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690"/>
  </p:normalViewPr>
  <p:slideViewPr>
    <p:cSldViewPr snapToGrid="0">
      <p:cViewPr varScale="1">
        <p:scale>
          <a:sx n="96" d="100"/>
          <a:sy n="96" d="100"/>
        </p:scale>
        <p:origin x="200"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6AA98-92AA-C149-8BA6-7F5C21072055}" type="datetimeFigureOut">
              <a:rPr lang="en-US" smtClean="0"/>
              <a:t>5/2/24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9BBF35-2768-FB4A-A6C5-60B6946275BE}" type="slidenum">
              <a:rPr lang="en-US" smtClean="0"/>
              <a:t>‹#›</a:t>
            </a:fld>
            <a:endParaRPr lang="en-US"/>
          </a:p>
        </p:txBody>
      </p:sp>
    </p:spTree>
    <p:extLst>
      <p:ext uri="{BB962C8B-B14F-4D97-AF65-F5344CB8AC3E}">
        <p14:creationId xmlns:p14="http://schemas.microsoft.com/office/powerpoint/2010/main" val="1041909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9BBF35-2768-FB4A-A6C5-60B6946275BE}" type="slidenum">
              <a:rPr lang="en-US" smtClean="0"/>
              <a:t>3</a:t>
            </a:fld>
            <a:endParaRPr lang="en-US"/>
          </a:p>
        </p:txBody>
      </p:sp>
    </p:spTree>
    <p:extLst>
      <p:ext uri="{BB962C8B-B14F-4D97-AF65-F5344CB8AC3E}">
        <p14:creationId xmlns:p14="http://schemas.microsoft.com/office/powerpoint/2010/main" val="4132721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6FC5B-DD02-1459-5CB6-873F3173AD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9FEE45B-2A9A-14A1-FD5A-17CC10178D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19AEF47-6CC1-AAAE-EDE1-F89E691A8056}"/>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5" name="Footer Placeholder 4">
            <a:extLst>
              <a:ext uri="{FF2B5EF4-FFF2-40B4-BE49-F238E27FC236}">
                <a16:creationId xmlns:a16="http://schemas.microsoft.com/office/drawing/2014/main" id="{E059E1BE-29D7-7BBA-E118-4D1931627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089A69-27CC-63B1-E00A-DFEAA60B947A}"/>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2921228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BDF9B-BF61-F518-B4C9-27958F6E38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EB1E4E2-A85B-E98A-BD68-9EB5BDC7403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EDFF8-261A-C7AE-B913-743909E5CC16}"/>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5" name="Footer Placeholder 4">
            <a:extLst>
              <a:ext uri="{FF2B5EF4-FFF2-40B4-BE49-F238E27FC236}">
                <a16:creationId xmlns:a16="http://schemas.microsoft.com/office/drawing/2014/main" id="{34510CF7-5EAE-500B-0465-006FB68585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DFF953-A142-120E-E077-660B6FB389C3}"/>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334940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57C08-6C16-4B79-995D-93B0E574F88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E002338-997A-2DE3-0095-0BBED398E2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A679DE9-F47A-2CAA-1B0D-771795937EEC}"/>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5" name="Footer Placeholder 4">
            <a:extLst>
              <a:ext uri="{FF2B5EF4-FFF2-40B4-BE49-F238E27FC236}">
                <a16:creationId xmlns:a16="http://schemas.microsoft.com/office/drawing/2014/main" id="{2584C6E6-99F1-058A-5ABE-F28E1F5FAD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342D48-CBEE-D85C-5CAE-3D87E3C27E29}"/>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529973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E31D2-2270-077F-4A6E-FEE631CDED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E69CC8-BD70-41AE-CC40-D8F2D7A50A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EE655BE-18DB-560E-CC76-965FCC21FB5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2AC65B-04E6-69F0-2F0C-523A86C94FE4}"/>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6" name="Footer Placeholder 5">
            <a:extLst>
              <a:ext uri="{FF2B5EF4-FFF2-40B4-BE49-F238E27FC236}">
                <a16:creationId xmlns:a16="http://schemas.microsoft.com/office/drawing/2014/main" id="{9E1F8566-BDD9-C735-809B-EBDBDC0301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2C465E-341F-B56C-75D7-896BED073800}"/>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4055557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ED25B-31BA-8405-FF62-8A9D47AAC73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56FF90-6732-AFA7-7DA0-D719A98E5A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32E7C6-02BE-D43D-0AD0-7C2ED67952C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285F66-8331-1149-00A0-B49965C186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F029ED-5F4D-B899-9A55-66EE75087A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7D3DDE-3707-DCFF-F0C2-245A9AE27099}"/>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8" name="Footer Placeholder 7">
            <a:extLst>
              <a:ext uri="{FF2B5EF4-FFF2-40B4-BE49-F238E27FC236}">
                <a16:creationId xmlns:a16="http://schemas.microsoft.com/office/drawing/2014/main" id="{8BAE1620-FD86-3825-1AC5-7FDE453B3C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FFE68C1-B48B-0E87-EAC3-D5360DFBB315}"/>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1539249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E2648-EBF2-D02B-1645-CAFA66C6740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4C07B2F-1850-A4BE-EEBE-280B366CFF20}"/>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4" name="Footer Placeholder 3">
            <a:extLst>
              <a:ext uri="{FF2B5EF4-FFF2-40B4-BE49-F238E27FC236}">
                <a16:creationId xmlns:a16="http://schemas.microsoft.com/office/drawing/2014/main" id="{160C3C51-6C19-2737-D519-ABA049F4DE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3F4D4E-1ACE-5D28-B33D-001804BE7E2D}"/>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464701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3BDB2-B6C8-D963-90D1-225E3EC05848}"/>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3" name="Footer Placeholder 2">
            <a:extLst>
              <a:ext uri="{FF2B5EF4-FFF2-40B4-BE49-F238E27FC236}">
                <a16:creationId xmlns:a16="http://schemas.microsoft.com/office/drawing/2014/main" id="{EDD89016-4ACD-89CC-FDC1-299254B696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C668C1C-4674-8C11-80A8-5B35A330C74F}"/>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421764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1AE3F-CCE2-BF74-C16A-B5473B5380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49C7138-2B5B-723B-DF63-698662BDC4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C132020-58DF-4E64-8E3C-C38298074B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6B67F7-AAB6-8DEA-C049-A4F6373548CA}"/>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6" name="Footer Placeholder 5">
            <a:extLst>
              <a:ext uri="{FF2B5EF4-FFF2-40B4-BE49-F238E27FC236}">
                <a16:creationId xmlns:a16="http://schemas.microsoft.com/office/drawing/2014/main" id="{59A694A9-FA3C-AFAE-28F7-FA7D79EE25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0F3FC6-26B5-79BD-BC7B-6E818F2691BF}"/>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2057051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8984-18C4-F35E-35F1-66429063A7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A08B4F7-818D-6BD6-4E5D-CB780FF3C2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929443A-7D40-4700-89E2-E0BEABEAB9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243466-100F-DF04-4377-F2104F84957D}"/>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6" name="Footer Placeholder 5">
            <a:extLst>
              <a:ext uri="{FF2B5EF4-FFF2-40B4-BE49-F238E27FC236}">
                <a16:creationId xmlns:a16="http://schemas.microsoft.com/office/drawing/2014/main" id="{0BFAF4F2-0E83-0518-D104-564F5D9142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B534A4-494A-D861-2256-23E6C8E85E79}"/>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1489991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E3CB-8A16-40C7-0570-FB7BFA33D6A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C305D53-EC0B-270C-2D55-8B9655BD47F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4F416C-76E6-0494-88F8-62EAA88ECD45}"/>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5" name="Footer Placeholder 4">
            <a:extLst>
              <a:ext uri="{FF2B5EF4-FFF2-40B4-BE49-F238E27FC236}">
                <a16:creationId xmlns:a16="http://schemas.microsoft.com/office/drawing/2014/main" id="{9F0DF342-CC0D-1F60-6C2D-E62B31CBCB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B7DD98-FE9C-AD1F-C781-0C1F4B2B7759}"/>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2674789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1CAFC4-ECDF-F01B-922E-7ECA9E84600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515726-1DB2-F667-60F2-3D83105C5DD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D21B49-F73E-E912-A4E6-FF84D53AEE57}"/>
              </a:ext>
            </a:extLst>
          </p:cNvPr>
          <p:cNvSpPr>
            <a:spLocks noGrp="1"/>
          </p:cNvSpPr>
          <p:nvPr>
            <p:ph type="dt" sz="half" idx="10"/>
          </p:nvPr>
        </p:nvSpPr>
        <p:spPr/>
        <p:txBody>
          <a:bodyPr/>
          <a:lstStyle/>
          <a:p>
            <a:fld id="{9D629577-550A-8E4E-BD71-EEF40D220DD1}" type="datetimeFigureOut">
              <a:rPr lang="en-US" smtClean="0"/>
              <a:t>5/2/24</a:t>
            </a:fld>
            <a:endParaRPr lang="en-US"/>
          </a:p>
        </p:txBody>
      </p:sp>
      <p:sp>
        <p:nvSpPr>
          <p:cNvPr id="5" name="Footer Placeholder 4">
            <a:extLst>
              <a:ext uri="{FF2B5EF4-FFF2-40B4-BE49-F238E27FC236}">
                <a16:creationId xmlns:a16="http://schemas.microsoft.com/office/drawing/2014/main" id="{04395D8A-1D8F-046C-B0D7-6114330FB5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55A94-A114-E6C7-3114-2ABC2E5155C0}"/>
              </a:ext>
            </a:extLst>
          </p:cNvPr>
          <p:cNvSpPr>
            <a:spLocks noGrp="1"/>
          </p:cNvSpPr>
          <p:nvPr>
            <p:ph type="sldNum" sz="quarter" idx="12"/>
          </p:nvPr>
        </p:nvSpPr>
        <p:spPr/>
        <p:txBody>
          <a:bodyPr/>
          <a:lstStyle/>
          <a:p>
            <a:fld id="{1137D1EE-5D6B-244B-AB7B-7173A2975735}" type="slidenum">
              <a:rPr lang="en-US" smtClean="0"/>
              <a:t>‹#›</a:t>
            </a:fld>
            <a:endParaRPr lang="en-US"/>
          </a:p>
        </p:txBody>
      </p:sp>
    </p:spTree>
    <p:extLst>
      <p:ext uri="{BB962C8B-B14F-4D97-AF65-F5344CB8AC3E}">
        <p14:creationId xmlns:p14="http://schemas.microsoft.com/office/powerpoint/2010/main" val="3133402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3787B5-D0C5-2E1A-A2E1-CC5E1ED6A0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4EE10B-30AB-85E6-01DA-A65E265D99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89A455-2EB9-E234-0221-64098D9AB7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629577-550A-8E4E-BD71-EEF40D220DD1}" type="datetimeFigureOut">
              <a:rPr lang="en-US" smtClean="0"/>
              <a:t>5/2/24</a:t>
            </a:fld>
            <a:endParaRPr lang="en-US"/>
          </a:p>
        </p:txBody>
      </p:sp>
      <p:sp>
        <p:nvSpPr>
          <p:cNvPr id="5" name="Footer Placeholder 4">
            <a:extLst>
              <a:ext uri="{FF2B5EF4-FFF2-40B4-BE49-F238E27FC236}">
                <a16:creationId xmlns:a16="http://schemas.microsoft.com/office/drawing/2014/main" id="{23BB3782-D11C-A883-494E-5C55EF4605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D4ECD5F-5823-3A86-FF6D-07517BAEDF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37D1EE-5D6B-244B-AB7B-7173A2975735}" type="slidenum">
              <a:rPr lang="en-US" smtClean="0"/>
              <a:t>‹#›</a:t>
            </a:fld>
            <a:endParaRPr lang="en-US"/>
          </a:p>
        </p:txBody>
      </p:sp>
    </p:spTree>
    <p:extLst>
      <p:ext uri="{BB962C8B-B14F-4D97-AF65-F5344CB8AC3E}">
        <p14:creationId xmlns:p14="http://schemas.microsoft.com/office/powerpoint/2010/main" val="954340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applieddigitalskills.withgoogle.com/c/college-and-conti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1688B-CCFD-6493-17AD-FA335A344226}"/>
              </a:ext>
            </a:extLst>
          </p:cNvPr>
          <p:cNvSpPr>
            <a:spLocks noGrp="1"/>
          </p:cNvSpPr>
          <p:nvPr>
            <p:ph type="title"/>
          </p:nvPr>
        </p:nvSpPr>
        <p:spPr>
          <a:xfrm>
            <a:off x="761803" y="350196"/>
            <a:ext cx="4646904" cy="1624520"/>
          </a:xfrm>
        </p:spPr>
        <p:txBody>
          <a:bodyPr anchor="ctr">
            <a:normAutofit/>
          </a:bodyPr>
          <a:lstStyle/>
          <a:p>
            <a:r>
              <a:rPr lang="en-US" sz="4000"/>
              <a:t>Reflection on Digital Technologies Module</a:t>
            </a:r>
          </a:p>
        </p:txBody>
      </p:sp>
      <p:sp>
        <p:nvSpPr>
          <p:cNvPr id="3" name="Content Placeholder 2">
            <a:extLst>
              <a:ext uri="{FF2B5EF4-FFF2-40B4-BE49-F238E27FC236}">
                <a16:creationId xmlns:a16="http://schemas.microsoft.com/office/drawing/2014/main" id="{8C778F9D-F40F-68E6-FB19-DCB1665A898E}"/>
              </a:ext>
            </a:extLst>
          </p:cNvPr>
          <p:cNvSpPr>
            <a:spLocks noGrp="1"/>
          </p:cNvSpPr>
          <p:nvPr>
            <p:ph idx="1"/>
          </p:nvPr>
        </p:nvSpPr>
        <p:spPr>
          <a:xfrm>
            <a:off x="761802" y="2743200"/>
            <a:ext cx="4646905" cy="3613149"/>
          </a:xfrm>
        </p:spPr>
        <p:txBody>
          <a:bodyPr anchor="ctr">
            <a:normAutofit/>
          </a:bodyPr>
          <a:lstStyle/>
          <a:p>
            <a:r>
              <a:rPr lang="en-US" sz="2000" b="1"/>
              <a:t>Subtitle</a:t>
            </a:r>
            <a:r>
              <a:rPr lang="en-US" sz="2000"/>
              <a:t>: Digital Technologies </a:t>
            </a:r>
          </a:p>
          <a:p>
            <a:r>
              <a:rPr lang="en-US" sz="2000" b="1"/>
              <a:t>Presented by</a:t>
            </a:r>
            <a:r>
              <a:rPr lang="en-US" sz="2000"/>
              <a:t>: Ekram Rasooli</a:t>
            </a:r>
          </a:p>
          <a:p>
            <a:r>
              <a:rPr lang="en-US" sz="2000" b="1"/>
              <a:t>Student ID</a:t>
            </a:r>
            <a:r>
              <a:rPr lang="en-US" sz="2000"/>
              <a:t>: 2325300</a:t>
            </a:r>
          </a:p>
        </p:txBody>
      </p:sp>
      <p:pic>
        <p:nvPicPr>
          <p:cNvPr id="5" name="Picture 4" descr="Electronic circuit board">
            <a:extLst>
              <a:ext uri="{FF2B5EF4-FFF2-40B4-BE49-F238E27FC236}">
                <a16:creationId xmlns:a16="http://schemas.microsoft.com/office/drawing/2014/main" id="{2565AEFF-E465-22E7-AA34-16979D40567E}"/>
              </a:ext>
            </a:extLst>
          </p:cNvPr>
          <p:cNvPicPr>
            <a:picLocks noChangeAspect="1"/>
          </p:cNvPicPr>
          <p:nvPr/>
        </p:nvPicPr>
        <p:blipFill rotWithShape="1">
          <a:blip r:embed="rId2"/>
          <a:srcRect l="17384" r="30558" b="1"/>
          <a:stretch/>
        </p:blipFill>
        <p:spPr>
          <a:xfrm>
            <a:off x="6096000" y="1"/>
            <a:ext cx="6102825" cy="6858000"/>
          </a:xfrm>
          <a:prstGeom prst="rect">
            <a:avLst/>
          </a:prstGeom>
        </p:spPr>
      </p:pic>
    </p:spTree>
    <p:extLst>
      <p:ext uri="{BB962C8B-B14F-4D97-AF65-F5344CB8AC3E}">
        <p14:creationId xmlns:p14="http://schemas.microsoft.com/office/powerpoint/2010/main" val="1774499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script on a screen">
            <a:extLst>
              <a:ext uri="{FF2B5EF4-FFF2-40B4-BE49-F238E27FC236}">
                <a16:creationId xmlns:a16="http://schemas.microsoft.com/office/drawing/2014/main" id="{DAD5AF08-655D-2F14-BCE4-9DD70BD1E0B3}"/>
              </a:ext>
            </a:extLst>
          </p:cNvPr>
          <p:cNvPicPr>
            <a:picLocks noChangeAspect="1"/>
          </p:cNvPicPr>
          <p:nvPr/>
        </p:nvPicPr>
        <p:blipFill rotWithShape="1">
          <a:blip r:embed="rId2"/>
          <a:srcRect l="3784" r="43557"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BFAD5-2253-B0A6-3B39-CA93A9D4E79D}"/>
              </a:ext>
            </a:extLst>
          </p:cNvPr>
          <p:cNvSpPr>
            <a:spLocks noGrp="1"/>
          </p:cNvSpPr>
          <p:nvPr>
            <p:ph type="title"/>
          </p:nvPr>
        </p:nvSpPr>
        <p:spPr>
          <a:xfrm>
            <a:off x="6115317" y="405685"/>
            <a:ext cx="5464968" cy="1559301"/>
          </a:xfrm>
        </p:spPr>
        <p:txBody>
          <a:bodyPr>
            <a:normAutofit/>
          </a:bodyPr>
          <a:lstStyle/>
          <a:p>
            <a:r>
              <a:rPr lang="en-US" sz="4000"/>
              <a:t>Beginning IT Skills</a:t>
            </a:r>
          </a:p>
        </p:txBody>
      </p:sp>
      <p:sp>
        <p:nvSpPr>
          <p:cNvPr id="3" name="Content Placeholder 2">
            <a:extLst>
              <a:ext uri="{FF2B5EF4-FFF2-40B4-BE49-F238E27FC236}">
                <a16:creationId xmlns:a16="http://schemas.microsoft.com/office/drawing/2014/main" id="{E22EFFDC-B0F5-D8B0-FB88-E6EC8D30711E}"/>
              </a:ext>
            </a:extLst>
          </p:cNvPr>
          <p:cNvSpPr>
            <a:spLocks noGrp="1"/>
          </p:cNvSpPr>
          <p:nvPr>
            <p:ph idx="1"/>
          </p:nvPr>
        </p:nvSpPr>
        <p:spPr>
          <a:xfrm>
            <a:off x="6115317" y="2743200"/>
            <a:ext cx="5247340" cy="3496878"/>
          </a:xfrm>
        </p:spPr>
        <p:txBody>
          <a:bodyPr anchor="ctr">
            <a:normAutofit/>
          </a:bodyPr>
          <a:lstStyle/>
          <a:p>
            <a:r>
              <a:rPr lang="en-US" sz="1600"/>
              <a:t>Before I began the Digital Technologies Module, my knowledge of using computers was very basic. I only knew how to do simple things like checking my email and looking at websites. I didn't really know how to do more complicated tasks like making documents or using programs like Excel. But after taking this class, I learned a lot. I learned about how computers work, from their beginnings to what they look like now. I also learned about software and hardware, like what an operating system is and the different parts of a computer, such as the internet, cloud computing, and data. This class changed how I see computers. Now, I understand them much better, and I know how to use them safely and effectively in my everyday life.</a:t>
            </a:r>
          </a:p>
        </p:txBody>
      </p:sp>
    </p:spTree>
    <p:extLst>
      <p:ext uri="{BB962C8B-B14F-4D97-AF65-F5344CB8AC3E}">
        <p14:creationId xmlns:p14="http://schemas.microsoft.com/office/powerpoint/2010/main" val="701356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EA8CE6-9189-1D91-4590-EB03C368BC8E}"/>
              </a:ext>
            </a:extLst>
          </p:cNvPr>
          <p:cNvSpPr>
            <a:spLocks noGrp="1"/>
          </p:cNvSpPr>
          <p:nvPr>
            <p:ph type="title"/>
          </p:nvPr>
        </p:nvSpPr>
        <p:spPr>
          <a:xfrm>
            <a:off x="572493" y="238539"/>
            <a:ext cx="11018520" cy="1434415"/>
          </a:xfrm>
        </p:spPr>
        <p:txBody>
          <a:bodyPr anchor="b">
            <a:normAutofit/>
          </a:bodyPr>
          <a:lstStyle/>
          <a:p>
            <a:r>
              <a:rPr lang="en-US" sz="5400"/>
              <a:t>Digital Tools and Software</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22AEE8-71BC-7F82-93F9-198C25CBCB7F}"/>
              </a:ext>
            </a:extLst>
          </p:cNvPr>
          <p:cNvSpPr>
            <a:spLocks noGrp="1"/>
          </p:cNvSpPr>
          <p:nvPr>
            <p:ph idx="1"/>
          </p:nvPr>
        </p:nvSpPr>
        <p:spPr>
          <a:xfrm>
            <a:off x="572493" y="2071316"/>
            <a:ext cx="6713552" cy="4119172"/>
          </a:xfrm>
        </p:spPr>
        <p:txBody>
          <a:bodyPr anchor="t">
            <a:normAutofit/>
          </a:bodyPr>
          <a:lstStyle/>
          <a:p>
            <a:r>
              <a:rPr lang="en-GB" sz="1900" b="0" i="0" u="none" strike="noStrike" dirty="0">
                <a:effectLst/>
                <a:highlight>
                  <a:srgbClr val="FFFFFF"/>
                </a:highlight>
                <a:latin typeface="Söhne"/>
              </a:rPr>
              <a:t>In the Digital and Electronics industry, people use lots of computer programs and tools to do their work. These tools help them make things like websites, apps, and electronic gadgets. For example, they might use programs like Adobe Photoshop to make cool pictures, Microsoft Excel to keep things organized, or AutoCAD to draw up plans for buildings and machines. Using these tools makes their jobs easier and helps them make really good stuff. In the Digital and Electronics industry, people use lots of computer programs and tools to do their work. These tools help them make things like websites, apps, and electronic gadgets. For example, they might use programs like Adobe Photoshop to make cool pictures, Microsoft Excel to keep things organized, or AutoCAD to draw up plans for buildings and machines. Using these tools makes their jobs easier and helps them make really good stuff.</a:t>
            </a:r>
            <a:endParaRPr lang="en-US" sz="1900" dirty="0"/>
          </a:p>
        </p:txBody>
      </p:sp>
      <p:pic>
        <p:nvPicPr>
          <p:cNvPr id="5" name="Picture 4" descr="Gadgets on a desk">
            <a:extLst>
              <a:ext uri="{FF2B5EF4-FFF2-40B4-BE49-F238E27FC236}">
                <a16:creationId xmlns:a16="http://schemas.microsoft.com/office/drawing/2014/main" id="{082EB3BA-98EC-8BF0-957B-1D91F9936E30}"/>
              </a:ext>
            </a:extLst>
          </p:cNvPr>
          <p:cNvPicPr>
            <a:picLocks noChangeAspect="1"/>
          </p:cNvPicPr>
          <p:nvPr/>
        </p:nvPicPr>
        <p:blipFill rotWithShape="1">
          <a:blip r:embed="rId3"/>
          <a:srcRect r="27846"/>
          <a:stretch/>
        </p:blipFill>
        <p:spPr>
          <a:xfrm>
            <a:off x="7675658" y="2093976"/>
            <a:ext cx="3941064" cy="4096512"/>
          </a:xfrm>
          <a:prstGeom prst="rect">
            <a:avLst/>
          </a:prstGeom>
        </p:spPr>
      </p:pic>
    </p:spTree>
    <p:extLst>
      <p:ext uri="{BB962C8B-B14F-4D97-AF65-F5344CB8AC3E}">
        <p14:creationId xmlns:p14="http://schemas.microsoft.com/office/powerpoint/2010/main" val="76435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F4650515-32E4-8FCC-A52D-F99A33E9673D}"/>
              </a:ext>
            </a:extLst>
          </p:cNvPr>
          <p:cNvPicPr>
            <a:picLocks noChangeAspect="1"/>
          </p:cNvPicPr>
          <p:nvPr/>
        </p:nvPicPr>
        <p:blipFill rotWithShape="1">
          <a:blip r:embed="rId2"/>
          <a:srcRect l="38574" r="2678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D953FE72-C5B6-7BF4-2A2E-10C355BEE234}"/>
              </a:ext>
            </a:extLst>
          </p:cNvPr>
          <p:cNvSpPr>
            <a:spLocks noGrp="1"/>
          </p:cNvSpPr>
          <p:nvPr>
            <p:ph type="title"/>
          </p:nvPr>
        </p:nvSpPr>
        <p:spPr>
          <a:xfrm>
            <a:off x="1137034" y="609600"/>
            <a:ext cx="6831188" cy="1322887"/>
          </a:xfrm>
        </p:spPr>
        <p:txBody>
          <a:bodyPr>
            <a:normAutofit/>
          </a:bodyPr>
          <a:lstStyle/>
          <a:p>
            <a:r>
              <a:rPr lang="en-US"/>
              <a:t>Applied Digital Skills Classes</a:t>
            </a:r>
          </a:p>
        </p:txBody>
      </p:sp>
      <p:sp>
        <p:nvSpPr>
          <p:cNvPr id="3" name="Content Placeholder 2">
            <a:extLst>
              <a:ext uri="{FF2B5EF4-FFF2-40B4-BE49-F238E27FC236}">
                <a16:creationId xmlns:a16="http://schemas.microsoft.com/office/drawing/2014/main" id="{A0B2FB68-ACBA-6109-8511-48C71A7F7DCD}"/>
              </a:ext>
            </a:extLst>
          </p:cNvPr>
          <p:cNvSpPr>
            <a:spLocks noGrp="1"/>
          </p:cNvSpPr>
          <p:nvPr>
            <p:ph idx="1"/>
          </p:nvPr>
        </p:nvSpPr>
        <p:spPr>
          <a:xfrm>
            <a:off x="1137035" y="2194102"/>
            <a:ext cx="6516216" cy="3908585"/>
          </a:xfrm>
        </p:spPr>
        <p:txBody>
          <a:bodyPr>
            <a:normAutofit/>
          </a:bodyPr>
          <a:lstStyle/>
          <a:p>
            <a:r>
              <a:rPr lang="en-US" sz="1300" dirty="0"/>
              <a:t>I took 5 classes from the Applied Digital Skills website by Google, and they were incredibly helpful.</a:t>
            </a:r>
          </a:p>
          <a:p>
            <a:r>
              <a:rPr lang="en-US" sz="1300" dirty="0"/>
              <a:t>These classes were completely free of cost, which made them accessible to everyone.</a:t>
            </a:r>
          </a:p>
          <a:p>
            <a:r>
              <a:rPr lang="en-US" sz="1300" dirty="0"/>
              <a:t>The skills I gained from these classes were invaluable, especially in building my portfolio and creating posters.</a:t>
            </a:r>
          </a:p>
          <a:p>
            <a:r>
              <a:rPr lang="en-US" sz="1300" dirty="0"/>
              <a:t>The five classes I took were: </a:t>
            </a:r>
          </a:p>
          <a:p>
            <a:r>
              <a:rPr lang="en-US" sz="1300" dirty="0"/>
              <a:t>Plan and Budget [1] </a:t>
            </a:r>
          </a:p>
          <a:p>
            <a:r>
              <a:rPr lang="en-US" sz="1300" dirty="0"/>
              <a:t>Build a Portfolio with Google Site [5] </a:t>
            </a:r>
          </a:p>
          <a:p>
            <a:r>
              <a:rPr lang="en-US" sz="1300" dirty="0"/>
              <a:t>Plan an Event [2] </a:t>
            </a:r>
          </a:p>
          <a:p>
            <a:r>
              <a:rPr lang="en-US" sz="1300" dirty="0"/>
              <a:t>Design a Poster About You [4] </a:t>
            </a:r>
          </a:p>
          <a:p>
            <a:r>
              <a:rPr lang="en-US" sz="1300" dirty="0"/>
              <a:t>Use Digital Tools in Everyday Life [3] </a:t>
            </a:r>
          </a:p>
          <a:p>
            <a:r>
              <a:rPr lang="en-US" sz="1300" dirty="0"/>
              <a:t>Each of these classes taught me practical skills that I could immediately apply in various aspects of my personal and professional life.</a:t>
            </a:r>
          </a:p>
          <a:p>
            <a:endParaRPr lang="en-US" sz="1300" dirty="0"/>
          </a:p>
        </p:txBody>
      </p:sp>
    </p:spTree>
    <p:extLst>
      <p:ext uri="{BB962C8B-B14F-4D97-AF65-F5344CB8AC3E}">
        <p14:creationId xmlns:p14="http://schemas.microsoft.com/office/powerpoint/2010/main" val="1628141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21447-E84C-149B-4598-72399BA899AC}"/>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Thank you </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DA9C95-6728-5D33-F4FC-6AE445621EC0}"/>
              </a:ext>
            </a:extLst>
          </p:cNvPr>
          <p:cNvSpPr>
            <a:spLocks noGrp="1"/>
          </p:cNvSpPr>
          <p:nvPr>
            <p:ph idx="1"/>
          </p:nvPr>
        </p:nvSpPr>
        <p:spPr>
          <a:xfrm>
            <a:off x="1155548" y="2217343"/>
            <a:ext cx="9880893" cy="3959619"/>
          </a:xfrm>
        </p:spPr>
        <p:txBody>
          <a:bodyPr>
            <a:normAutofit/>
          </a:bodyPr>
          <a:lstStyle/>
          <a:p>
            <a:r>
              <a:rPr lang="en-US" sz="2400" dirty="0"/>
              <a:t>I want to say a big thank you to you teacher  Mr.  </a:t>
            </a:r>
            <a:r>
              <a:rPr lang="en-GB" sz="2400" b="0" i="0" u="none" strike="noStrike" dirty="0">
                <a:effectLst/>
                <a:highlight>
                  <a:srgbClr val="FFFFFF"/>
                </a:highlight>
                <a:latin typeface="Söhne"/>
              </a:rPr>
              <a:t>Mark </a:t>
            </a:r>
            <a:r>
              <a:rPr lang="en-US" sz="2400" dirty="0"/>
              <a:t>for being amazing during the classes. Your teaching style was really lively and fun, which made every class really interesting. We could see how much effort you put in to make sure we understood everything, and it really helped us learn a lot. You were always there to explain things in simple English, which was super helpful, especially for those of us who aren't native English speakers. Thank you for making every class special with your passion for teaching and for always believing in us. You've inspired us to do our best and reach for the stars.</a:t>
            </a:r>
          </a:p>
        </p:txBody>
      </p:sp>
    </p:spTree>
    <p:extLst>
      <p:ext uri="{BB962C8B-B14F-4D97-AF65-F5344CB8AC3E}">
        <p14:creationId xmlns:p14="http://schemas.microsoft.com/office/powerpoint/2010/main" val="3464830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675C9-F675-8664-A63F-E94C1A515325}"/>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IEEE Reference</a:t>
            </a:r>
          </a:p>
        </p:txBody>
      </p:sp>
      <p:sp>
        <p:nvSpPr>
          <p:cNvPr id="3" name="Content Placeholder 2">
            <a:extLst>
              <a:ext uri="{FF2B5EF4-FFF2-40B4-BE49-F238E27FC236}">
                <a16:creationId xmlns:a16="http://schemas.microsoft.com/office/drawing/2014/main" id="{DDB4963B-6C84-CEC8-CA0F-06E494C927B2}"/>
              </a:ext>
            </a:extLst>
          </p:cNvPr>
          <p:cNvSpPr>
            <a:spLocks noGrp="1"/>
          </p:cNvSpPr>
          <p:nvPr>
            <p:ph idx="1"/>
          </p:nvPr>
        </p:nvSpPr>
        <p:spPr>
          <a:xfrm>
            <a:off x="1371599" y="2318197"/>
            <a:ext cx="9724031" cy="3683358"/>
          </a:xfrm>
        </p:spPr>
        <p:txBody>
          <a:bodyPr anchor="ctr">
            <a:normAutofit/>
          </a:bodyPr>
          <a:lstStyle/>
          <a:p>
            <a:r>
              <a:rPr lang="en-US" sz="1700" dirty="0"/>
              <a:t>[1] Google, "Plan and Budget," Applied Digital Skills. Available: https://</a:t>
            </a:r>
            <a:r>
              <a:rPr lang="en-US" sz="1700" dirty="0" err="1"/>
              <a:t>applieddigitalskills.withgoogle.com</a:t>
            </a:r>
            <a:r>
              <a:rPr lang="en-US" sz="1700" dirty="0"/>
              <a:t>/c/college-and-continuing-education/</a:t>
            </a:r>
            <a:r>
              <a:rPr lang="en-US" sz="1700" dirty="0" err="1"/>
              <a:t>en</a:t>
            </a:r>
            <a:r>
              <a:rPr lang="en-US" sz="1700" dirty="0"/>
              <a:t>/plan-and-budget/</a:t>
            </a:r>
            <a:r>
              <a:rPr lang="en-US" sz="1700" dirty="0" err="1"/>
              <a:t>overview.html</a:t>
            </a:r>
            <a:r>
              <a:rPr lang="en-US" sz="1700" dirty="0"/>
              <a:t>. [Accessed May 2, 2024].</a:t>
            </a:r>
          </a:p>
          <a:p>
            <a:r>
              <a:rPr lang="en-US" sz="1700" dirty="0"/>
              <a:t>[2] Google, "Plan an Event," Applied Digital Skills. Available: https://</a:t>
            </a:r>
            <a:r>
              <a:rPr lang="en-US" sz="1700" dirty="0" err="1"/>
              <a:t>applieddigitalskills.withgoogle.com</a:t>
            </a:r>
            <a:r>
              <a:rPr lang="en-US" sz="1700" dirty="0"/>
              <a:t>/c/college-and-continuing-education/</a:t>
            </a:r>
            <a:r>
              <a:rPr lang="en-US" sz="1700" dirty="0" err="1"/>
              <a:t>en</a:t>
            </a:r>
            <a:r>
              <a:rPr lang="en-US" sz="1700" dirty="0"/>
              <a:t>/plan-an-event/</a:t>
            </a:r>
            <a:r>
              <a:rPr lang="en-US" sz="1700" dirty="0" err="1"/>
              <a:t>overview.html</a:t>
            </a:r>
            <a:r>
              <a:rPr lang="en-US" sz="1700" dirty="0"/>
              <a:t>. [Accessed May 2, 2024].</a:t>
            </a:r>
          </a:p>
          <a:p>
            <a:r>
              <a:rPr lang="en-US" sz="1700" dirty="0"/>
              <a:t>[3] Google, "Use Digital Tools in Everyday Tasks," Applied Digital Skills. Available: </a:t>
            </a:r>
            <a:r>
              <a:rPr lang="en-US" sz="1700" dirty="0">
                <a:hlinkClick r:id="rId2"/>
              </a:rPr>
              <a:t>https://applieddigitalskills.withgoogle.com/c/college-and-contin</a:t>
            </a:r>
            <a:endParaRPr lang="en-US" sz="1700" dirty="0"/>
          </a:p>
          <a:p>
            <a:r>
              <a:rPr lang="en-US" sz="1700" dirty="0"/>
              <a:t>[4] Google, "Design a Poster About You," Applied Digital Skills. Available: https://</a:t>
            </a:r>
            <a:r>
              <a:rPr lang="en-US" sz="1700" dirty="0" err="1"/>
              <a:t>applieddigitalskills.withgoogle.com</a:t>
            </a:r>
            <a:r>
              <a:rPr lang="en-US" sz="1700" dirty="0"/>
              <a:t>/c/middle-and-high-school/</a:t>
            </a:r>
            <a:r>
              <a:rPr lang="en-US" sz="1700" dirty="0" err="1"/>
              <a:t>en</a:t>
            </a:r>
            <a:r>
              <a:rPr lang="en-US" sz="1700" dirty="0"/>
              <a:t>/design-a-poster-about-you/</a:t>
            </a:r>
            <a:r>
              <a:rPr lang="en-US" sz="1700" dirty="0" err="1"/>
              <a:t>overview.html</a:t>
            </a:r>
            <a:r>
              <a:rPr lang="en-US" sz="1700" dirty="0"/>
              <a:t>. </a:t>
            </a:r>
          </a:p>
          <a:p>
            <a:r>
              <a:rPr lang="en-US" sz="1700" dirty="0"/>
              <a:t>[5] Google, "Build a Portfolio with Google Sites," Applied Digital Skills. Available: https://</a:t>
            </a:r>
            <a:r>
              <a:rPr lang="en-US" sz="1700" dirty="0" err="1"/>
              <a:t>applieddigitalskills.withgoogle.com</a:t>
            </a:r>
            <a:r>
              <a:rPr lang="en-US" sz="1700" dirty="0"/>
              <a:t>/c/middle-and-high-school/</a:t>
            </a:r>
            <a:r>
              <a:rPr lang="en-US" sz="1700" dirty="0" err="1"/>
              <a:t>en</a:t>
            </a:r>
            <a:endParaRPr lang="en-US" sz="1700" dirty="0"/>
          </a:p>
          <a:p>
            <a:endParaRPr lang="en-US" sz="1700" dirty="0"/>
          </a:p>
          <a:p>
            <a:endParaRPr lang="en-US" sz="1700" dirty="0"/>
          </a:p>
          <a:p>
            <a:endParaRPr lang="en-US" sz="1700" dirty="0"/>
          </a:p>
          <a:p>
            <a:endParaRPr lang="en-US" sz="1700" dirty="0"/>
          </a:p>
        </p:txBody>
      </p:sp>
    </p:spTree>
    <p:extLst>
      <p:ext uri="{BB962C8B-B14F-4D97-AF65-F5344CB8AC3E}">
        <p14:creationId xmlns:p14="http://schemas.microsoft.com/office/powerpoint/2010/main" val="2391312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92</TotalTime>
  <Words>773</Words>
  <Application>Microsoft Macintosh PowerPoint</Application>
  <PresentationFormat>Widescreen</PresentationFormat>
  <Paragraphs>30</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Söhne</vt:lpstr>
      <vt:lpstr>Office Theme</vt:lpstr>
      <vt:lpstr>Reflection on Digital Technologies Module</vt:lpstr>
      <vt:lpstr>Beginning IT Skills</vt:lpstr>
      <vt:lpstr>Digital Tools and Software</vt:lpstr>
      <vt:lpstr>Applied Digital Skills Classes</vt:lpstr>
      <vt:lpstr>Thank you </vt:lpstr>
      <vt:lpstr>IEEE 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on Digital Technologies Module</dc:title>
  <dc:creator>Ekram Rasooli (2325300)</dc:creator>
  <cp:lastModifiedBy>Ekram Rasooli (2325300)</cp:lastModifiedBy>
  <cp:revision>1</cp:revision>
  <dcterms:created xsi:type="dcterms:W3CDTF">2024-05-02T13:36:19Z</dcterms:created>
  <dcterms:modified xsi:type="dcterms:W3CDTF">2024-05-02T15:08:58Z</dcterms:modified>
</cp:coreProperties>
</file>