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7" r:id="rId11"/>
    <p:sldId id="265" r:id="rId12"/>
    <p:sldId id="266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F8FC"/>
    <a:srgbClr val="FFF9F2"/>
    <a:srgbClr val="F4E3FF"/>
    <a:srgbClr val="2B0B6B"/>
    <a:srgbClr val="0C2091"/>
    <a:srgbClr val="13400A"/>
    <a:srgbClr val="42029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A5AB56-69FC-6336-C777-F9212B9D6456}" v="66" dt="2026-07-12T22:58:23.687"/>
    <p1510:client id="{FCE363B0-8528-AE56-00CC-0B5B5C3E5F36}" v="1757" dt="2026-07-12T22:53:04.6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gata Sekal (2511913)" userId="S::2511913@student.uwtsd.ac.uk::410abe97-c82e-46bc-8116-da17a4f1f286" providerId="AD" clId="Web-{F09D1804-37C3-E4E1-7EB5-BCC0F78D3860}"/>
    <pc:docChg chg="modSld">
      <pc:chgData name="Agata Sekal (2511913)" userId="S::2511913@student.uwtsd.ac.uk::410abe97-c82e-46bc-8116-da17a4f1f286" providerId="AD" clId="Web-{F09D1804-37C3-E4E1-7EB5-BCC0F78D3860}" dt="2026-07-04T11:13:02.925" v="20" actId="14100"/>
      <pc:docMkLst>
        <pc:docMk/>
      </pc:docMkLst>
      <pc:sldChg chg="modSp">
        <pc:chgData name="Agata Sekal (2511913)" userId="S::2511913@student.uwtsd.ac.uk::410abe97-c82e-46bc-8116-da17a4f1f286" providerId="AD" clId="Web-{F09D1804-37C3-E4E1-7EB5-BCC0F78D3860}" dt="2026-07-04T11:13:02.925" v="20" actId="14100"/>
        <pc:sldMkLst>
          <pc:docMk/>
          <pc:sldMk cId="3472768644" sldId="264"/>
        </pc:sldMkLst>
        <pc:spChg chg="mod">
          <ac:chgData name="Agata Sekal (2511913)" userId="S::2511913@student.uwtsd.ac.uk::410abe97-c82e-46bc-8116-da17a4f1f286" providerId="AD" clId="Web-{F09D1804-37C3-E4E1-7EB5-BCC0F78D3860}" dt="2026-07-04T11:12:35.611" v="16" actId="14100"/>
          <ac:spMkLst>
            <pc:docMk/>
            <pc:sldMk cId="3472768644" sldId="264"/>
            <ac:spMk id="3" creationId="{60C64B1B-0129-261A-7ABF-1C221FBDD5E2}"/>
          </ac:spMkLst>
        </pc:spChg>
        <pc:spChg chg="mod">
          <ac:chgData name="Agata Sekal (2511913)" userId="S::2511913@student.uwtsd.ac.uk::410abe97-c82e-46bc-8116-da17a4f1f286" providerId="AD" clId="Web-{F09D1804-37C3-E4E1-7EB5-BCC0F78D3860}" dt="2026-07-04T11:12:51.377" v="19" actId="1076"/>
          <ac:spMkLst>
            <pc:docMk/>
            <pc:sldMk cId="3472768644" sldId="264"/>
            <ac:spMk id="9" creationId="{CD6591C8-3AC8-A554-0D53-779DCBE71151}"/>
          </ac:spMkLst>
        </pc:spChg>
        <pc:cxnChg chg="mod">
          <ac:chgData name="Agata Sekal (2511913)" userId="S::2511913@student.uwtsd.ac.uk::410abe97-c82e-46bc-8116-da17a4f1f286" providerId="AD" clId="Web-{F09D1804-37C3-E4E1-7EB5-BCC0F78D3860}" dt="2026-07-04T11:11:00.529" v="4" actId="14100"/>
          <ac:cxnSpMkLst>
            <pc:docMk/>
            <pc:sldMk cId="3472768644" sldId="264"/>
            <ac:cxnSpMk id="20" creationId="{99087BE6-DB81-FEEE-80CC-719B22215CBD}"/>
          </ac:cxnSpMkLst>
        </pc:cxnChg>
        <pc:cxnChg chg="mod">
          <ac:chgData name="Agata Sekal (2511913)" userId="S::2511913@student.uwtsd.ac.uk::410abe97-c82e-46bc-8116-da17a4f1f286" providerId="AD" clId="Web-{F09D1804-37C3-E4E1-7EB5-BCC0F78D3860}" dt="2026-07-04T11:12:20.626" v="14" actId="1076"/>
          <ac:cxnSpMkLst>
            <pc:docMk/>
            <pc:sldMk cId="3472768644" sldId="264"/>
            <ac:cxnSpMk id="21" creationId="{3CB3ADBF-FE0E-3E93-0978-78518D9E0E01}"/>
          </ac:cxnSpMkLst>
        </pc:cxnChg>
      </pc:sldChg>
    </pc:docChg>
  </pc:docChgLst>
  <pc:docChgLst>
    <pc:chgData name="Agata Sekal (2511913)" userId="S::2511913@student.uwtsd.ac.uk::410abe97-c82e-46bc-8116-da17a4f1f286" providerId="AD" clId="Web-{FCE363B0-8528-AE56-00CC-0B5B5C3E5F36}"/>
    <pc:docChg chg="addSld modSld">
      <pc:chgData name="Agata Sekal (2511913)" userId="S::2511913@student.uwtsd.ac.uk::410abe97-c82e-46bc-8116-da17a4f1f286" providerId="AD" clId="Web-{FCE363B0-8528-AE56-00CC-0B5B5C3E5F36}" dt="2026-07-12T22:53:04.603" v="1327" actId="14100"/>
      <pc:docMkLst>
        <pc:docMk/>
      </pc:docMkLst>
      <pc:sldChg chg="modSp">
        <pc:chgData name="Agata Sekal (2511913)" userId="S::2511913@student.uwtsd.ac.uk::410abe97-c82e-46bc-8116-da17a4f1f286" providerId="AD" clId="Web-{FCE363B0-8528-AE56-00CC-0B5B5C3E5F36}" dt="2026-07-12T21:02:05.254" v="22" actId="20577"/>
        <pc:sldMkLst>
          <pc:docMk/>
          <pc:sldMk cId="1322185883" sldId="257"/>
        </pc:sldMkLst>
        <pc:spChg chg="mod">
          <ac:chgData name="Agata Sekal (2511913)" userId="S::2511913@student.uwtsd.ac.uk::410abe97-c82e-46bc-8116-da17a4f1f286" providerId="AD" clId="Web-{FCE363B0-8528-AE56-00CC-0B5B5C3E5F36}" dt="2026-07-12T21:02:05.254" v="22" actId="20577"/>
          <ac:spMkLst>
            <pc:docMk/>
            <pc:sldMk cId="1322185883" sldId="257"/>
            <ac:spMk id="12" creationId="{EC4F3294-2E0F-C0CB-E3AA-ED28F7FECECA}"/>
          </ac:spMkLst>
        </pc:spChg>
      </pc:sldChg>
      <pc:sldChg chg="modSp">
        <pc:chgData name="Agata Sekal (2511913)" userId="S::2511913@student.uwtsd.ac.uk::410abe97-c82e-46bc-8116-da17a4f1f286" providerId="AD" clId="Web-{FCE363B0-8528-AE56-00CC-0B5B5C3E5F36}" dt="2026-07-12T21:04:46.344" v="29" actId="20577"/>
        <pc:sldMkLst>
          <pc:docMk/>
          <pc:sldMk cId="2399449025" sldId="259"/>
        </pc:sldMkLst>
        <pc:spChg chg="mod">
          <ac:chgData name="Agata Sekal (2511913)" userId="S::2511913@student.uwtsd.ac.uk::410abe97-c82e-46bc-8116-da17a4f1f286" providerId="AD" clId="Web-{FCE363B0-8528-AE56-00CC-0B5B5C3E5F36}" dt="2026-07-12T21:04:46.344" v="29" actId="20577"/>
          <ac:spMkLst>
            <pc:docMk/>
            <pc:sldMk cId="2399449025" sldId="259"/>
            <ac:spMk id="2" creationId="{B2C4EADB-B5DA-C4D3-18A0-125F332B1D56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04:21.529" v="27" actId="20577"/>
          <ac:spMkLst>
            <pc:docMk/>
            <pc:sldMk cId="2399449025" sldId="259"/>
            <ac:spMk id="4" creationId="{B8695494-0365-D95C-B225-552AC675F47D}"/>
          </ac:spMkLst>
        </pc:spChg>
        <pc:picChg chg="mod">
          <ac:chgData name="Agata Sekal (2511913)" userId="S::2511913@student.uwtsd.ac.uk::410abe97-c82e-46bc-8116-da17a4f1f286" providerId="AD" clId="Web-{FCE363B0-8528-AE56-00CC-0B5B5C3E5F36}" dt="2026-07-12T21:04:06.091" v="25" actId="1076"/>
          <ac:picMkLst>
            <pc:docMk/>
            <pc:sldMk cId="2399449025" sldId="259"/>
            <ac:picMk id="8" creationId="{619B7EB2-DBB7-3258-F1B3-C9375BB63C8D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04:30.468" v="28" actId="1076"/>
          <ac:picMkLst>
            <pc:docMk/>
            <pc:sldMk cId="2399449025" sldId="259"/>
            <ac:picMk id="14" creationId="{BEB21B7E-5ACB-9AEA-84E4-5B5FF8010D1A}"/>
          </ac:picMkLst>
        </pc:picChg>
      </pc:sldChg>
      <pc:sldChg chg="addSp modSp">
        <pc:chgData name="Agata Sekal (2511913)" userId="S::2511913@student.uwtsd.ac.uk::410abe97-c82e-46bc-8116-da17a4f1f286" providerId="AD" clId="Web-{FCE363B0-8528-AE56-00CC-0B5B5C3E5F36}" dt="2026-07-12T22:32:33.171" v="959" actId="20577"/>
        <pc:sldMkLst>
          <pc:docMk/>
          <pc:sldMk cId="3930418060" sldId="260"/>
        </pc:sldMkLst>
        <pc:spChg chg="add mod">
          <ac:chgData name="Agata Sekal (2511913)" userId="S::2511913@student.uwtsd.ac.uk::410abe97-c82e-46bc-8116-da17a4f1f286" providerId="AD" clId="Web-{FCE363B0-8528-AE56-00CC-0B5B5C3E5F36}" dt="2026-07-12T22:32:33.171" v="959" actId="20577"/>
          <ac:spMkLst>
            <pc:docMk/>
            <pc:sldMk cId="3930418060" sldId="260"/>
            <ac:spMk id="8" creationId="{FFB92BFD-6995-AFD4-4B62-1C697A7F41E7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13:47.240" v="710" actId="14100"/>
          <ac:spMkLst>
            <pc:docMk/>
            <pc:sldMk cId="3930418060" sldId="260"/>
            <ac:spMk id="1977" creationId="{E41BBE3D-30F3-6F37-08DF-B75B3FE5D52D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06:39.039" v="37" actId="20577"/>
          <ac:spMkLst>
            <pc:docMk/>
            <pc:sldMk cId="3930418060" sldId="260"/>
            <ac:spMk id="1981" creationId="{95A561E7-40EF-14F6-2262-6EF75D5AF399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14:30.571" v="718" actId="1076"/>
          <ac:spMkLst>
            <pc:docMk/>
            <pc:sldMk cId="3930418060" sldId="260"/>
            <ac:spMk id="1984" creationId="{0A70D1FD-14EF-F8D0-5DE7-22DD7C451CB2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14:38.447" v="719" actId="1076"/>
          <ac:spMkLst>
            <pc:docMk/>
            <pc:sldMk cId="3930418060" sldId="260"/>
            <ac:spMk id="1985" creationId="{2619FBD2-3DEC-36B3-7C63-77C374825064}"/>
          </ac:spMkLst>
        </pc:spChg>
        <pc:picChg chg="mod">
          <ac:chgData name="Agata Sekal (2511913)" userId="S::2511913@student.uwtsd.ac.uk::410abe97-c82e-46bc-8116-da17a4f1f286" providerId="AD" clId="Web-{FCE363B0-8528-AE56-00CC-0B5B5C3E5F36}" dt="2026-07-12T22:14:21.133" v="716" actId="1076"/>
          <ac:picMkLst>
            <pc:docMk/>
            <pc:sldMk cId="3930418060" sldId="260"/>
            <ac:picMk id="1982" creationId="{4517E1B2-219D-AED7-205E-AE0D29410EC2}"/>
          </ac:picMkLst>
        </pc:picChg>
      </pc:sldChg>
      <pc:sldChg chg="addSp delSp modSp">
        <pc:chgData name="Agata Sekal (2511913)" userId="S::2511913@student.uwtsd.ac.uk::410abe97-c82e-46bc-8116-da17a4f1f286" providerId="AD" clId="Web-{FCE363B0-8528-AE56-00CC-0B5B5C3E5F36}" dt="2026-07-12T22:20:19.784" v="801" actId="20577"/>
        <pc:sldMkLst>
          <pc:docMk/>
          <pc:sldMk cId="50717410" sldId="261"/>
        </pc:sldMkLst>
        <pc:spChg chg="mod">
          <ac:chgData name="Agata Sekal (2511913)" userId="S::2511913@student.uwtsd.ac.uk::410abe97-c82e-46bc-8116-da17a4f1f286" providerId="AD" clId="Web-{FCE363B0-8528-AE56-00CC-0B5B5C3E5F36}" dt="2026-07-12T21:26:11.858" v="234" actId="20577"/>
          <ac:spMkLst>
            <pc:docMk/>
            <pc:sldMk cId="50717410" sldId="261"/>
            <ac:spMk id="2" creationId="{673F6256-D279-4D3E-FCD0-19F255506B39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1:22:05.903" v="183" actId="14100"/>
          <ac:spMkLst>
            <pc:docMk/>
            <pc:sldMk cId="50717410" sldId="261"/>
            <ac:spMk id="3" creationId="{60D069F4-FB08-1192-4B82-C58486F82026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15:33.640" v="121" actId="20577"/>
          <ac:spMkLst>
            <pc:docMk/>
            <pc:sldMk cId="50717410" sldId="261"/>
            <ac:spMk id="9" creationId="{CD81571B-56FD-154F-B4A4-7532A8517F73}"/>
          </ac:spMkLst>
        </pc:spChg>
        <pc:spChg chg="del mod">
          <ac:chgData name="Agata Sekal (2511913)" userId="S::2511913@student.uwtsd.ac.uk::410abe97-c82e-46bc-8116-da17a4f1f286" providerId="AD" clId="Web-{FCE363B0-8528-AE56-00CC-0B5B5C3E5F36}" dt="2026-07-12T21:19:59.441" v="143"/>
          <ac:spMkLst>
            <pc:docMk/>
            <pc:sldMk cId="50717410" sldId="261"/>
            <ac:spMk id="11" creationId="{2C2821A1-E2C3-8165-485B-E1B71E0DE62F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1:31:41.178" v="325" actId="20577"/>
          <ac:spMkLst>
            <pc:docMk/>
            <pc:sldMk cId="50717410" sldId="261"/>
            <ac:spMk id="12" creationId="{10DB2DEE-D0D6-B20B-2920-8AF5045880E9}"/>
          </ac:spMkLst>
        </pc:spChg>
        <pc:spChg chg="del mod">
          <ac:chgData name="Agata Sekal (2511913)" userId="S::2511913@student.uwtsd.ac.uk::410abe97-c82e-46bc-8116-da17a4f1f286" providerId="AD" clId="Web-{FCE363B0-8528-AE56-00CC-0B5B5C3E5F36}" dt="2026-07-12T21:20:07.832" v="145"/>
          <ac:spMkLst>
            <pc:docMk/>
            <pc:sldMk cId="50717410" sldId="261"/>
            <ac:spMk id="15" creationId="{EAB3574F-738B-7040-622A-970BD001C412}"/>
          </ac:spMkLst>
        </pc:spChg>
        <pc:spChg chg="add del">
          <ac:chgData name="Agata Sekal (2511913)" userId="S::2511913@student.uwtsd.ac.uk::410abe97-c82e-46bc-8116-da17a4f1f286" providerId="AD" clId="Web-{FCE363B0-8528-AE56-00CC-0B5B5C3E5F36}" dt="2026-07-12T22:15:18.106" v="721"/>
          <ac:spMkLst>
            <pc:docMk/>
            <pc:sldMk cId="50717410" sldId="261"/>
            <ac:spMk id="21" creationId="{511619CC-974A-ECF2-A96E-247ECE183639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2:20:19.784" v="801" actId="20577"/>
          <ac:spMkLst>
            <pc:docMk/>
            <pc:sldMk cId="50717410" sldId="261"/>
            <ac:spMk id="26" creationId="{668818B4-7EA3-3620-790D-363FC1AA5D0F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16:32.861" v="741" actId="1076"/>
          <ac:spMkLst>
            <pc:docMk/>
            <pc:sldMk cId="50717410" sldId="261"/>
            <ac:spMk id="32" creationId="{5D9C4355-DEAA-FAF4-CFA4-A5D269C4EF72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32:12.274" v="328" actId="14100"/>
          <ac:spMkLst>
            <pc:docMk/>
            <pc:sldMk cId="50717410" sldId="261"/>
            <ac:spMk id="35" creationId="{28E0B464-2385-FCE7-6847-89D0A8616AAD}"/>
          </ac:spMkLst>
        </pc:spChg>
        <pc:picChg chg="mod">
          <ac:chgData name="Agata Sekal (2511913)" userId="S::2511913@student.uwtsd.ac.uk::410abe97-c82e-46bc-8116-da17a4f1f286" providerId="AD" clId="Web-{FCE363B0-8528-AE56-00CC-0B5B5C3E5F36}" dt="2026-07-12T21:25:51.497" v="231" actId="14100"/>
          <ac:picMkLst>
            <pc:docMk/>
            <pc:sldMk cId="50717410" sldId="261"/>
            <ac:picMk id="8" creationId="{1D575760-4A9D-EC01-2097-F619C478EADC}"/>
          </ac:picMkLst>
        </pc:picChg>
        <pc:picChg chg="add mod">
          <ac:chgData name="Agata Sekal (2511913)" userId="S::2511913@student.uwtsd.ac.uk::410abe97-c82e-46bc-8116-da17a4f1f286" providerId="AD" clId="Web-{FCE363B0-8528-AE56-00CC-0B5B5C3E5F36}" dt="2026-07-12T21:28:19.023" v="242" actId="1076"/>
          <ac:picMkLst>
            <pc:docMk/>
            <pc:sldMk cId="50717410" sldId="261"/>
            <ac:picMk id="13" creationId="{BEB188A7-154D-637C-F01C-B1E8EAD78057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25:07.260" v="227" actId="1076"/>
          <ac:picMkLst>
            <pc:docMk/>
            <pc:sldMk cId="50717410" sldId="261"/>
            <ac:picMk id="22" creationId="{28939032-5550-FF87-D067-F5DA32963B45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25:15.182" v="228" actId="1076"/>
          <ac:picMkLst>
            <pc:docMk/>
            <pc:sldMk cId="50717410" sldId="261"/>
            <ac:picMk id="23" creationId="{6440D891-C45C-0457-96DE-DE30DB238837}"/>
          </ac:picMkLst>
        </pc:picChg>
        <pc:picChg chg="del mod">
          <ac:chgData name="Agata Sekal (2511913)" userId="S::2511913@student.uwtsd.ac.uk::410abe97-c82e-46bc-8116-da17a4f1f286" providerId="AD" clId="Web-{FCE363B0-8528-AE56-00CC-0B5B5C3E5F36}" dt="2026-07-12T21:10:04.570" v="57"/>
          <ac:picMkLst>
            <pc:docMk/>
            <pc:sldMk cId="50717410" sldId="261"/>
            <ac:picMk id="24" creationId="{133A5083-7048-3928-D9E8-3373BB3570FD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25:19.495" v="229" actId="1076"/>
          <ac:picMkLst>
            <pc:docMk/>
            <pc:sldMk cId="50717410" sldId="261"/>
            <ac:picMk id="25" creationId="{D22EFB67-511C-6CEC-1930-24B62821E8E6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32:15.337" v="329" actId="1076"/>
          <ac:picMkLst>
            <pc:docMk/>
            <pc:sldMk cId="50717410" sldId="261"/>
            <ac:picMk id="36" creationId="{2D0A6269-E85E-340B-4CDA-0006D74094F2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32:18.353" v="330" actId="1076"/>
          <ac:picMkLst>
            <pc:docMk/>
            <pc:sldMk cId="50717410" sldId="261"/>
            <ac:picMk id="37" creationId="{09158CB2-B9F4-9A7E-7626-845A3756AB9F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32:21.572" v="331" actId="1076"/>
          <ac:picMkLst>
            <pc:docMk/>
            <pc:sldMk cId="50717410" sldId="261"/>
            <ac:picMk id="38" creationId="{04865527-961E-2A5C-5437-553120830007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32:26.291" v="332" actId="1076"/>
          <ac:picMkLst>
            <pc:docMk/>
            <pc:sldMk cId="50717410" sldId="261"/>
            <ac:picMk id="39" creationId="{4803CE10-59F7-9971-E47F-AB651B30FB43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15:08.451" v="118" actId="1076"/>
          <ac:picMkLst>
            <pc:docMk/>
            <pc:sldMk cId="50717410" sldId="261"/>
            <ac:picMk id="40" creationId="{25F1DC1A-3E73-436E-9C24-31089B72E8C0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15:13.514" v="119" actId="1076"/>
          <ac:picMkLst>
            <pc:docMk/>
            <pc:sldMk cId="50717410" sldId="261"/>
            <ac:picMk id="41" creationId="{A666F2DE-D00D-BCE4-817F-51D3C8A4493F}"/>
          </ac:picMkLst>
        </pc:picChg>
        <pc:cxnChg chg="add mod">
          <ac:chgData name="Agata Sekal (2511913)" userId="S::2511913@student.uwtsd.ac.uk::410abe97-c82e-46bc-8116-da17a4f1f286" providerId="AD" clId="Web-{FCE363B0-8528-AE56-00CC-0B5B5C3E5F36}" dt="2026-07-12T21:28:31.915" v="244" actId="14100"/>
          <ac:cxnSpMkLst>
            <pc:docMk/>
            <pc:sldMk cId="50717410" sldId="261"/>
            <ac:cxnSpMk id="14" creationId="{E19F87C5-C26F-B7BC-933F-8CD78175455E}"/>
          </ac:cxnSpMkLst>
        </pc:cxnChg>
        <pc:cxnChg chg="add mod">
          <ac:chgData name="Agata Sekal (2511913)" userId="S::2511913@student.uwtsd.ac.uk::410abe97-c82e-46bc-8116-da17a4f1f286" providerId="AD" clId="Web-{FCE363B0-8528-AE56-00CC-0B5B5C3E5F36}" dt="2026-07-12T21:29:06.730" v="246" actId="14100"/>
          <ac:cxnSpMkLst>
            <pc:docMk/>
            <pc:sldMk cId="50717410" sldId="261"/>
            <ac:cxnSpMk id="16" creationId="{D0B1B447-2B05-719E-4AAE-BF70E8EEEE6D}"/>
          </ac:cxnSpMkLst>
        </pc:cxnChg>
        <pc:cxnChg chg="add mod">
          <ac:chgData name="Agata Sekal (2511913)" userId="S::2511913@student.uwtsd.ac.uk::410abe97-c82e-46bc-8116-da17a4f1f286" providerId="AD" clId="Web-{FCE363B0-8528-AE56-00CC-0B5B5C3E5F36}" dt="2026-07-12T21:29:33.091" v="249" actId="1076"/>
          <ac:cxnSpMkLst>
            <pc:docMk/>
            <pc:sldMk cId="50717410" sldId="261"/>
            <ac:cxnSpMk id="17" creationId="{2293CE8A-D039-C6B0-94F8-A9B613504375}"/>
          </ac:cxnSpMkLst>
        </pc:cxnChg>
        <pc:cxnChg chg="add mod">
          <ac:chgData name="Agata Sekal (2511913)" userId="S::2511913@student.uwtsd.ac.uk::410abe97-c82e-46bc-8116-da17a4f1f286" providerId="AD" clId="Web-{FCE363B0-8528-AE56-00CC-0B5B5C3E5F36}" dt="2026-07-12T21:29:48.936" v="251" actId="1076"/>
          <ac:cxnSpMkLst>
            <pc:docMk/>
            <pc:sldMk cId="50717410" sldId="261"/>
            <ac:cxnSpMk id="18" creationId="{627E77BF-FD85-D2F9-2023-A0ECF6CE7685}"/>
          </ac:cxnSpMkLst>
        </pc:cxnChg>
        <pc:cxnChg chg="add mod">
          <ac:chgData name="Agata Sekal (2511913)" userId="S::2511913@student.uwtsd.ac.uk::410abe97-c82e-46bc-8116-da17a4f1f286" providerId="AD" clId="Web-{FCE363B0-8528-AE56-00CC-0B5B5C3E5F36}" dt="2026-07-12T21:30:26.642" v="253"/>
          <ac:cxnSpMkLst>
            <pc:docMk/>
            <pc:sldMk cId="50717410" sldId="261"/>
            <ac:cxnSpMk id="19" creationId="{C2A06AE0-61B2-94A5-676F-174782CC42AA}"/>
          </ac:cxnSpMkLst>
        </pc:cxnChg>
        <pc:cxnChg chg="add mod">
          <ac:chgData name="Agata Sekal (2511913)" userId="S::2511913@student.uwtsd.ac.uk::410abe97-c82e-46bc-8116-da17a4f1f286" providerId="AD" clId="Web-{FCE363B0-8528-AE56-00CC-0B5B5C3E5F36}" dt="2026-07-12T21:30:53.347" v="255"/>
          <ac:cxnSpMkLst>
            <pc:docMk/>
            <pc:sldMk cId="50717410" sldId="261"/>
            <ac:cxnSpMk id="20" creationId="{54FA271E-D9E2-E373-C4B9-9C0C7FB655D7}"/>
          </ac:cxnSpMkLst>
        </pc:cxnChg>
        <pc:cxnChg chg="del mod">
          <ac:chgData name="Agata Sekal (2511913)" userId="S::2511913@student.uwtsd.ac.uk::410abe97-c82e-46bc-8116-da17a4f1f286" providerId="AD" clId="Web-{FCE363B0-8528-AE56-00CC-0B5B5C3E5F36}" dt="2026-07-12T21:20:12.504" v="147"/>
          <ac:cxnSpMkLst>
            <pc:docMk/>
            <pc:sldMk cId="50717410" sldId="261"/>
            <ac:cxnSpMk id="27" creationId="{8D351F25-4E80-9568-B96F-88B5382C9B7E}"/>
          </ac:cxnSpMkLst>
        </pc:cxnChg>
        <pc:cxnChg chg="del mod">
          <ac:chgData name="Agata Sekal (2511913)" userId="S::2511913@student.uwtsd.ac.uk::410abe97-c82e-46bc-8116-da17a4f1f286" providerId="AD" clId="Web-{FCE363B0-8528-AE56-00CC-0B5B5C3E5F36}" dt="2026-07-12T21:20:15.160" v="148"/>
          <ac:cxnSpMkLst>
            <pc:docMk/>
            <pc:sldMk cId="50717410" sldId="261"/>
            <ac:cxnSpMk id="28" creationId="{5C4F7226-50ED-D0B0-C251-32A43D298C24}"/>
          </ac:cxnSpMkLst>
        </pc:cxnChg>
        <pc:cxnChg chg="del mod">
          <ac:chgData name="Agata Sekal (2511913)" userId="S::2511913@student.uwtsd.ac.uk::410abe97-c82e-46bc-8116-da17a4f1f286" providerId="AD" clId="Web-{FCE363B0-8528-AE56-00CC-0B5B5C3E5F36}" dt="2026-07-12T21:20:10.098" v="146"/>
          <ac:cxnSpMkLst>
            <pc:docMk/>
            <pc:sldMk cId="50717410" sldId="261"/>
            <ac:cxnSpMk id="29" creationId="{5C942A5C-4381-8E09-43CA-45AFE8CB583B}"/>
          </ac:cxnSpMkLst>
        </pc:cxnChg>
        <pc:cxnChg chg="del mod">
          <ac:chgData name="Agata Sekal (2511913)" userId="S::2511913@student.uwtsd.ac.uk::410abe97-c82e-46bc-8116-da17a4f1f286" providerId="AD" clId="Web-{FCE363B0-8528-AE56-00CC-0B5B5C3E5F36}" dt="2026-07-12T21:20:04.535" v="144"/>
          <ac:cxnSpMkLst>
            <pc:docMk/>
            <pc:sldMk cId="50717410" sldId="261"/>
            <ac:cxnSpMk id="30" creationId="{69996CC7-F442-8F3C-93FA-09AC25CBDA45}"/>
          </ac:cxnSpMkLst>
        </pc:cxnChg>
        <pc:cxnChg chg="del mod">
          <ac:chgData name="Agata Sekal (2511913)" userId="S::2511913@student.uwtsd.ac.uk::410abe97-c82e-46bc-8116-da17a4f1f286" providerId="AD" clId="Web-{FCE363B0-8528-AE56-00CC-0B5B5C3E5F36}" dt="2026-07-12T21:19:56.331" v="142"/>
          <ac:cxnSpMkLst>
            <pc:docMk/>
            <pc:sldMk cId="50717410" sldId="261"/>
            <ac:cxnSpMk id="31" creationId="{E68E3F85-8ECE-207C-22CC-A1B672E165DF}"/>
          </ac:cxnSpMkLst>
        </pc:cxnChg>
      </pc:sldChg>
      <pc:sldChg chg="addSp modSp">
        <pc:chgData name="Agata Sekal (2511913)" userId="S::2511913@student.uwtsd.ac.uk::410abe97-c82e-46bc-8116-da17a4f1f286" providerId="AD" clId="Web-{FCE363B0-8528-AE56-00CC-0B5B5C3E5F36}" dt="2026-07-12T22:19:19.014" v="781" actId="20577"/>
        <pc:sldMkLst>
          <pc:docMk/>
          <pc:sldMk cId="2772035627" sldId="262"/>
        </pc:sldMkLst>
        <pc:spChg chg="mod">
          <ac:chgData name="Agata Sekal (2511913)" userId="S::2511913@student.uwtsd.ac.uk::410abe97-c82e-46bc-8116-da17a4f1f286" providerId="AD" clId="Web-{FCE363B0-8528-AE56-00CC-0B5B5C3E5F36}" dt="2026-07-12T21:39:28.509" v="408" actId="1076"/>
          <ac:spMkLst>
            <pc:docMk/>
            <pc:sldMk cId="2772035627" sldId="262"/>
            <ac:spMk id="2" creationId="{264062A1-DC92-895E-E78E-13423B6E23B3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2:19:19.014" v="781" actId="20577"/>
          <ac:spMkLst>
            <pc:docMk/>
            <pc:sldMk cId="2772035627" sldId="262"/>
            <ac:spMk id="3" creationId="{090DCEEF-55E1-C66F-8C7F-86B9CC6132C7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36:57.842" v="375" actId="20577"/>
          <ac:spMkLst>
            <pc:docMk/>
            <pc:sldMk cId="2772035627" sldId="262"/>
            <ac:spMk id="9" creationId="{ED513989-68FE-7130-1E7D-C4FF17BFA425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42:25.772" v="455" actId="20577"/>
          <ac:spMkLst>
            <pc:docMk/>
            <pc:sldMk cId="2772035627" sldId="262"/>
            <ac:spMk id="14" creationId="{075FC4F2-E8BE-57D5-A505-8A4E82C88166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41:06.844" v="436" actId="20577"/>
          <ac:spMkLst>
            <pc:docMk/>
            <pc:sldMk cId="2772035627" sldId="262"/>
            <ac:spMk id="22" creationId="{F6CB0BD2-E078-2F7F-9D63-45907DB5D2B1}"/>
          </ac:spMkLst>
        </pc:spChg>
        <pc:picChg chg="mod">
          <ac:chgData name="Agata Sekal (2511913)" userId="S::2511913@student.uwtsd.ac.uk::410abe97-c82e-46bc-8116-da17a4f1f286" providerId="AD" clId="Web-{FCE363B0-8528-AE56-00CC-0B5B5C3E5F36}" dt="2026-07-12T21:36:27.480" v="370" actId="1076"/>
          <ac:picMkLst>
            <pc:docMk/>
            <pc:sldMk cId="2772035627" sldId="262"/>
            <ac:picMk id="7" creationId="{D6FEF340-37A1-C8BA-4AFA-AA50A791C98B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37:12.046" v="377" actId="1076"/>
          <ac:picMkLst>
            <pc:docMk/>
            <pc:sldMk cId="2772035627" sldId="262"/>
            <ac:picMk id="11" creationId="{86B07CB0-C0AB-E918-4A06-BD3FB6F3FEEF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37:17.218" v="378" actId="1076"/>
          <ac:picMkLst>
            <pc:docMk/>
            <pc:sldMk cId="2772035627" sldId="262"/>
            <ac:picMk id="13" creationId="{C40E83D3-E47E-5C0C-4555-CF9933D0DA63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1:58.066" v="445" actId="1076"/>
          <ac:picMkLst>
            <pc:docMk/>
            <pc:sldMk cId="2772035627" sldId="262"/>
            <ac:picMk id="15" creationId="{A300A2A2-C68C-324F-BD82-AD078AD075B4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1:50.269" v="443" actId="1076"/>
          <ac:picMkLst>
            <pc:docMk/>
            <pc:sldMk cId="2772035627" sldId="262"/>
            <ac:picMk id="16" creationId="{831F7441-A4A5-A291-08AB-05C89A71C3B9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2:06.348" v="447" actId="1076"/>
          <ac:picMkLst>
            <pc:docMk/>
            <pc:sldMk cId="2772035627" sldId="262"/>
            <ac:picMk id="17" creationId="{ACD3B45A-3C40-E0E8-AD68-5A57ED1BFFBE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2:19.349" v="450" actId="1076"/>
          <ac:picMkLst>
            <pc:docMk/>
            <pc:sldMk cId="2772035627" sldId="262"/>
            <ac:picMk id="19" creationId="{15889952-818E-EC0F-8C4D-EEB1EC1DE7D7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1:16.439" v="438" actId="1076"/>
          <ac:picMkLst>
            <pc:docMk/>
            <pc:sldMk cId="2772035627" sldId="262"/>
            <ac:picMk id="23" creationId="{8CAB9DF2-31C6-037F-95A1-7A8DBF3BE8A3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1:20.189" v="439" actId="1076"/>
          <ac:picMkLst>
            <pc:docMk/>
            <pc:sldMk cId="2772035627" sldId="262"/>
            <ac:picMk id="24" creationId="{D5DE3378-153A-BD12-D6B1-BF4C096E1BD1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1:23.908" v="440" actId="1076"/>
          <ac:picMkLst>
            <pc:docMk/>
            <pc:sldMk cId="2772035627" sldId="262"/>
            <ac:picMk id="25" creationId="{0CA68DD2-944F-CA70-7A8A-8105C68D6E64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1:29.064" v="441" actId="1076"/>
          <ac:picMkLst>
            <pc:docMk/>
            <pc:sldMk cId="2772035627" sldId="262"/>
            <ac:picMk id="26" creationId="{BA88AC4C-9421-584F-B728-2662419A5E2A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1:13.813" v="437" actId="1076"/>
          <ac:picMkLst>
            <pc:docMk/>
            <pc:sldMk cId="2772035627" sldId="262"/>
            <ac:picMk id="28" creationId="{FEA174B3-0762-5ED8-4E4A-B2DD6C1FE921}"/>
          </ac:picMkLst>
        </pc:picChg>
      </pc:sldChg>
      <pc:sldChg chg="addSp modSp">
        <pc:chgData name="Agata Sekal (2511913)" userId="S::2511913@student.uwtsd.ac.uk::410abe97-c82e-46bc-8116-da17a4f1f286" providerId="AD" clId="Web-{FCE363B0-8528-AE56-00CC-0B5B5C3E5F36}" dt="2026-07-12T22:22:08.432" v="833" actId="1076"/>
        <pc:sldMkLst>
          <pc:docMk/>
          <pc:sldMk cId="3533430547" sldId="263"/>
        </pc:sldMkLst>
        <pc:spChg chg="mod">
          <ac:chgData name="Agata Sekal (2511913)" userId="S::2511913@student.uwtsd.ac.uk::410abe97-c82e-46bc-8116-da17a4f1f286" providerId="AD" clId="Web-{FCE363B0-8528-AE56-00CC-0B5B5C3E5F36}" dt="2026-07-12T21:53:26.616" v="595" actId="20577"/>
          <ac:spMkLst>
            <pc:docMk/>
            <pc:sldMk cId="3533430547" sldId="263"/>
            <ac:spMk id="2" creationId="{CEDDA218-3F1D-1A8F-B5D9-FF8EF159E216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2:22:08.432" v="833" actId="1076"/>
          <ac:spMkLst>
            <pc:docMk/>
            <pc:sldMk cId="3533430547" sldId="263"/>
            <ac:spMk id="3" creationId="{FA976B0A-913C-538A-AFB5-57FDC34C4F6B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47:45.482" v="500" actId="1076"/>
          <ac:spMkLst>
            <pc:docMk/>
            <pc:sldMk cId="3533430547" sldId="263"/>
            <ac:spMk id="8" creationId="{01665BE6-23F6-27A5-4B0B-6E7BADFF827C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52:19.658" v="561" actId="20577"/>
          <ac:spMkLst>
            <pc:docMk/>
            <pc:sldMk cId="3533430547" sldId="263"/>
            <ac:spMk id="11" creationId="{C72B937B-7822-F437-58B5-B8C685AEABD9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46:57.729" v="491" actId="1076"/>
          <ac:spMkLst>
            <pc:docMk/>
            <pc:sldMk cId="3533430547" sldId="263"/>
            <ac:spMk id="26" creationId="{1E8DF263-DA87-957F-85DC-2CD5DEF13EE8}"/>
          </ac:spMkLst>
        </pc:spChg>
        <pc:picChg chg="mod">
          <ac:chgData name="Agata Sekal (2511913)" userId="S::2511913@student.uwtsd.ac.uk::410abe97-c82e-46bc-8116-da17a4f1f286" providerId="AD" clId="Web-{FCE363B0-8528-AE56-00CC-0B5B5C3E5F36}" dt="2026-07-12T21:47:05.885" v="492" actId="1076"/>
          <ac:picMkLst>
            <pc:docMk/>
            <pc:sldMk cId="3533430547" sldId="263"/>
            <ac:picMk id="27" creationId="{1D74614B-A29D-C4B9-7249-D7E351A9AB07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7:09.683" v="493" actId="1076"/>
          <ac:picMkLst>
            <pc:docMk/>
            <pc:sldMk cId="3533430547" sldId="263"/>
            <ac:picMk id="28" creationId="{32A2417B-26E8-8A2D-788E-5E35B342DD6A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7:15.886" v="495" actId="1076"/>
          <ac:picMkLst>
            <pc:docMk/>
            <pc:sldMk cId="3533430547" sldId="263"/>
            <ac:picMk id="29" creationId="{E02261C1-2BE4-5122-747E-B6C4F1EC88F7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7:12.245" v="494" actId="1076"/>
          <ac:picMkLst>
            <pc:docMk/>
            <pc:sldMk cId="3533430547" sldId="263"/>
            <ac:picMk id="30" creationId="{32D9B39C-B489-761E-6575-7EEB10FCED28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1:49:13.910" v="516" actId="1076"/>
          <ac:picMkLst>
            <pc:docMk/>
            <pc:sldMk cId="3533430547" sldId="263"/>
            <ac:picMk id="33" creationId="{0AF38F92-FB4C-CAE8-5E98-D4CE46F18B68}"/>
          </ac:picMkLst>
        </pc:picChg>
      </pc:sldChg>
      <pc:sldChg chg="addSp delSp modSp">
        <pc:chgData name="Agata Sekal (2511913)" userId="S::2511913@student.uwtsd.ac.uk::410abe97-c82e-46bc-8116-da17a4f1f286" providerId="AD" clId="Web-{FCE363B0-8528-AE56-00CC-0B5B5C3E5F36}" dt="2026-07-12T22:24:09.269" v="886" actId="20577"/>
        <pc:sldMkLst>
          <pc:docMk/>
          <pc:sldMk cId="3472768644" sldId="264"/>
        </pc:sldMkLst>
        <pc:spChg chg="mod">
          <ac:chgData name="Agata Sekal (2511913)" userId="S::2511913@student.uwtsd.ac.uk::410abe97-c82e-46bc-8116-da17a4f1f286" providerId="AD" clId="Web-{FCE363B0-8528-AE56-00CC-0B5B5C3E5F36}" dt="2026-07-12T22:02:41.312" v="689" actId="20577"/>
          <ac:spMkLst>
            <pc:docMk/>
            <pc:sldMk cId="3472768644" sldId="264"/>
            <ac:spMk id="2" creationId="{E0B3F7F2-0857-E2E4-683E-95EC6A405E6C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07:32.895" v="701" actId="20577"/>
          <ac:spMkLst>
            <pc:docMk/>
            <pc:sldMk cId="3472768644" sldId="264"/>
            <ac:spMk id="3" creationId="{60C64B1B-0129-261A-7ABF-1C221FBDD5E2}"/>
          </ac:spMkLst>
        </pc:spChg>
        <pc:spChg chg="del mod">
          <ac:chgData name="Agata Sekal (2511913)" userId="S::2511913@student.uwtsd.ac.uk::410abe97-c82e-46bc-8116-da17a4f1f286" providerId="AD" clId="Web-{FCE363B0-8528-AE56-00CC-0B5B5C3E5F36}" dt="2026-07-12T22:02:16.060" v="686"/>
          <ac:spMkLst>
            <pc:docMk/>
            <pc:sldMk cId="3472768644" sldId="264"/>
            <ac:spMk id="7" creationId="{CBF8FC87-5CDD-C711-63B1-991C275D3C06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2:24:09.269" v="886" actId="20577"/>
          <ac:spMkLst>
            <pc:docMk/>
            <pc:sldMk cId="3472768644" sldId="264"/>
            <ac:spMk id="8" creationId="{A5A3DF58-F361-B6C7-E820-299D7D866A0B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08:02.054" v="702" actId="20577"/>
          <ac:spMkLst>
            <pc:docMk/>
            <pc:sldMk cId="3472768644" sldId="264"/>
            <ac:spMk id="9" creationId="{CD6591C8-3AC8-A554-0D53-779DCBE71151}"/>
          </ac:spMkLst>
        </pc:spChg>
        <pc:spChg chg="del mod">
          <ac:chgData name="Agata Sekal (2511913)" userId="S::2511913@student.uwtsd.ac.uk::410abe97-c82e-46bc-8116-da17a4f1f286" providerId="AD" clId="Web-{FCE363B0-8528-AE56-00CC-0B5B5C3E5F36}" dt="2026-07-12T22:00:35.522" v="673"/>
          <ac:spMkLst>
            <pc:docMk/>
            <pc:sldMk cId="3472768644" sldId="264"/>
            <ac:spMk id="14" creationId="{2064619E-96AC-FBF5-2A76-47F84B59C3EE}"/>
          </ac:spMkLst>
        </pc:spChg>
        <pc:spChg chg="del mod">
          <ac:chgData name="Agata Sekal (2511913)" userId="S::2511913@student.uwtsd.ac.uk::410abe97-c82e-46bc-8116-da17a4f1f286" providerId="AD" clId="Web-{FCE363B0-8528-AE56-00CC-0B5B5C3E5F36}" dt="2026-07-12T22:00:25.833" v="670"/>
          <ac:spMkLst>
            <pc:docMk/>
            <pc:sldMk cId="3472768644" sldId="264"/>
            <ac:spMk id="15" creationId="{24B3B80C-A91C-9DF3-274F-DFBEFE118E36}"/>
          </ac:spMkLst>
        </pc:spChg>
        <pc:spChg chg="del mod">
          <ac:chgData name="Agata Sekal (2511913)" userId="S::2511913@student.uwtsd.ac.uk::410abe97-c82e-46bc-8116-da17a4f1f286" providerId="AD" clId="Web-{FCE363B0-8528-AE56-00CC-0B5B5C3E5F36}" dt="2026-07-12T22:00:28.662" v="671"/>
          <ac:spMkLst>
            <pc:docMk/>
            <pc:sldMk cId="3472768644" sldId="264"/>
            <ac:spMk id="17" creationId="{E6BBB6ED-C119-C0C7-48E4-5ED6560A8B97}"/>
          </ac:spMkLst>
        </pc:spChg>
        <pc:picChg chg="mod">
          <ac:chgData name="Agata Sekal (2511913)" userId="S::2511913@student.uwtsd.ac.uk::410abe97-c82e-46bc-8116-da17a4f1f286" providerId="AD" clId="Web-{FCE363B0-8528-AE56-00CC-0B5B5C3E5F36}" dt="2026-07-12T22:01:14.790" v="679" actId="1076"/>
          <ac:picMkLst>
            <pc:docMk/>
            <pc:sldMk cId="3472768644" sldId="264"/>
            <ac:picMk id="10" creationId="{1C29DADB-945A-D94D-F50C-886A9D79D661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2:01:11.352" v="678" actId="1076"/>
          <ac:picMkLst>
            <pc:docMk/>
            <pc:sldMk cId="3472768644" sldId="264"/>
            <ac:picMk id="11" creationId="{0D3D3386-3697-0593-977B-DEAA6E9A290D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2:01:06.915" v="677" actId="1076"/>
          <ac:picMkLst>
            <pc:docMk/>
            <pc:sldMk cId="3472768644" sldId="264"/>
            <ac:picMk id="12" creationId="{C1B4192D-9615-A7B4-117E-242E80C0CE40}"/>
          </ac:picMkLst>
        </pc:picChg>
        <pc:picChg chg="mod">
          <ac:chgData name="Agata Sekal (2511913)" userId="S::2511913@student.uwtsd.ac.uk::410abe97-c82e-46bc-8116-da17a4f1f286" providerId="AD" clId="Web-{FCE363B0-8528-AE56-00CC-0B5B5C3E5F36}" dt="2026-07-12T22:01:02.399" v="676" actId="1076"/>
          <ac:picMkLst>
            <pc:docMk/>
            <pc:sldMk cId="3472768644" sldId="264"/>
            <ac:picMk id="13" creationId="{8A2DF658-07C5-13FA-C183-CC3FE3C44E3A}"/>
          </ac:picMkLst>
        </pc:picChg>
        <pc:cxnChg chg="mod">
          <ac:chgData name="Agata Sekal (2511913)" userId="S::2511913@student.uwtsd.ac.uk::410abe97-c82e-46bc-8116-da17a4f1f286" providerId="AD" clId="Web-{FCE363B0-8528-AE56-00CC-0B5B5C3E5F36}" dt="2026-07-12T22:00:41.038" v="674" actId="1076"/>
          <ac:cxnSpMkLst>
            <pc:docMk/>
            <pc:sldMk cId="3472768644" sldId="264"/>
            <ac:cxnSpMk id="19" creationId="{6FB85D6B-F047-D766-1A0E-6FDE9DB6C9A5}"/>
          </ac:cxnSpMkLst>
        </pc:cxnChg>
        <pc:cxnChg chg="mod">
          <ac:chgData name="Agata Sekal (2511913)" userId="S::2511913@student.uwtsd.ac.uk::410abe97-c82e-46bc-8116-da17a4f1f286" providerId="AD" clId="Web-{FCE363B0-8528-AE56-00CC-0B5B5C3E5F36}" dt="2026-07-12T22:01:35.276" v="681" actId="14100"/>
          <ac:cxnSpMkLst>
            <pc:docMk/>
            <pc:sldMk cId="3472768644" sldId="264"/>
            <ac:cxnSpMk id="21" creationId="{3CB3ADBF-FE0E-3E93-0978-78518D9E0E01}"/>
          </ac:cxnSpMkLst>
        </pc:cxnChg>
      </pc:sldChg>
      <pc:sldChg chg="addSp modSp mod setBg">
        <pc:chgData name="Agata Sekal (2511913)" userId="S::2511913@student.uwtsd.ac.uk::410abe97-c82e-46bc-8116-da17a4f1f286" providerId="AD" clId="Web-{FCE363B0-8528-AE56-00CC-0B5B5C3E5F36}" dt="2026-07-12T22:30:36.882" v="942" actId="20577"/>
        <pc:sldMkLst>
          <pc:docMk/>
          <pc:sldMk cId="3405219042" sldId="265"/>
        </pc:sldMkLst>
        <pc:spChg chg="mod">
          <ac:chgData name="Agata Sekal (2511913)" userId="S::2511913@student.uwtsd.ac.uk::410abe97-c82e-46bc-8116-da17a4f1f286" providerId="AD" clId="Web-{FCE363B0-8528-AE56-00CC-0B5B5C3E5F36}" dt="2026-07-12T22:29:57.254" v="935" actId="20577"/>
          <ac:spMkLst>
            <pc:docMk/>
            <pc:sldMk cId="3405219042" sldId="265"/>
            <ac:spMk id="2" creationId="{6C30FB30-DDF1-0794-2147-79DDAD2AF426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2:30:36.882" v="942" actId="20577"/>
          <ac:spMkLst>
            <pc:docMk/>
            <pc:sldMk cId="3405219042" sldId="265"/>
            <ac:spMk id="3" creationId="{49CB3994-67DE-2AD0-9377-8F93D087750E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27:37.009" v="921" actId="20577"/>
          <ac:spMkLst>
            <pc:docMk/>
            <pc:sldMk cId="3405219042" sldId="265"/>
            <ac:spMk id="30" creationId="{1E83D470-FAA4-5C94-F0C3-1339B97D1911}"/>
          </ac:spMkLst>
        </pc:spChg>
      </pc:sldChg>
      <pc:sldChg chg="modSp mod setBg">
        <pc:chgData name="Agata Sekal (2511913)" userId="S::2511913@student.uwtsd.ac.uk::410abe97-c82e-46bc-8116-da17a4f1f286" providerId="AD" clId="Web-{FCE363B0-8528-AE56-00CC-0B5B5C3E5F36}" dt="2026-07-12T22:53:04.603" v="1327" actId="14100"/>
        <pc:sldMkLst>
          <pc:docMk/>
          <pc:sldMk cId="847331291" sldId="266"/>
        </pc:sldMkLst>
        <pc:spChg chg="mod">
          <ac:chgData name="Agata Sekal (2511913)" userId="S::2511913@student.uwtsd.ac.uk::410abe97-c82e-46bc-8116-da17a4f1f286" providerId="AD" clId="Web-{FCE363B0-8528-AE56-00CC-0B5B5C3E5F36}" dt="2026-07-12T22:33:17.221" v="969" actId="1076"/>
          <ac:spMkLst>
            <pc:docMk/>
            <pc:sldMk cId="847331291" sldId="266"/>
            <ac:spMk id="2" creationId="{4E5AAA87-C2B9-B57A-386A-DC7A5316F3DB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53:04.603" v="1327" actId="14100"/>
          <ac:spMkLst>
            <pc:docMk/>
            <pc:sldMk cId="847331291" sldId="266"/>
            <ac:spMk id="3" creationId="{F980B4D4-BD4F-AB46-F1E9-995FE849F9ED}"/>
          </ac:spMkLst>
        </pc:spChg>
      </pc:sldChg>
      <pc:sldChg chg="addSp delSp modSp new mod setBg">
        <pc:chgData name="Agata Sekal (2511913)" userId="S::2511913@student.uwtsd.ac.uk::410abe97-c82e-46bc-8116-da17a4f1f286" providerId="AD" clId="Web-{FCE363B0-8528-AE56-00CC-0B5B5C3E5F36}" dt="2026-07-12T22:25:20.883" v="915" actId="20577"/>
        <pc:sldMkLst>
          <pc:docMk/>
          <pc:sldMk cId="1169165265" sldId="267"/>
        </pc:sldMkLst>
        <pc:spChg chg="mod">
          <ac:chgData name="Agata Sekal (2511913)" userId="S::2511913@student.uwtsd.ac.uk::410abe97-c82e-46bc-8116-da17a4f1f286" providerId="AD" clId="Web-{FCE363B0-8528-AE56-00CC-0B5B5C3E5F36}" dt="2026-07-12T22:02:55.079" v="690" actId="20577"/>
          <ac:spMkLst>
            <pc:docMk/>
            <pc:sldMk cId="1169165265" sldId="267"/>
            <ac:spMk id="2" creationId="{86BEB660-FFBC-4374-69B5-62AAD8A4C317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1:58:55.014" v="658" actId="1076"/>
          <ac:spMkLst>
            <pc:docMk/>
            <pc:sldMk cId="1169165265" sldId="267"/>
            <ac:spMk id="3" creationId="{CAC3087D-3CA1-A5F7-01E2-3EEDC5296BEB}"/>
          </ac:spMkLst>
        </pc:spChg>
        <pc:spChg chg="add del">
          <ac:chgData name="Agata Sekal (2511913)" userId="S::2511913@student.uwtsd.ac.uk::410abe97-c82e-46bc-8116-da17a4f1f286" providerId="AD" clId="Web-{FCE363B0-8528-AE56-00CC-0B5B5C3E5F36}" dt="2026-07-12T21:58:29.403" v="654"/>
          <ac:spMkLst>
            <pc:docMk/>
            <pc:sldMk cId="1169165265" sldId="267"/>
            <ac:spMk id="7" creationId="{79D4B599-5867-4B0E-1C18-9AD2ACCE53A8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1:59:02.734" v="659" actId="1076"/>
          <ac:spMkLst>
            <pc:docMk/>
            <pc:sldMk cId="1169165265" sldId="267"/>
            <ac:spMk id="8" creationId="{895D5426-C087-EFB4-9F4A-7A16B4E51991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1:59:52.612" v="668" actId="20577"/>
          <ac:spMkLst>
            <pc:docMk/>
            <pc:sldMk cId="1169165265" sldId="267"/>
            <ac:spMk id="9" creationId="{23C11101-401F-40FC-7B35-BC118535BA60}"/>
          </ac:spMkLst>
        </pc:spChg>
        <pc:spChg chg="add mod">
          <ac:chgData name="Agata Sekal (2511913)" userId="S::2511913@student.uwtsd.ac.uk::410abe97-c82e-46bc-8116-da17a4f1f286" providerId="AD" clId="Web-{FCE363B0-8528-AE56-00CC-0B5B5C3E5F36}" dt="2026-07-12T22:25:20.883" v="915" actId="20577"/>
          <ac:spMkLst>
            <pc:docMk/>
            <pc:sldMk cId="1169165265" sldId="267"/>
            <ac:spMk id="12" creationId="{AA8EDD12-95BD-97C7-6FA0-B69B6BD3B1ED}"/>
          </ac:spMkLst>
        </pc:spChg>
        <pc:picChg chg="add">
          <ac:chgData name="Agata Sekal (2511913)" userId="S::2511913@student.uwtsd.ac.uk::410abe97-c82e-46bc-8116-da17a4f1f286" providerId="AD" clId="Web-{FCE363B0-8528-AE56-00CC-0B5B5C3E5F36}" dt="2026-07-12T22:00:11.036" v="669"/>
          <ac:picMkLst>
            <pc:docMk/>
            <pc:sldMk cId="1169165265" sldId="267"/>
            <ac:picMk id="11" creationId="{CBE2C09E-429A-F159-661F-871ED6240E70}"/>
          </ac:picMkLst>
        </pc:picChg>
      </pc:sldChg>
      <pc:sldChg chg="addSp delSp modSp new mod setBg modClrScheme chgLayout">
        <pc:chgData name="Agata Sekal (2511913)" userId="S::2511913@student.uwtsd.ac.uk::410abe97-c82e-46bc-8116-da17a4f1f286" providerId="AD" clId="Web-{FCE363B0-8528-AE56-00CC-0B5B5C3E5F36}" dt="2026-07-12T22:47:20.172" v="1317"/>
        <pc:sldMkLst>
          <pc:docMk/>
          <pc:sldMk cId="2410656240" sldId="268"/>
        </pc:sldMkLst>
        <pc:spChg chg="mod">
          <ac:chgData name="Agata Sekal (2511913)" userId="S::2511913@student.uwtsd.ac.uk::410abe97-c82e-46bc-8116-da17a4f1f286" providerId="AD" clId="Web-{FCE363B0-8528-AE56-00CC-0B5B5C3E5F36}" dt="2026-07-12T22:46:47.373" v="1314"/>
          <ac:spMkLst>
            <pc:docMk/>
            <pc:sldMk cId="2410656240" sldId="268"/>
            <ac:spMk id="2" creationId="{B82E8A62-6B9A-E868-E121-CCDCC4A634CB}"/>
          </ac:spMkLst>
        </pc:spChg>
        <pc:spChg chg="del">
          <ac:chgData name="Agata Sekal (2511913)" userId="S::2511913@student.uwtsd.ac.uk::410abe97-c82e-46bc-8116-da17a4f1f286" providerId="AD" clId="Web-{FCE363B0-8528-AE56-00CC-0B5B5C3E5F36}" dt="2026-07-12T22:45:19.210" v="1306"/>
          <ac:spMkLst>
            <pc:docMk/>
            <pc:sldMk cId="2410656240" sldId="268"/>
            <ac:spMk id="3" creationId="{F6927A13-7E9F-8C13-8DA6-5935A8156198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46:47.373" v="1314"/>
          <ac:spMkLst>
            <pc:docMk/>
            <pc:sldMk cId="2410656240" sldId="268"/>
            <ac:spMk id="4" creationId="{6D7B43FB-850C-2D4C-4FAC-AE50AA0F8B5C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46:47.373" v="1314"/>
          <ac:spMkLst>
            <pc:docMk/>
            <pc:sldMk cId="2410656240" sldId="268"/>
            <ac:spMk id="5" creationId="{9C0FDC8B-89D3-5C12-6F2E-640D011F3AFC}"/>
          </ac:spMkLst>
        </pc:spChg>
        <pc:spChg chg="mod">
          <ac:chgData name="Agata Sekal (2511913)" userId="S::2511913@student.uwtsd.ac.uk::410abe97-c82e-46bc-8116-da17a4f1f286" providerId="AD" clId="Web-{FCE363B0-8528-AE56-00CC-0B5B5C3E5F36}" dt="2026-07-12T22:46:47.373" v="1314"/>
          <ac:spMkLst>
            <pc:docMk/>
            <pc:sldMk cId="2410656240" sldId="268"/>
            <ac:spMk id="6" creationId="{6E767DDB-8958-3120-7888-323DDB703DF7}"/>
          </ac:spMkLst>
        </pc:spChg>
        <pc:spChg chg="add del mod">
          <ac:chgData name="Agata Sekal (2511913)" userId="S::2511913@student.uwtsd.ac.uk::410abe97-c82e-46bc-8116-da17a4f1f286" providerId="AD" clId="Web-{FCE363B0-8528-AE56-00CC-0B5B5C3E5F36}" dt="2026-07-12T22:46:47.373" v="1313"/>
          <ac:spMkLst>
            <pc:docMk/>
            <pc:sldMk cId="2410656240" sldId="268"/>
            <ac:spMk id="12" creationId="{26A744A9-9954-47C8-D340-1F6B2A032603}"/>
          </ac:spMkLst>
        </pc:spChg>
        <pc:picChg chg="add mod ord">
          <ac:chgData name="Agata Sekal (2511913)" userId="S::2511913@student.uwtsd.ac.uk::410abe97-c82e-46bc-8116-da17a4f1f286" providerId="AD" clId="Web-{FCE363B0-8528-AE56-00CC-0B5B5C3E5F36}" dt="2026-07-12T22:46:59.483" v="1315" actId="14100"/>
          <ac:picMkLst>
            <pc:docMk/>
            <pc:sldMk cId="2410656240" sldId="268"/>
            <ac:picMk id="7" creationId="{358B6B7F-BC52-C1E9-8D35-44C3D7AB2D91}"/>
          </ac:picMkLst>
        </pc:picChg>
      </pc:sldChg>
    </pc:docChg>
  </pc:docChgLst>
  <pc:docChgLst>
    <pc:chgData name="Agata Sekal (2511913)" userId="S::2511913@student.uwtsd.ac.uk::410abe97-c82e-46bc-8116-da17a4f1f286" providerId="AD" clId="Web-{E0EE5AA0-D44E-7264-014F-AADDE2B4179F}"/>
    <pc:docChg chg="addSld modSld">
      <pc:chgData name="Agata Sekal (2511913)" userId="S::2511913@student.uwtsd.ac.uk::410abe97-c82e-46bc-8116-da17a4f1f286" providerId="AD" clId="Web-{E0EE5AA0-D44E-7264-014F-AADDE2B4179F}" dt="2026-07-05T09:03:31.130" v="1017"/>
      <pc:docMkLst>
        <pc:docMk/>
      </pc:docMkLst>
      <pc:sldChg chg="addSp delSp modSp">
        <pc:chgData name="Agata Sekal (2511913)" userId="S::2511913@student.uwtsd.ac.uk::410abe97-c82e-46bc-8116-da17a4f1f286" providerId="AD" clId="Web-{E0EE5AA0-D44E-7264-014F-AADDE2B4179F}" dt="2026-07-05T07:48:19.593" v="7"/>
        <pc:sldMkLst>
          <pc:docMk/>
          <pc:sldMk cId="3472768644" sldId="264"/>
        </pc:sldMkLst>
        <pc:spChg chg="mod">
          <ac:chgData name="Agata Sekal (2511913)" userId="S::2511913@student.uwtsd.ac.uk::410abe97-c82e-46bc-8116-da17a4f1f286" providerId="AD" clId="Web-{E0EE5AA0-D44E-7264-014F-AADDE2B4179F}" dt="2026-07-05T07:47:48.171" v="3" actId="20577"/>
          <ac:spMkLst>
            <pc:docMk/>
            <pc:sldMk cId="3472768644" sldId="264"/>
            <ac:spMk id="2" creationId="{E0B3F7F2-0857-E2E4-683E-95EC6A405E6C}"/>
          </ac:spMkLst>
        </pc:spChg>
        <pc:picChg chg="add mod">
          <ac:chgData name="Agata Sekal (2511913)" userId="S::2511913@student.uwtsd.ac.uk::410abe97-c82e-46bc-8116-da17a4f1f286" providerId="AD" clId="Web-{E0EE5AA0-D44E-7264-014F-AADDE2B4179F}" dt="2026-07-05T07:48:18.500" v="6" actId="1076"/>
          <ac:picMkLst>
            <pc:docMk/>
            <pc:sldMk cId="3472768644" sldId="264"/>
            <ac:picMk id="22" creationId="{5F821C64-C170-4F52-71CB-BFD7B409BCD5}"/>
          </ac:picMkLst>
        </pc:picChg>
      </pc:sldChg>
      <pc:sldChg chg="addSp delSp modSp">
        <pc:chgData name="Agata Sekal (2511913)" userId="S::2511913@student.uwtsd.ac.uk::410abe97-c82e-46bc-8116-da17a4f1f286" providerId="AD" clId="Web-{E0EE5AA0-D44E-7264-014F-AADDE2B4179F}" dt="2026-07-05T09:02:45.801" v="1016" actId="1076"/>
        <pc:sldMkLst>
          <pc:docMk/>
          <pc:sldMk cId="3405219042" sldId="265"/>
        </pc:sldMkLst>
        <pc:spChg chg="mod">
          <ac:chgData name="Agata Sekal (2511913)" userId="S::2511913@student.uwtsd.ac.uk::410abe97-c82e-46bc-8116-da17a4f1f286" providerId="AD" clId="Web-{E0EE5AA0-D44E-7264-014F-AADDE2B4179F}" dt="2026-07-05T08:58:09.935" v="1010" actId="14100"/>
          <ac:spMkLst>
            <pc:docMk/>
            <pc:sldMk cId="3405219042" sldId="265"/>
            <ac:spMk id="2" creationId="{6C30FB30-DDF1-0794-2147-79DDAD2AF426}"/>
          </ac:spMkLst>
        </pc:spChg>
        <pc:spChg chg="add mod">
          <ac:chgData name="Agata Sekal (2511913)" userId="S::2511913@student.uwtsd.ac.uk::410abe97-c82e-46bc-8116-da17a4f1f286" providerId="AD" clId="Web-{E0EE5AA0-D44E-7264-014F-AADDE2B4179F}" dt="2026-07-05T08:53:56.664" v="975" actId="1076"/>
          <ac:spMkLst>
            <pc:docMk/>
            <pc:sldMk cId="3405219042" sldId="265"/>
            <ac:spMk id="9" creationId="{CB862F97-7A2C-534D-8057-80584AA343EB}"/>
          </ac:spMkLst>
        </pc:spChg>
        <pc:spChg chg="add mod">
          <ac:chgData name="Agata Sekal (2511913)" userId="S::2511913@student.uwtsd.ac.uk::410abe97-c82e-46bc-8116-da17a4f1f286" providerId="AD" clId="Web-{E0EE5AA0-D44E-7264-014F-AADDE2B4179F}" dt="2026-07-05T08:53:48.976" v="974" actId="1076"/>
          <ac:spMkLst>
            <pc:docMk/>
            <pc:sldMk cId="3405219042" sldId="265"/>
            <ac:spMk id="14" creationId="{35215F94-BE4E-6876-9EF1-93798BB2B79C}"/>
          </ac:spMkLst>
        </pc:spChg>
        <pc:spChg chg="add mod">
          <ac:chgData name="Agata Sekal (2511913)" userId="S::2511913@student.uwtsd.ac.uk::410abe97-c82e-46bc-8116-da17a4f1f286" providerId="AD" clId="Web-{E0EE5AA0-D44E-7264-014F-AADDE2B4179F}" dt="2026-07-05T08:53:23.069" v="970" actId="1076"/>
          <ac:spMkLst>
            <pc:docMk/>
            <pc:sldMk cId="3405219042" sldId="265"/>
            <ac:spMk id="18" creationId="{0DF59684-4A74-5F4C-0106-441F646D83B6}"/>
          </ac:spMkLst>
        </pc:spChg>
        <pc:spChg chg="add mod">
          <ac:chgData name="Agata Sekal (2511913)" userId="S::2511913@student.uwtsd.ac.uk::410abe97-c82e-46bc-8116-da17a4f1f286" providerId="AD" clId="Web-{E0EE5AA0-D44E-7264-014F-AADDE2B4179F}" dt="2026-07-05T08:54:17.274" v="976" actId="20577"/>
          <ac:spMkLst>
            <pc:docMk/>
            <pc:sldMk cId="3405219042" sldId="265"/>
            <ac:spMk id="23" creationId="{B1B57B8B-0A4A-5A13-5472-2C0C46D4D8FD}"/>
          </ac:spMkLst>
        </pc:spChg>
        <pc:spChg chg="add mod">
          <ac:chgData name="Agata Sekal (2511913)" userId="S::2511913@student.uwtsd.ac.uk::410abe97-c82e-46bc-8116-da17a4f1f286" providerId="AD" clId="Web-{E0EE5AA0-D44E-7264-014F-AADDE2B4179F}" dt="2026-07-05T08:57:03.762" v="1003" actId="20577"/>
          <ac:spMkLst>
            <pc:docMk/>
            <pc:sldMk cId="3405219042" sldId="265"/>
            <ac:spMk id="30" creationId="{1E83D470-FAA4-5C94-F0C3-1339B97D1911}"/>
          </ac:spMkLst>
        </pc:spChg>
        <pc:picChg chg="add mod">
          <ac:chgData name="Agata Sekal (2511913)" userId="S::2511913@student.uwtsd.ac.uk::410abe97-c82e-46bc-8116-da17a4f1f286" providerId="AD" clId="Web-{E0EE5AA0-D44E-7264-014F-AADDE2B4179F}" dt="2026-07-05T08:04:21.012" v="256" actId="1076"/>
          <ac:picMkLst>
            <pc:docMk/>
            <pc:sldMk cId="3405219042" sldId="265"/>
            <ac:picMk id="10" creationId="{9C304AB1-FBA6-60DE-F2DC-18776A570975}"/>
          </ac:picMkLst>
        </pc:picChg>
        <pc:picChg chg="add mod">
          <ac:chgData name="Agata Sekal (2511913)" userId="S::2511913@student.uwtsd.ac.uk::410abe97-c82e-46bc-8116-da17a4f1f286" providerId="AD" clId="Web-{E0EE5AA0-D44E-7264-014F-AADDE2B4179F}" dt="2026-07-05T08:20:13.268" v="488" actId="1076"/>
          <ac:picMkLst>
            <pc:docMk/>
            <pc:sldMk cId="3405219042" sldId="265"/>
            <ac:picMk id="15" creationId="{DE4AA8AB-3FA6-D533-D873-0D965F9C9CCD}"/>
          </ac:picMkLst>
        </pc:picChg>
        <pc:picChg chg="add mod">
          <ac:chgData name="Agata Sekal (2511913)" userId="S::2511913@student.uwtsd.ac.uk::410abe97-c82e-46bc-8116-da17a4f1f286" providerId="AD" clId="Web-{E0EE5AA0-D44E-7264-014F-AADDE2B4179F}" dt="2026-07-05T08:19:59.534" v="486" actId="1076"/>
          <ac:picMkLst>
            <pc:docMk/>
            <pc:sldMk cId="3405219042" sldId="265"/>
            <ac:picMk id="16" creationId="{6BCFE5A5-98E2-E8E1-79F6-31EDE3E0BE14}"/>
          </ac:picMkLst>
        </pc:picChg>
        <pc:picChg chg="add mod ord">
          <ac:chgData name="Agata Sekal (2511913)" userId="S::2511913@student.uwtsd.ac.uk::410abe97-c82e-46bc-8116-da17a4f1f286" providerId="AD" clId="Web-{E0EE5AA0-D44E-7264-014F-AADDE2B4179F}" dt="2026-07-05T08:35:09.414" v="811" actId="1076"/>
          <ac:picMkLst>
            <pc:docMk/>
            <pc:sldMk cId="3405219042" sldId="265"/>
            <ac:picMk id="24" creationId="{EF512B5C-D90E-D24A-DFE6-FACD61AF77BB}"/>
          </ac:picMkLst>
        </pc:picChg>
        <pc:picChg chg="add mod">
          <ac:chgData name="Agata Sekal (2511913)" userId="S::2511913@student.uwtsd.ac.uk::410abe97-c82e-46bc-8116-da17a4f1f286" providerId="AD" clId="Web-{E0EE5AA0-D44E-7264-014F-AADDE2B4179F}" dt="2026-07-05T08:53:31.898" v="971" actId="1076"/>
          <ac:picMkLst>
            <pc:docMk/>
            <pc:sldMk cId="3405219042" sldId="265"/>
            <ac:picMk id="25" creationId="{F8A69670-A12A-72E6-5247-036EBF1924BB}"/>
          </ac:picMkLst>
        </pc:picChg>
        <pc:picChg chg="add mod">
          <ac:chgData name="Agata Sekal (2511913)" userId="S::2511913@student.uwtsd.ac.uk::410abe97-c82e-46bc-8116-da17a4f1f286" providerId="AD" clId="Web-{E0EE5AA0-D44E-7264-014F-AADDE2B4179F}" dt="2026-07-05T08:56:03.386" v="989" actId="1076"/>
          <ac:picMkLst>
            <pc:docMk/>
            <pc:sldMk cId="3405219042" sldId="265"/>
            <ac:picMk id="31" creationId="{BA556426-1898-7ADE-7BC7-F43C96D16B0B}"/>
          </ac:picMkLst>
        </pc:picChg>
        <pc:picChg chg="add mod">
          <ac:chgData name="Agata Sekal (2511913)" userId="S::2511913@student.uwtsd.ac.uk::410abe97-c82e-46bc-8116-da17a4f1f286" providerId="AD" clId="Web-{E0EE5AA0-D44E-7264-014F-AADDE2B4179F}" dt="2026-07-05T08:56:57.715" v="999" actId="1076"/>
          <ac:picMkLst>
            <pc:docMk/>
            <pc:sldMk cId="3405219042" sldId="265"/>
            <ac:picMk id="33" creationId="{A3B09827-246A-94FA-6126-A4C252CB8D49}"/>
          </ac:picMkLst>
        </pc:picChg>
        <pc:picChg chg="add mod">
          <ac:chgData name="Agata Sekal (2511913)" userId="S::2511913@student.uwtsd.ac.uk::410abe97-c82e-46bc-8116-da17a4f1f286" providerId="AD" clId="Web-{E0EE5AA0-D44E-7264-014F-AADDE2B4179F}" dt="2026-07-05T08:57:55.107" v="1009" actId="1076"/>
          <ac:picMkLst>
            <pc:docMk/>
            <pc:sldMk cId="3405219042" sldId="265"/>
            <ac:picMk id="34" creationId="{5C42AD11-77B4-206A-0C69-B5841026CB63}"/>
          </ac:picMkLst>
        </pc:picChg>
        <pc:picChg chg="add mod">
          <ac:chgData name="Agata Sekal (2511913)" userId="S::2511913@student.uwtsd.ac.uk::410abe97-c82e-46bc-8116-da17a4f1f286" providerId="AD" clId="Web-{E0EE5AA0-D44E-7264-014F-AADDE2B4179F}" dt="2026-07-05T09:02:45.801" v="1016" actId="1076"/>
          <ac:picMkLst>
            <pc:docMk/>
            <pc:sldMk cId="3405219042" sldId="265"/>
            <ac:picMk id="35" creationId="{FD105A36-A964-3B00-FBD1-C938E03935DC}"/>
          </ac:picMkLst>
        </pc:picChg>
      </pc:sldChg>
      <pc:sldChg chg="new">
        <pc:chgData name="Agata Sekal (2511913)" userId="S::2511913@student.uwtsd.ac.uk::410abe97-c82e-46bc-8116-da17a4f1f286" providerId="AD" clId="Web-{E0EE5AA0-D44E-7264-014F-AADDE2B4179F}" dt="2026-07-05T09:03:31.130" v="1017"/>
        <pc:sldMkLst>
          <pc:docMk/>
          <pc:sldMk cId="847331291" sldId="266"/>
        </pc:sldMkLst>
      </pc:sldChg>
    </pc:docChg>
  </pc:docChgLst>
  <pc:docChgLst>
    <pc:chgData name="Agata Sekal (2511913)" userId="S::2511913@student.uwtsd.ac.uk::410abe97-c82e-46bc-8116-da17a4f1f286" providerId="AD" clId="Web-{0DBC9ADC-9DB5-3B90-2FD0-C730309235AA}"/>
    <pc:docChg chg="addSld delSld modSld">
      <pc:chgData name="Agata Sekal (2511913)" userId="S::2511913@student.uwtsd.ac.uk::410abe97-c82e-46bc-8116-da17a4f1f286" providerId="AD" clId="Web-{0DBC9ADC-9DB5-3B90-2FD0-C730309235AA}" dt="2026-07-03T22:36:40.824" v="2150"/>
      <pc:docMkLst>
        <pc:docMk/>
      </pc:docMkLst>
      <pc:sldChg chg="modSp">
        <pc:chgData name="Agata Sekal (2511913)" userId="S::2511913@student.uwtsd.ac.uk::410abe97-c82e-46bc-8116-da17a4f1f286" providerId="AD" clId="Web-{0DBC9ADC-9DB5-3B90-2FD0-C730309235AA}" dt="2026-07-03T20:46:12.751" v="413" actId="20577"/>
        <pc:sldMkLst>
          <pc:docMk/>
          <pc:sldMk cId="109857222" sldId="256"/>
        </pc:sldMkLst>
        <pc:spChg chg="mod">
          <ac:chgData name="Agata Sekal (2511913)" userId="S::2511913@student.uwtsd.ac.uk::410abe97-c82e-46bc-8116-da17a4f1f286" providerId="AD" clId="Web-{0DBC9ADC-9DB5-3B90-2FD0-C730309235AA}" dt="2026-07-03T20:46:12.751" v="413" actId="20577"/>
          <ac:spMkLst>
            <pc:docMk/>
            <pc:sldMk cId="109857222" sldId="256"/>
            <ac:spMk id="4" creationId="{77A5F061-C89D-B91A-D245-C81C4704A58F}"/>
          </ac:spMkLst>
        </pc:spChg>
      </pc:sldChg>
      <pc:sldChg chg="addSp modSp">
        <pc:chgData name="Agata Sekal (2511913)" userId="S::2511913@student.uwtsd.ac.uk::410abe97-c82e-46bc-8116-da17a4f1f286" providerId="AD" clId="Web-{0DBC9ADC-9DB5-3B90-2FD0-C730309235AA}" dt="2026-07-03T20:57:44.174" v="556" actId="1076"/>
        <pc:sldMkLst>
          <pc:docMk/>
          <pc:sldMk cId="1164789820" sldId="258"/>
        </pc:sldMkLst>
        <pc:picChg chg="add mod">
          <ac:chgData name="Agata Sekal (2511913)" userId="S::2511913@student.uwtsd.ac.uk::410abe97-c82e-46bc-8116-da17a4f1f286" providerId="AD" clId="Web-{0DBC9ADC-9DB5-3B90-2FD0-C730309235AA}" dt="2026-07-03T20:57:44.174" v="556" actId="1076"/>
          <ac:picMkLst>
            <pc:docMk/>
            <pc:sldMk cId="1164789820" sldId="258"/>
            <ac:picMk id="16" creationId="{0B4ABC35-310B-4A21-2F46-527A9D27BE96}"/>
          </ac:picMkLst>
        </pc:picChg>
      </pc:sldChg>
      <pc:sldChg chg="addSp delSp modSp">
        <pc:chgData name="Agata Sekal (2511913)" userId="S::2511913@student.uwtsd.ac.uk::410abe97-c82e-46bc-8116-da17a4f1f286" providerId="AD" clId="Web-{0DBC9ADC-9DB5-3B90-2FD0-C730309235AA}" dt="2026-07-03T20:45:30.843" v="410" actId="1076"/>
        <pc:sldMkLst>
          <pc:docMk/>
          <pc:sldMk cId="2399449025" sldId="259"/>
        </pc:sldMkLst>
        <pc:spChg chg="mod">
          <ac:chgData name="Agata Sekal (2511913)" userId="S::2511913@student.uwtsd.ac.uk::410abe97-c82e-46bc-8116-da17a4f1f286" providerId="AD" clId="Web-{0DBC9ADC-9DB5-3B90-2FD0-C730309235AA}" dt="2026-07-03T20:33:14.371" v="48" actId="1076"/>
          <ac:spMkLst>
            <pc:docMk/>
            <pc:sldMk cId="2399449025" sldId="259"/>
            <ac:spMk id="2" creationId="{B2C4EADB-B5DA-C4D3-18A0-125F332B1D56}"/>
          </ac:spMkLst>
        </pc:spChg>
        <pc:spChg chg="add">
          <ac:chgData name="Agata Sekal (2511913)" userId="S::2511913@student.uwtsd.ac.uk::410abe97-c82e-46bc-8116-da17a4f1f286" providerId="AD" clId="Web-{0DBC9ADC-9DB5-3B90-2FD0-C730309235AA}" dt="2026-07-03T20:28:53.923" v="5"/>
          <ac:spMkLst>
            <pc:docMk/>
            <pc:sldMk cId="2399449025" sldId="259"/>
            <ac:spMk id="3" creationId="{AC620AB0-3DC4-036A-C0F7-392C3A11FB1D}"/>
          </ac:spMkLst>
        </pc:spChg>
        <pc:spChg chg="mod">
          <ac:chgData name="Agata Sekal (2511913)" userId="S::2511913@student.uwtsd.ac.uk::410abe97-c82e-46bc-8116-da17a4f1f286" providerId="AD" clId="Web-{0DBC9ADC-9DB5-3B90-2FD0-C730309235AA}" dt="2026-07-03T20:34:02.154" v="57" actId="20577"/>
          <ac:spMkLst>
            <pc:docMk/>
            <pc:sldMk cId="2399449025" sldId="259"/>
            <ac:spMk id="4" creationId="{B8695494-0365-D95C-B225-552AC675F47D}"/>
          </ac:spMkLst>
        </pc:spChg>
        <pc:spChg chg="add mod">
          <ac:chgData name="Agata Sekal (2511913)" userId="S::2511913@student.uwtsd.ac.uk::410abe97-c82e-46bc-8116-da17a4f1f286" providerId="AD" clId="Web-{0DBC9ADC-9DB5-3B90-2FD0-C730309235AA}" dt="2026-07-03T20:29:30.659" v="9" actId="14100"/>
          <ac:spMkLst>
            <pc:docMk/>
            <pc:sldMk cId="2399449025" sldId="259"/>
            <ac:spMk id="9" creationId="{848FFE7D-CD1C-5CE1-3599-649E408DD21C}"/>
          </ac:spMkLst>
        </pc:spChg>
        <pc:spChg chg="add del mod">
          <ac:chgData name="Agata Sekal (2511913)" userId="S::2511913@student.uwtsd.ac.uk::410abe97-c82e-46bc-8116-da17a4f1f286" providerId="AD" clId="Web-{0DBC9ADC-9DB5-3B90-2FD0-C730309235AA}" dt="2026-07-03T20:45:30.843" v="410" actId="1076"/>
          <ac:spMkLst>
            <pc:docMk/>
            <pc:sldMk cId="2399449025" sldId="259"/>
            <ac:spMk id="10" creationId="{97D297AB-3694-B109-5A8B-D8D158706F03}"/>
          </ac:spMkLst>
        </pc:spChg>
        <pc:picChg chg="mod">
          <ac:chgData name="Agata Sekal (2511913)" userId="S::2511913@student.uwtsd.ac.uk::410abe97-c82e-46bc-8116-da17a4f1f286" providerId="AD" clId="Web-{0DBC9ADC-9DB5-3B90-2FD0-C730309235AA}" dt="2026-07-03T20:34:10.967" v="58" actId="1076"/>
          <ac:picMkLst>
            <pc:docMk/>
            <pc:sldMk cId="2399449025" sldId="259"/>
            <ac:picMk id="8" creationId="{619B7EB2-DBB7-3258-F1B3-C9375BB63C8D}"/>
          </ac:picMkLst>
        </pc:picChg>
      </pc:sldChg>
      <pc:sldChg chg="addSp delSp modSp new mod modClrScheme chgLayout">
        <pc:chgData name="Agata Sekal (2511913)" userId="S::2511913@student.uwtsd.ac.uk::410abe97-c82e-46bc-8116-da17a4f1f286" providerId="AD" clId="Web-{0DBC9ADC-9DB5-3B90-2FD0-C730309235AA}" dt="2026-07-03T21:57:47.869" v="1624" actId="20577"/>
        <pc:sldMkLst>
          <pc:docMk/>
          <pc:sldMk cId="3930418060" sldId="260"/>
        </pc:sldMkLst>
        <pc:spChg chg="mod">
          <ac:chgData name="Agata Sekal (2511913)" userId="S::2511913@student.uwtsd.ac.uk::410abe97-c82e-46bc-8116-da17a4f1f286" providerId="AD" clId="Web-{0DBC9ADC-9DB5-3B90-2FD0-C730309235AA}" dt="2026-07-03T21:50:41.483" v="1523" actId="1076"/>
          <ac:spMkLst>
            <pc:docMk/>
            <pc:sldMk cId="3930418060" sldId="260"/>
            <ac:spMk id="2" creationId="{266F28C4-65F6-A375-9B0D-E8FC73E965FA}"/>
          </ac:spMkLst>
        </pc:spChg>
        <pc:spChg chg="mod">
          <ac:chgData name="Agata Sekal (2511913)" userId="S::2511913@student.uwtsd.ac.uk::410abe97-c82e-46bc-8116-da17a4f1f286" providerId="AD" clId="Web-{0DBC9ADC-9DB5-3B90-2FD0-C730309235AA}" dt="2026-07-03T20:59:30.725" v="560"/>
          <ac:spMkLst>
            <pc:docMk/>
            <pc:sldMk cId="3930418060" sldId="260"/>
            <ac:spMk id="4" creationId="{61C7AF3C-B5F1-4FB6-D3D9-94CE1095399B}"/>
          </ac:spMkLst>
        </pc:spChg>
        <pc:spChg chg="mod">
          <ac:chgData name="Agata Sekal (2511913)" userId="S::2511913@student.uwtsd.ac.uk::410abe97-c82e-46bc-8116-da17a4f1f286" providerId="AD" clId="Web-{0DBC9ADC-9DB5-3B90-2FD0-C730309235AA}" dt="2026-07-03T20:59:30.725" v="560"/>
          <ac:spMkLst>
            <pc:docMk/>
            <pc:sldMk cId="3930418060" sldId="260"/>
            <ac:spMk id="5" creationId="{6A6AE132-2FF2-0E2A-19FE-00F72F69844D}"/>
          </ac:spMkLst>
        </pc:spChg>
        <pc:spChg chg="mod">
          <ac:chgData name="Agata Sekal (2511913)" userId="S::2511913@student.uwtsd.ac.uk::410abe97-c82e-46bc-8116-da17a4f1f286" providerId="AD" clId="Web-{0DBC9ADC-9DB5-3B90-2FD0-C730309235AA}" dt="2026-07-03T20:59:30.725" v="560"/>
          <ac:spMkLst>
            <pc:docMk/>
            <pc:sldMk cId="3930418060" sldId="260"/>
            <ac:spMk id="6" creationId="{25E8F0AB-BDC1-BA2C-0E29-9539ABC3542B}"/>
          </ac:spMkLst>
        </pc:spChg>
        <pc:spChg chg="add mod">
          <ac:chgData name="Agata Sekal (2511913)" userId="S::2511913@student.uwtsd.ac.uk::410abe97-c82e-46bc-8116-da17a4f1f286" providerId="AD" clId="Web-{0DBC9ADC-9DB5-3B90-2FD0-C730309235AA}" dt="2026-07-03T21:49:53.621" v="1517" actId="14100"/>
          <ac:spMkLst>
            <pc:docMk/>
            <pc:sldMk cId="3930418060" sldId="260"/>
            <ac:spMk id="1977" creationId="{E41BBE3D-30F3-6F37-08DF-B75B3FE5D52D}"/>
          </ac:spMkLst>
        </pc:spChg>
        <pc:spChg chg="add mod">
          <ac:chgData name="Agata Sekal (2511913)" userId="S::2511913@student.uwtsd.ac.uk::410abe97-c82e-46bc-8116-da17a4f1f286" providerId="AD" clId="Web-{0DBC9ADC-9DB5-3B90-2FD0-C730309235AA}" dt="2026-07-03T21:51:38.380" v="1530" actId="20577"/>
          <ac:spMkLst>
            <pc:docMk/>
            <pc:sldMk cId="3930418060" sldId="260"/>
            <ac:spMk id="1981" creationId="{95A561E7-40EF-14F6-2262-6EF75D5AF399}"/>
          </ac:spMkLst>
        </pc:spChg>
        <pc:spChg chg="add">
          <ac:chgData name="Agata Sekal (2511913)" userId="S::2511913@student.uwtsd.ac.uk::410abe97-c82e-46bc-8116-da17a4f1f286" providerId="AD" clId="Web-{0DBC9ADC-9DB5-3B90-2FD0-C730309235AA}" dt="2026-07-03T21:54:43.112" v="1535"/>
          <ac:spMkLst>
            <pc:docMk/>
            <pc:sldMk cId="3930418060" sldId="260"/>
            <ac:spMk id="1983" creationId="{0F677525-CB63-CAA9-1884-CFD5E7B2879E}"/>
          </ac:spMkLst>
        </pc:spChg>
        <pc:spChg chg="add mod">
          <ac:chgData name="Agata Sekal (2511913)" userId="S::2511913@student.uwtsd.ac.uk::410abe97-c82e-46bc-8116-da17a4f1f286" providerId="AD" clId="Web-{0DBC9ADC-9DB5-3B90-2FD0-C730309235AA}" dt="2026-07-03T21:57:47.869" v="1624" actId="20577"/>
          <ac:spMkLst>
            <pc:docMk/>
            <pc:sldMk cId="3930418060" sldId="260"/>
            <ac:spMk id="1984" creationId="{0A70D1FD-14EF-F8D0-5DE7-22DD7C451CB2}"/>
          </ac:spMkLst>
        </pc:spChg>
        <pc:spChg chg="add">
          <ac:chgData name="Agata Sekal (2511913)" userId="S::2511913@student.uwtsd.ac.uk::410abe97-c82e-46bc-8116-da17a4f1f286" providerId="AD" clId="Web-{0DBC9ADC-9DB5-3B90-2FD0-C730309235AA}" dt="2026-07-03T21:57:00.633" v="1617"/>
          <ac:spMkLst>
            <pc:docMk/>
            <pc:sldMk cId="3930418060" sldId="260"/>
            <ac:spMk id="1985" creationId="{2619FBD2-3DEC-36B3-7C63-77C374825064}"/>
          </ac:spMkLst>
        </pc:spChg>
        <pc:picChg chg="add mod">
          <ac:chgData name="Agata Sekal (2511913)" userId="S::2511913@student.uwtsd.ac.uk::410abe97-c82e-46bc-8116-da17a4f1f286" providerId="AD" clId="Web-{0DBC9ADC-9DB5-3B90-2FD0-C730309235AA}" dt="2026-07-03T21:57:36.806" v="1623" actId="1076"/>
          <ac:picMkLst>
            <pc:docMk/>
            <pc:sldMk cId="3930418060" sldId="260"/>
            <ac:picMk id="1982" creationId="{4517E1B2-219D-AED7-205E-AE0D29410EC2}"/>
          </ac:picMkLst>
        </pc:picChg>
      </pc:sldChg>
      <pc:sldChg chg="addSp delSp modSp new">
        <pc:chgData name="Agata Sekal (2511913)" userId="S::2511913@student.uwtsd.ac.uk::410abe97-c82e-46bc-8116-da17a4f1f286" providerId="AD" clId="Web-{0DBC9ADC-9DB5-3B90-2FD0-C730309235AA}" dt="2026-07-03T22:36:40.824" v="2150"/>
        <pc:sldMkLst>
          <pc:docMk/>
          <pc:sldMk cId="50717410" sldId="261"/>
        </pc:sldMkLst>
        <pc:spChg chg="mod">
          <ac:chgData name="Agata Sekal (2511913)" userId="S::2511913@student.uwtsd.ac.uk::410abe97-c82e-46bc-8116-da17a4f1f286" providerId="AD" clId="Web-{0DBC9ADC-9DB5-3B90-2FD0-C730309235AA}" dt="2026-07-03T22:06:05.501" v="1693" actId="1076"/>
          <ac:spMkLst>
            <pc:docMk/>
            <pc:sldMk cId="50717410" sldId="261"/>
            <ac:spMk id="2" creationId="{673F6256-D279-4D3E-FCD0-19F255506B39}"/>
          </ac:spMkLst>
        </pc:spChg>
        <pc:spChg chg="add mod">
          <ac:chgData name="Agata Sekal (2511913)" userId="S::2511913@student.uwtsd.ac.uk::410abe97-c82e-46bc-8116-da17a4f1f286" providerId="AD" clId="Web-{0DBC9ADC-9DB5-3B90-2FD0-C730309235AA}" dt="2026-07-03T22:12:25.485" v="1853" actId="20577"/>
          <ac:spMkLst>
            <pc:docMk/>
            <pc:sldMk cId="50717410" sldId="261"/>
            <ac:spMk id="9" creationId="{CD81571B-56FD-154F-B4A4-7532A8517F73}"/>
          </ac:spMkLst>
        </pc:spChg>
        <pc:spChg chg="add mod">
          <ac:chgData name="Agata Sekal (2511913)" userId="S::2511913@student.uwtsd.ac.uk::410abe97-c82e-46bc-8116-da17a4f1f286" providerId="AD" clId="Web-{0DBC9ADC-9DB5-3B90-2FD0-C730309235AA}" dt="2026-07-03T22:11:09.185" v="1844" actId="1076"/>
          <ac:spMkLst>
            <pc:docMk/>
            <pc:sldMk cId="50717410" sldId="261"/>
            <ac:spMk id="10" creationId="{8DE940A3-D1BA-14A8-B3F8-EAD4DC68856F}"/>
          </ac:spMkLst>
        </pc:spChg>
        <pc:picChg chg="add mod ord">
          <ac:chgData name="Agata Sekal (2511913)" userId="S::2511913@student.uwtsd.ac.uk::410abe97-c82e-46bc-8116-da17a4f1f286" providerId="AD" clId="Web-{0DBC9ADC-9DB5-3B90-2FD0-C730309235AA}" dt="2026-07-03T22:06:11.674" v="1694" actId="1076"/>
          <ac:picMkLst>
            <pc:docMk/>
            <pc:sldMk cId="50717410" sldId="261"/>
            <ac:picMk id="7" creationId="{B1F2B6F0-EE99-8D5D-BE80-91597A69F8A8}"/>
          </ac:picMkLst>
        </pc:picChg>
        <pc:picChg chg="add mod">
          <ac:chgData name="Agata Sekal (2511913)" userId="S::2511913@student.uwtsd.ac.uk::410abe97-c82e-46bc-8116-da17a4f1f286" providerId="AD" clId="Web-{0DBC9ADC-9DB5-3B90-2FD0-C730309235AA}" dt="2026-07-03T22:27:41.068" v="2044" actId="1076"/>
          <ac:picMkLst>
            <pc:docMk/>
            <pc:sldMk cId="50717410" sldId="261"/>
            <ac:picMk id="8" creationId="{1D575760-4A9D-EC01-2097-F619C478EADC}"/>
          </ac:picMkLst>
        </pc:picChg>
      </pc:sldChg>
    </pc:docChg>
  </pc:docChgLst>
  <pc:docChgLst>
    <pc:chgData name="Agata Sekal (2511913)" userId="S::2511913@student.uwtsd.ac.uk::410abe97-c82e-46bc-8116-da17a4f1f286" providerId="AD" clId="Web-{FBA5AB56-69FC-6336-C777-F9212B9D6456}"/>
    <pc:docChg chg="modSld">
      <pc:chgData name="Agata Sekal (2511913)" userId="S::2511913@student.uwtsd.ac.uk::410abe97-c82e-46bc-8116-da17a4f1f286" providerId="AD" clId="Web-{FBA5AB56-69FC-6336-C777-F9212B9D6456}" dt="2026-07-12T22:58:23.687" v="45" actId="20577"/>
      <pc:docMkLst>
        <pc:docMk/>
      </pc:docMkLst>
      <pc:sldChg chg="modSp">
        <pc:chgData name="Agata Sekal (2511913)" userId="S::2511913@student.uwtsd.ac.uk::410abe97-c82e-46bc-8116-da17a4f1f286" providerId="AD" clId="Web-{FBA5AB56-69FC-6336-C777-F9212B9D6456}" dt="2026-07-12T22:58:23.687" v="45" actId="20577"/>
        <pc:sldMkLst>
          <pc:docMk/>
          <pc:sldMk cId="2772035627" sldId="262"/>
        </pc:sldMkLst>
        <pc:spChg chg="mod">
          <ac:chgData name="Agata Sekal (2511913)" userId="S::2511913@student.uwtsd.ac.uk::410abe97-c82e-46bc-8116-da17a4f1f286" providerId="AD" clId="Web-{FBA5AB56-69FC-6336-C777-F9212B9D6456}" dt="2026-07-12T22:58:23.687" v="45" actId="20577"/>
          <ac:spMkLst>
            <pc:docMk/>
            <pc:sldMk cId="2772035627" sldId="262"/>
            <ac:spMk id="2" creationId="{264062A1-DC92-895E-E78E-13423B6E23B3}"/>
          </ac:spMkLst>
        </pc:spChg>
        <pc:spChg chg="mod">
          <ac:chgData name="Agata Sekal (2511913)" userId="S::2511913@student.uwtsd.ac.uk::410abe97-c82e-46bc-8116-da17a4f1f286" providerId="AD" clId="Web-{FBA5AB56-69FC-6336-C777-F9212B9D6456}" dt="2026-07-12T22:57:51.091" v="34" actId="14100"/>
          <ac:spMkLst>
            <pc:docMk/>
            <pc:sldMk cId="2772035627" sldId="262"/>
            <ac:spMk id="3" creationId="{090DCEEF-55E1-C66F-8C7F-86B9CC6132C7}"/>
          </ac:spMkLst>
        </pc:spChg>
        <pc:spChg chg="mod">
          <ac:chgData name="Agata Sekal (2511913)" userId="S::2511913@student.uwtsd.ac.uk::410abe97-c82e-46bc-8116-da17a4f1f286" providerId="AD" clId="Web-{FBA5AB56-69FC-6336-C777-F9212B9D6456}" dt="2026-07-12T22:58:04.936" v="43" actId="20577"/>
          <ac:spMkLst>
            <pc:docMk/>
            <pc:sldMk cId="2772035627" sldId="262"/>
            <ac:spMk id="14" creationId="{075FC4F2-E8BE-57D5-A505-8A4E82C88166}"/>
          </ac:spMkLst>
        </pc:spChg>
        <pc:picChg chg="mod">
          <ac:chgData name="Agata Sekal (2511913)" userId="S::2511913@student.uwtsd.ac.uk::410abe97-c82e-46bc-8116-da17a4f1f286" providerId="AD" clId="Web-{FBA5AB56-69FC-6336-C777-F9212B9D6456}" dt="2026-07-12T22:57:40.903" v="33" actId="1076"/>
          <ac:picMkLst>
            <pc:docMk/>
            <pc:sldMk cId="2772035627" sldId="262"/>
            <ac:picMk id="11" creationId="{86B07CB0-C0AB-E918-4A06-BD3FB6F3FEEF}"/>
          </ac:picMkLst>
        </pc:picChg>
        <pc:picChg chg="mod">
          <ac:chgData name="Agata Sekal (2511913)" userId="S::2511913@student.uwtsd.ac.uk::410abe97-c82e-46bc-8116-da17a4f1f286" providerId="AD" clId="Web-{FBA5AB56-69FC-6336-C777-F9212B9D6456}" dt="2026-07-12T22:57:36.668" v="32" actId="1076"/>
          <ac:picMkLst>
            <pc:docMk/>
            <pc:sldMk cId="2772035627" sldId="262"/>
            <ac:picMk id="13" creationId="{C40E83D3-E47E-5C0C-4555-CF9933D0DA63}"/>
          </ac:picMkLst>
        </pc:picChg>
        <pc:picChg chg="mod">
          <ac:chgData name="Agata Sekal (2511913)" userId="S::2511913@student.uwtsd.ac.uk::410abe97-c82e-46bc-8116-da17a4f1f286" providerId="AD" clId="Web-{FBA5AB56-69FC-6336-C777-F9212B9D6456}" dt="2026-07-12T22:55:06.485" v="3" actId="14100"/>
          <ac:picMkLst>
            <pc:docMk/>
            <pc:sldMk cId="2772035627" sldId="262"/>
            <ac:picMk id="15" creationId="{A300A2A2-C68C-324F-BD82-AD078AD075B4}"/>
          </ac:picMkLst>
        </pc:picChg>
        <pc:picChg chg="mod">
          <ac:chgData name="Agata Sekal (2511913)" userId="S::2511913@student.uwtsd.ac.uk::410abe97-c82e-46bc-8116-da17a4f1f286" providerId="AD" clId="Web-{FBA5AB56-69FC-6336-C777-F9212B9D6456}" dt="2026-07-12T22:55:09.891" v="4" actId="14100"/>
          <ac:picMkLst>
            <pc:docMk/>
            <pc:sldMk cId="2772035627" sldId="262"/>
            <ac:picMk id="16" creationId="{831F7441-A4A5-A291-08AB-05C89A71C3B9}"/>
          </ac:picMkLst>
        </pc:picChg>
        <pc:picChg chg="mod">
          <ac:chgData name="Agata Sekal (2511913)" userId="S::2511913@student.uwtsd.ac.uk::410abe97-c82e-46bc-8116-da17a4f1f286" providerId="AD" clId="Web-{FBA5AB56-69FC-6336-C777-F9212B9D6456}" dt="2026-07-12T22:54:50.984" v="0" actId="14100"/>
          <ac:picMkLst>
            <pc:docMk/>
            <pc:sldMk cId="2772035627" sldId="262"/>
            <ac:picMk id="17" creationId="{ACD3B45A-3C40-E0E8-AD68-5A57ED1BFFBE}"/>
          </ac:picMkLst>
        </pc:picChg>
        <pc:picChg chg="mod">
          <ac:chgData name="Agata Sekal (2511913)" userId="S::2511913@student.uwtsd.ac.uk::410abe97-c82e-46bc-8116-da17a4f1f286" providerId="AD" clId="Web-{FBA5AB56-69FC-6336-C777-F9212B9D6456}" dt="2026-07-12T22:54:55.562" v="1" actId="14100"/>
          <ac:picMkLst>
            <pc:docMk/>
            <pc:sldMk cId="2772035627" sldId="262"/>
            <ac:picMk id="19" creationId="{15889952-818E-EC0F-8C4D-EEB1EC1DE7D7}"/>
          </ac:picMkLst>
        </pc:picChg>
      </pc:sldChg>
    </pc:docChg>
  </pc:docChgLst>
  <pc:docChgLst>
    <pc:chgData name="Agata Sekal (2511913)" userId="S::2511913@student.uwtsd.ac.uk::410abe97-c82e-46bc-8116-da17a4f1f286" providerId="AD" clId="Web-{5535BCB0-5BA6-80C2-5826-766F5C2F954E}"/>
    <pc:docChg chg="mod addSld delSld modSld addMainMaster delMainMaster">
      <pc:chgData name="Agata Sekal (2511913)" userId="S::2511913@student.uwtsd.ac.uk::410abe97-c82e-46bc-8116-da17a4f1f286" providerId="AD" clId="Web-{5535BCB0-5BA6-80C2-5826-766F5C2F954E}" dt="2026-07-03T20:19:18.941" v="1116" actId="14100"/>
      <pc:docMkLst>
        <pc:docMk/>
      </pc:docMkLst>
      <pc:sldChg chg="addSp delSp modSp mod modClrScheme chgLayout">
        <pc:chgData name="Agata Sekal (2511913)" userId="S::2511913@student.uwtsd.ac.uk::410abe97-c82e-46bc-8116-da17a4f1f286" providerId="AD" clId="Web-{5535BCB0-5BA6-80C2-5826-766F5C2F954E}" dt="2026-07-03T19:51:52.593" v="668" actId="20577"/>
        <pc:sldMkLst>
          <pc:docMk/>
          <pc:sldMk cId="109857222" sldId="256"/>
        </pc:sldMkLst>
        <pc:spChg chg="add mod ord">
          <ac:chgData name="Agata Sekal (2511913)" userId="S::2511913@student.uwtsd.ac.uk::410abe97-c82e-46bc-8116-da17a4f1f286" providerId="AD" clId="Web-{5535BCB0-5BA6-80C2-5826-766F5C2F954E}" dt="2026-07-03T19:51:52.593" v="668" actId="20577"/>
          <ac:spMkLst>
            <pc:docMk/>
            <pc:sldMk cId="109857222" sldId="256"/>
            <ac:spMk id="4" creationId="{77A5F061-C89D-B91A-D245-C81C4704A58F}"/>
          </ac:spMkLst>
        </pc:spChg>
        <pc:spChg chg="add mod">
          <ac:chgData name="Agata Sekal (2511913)" userId="S::2511913@student.uwtsd.ac.uk::410abe97-c82e-46bc-8116-da17a4f1f286" providerId="AD" clId="Web-{5535BCB0-5BA6-80C2-5826-766F5C2F954E}" dt="2026-07-03T19:49:29.134" v="615" actId="20577"/>
          <ac:spMkLst>
            <pc:docMk/>
            <pc:sldMk cId="109857222" sldId="256"/>
            <ac:spMk id="8" creationId="{260BCB6E-48C5-5EFC-D90E-07318727CD44}"/>
          </ac:spMkLst>
        </pc:spChg>
        <pc:spChg chg="add mod">
          <ac:chgData name="Agata Sekal (2511913)" userId="S::2511913@student.uwtsd.ac.uk::410abe97-c82e-46bc-8116-da17a4f1f286" providerId="AD" clId="Web-{5535BCB0-5BA6-80C2-5826-766F5C2F954E}" dt="2026-07-03T19:17:30.838" v="240"/>
          <ac:spMkLst>
            <pc:docMk/>
            <pc:sldMk cId="109857222" sldId="256"/>
            <ac:spMk id="55" creationId="{096FA996-A615-1028-E08D-2FD15820B5C6}"/>
          </ac:spMkLst>
        </pc:spChg>
        <pc:spChg chg="add mod">
          <ac:chgData name="Agata Sekal (2511913)" userId="S::2511913@student.uwtsd.ac.uk::410abe97-c82e-46bc-8116-da17a4f1f286" providerId="AD" clId="Web-{5535BCB0-5BA6-80C2-5826-766F5C2F954E}" dt="2026-07-03T19:17:30.838" v="240"/>
          <ac:spMkLst>
            <pc:docMk/>
            <pc:sldMk cId="109857222" sldId="256"/>
            <ac:spMk id="56" creationId="{ED0A6A06-7119-5D53-D54B-C5FB3A34D7FA}"/>
          </ac:spMkLst>
        </pc:spChg>
        <pc:spChg chg="add mod">
          <ac:chgData name="Agata Sekal (2511913)" userId="S::2511913@student.uwtsd.ac.uk::410abe97-c82e-46bc-8116-da17a4f1f286" providerId="AD" clId="Web-{5535BCB0-5BA6-80C2-5826-766F5C2F954E}" dt="2026-07-03T19:17:30.838" v="240"/>
          <ac:spMkLst>
            <pc:docMk/>
            <pc:sldMk cId="109857222" sldId="256"/>
            <ac:spMk id="57" creationId="{AB02DAB8-54A8-EA54-2582-0591FBFFF99F}"/>
          </ac:spMkLst>
        </pc:spChg>
        <pc:picChg chg="add mod">
          <ac:chgData name="Agata Sekal (2511913)" userId="S::2511913@student.uwtsd.ac.uk::410abe97-c82e-46bc-8116-da17a4f1f286" providerId="AD" clId="Web-{5535BCB0-5BA6-80C2-5826-766F5C2F954E}" dt="2026-07-03T19:20:31.079" v="261" actId="1076"/>
          <ac:picMkLst>
            <pc:docMk/>
            <pc:sldMk cId="109857222" sldId="256"/>
            <ac:picMk id="6" creationId="{89629BE3-E974-F3DA-D545-68DA12FB8858}"/>
          </ac:picMkLst>
        </pc:picChg>
      </pc:sldChg>
      <pc:sldChg chg="addSp delSp modSp new mod modClrScheme chgLayout">
        <pc:chgData name="Agata Sekal (2511913)" userId="S::2511913@student.uwtsd.ac.uk::410abe97-c82e-46bc-8116-da17a4f1f286" providerId="AD" clId="Web-{5535BCB0-5BA6-80C2-5826-766F5C2F954E}" dt="2026-07-03T19:52:08.906" v="669" actId="20577"/>
        <pc:sldMkLst>
          <pc:docMk/>
          <pc:sldMk cId="1322185883" sldId="257"/>
        </pc:sldMkLst>
        <pc:spChg chg="mod">
          <ac:chgData name="Agata Sekal (2511913)" userId="S::2511913@student.uwtsd.ac.uk::410abe97-c82e-46bc-8116-da17a4f1f286" providerId="AD" clId="Web-{5535BCB0-5BA6-80C2-5826-766F5C2F954E}" dt="2026-07-03T19:27:48.251" v="365" actId="1076"/>
          <ac:spMkLst>
            <pc:docMk/>
            <pc:sldMk cId="1322185883" sldId="257"/>
            <ac:spMk id="2" creationId="{0C8C2F6C-A7C4-FE27-2AAE-549A2BEA8AD7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19:26:46.140" v="359"/>
          <ac:spMkLst>
            <pc:docMk/>
            <pc:sldMk cId="1322185883" sldId="257"/>
            <ac:spMk id="4" creationId="{CD531B89-6E09-AB06-C087-C73271C64A33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19:26:46.140" v="359"/>
          <ac:spMkLst>
            <pc:docMk/>
            <pc:sldMk cId="1322185883" sldId="257"/>
            <ac:spMk id="5" creationId="{62DDD43D-250F-A05A-DD9B-54E79EA7B3D9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19:26:46.140" v="359"/>
          <ac:spMkLst>
            <pc:docMk/>
            <pc:sldMk cId="1322185883" sldId="257"/>
            <ac:spMk id="6" creationId="{534AA505-E099-0F6B-C555-C9C474203817}"/>
          </ac:spMkLst>
        </pc:spChg>
        <pc:picChg chg="add mod">
          <ac:chgData name="Agata Sekal (2511913)" userId="S::2511913@student.uwtsd.ac.uk::410abe97-c82e-46bc-8116-da17a4f1f286" providerId="AD" clId="Web-{5535BCB0-5BA6-80C2-5826-766F5C2F954E}" dt="2026-07-03T19:27:59.252" v="367" actId="14100"/>
          <ac:picMkLst>
            <pc:docMk/>
            <pc:sldMk cId="1322185883" sldId="257"/>
            <ac:picMk id="8" creationId="{3010A80D-F1C4-57D4-6B57-09E82FF5927D}"/>
          </ac:picMkLst>
        </pc:picChg>
      </pc:sldChg>
      <pc:sldChg chg="addSp delSp modSp new mod modClrScheme chgLayout">
        <pc:chgData name="Agata Sekal (2511913)" userId="S::2511913@student.uwtsd.ac.uk::410abe97-c82e-46bc-8116-da17a4f1f286" providerId="AD" clId="Web-{5535BCB0-5BA6-80C2-5826-766F5C2F954E}" dt="2026-07-03T19:52:32.720" v="671" actId="20577"/>
        <pc:sldMkLst>
          <pc:docMk/>
          <pc:sldMk cId="1164789820" sldId="258"/>
        </pc:sldMkLst>
        <pc:spChg chg="mod">
          <ac:chgData name="Agata Sekal (2511913)" userId="S::2511913@student.uwtsd.ac.uk::410abe97-c82e-46bc-8116-da17a4f1f286" providerId="AD" clId="Web-{5535BCB0-5BA6-80C2-5826-766F5C2F954E}" dt="2026-07-03T19:45:55.281" v="589" actId="1076"/>
          <ac:spMkLst>
            <pc:docMk/>
            <pc:sldMk cId="1164789820" sldId="258"/>
            <ac:spMk id="2" creationId="{4F8DEA19-85AB-2D1E-E950-1BC8033FDDB7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19:45:10.810" v="584"/>
          <ac:spMkLst>
            <pc:docMk/>
            <pc:sldMk cId="1164789820" sldId="258"/>
            <ac:spMk id="4" creationId="{92415CCE-96C2-183F-345C-D70183160E83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19:45:10.810" v="584"/>
          <ac:spMkLst>
            <pc:docMk/>
            <pc:sldMk cId="1164789820" sldId="258"/>
            <ac:spMk id="5" creationId="{77F03A15-714D-2CE4-491E-4336EEF0A22A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19:45:10.810" v="584"/>
          <ac:spMkLst>
            <pc:docMk/>
            <pc:sldMk cId="1164789820" sldId="258"/>
            <ac:spMk id="6" creationId="{13DF6094-6E1E-998A-01B1-5C41795E7795}"/>
          </ac:spMkLst>
        </pc:spChg>
        <pc:graphicFrameChg chg="add mod modGraphic">
          <ac:chgData name="Agata Sekal (2511913)" userId="S::2511913@student.uwtsd.ac.uk::410abe97-c82e-46bc-8116-da17a4f1f286" providerId="AD" clId="Web-{5535BCB0-5BA6-80C2-5826-766F5C2F954E}" dt="2026-07-03T19:52:32.720" v="671" actId="20577"/>
          <ac:graphicFrameMkLst>
            <pc:docMk/>
            <pc:sldMk cId="1164789820" sldId="258"/>
            <ac:graphicFrameMk id="14" creationId="{60082115-79C8-9117-254B-BB077B7F3CD1}"/>
          </ac:graphicFrameMkLst>
        </pc:graphicFrameChg>
      </pc:sldChg>
      <pc:sldChg chg="addSp delSp modSp new mod modClrScheme chgLayout">
        <pc:chgData name="Agata Sekal (2511913)" userId="S::2511913@student.uwtsd.ac.uk::410abe97-c82e-46bc-8116-da17a4f1f286" providerId="AD" clId="Web-{5535BCB0-5BA6-80C2-5826-766F5C2F954E}" dt="2026-07-03T20:19:18.941" v="1116" actId="14100"/>
        <pc:sldMkLst>
          <pc:docMk/>
          <pc:sldMk cId="2399449025" sldId="259"/>
        </pc:sldMkLst>
        <pc:spChg chg="mod">
          <ac:chgData name="Agata Sekal (2511913)" userId="S::2511913@student.uwtsd.ac.uk::410abe97-c82e-46bc-8116-da17a4f1f286" providerId="AD" clId="Web-{5535BCB0-5BA6-80C2-5826-766F5C2F954E}" dt="2026-07-03T20:19:18.941" v="1116" actId="14100"/>
          <ac:spMkLst>
            <pc:docMk/>
            <pc:sldMk cId="2399449025" sldId="259"/>
            <ac:spMk id="2" creationId="{B2C4EADB-B5DA-C4D3-18A0-125F332B1D56}"/>
          </ac:spMkLst>
        </pc:spChg>
        <pc:spChg chg="mod ord">
          <ac:chgData name="Agata Sekal (2511913)" userId="S::2511913@student.uwtsd.ac.uk::410abe97-c82e-46bc-8116-da17a4f1f286" providerId="AD" clId="Web-{5535BCB0-5BA6-80C2-5826-766F5C2F954E}" dt="2026-07-03T20:18:02.766" v="1105"/>
          <ac:spMkLst>
            <pc:docMk/>
            <pc:sldMk cId="2399449025" sldId="259"/>
            <ac:spMk id="4" creationId="{B8695494-0365-D95C-B225-552AC675F47D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20:18:02.766" v="1105"/>
          <ac:spMkLst>
            <pc:docMk/>
            <pc:sldMk cId="2399449025" sldId="259"/>
            <ac:spMk id="5" creationId="{E9DE1227-D1A0-BF47-9FD6-DDAC31B6CE55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20:18:02.766" v="1105"/>
          <ac:spMkLst>
            <pc:docMk/>
            <pc:sldMk cId="2399449025" sldId="259"/>
            <ac:spMk id="6" creationId="{F35718E2-52D9-67CD-1BB6-4AE558810503}"/>
          </ac:spMkLst>
        </pc:spChg>
        <pc:spChg chg="mod">
          <ac:chgData name="Agata Sekal (2511913)" userId="S::2511913@student.uwtsd.ac.uk::410abe97-c82e-46bc-8116-da17a4f1f286" providerId="AD" clId="Web-{5535BCB0-5BA6-80C2-5826-766F5C2F954E}" dt="2026-07-03T20:18:02.766" v="1105"/>
          <ac:spMkLst>
            <pc:docMk/>
            <pc:sldMk cId="2399449025" sldId="259"/>
            <ac:spMk id="7" creationId="{647978D3-01D5-5BB3-B2BF-9C2F921639D7}"/>
          </ac:spMkLst>
        </pc:spChg>
        <pc:picChg chg="add mod ord">
          <ac:chgData name="Agata Sekal (2511913)" userId="S::2511913@student.uwtsd.ac.uk::410abe97-c82e-46bc-8116-da17a4f1f286" providerId="AD" clId="Web-{5535BCB0-5BA6-80C2-5826-766F5C2F954E}" dt="2026-07-03T20:18:22.392" v="1108" actId="14100"/>
          <ac:picMkLst>
            <pc:docMk/>
            <pc:sldMk cId="2399449025" sldId="259"/>
            <ac:picMk id="8" creationId="{619B7EB2-DBB7-3258-F1B3-C9375BB63C8D}"/>
          </ac:picMkLst>
        </pc:picChg>
      </pc:sldChg>
      <pc:sldMasterChg chg="add addSldLayout modSldLayout">
        <pc:chgData name="Agata Sekal (2511913)" userId="S::2511913@student.uwtsd.ac.uk::410abe97-c82e-46bc-8116-da17a4f1f286" providerId="AD" clId="Web-{5535BCB0-5BA6-80C2-5826-766F5C2F954E}" dt="2026-07-03T19:15:29.537" v="221"/>
        <pc:sldMasterMkLst>
          <pc:docMk/>
          <pc:sldMasterMk cId="2860273043" sldId="2147483856"/>
        </pc:sldMasterMkLst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1920864828" sldId="2147483857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3726518801" sldId="2147483858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1784504251" sldId="2147483859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3410536892" sldId="2147483860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2209361419" sldId="2147483861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2179595279" sldId="2147483862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3888124787" sldId="2147483863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4266696660" sldId="2147483864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3434348422" sldId="2147483865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1150517447" sldId="2147483866"/>
          </pc:sldLayoutMkLst>
        </pc:sldLayoutChg>
        <pc:sldLayoutChg chg="add mod replId">
          <pc:chgData name="Agata Sekal (2511913)" userId="S::2511913@student.uwtsd.ac.uk::410abe97-c82e-46bc-8116-da17a4f1f286" providerId="AD" clId="Web-{5535BCB0-5BA6-80C2-5826-766F5C2F954E}" dt="2026-07-03T19:15:29.537" v="221"/>
          <pc:sldLayoutMkLst>
            <pc:docMk/>
            <pc:sldMasterMk cId="2860273043" sldId="2147483856"/>
            <pc:sldLayoutMk cId="3244743986" sldId="2147483867"/>
          </pc:sldLayoutMkLst>
        </pc:sldLayoutChg>
      </pc:sldMasterChg>
    </pc:docChg>
  </pc:docChgLst>
  <pc:docChgLst>
    <pc:chgData name="Agata Sekal (2511913)" userId="S::2511913@student.uwtsd.ac.uk::410abe97-c82e-46bc-8116-da17a4f1f286" providerId="AD" clId="Web-{DE59CC3C-CAEE-6565-1A0C-420FC05E2A4E}"/>
    <pc:docChg chg="addSld modSld">
      <pc:chgData name="Agata Sekal (2511913)" userId="S::2511913@student.uwtsd.ac.uk::410abe97-c82e-46bc-8116-da17a4f1f286" providerId="AD" clId="Web-{DE59CC3C-CAEE-6565-1A0C-420FC05E2A4E}" dt="2026-07-04T02:32:36.260" v="1741" actId="14100"/>
      <pc:docMkLst>
        <pc:docMk/>
      </pc:docMkLst>
      <pc:sldChg chg="addSp delSp modSp">
        <pc:chgData name="Agata Sekal (2511913)" userId="S::2511913@student.uwtsd.ac.uk::410abe97-c82e-46bc-8116-da17a4f1f286" providerId="AD" clId="Web-{DE59CC3C-CAEE-6565-1A0C-420FC05E2A4E}" dt="2026-07-04T02:32:36.260" v="1741" actId="14100"/>
        <pc:sldMkLst>
          <pc:docMk/>
          <pc:sldMk cId="109857222" sldId="256"/>
        </pc:sldMkLst>
        <pc:spChg chg="add mod">
          <ac:chgData name="Agata Sekal (2511913)" userId="S::2511913@student.uwtsd.ac.uk::410abe97-c82e-46bc-8116-da17a4f1f286" providerId="AD" clId="Web-{DE59CC3C-CAEE-6565-1A0C-420FC05E2A4E}" dt="2026-07-04T01:02:00.802" v="1333" actId="14100"/>
          <ac:spMkLst>
            <pc:docMk/>
            <pc:sldMk cId="109857222" sldId="256"/>
            <ac:spMk id="2" creationId="{8BB730A9-F74B-5DC7-B767-B599B9428F44}"/>
          </ac:spMkLst>
        </pc:spChg>
        <pc:spChg chg="mod">
          <ac:chgData name="Agata Sekal (2511913)" userId="S::2511913@student.uwtsd.ac.uk::410abe97-c82e-46bc-8116-da17a4f1f286" providerId="AD" clId="Web-{DE59CC3C-CAEE-6565-1A0C-420FC05E2A4E}" dt="2026-07-04T02:20:38.901" v="1709" actId="20577"/>
          <ac:spMkLst>
            <pc:docMk/>
            <pc:sldMk cId="109857222" sldId="256"/>
            <ac:spMk id="4" creationId="{77A5F061-C89D-B91A-D245-C81C4704A58F}"/>
          </ac:spMkLst>
        </pc:spChg>
        <pc:spChg chg="mod">
          <ac:chgData name="Agata Sekal (2511913)" userId="S::2511913@student.uwtsd.ac.uk::410abe97-c82e-46bc-8116-da17a4f1f286" providerId="AD" clId="Web-{DE59CC3C-CAEE-6565-1A0C-420FC05E2A4E}" dt="2026-07-04T02:32:36.260" v="1741" actId="14100"/>
          <ac:spMkLst>
            <pc:docMk/>
            <pc:sldMk cId="109857222" sldId="256"/>
            <ac:spMk id="8" creationId="{260BCB6E-48C5-5EFC-D90E-07318727CD44}"/>
          </ac:spMkLst>
        </pc:spChg>
        <pc:picChg chg="add mod">
          <ac:chgData name="Agata Sekal (2511913)" userId="S::2511913@student.uwtsd.ac.uk::410abe97-c82e-46bc-8116-da17a4f1f286" providerId="AD" clId="Web-{DE59CC3C-CAEE-6565-1A0C-420FC05E2A4E}" dt="2026-07-04T02:20:53.620" v="1711" actId="1076"/>
          <ac:picMkLst>
            <pc:docMk/>
            <pc:sldMk cId="109857222" sldId="256"/>
            <ac:picMk id="5" creationId="{9F4BB885-D924-06F3-0F69-7C7A61151A07}"/>
          </ac:picMkLst>
        </pc:picChg>
        <pc:picChg chg="mod">
          <ac:chgData name="Agata Sekal (2511913)" userId="S::2511913@student.uwtsd.ac.uk::410abe97-c82e-46bc-8116-da17a4f1f286" providerId="AD" clId="Web-{DE59CC3C-CAEE-6565-1A0C-420FC05E2A4E}" dt="2026-07-04T01:36:58.634" v="1438" actId="1076"/>
          <ac:picMkLst>
            <pc:docMk/>
            <pc:sldMk cId="109857222" sldId="256"/>
            <ac:picMk id="6" creationId="{89629BE3-E974-F3DA-D545-68DA12FB8858}"/>
          </ac:picMkLst>
        </pc:picChg>
      </pc:sldChg>
      <pc:sldChg chg="addSp delSp modSp">
        <pc:chgData name="Agata Sekal (2511913)" userId="S::2511913@student.uwtsd.ac.uk::410abe97-c82e-46bc-8116-da17a4f1f286" providerId="AD" clId="Web-{DE59CC3C-CAEE-6565-1A0C-420FC05E2A4E}" dt="2026-07-04T02:31:10.836" v="1728" actId="1076"/>
        <pc:sldMkLst>
          <pc:docMk/>
          <pc:sldMk cId="1322185883" sldId="257"/>
        </pc:sldMkLst>
        <pc:spChg chg="mod">
          <ac:chgData name="Agata Sekal (2511913)" userId="S::2511913@student.uwtsd.ac.uk::410abe97-c82e-46bc-8116-da17a4f1f286" providerId="AD" clId="Web-{DE59CC3C-CAEE-6565-1A0C-420FC05E2A4E}" dt="2026-07-04T02:31:06.414" v="1727" actId="14100"/>
          <ac:spMkLst>
            <pc:docMk/>
            <pc:sldMk cId="1322185883" sldId="257"/>
            <ac:spMk id="2" creationId="{0C8C2F6C-A7C4-FE27-2AAE-549A2BEA8AD7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02:28.350" v="1336" actId="14100"/>
          <ac:spMkLst>
            <pc:docMk/>
            <pc:sldMk cId="1322185883" sldId="257"/>
            <ac:spMk id="7" creationId="{6FC352D4-05BE-6C3D-D01D-1472DB05AC66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2:19:07.570" v="1701"/>
          <ac:spMkLst>
            <pc:docMk/>
            <pc:sldMk cId="1322185883" sldId="257"/>
            <ac:spMk id="12" creationId="{EC4F3294-2E0F-C0CB-E3AA-ED28F7FECECA}"/>
          </ac:spMkLst>
        </pc:spChg>
        <pc:picChg chg="mod">
          <ac:chgData name="Agata Sekal (2511913)" userId="S::2511913@student.uwtsd.ac.uk::410abe97-c82e-46bc-8116-da17a4f1f286" providerId="AD" clId="Web-{DE59CC3C-CAEE-6565-1A0C-420FC05E2A4E}" dt="2026-07-04T02:13:20.450" v="1648"/>
          <ac:picMkLst>
            <pc:docMk/>
            <pc:sldMk cId="1322185883" sldId="257"/>
            <ac:picMk id="8" creationId="{3010A80D-F1C4-57D4-6B57-09E82FF5927D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2:31:10.836" v="1728" actId="1076"/>
          <ac:picMkLst>
            <pc:docMk/>
            <pc:sldMk cId="1322185883" sldId="257"/>
            <ac:picMk id="9" creationId="{D30E2047-F319-9FE3-D4F3-C8AC461DE574}"/>
          </ac:picMkLst>
        </pc:picChg>
      </pc:sldChg>
      <pc:sldChg chg="addSp modSp mod setBg">
        <pc:chgData name="Agata Sekal (2511913)" userId="S::2511913@student.uwtsd.ac.uk::410abe97-c82e-46bc-8116-da17a4f1f286" providerId="AD" clId="Web-{DE59CC3C-CAEE-6565-1A0C-420FC05E2A4E}" dt="2026-07-04T02:29:25.785" v="1725" actId="1076"/>
        <pc:sldMkLst>
          <pc:docMk/>
          <pc:sldMk cId="1164789820" sldId="258"/>
        </pc:sldMkLst>
        <pc:spChg chg="mod">
          <ac:chgData name="Agata Sekal (2511913)" userId="S::2511913@student.uwtsd.ac.uk::410abe97-c82e-46bc-8116-da17a4f1f286" providerId="AD" clId="Web-{DE59CC3C-CAEE-6565-1A0C-420FC05E2A4E}" dt="2026-07-04T02:29:25.785" v="1725" actId="1076"/>
          <ac:spMkLst>
            <pc:docMk/>
            <pc:sldMk cId="1164789820" sldId="258"/>
            <ac:spMk id="2" creationId="{4F8DEA19-85AB-2D1E-E950-1BC8033FDDB7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02:50.413" v="1338" actId="14100"/>
          <ac:spMkLst>
            <pc:docMk/>
            <pc:sldMk cId="1164789820" sldId="258"/>
            <ac:spMk id="26" creationId="{0B91F6F2-1BFE-E8DD-13B5-C22E02D87250}"/>
          </ac:spMkLst>
        </pc:spChg>
        <pc:graphicFrameChg chg="modGraphic">
          <ac:chgData name="Agata Sekal (2511913)" userId="S::2511913@student.uwtsd.ac.uk::410abe97-c82e-46bc-8116-da17a4f1f286" providerId="AD" clId="Web-{DE59CC3C-CAEE-6565-1A0C-420FC05E2A4E}" dt="2026-07-04T01:10:16.427" v="1355" actId="20577"/>
          <ac:graphicFrameMkLst>
            <pc:docMk/>
            <pc:sldMk cId="1164789820" sldId="258"/>
            <ac:graphicFrameMk id="14" creationId="{60082115-79C8-9117-254B-BB077B7F3CD1}"/>
          </ac:graphicFrameMkLst>
        </pc:graphicFrameChg>
        <pc:picChg chg="mod">
          <ac:chgData name="Agata Sekal (2511913)" userId="S::2511913@student.uwtsd.ac.uk::410abe97-c82e-46bc-8116-da17a4f1f286" providerId="AD" clId="Web-{DE59CC3C-CAEE-6565-1A0C-420FC05E2A4E}" dt="2026-07-04T01:34:11.925" v="1427"/>
          <ac:picMkLst>
            <pc:docMk/>
            <pc:sldMk cId="1164789820" sldId="258"/>
            <ac:picMk id="16" creationId="{0B4ABC35-310B-4A21-2F46-527A9D27BE96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2:25:43.210" v="1719"/>
          <ac:picMkLst>
            <pc:docMk/>
            <pc:sldMk cId="1164789820" sldId="258"/>
            <ac:picMk id="54" creationId="{CA32A7F1-DB53-50E1-CA04-91F0042D2FDD}"/>
          </ac:picMkLst>
        </pc:picChg>
      </pc:sldChg>
      <pc:sldChg chg="addSp delSp modSp">
        <pc:chgData name="Agata Sekal (2511913)" userId="S::2511913@student.uwtsd.ac.uk::410abe97-c82e-46bc-8116-da17a4f1f286" providerId="AD" clId="Web-{DE59CC3C-CAEE-6565-1A0C-420FC05E2A4E}" dt="2026-07-04T02:27:46.105" v="1723" actId="14100"/>
        <pc:sldMkLst>
          <pc:docMk/>
          <pc:sldMk cId="2399449025" sldId="259"/>
        </pc:sldMkLst>
        <pc:spChg chg="mod">
          <ac:chgData name="Agata Sekal (2511913)" userId="S::2511913@student.uwtsd.ac.uk::410abe97-c82e-46bc-8116-da17a4f1f286" providerId="AD" clId="Web-{DE59CC3C-CAEE-6565-1A0C-420FC05E2A4E}" dt="2026-07-04T01:29:19.744" v="1405" actId="20577"/>
          <ac:spMkLst>
            <pc:docMk/>
            <pc:sldMk cId="2399449025" sldId="259"/>
            <ac:spMk id="2" creationId="{B2C4EADB-B5DA-C4D3-18A0-125F332B1D56}"/>
          </ac:spMkLst>
        </pc:spChg>
        <pc:spChg chg="mod">
          <ac:chgData name="Agata Sekal (2511913)" userId="S::2511913@student.uwtsd.ac.uk::410abe97-c82e-46bc-8116-da17a4f1f286" providerId="AD" clId="Web-{DE59CC3C-CAEE-6565-1A0C-420FC05E2A4E}" dt="2026-07-04T02:00:52.425" v="1535" actId="14100"/>
          <ac:spMkLst>
            <pc:docMk/>
            <pc:sldMk cId="2399449025" sldId="259"/>
            <ac:spMk id="4" creationId="{B8695494-0365-D95C-B225-552AC675F47D}"/>
          </ac:spMkLst>
        </pc:spChg>
        <pc:spChg chg="mod">
          <ac:chgData name="Agata Sekal (2511913)" userId="S::2511913@student.uwtsd.ac.uk::410abe97-c82e-46bc-8116-da17a4f1f286" providerId="AD" clId="Web-{DE59CC3C-CAEE-6565-1A0C-420FC05E2A4E}" dt="2026-07-04T02:27:46.105" v="1723" actId="14100"/>
          <ac:spMkLst>
            <pc:docMk/>
            <pc:sldMk cId="2399449025" sldId="259"/>
            <ac:spMk id="10" creationId="{97D297AB-3694-B109-5A8B-D8D158706F03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03:11.539" v="1340" actId="14100"/>
          <ac:spMkLst>
            <pc:docMk/>
            <pc:sldMk cId="2399449025" sldId="259"/>
            <ac:spMk id="11" creationId="{FB841115-7821-D076-7713-481BE34BD94E}"/>
          </ac:spMkLst>
        </pc:spChg>
        <pc:picChg chg="mod">
          <ac:chgData name="Agata Sekal (2511913)" userId="S::2511913@student.uwtsd.ac.uk::410abe97-c82e-46bc-8116-da17a4f1f286" providerId="AD" clId="Web-{DE59CC3C-CAEE-6565-1A0C-420FC05E2A4E}" dt="2026-07-04T01:35:01.021" v="1430"/>
          <ac:picMkLst>
            <pc:docMk/>
            <pc:sldMk cId="2399449025" sldId="259"/>
            <ac:picMk id="8" creationId="{619B7EB2-DBB7-3258-F1B3-C9375BB63C8D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1:20:48.213" v="1375" actId="1076"/>
          <ac:picMkLst>
            <pc:docMk/>
            <pc:sldMk cId="2399449025" sldId="259"/>
            <ac:picMk id="13" creationId="{8813289B-B4E1-5F40-5C81-BA9D3E5D3315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2:01:11.974" v="1537"/>
          <ac:picMkLst>
            <pc:docMk/>
            <pc:sldMk cId="2399449025" sldId="259"/>
            <ac:picMk id="14" creationId="{BEB21B7E-5ACB-9AEA-84E4-5B5FF8010D1A}"/>
          </ac:picMkLst>
        </pc:picChg>
      </pc:sldChg>
      <pc:sldChg chg="addSp modSp">
        <pc:chgData name="Agata Sekal (2511913)" userId="S::2511913@student.uwtsd.ac.uk::410abe97-c82e-46bc-8116-da17a4f1f286" providerId="AD" clId="Web-{DE59CC3C-CAEE-6565-1A0C-420FC05E2A4E}" dt="2026-07-04T01:51:29.615" v="1485" actId="1076"/>
        <pc:sldMkLst>
          <pc:docMk/>
          <pc:sldMk cId="3930418060" sldId="260"/>
        </pc:sldMkLst>
        <pc:spChg chg="mod">
          <ac:chgData name="Agata Sekal (2511913)" userId="S::2511913@student.uwtsd.ac.uk::410abe97-c82e-46bc-8116-da17a4f1f286" providerId="AD" clId="Web-{DE59CC3C-CAEE-6565-1A0C-420FC05E2A4E}" dt="2026-07-04T01:51:29.615" v="1485" actId="1076"/>
          <ac:spMkLst>
            <pc:docMk/>
            <pc:sldMk cId="3930418060" sldId="260"/>
            <ac:spMk id="2" creationId="{266F28C4-65F6-A375-9B0D-E8FC73E965FA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03:36.446" v="1342" actId="14100"/>
          <ac:spMkLst>
            <pc:docMk/>
            <pc:sldMk cId="3930418060" sldId="260"/>
            <ac:spMk id="3" creationId="{541BA736-CD0D-AA74-33E4-703EF0179BEC}"/>
          </ac:spMkLst>
        </pc:spChg>
        <pc:spChg chg="mod">
          <ac:chgData name="Agata Sekal (2511913)" userId="S::2511913@student.uwtsd.ac.uk::410abe97-c82e-46bc-8116-da17a4f1f286" providerId="AD" clId="Web-{DE59CC3C-CAEE-6565-1A0C-420FC05E2A4E}" dt="2026-07-04T01:49:41.783" v="1473" actId="20577"/>
          <ac:spMkLst>
            <pc:docMk/>
            <pc:sldMk cId="3930418060" sldId="260"/>
            <ac:spMk id="1977" creationId="{E41BBE3D-30F3-6F37-08DF-B75B3FE5D52D}"/>
          </ac:spMkLst>
        </pc:spChg>
        <pc:spChg chg="mod">
          <ac:chgData name="Agata Sekal (2511913)" userId="S::2511913@student.uwtsd.ac.uk::410abe97-c82e-46bc-8116-da17a4f1f286" providerId="AD" clId="Web-{DE59CC3C-CAEE-6565-1A0C-420FC05E2A4E}" dt="2026-07-04T01:49:54.252" v="1474" actId="20577"/>
          <ac:spMkLst>
            <pc:docMk/>
            <pc:sldMk cId="3930418060" sldId="260"/>
            <ac:spMk id="1981" creationId="{95A561E7-40EF-14F6-2262-6EF75D5AF399}"/>
          </ac:spMkLst>
        </pc:spChg>
        <pc:spChg chg="mod">
          <ac:chgData name="Agata Sekal (2511913)" userId="S::2511913@student.uwtsd.ac.uk::410abe97-c82e-46bc-8116-da17a4f1f286" providerId="AD" clId="Web-{DE59CC3C-CAEE-6565-1A0C-420FC05E2A4E}" dt="2026-07-04T01:50:10.315" v="1475" actId="20577"/>
          <ac:spMkLst>
            <pc:docMk/>
            <pc:sldMk cId="3930418060" sldId="260"/>
            <ac:spMk id="1984" creationId="{0A70D1FD-14EF-F8D0-5DE7-22DD7C451CB2}"/>
          </ac:spMkLst>
        </pc:spChg>
        <pc:picChg chg="add mod">
          <ac:chgData name="Agata Sekal (2511913)" userId="S::2511913@student.uwtsd.ac.uk::410abe97-c82e-46bc-8116-da17a4f1f286" providerId="AD" clId="Web-{DE59CC3C-CAEE-6565-1A0C-420FC05E2A4E}" dt="2026-07-04T01:51:19.239" v="1484" actId="1076"/>
          <ac:picMkLst>
            <pc:docMk/>
            <pc:sldMk cId="3930418060" sldId="260"/>
            <ac:picMk id="7" creationId="{8BDE364B-40E8-7BD1-4ECA-9AF3DE564A07}"/>
          </ac:picMkLst>
        </pc:picChg>
        <pc:picChg chg="mod">
          <ac:chgData name="Agata Sekal (2511913)" userId="S::2511913@student.uwtsd.ac.uk::410abe97-c82e-46bc-8116-da17a4f1f286" providerId="AD" clId="Web-{DE59CC3C-CAEE-6565-1A0C-420FC05E2A4E}" dt="2026-07-04T01:06:01.669" v="1353" actId="1076"/>
          <ac:picMkLst>
            <pc:docMk/>
            <pc:sldMk cId="3930418060" sldId="260"/>
            <ac:picMk id="1982" creationId="{4517E1B2-219D-AED7-205E-AE0D29410EC2}"/>
          </ac:picMkLst>
        </pc:picChg>
      </pc:sldChg>
      <pc:sldChg chg="addSp delSp modSp">
        <pc:chgData name="Agata Sekal (2511913)" userId="S::2511913@student.uwtsd.ac.uk::410abe97-c82e-46bc-8116-da17a4f1f286" providerId="AD" clId="Web-{DE59CC3C-CAEE-6565-1A0C-420FC05E2A4E}" dt="2026-07-04T01:53:31.478" v="1502" actId="1076"/>
        <pc:sldMkLst>
          <pc:docMk/>
          <pc:sldMk cId="50717410" sldId="261"/>
        </pc:sldMkLst>
        <pc:spChg chg="mod">
          <ac:chgData name="Agata Sekal (2511913)" userId="S::2511913@student.uwtsd.ac.uk::410abe97-c82e-46bc-8116-da17a4f1f286" providerId="AD" clId="Web-{DE59CC3C-CAEE-6565-1A0C-420FC05E2A4E}" dt="2026-07-04T01:29:42.558" v="1408" actId="20577"/>
          <ac:spMkLst>
            <pc:docMk/>
            <pc:sldMk cId="50717410" sldId="261"/>
            <ac:spMk id="2" creationId="{673F6256-D279-4D3E-FCD0-19F255506B39}"/>
          </ac:spMkLst>
        </pc:spChg>
        <pc:spChg chg="mod">
          <ac:chgData name="Agata Sekal (2511913)" userId="S::2511913@student.uwtsd.ac.uk::410abe97-c82e-46bc-8116-da17a4f1f286" providerId="AD" clId="Web-{DE59CC3C-CAEE-6565-1A0C-420FC05E2A4E}" dt="2026-07-04T01:51:52.428" v="1489" actId="20577"/>
          <ac:spMkLst>
            <pc:docMk/>
            <pc:sldMk cId="50717410" sldId="261"/>
            <ac:spMk id="9" creationId="{CD81571B-56FD-154F-B4A4-7532A8517F73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52:31.835" v="1495" actId="14100"/>
          <ac:spMkLst>
            <pc:docMk/>
            <pc:sldMk cId="50717410" sldId="261"/>
            <ac:spMk id="32" creationId="{5D9C4355-DEAA-FAF4-CFA4-A5D269C4EF72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52:57.195" v="1497" actId="20577"/>
          <ac:spMkLst>
            <pc:docMk/>
            <pc:sldMk cId="50717410" sldId="261"/>
            <ac:spMk id="35" creationId="{28E0B464-2385-FCE7-6847-89D0A8616AAD}"/>
          </ac:spMkLst>
        </pc:spChg>
        <pc:spChg chg="add">
          <ac:chgData name="Agata Sekal (2511913)" userId="S::2511913@student.uwtsd.ac.uk::410abe97-c82e-46bc-8116-da17a4f1f286" providerId="AD" clId="Web-{DE59CC3C-CAEE-6565-1A0C-420FC05E2A4E}" dt="2026-07-04T00:59:49.407" v="1329"/>
          <ac:spMkLst>
            <pc:docMk/>
            <pc:sldMk cId="50717410" sldId="261"/>
            <ac:spMk id="42" creationId="{22D4A077-D4A2-8C0F-2680-25046B53DB5E}"/>
          </ac:spMkLst>
        </pc:spChg>
        <pc:picChg chg="mod">
          <ac:chgData name="Agata Sekal (2511913)" userId="S::2511913@student.uwtsd.ac.uk::410abe97-c82e-46bc-8116-da17a4f1f286" providerId="AD" clId="Web-{DE59CC3C-CAEE-6565-1A0C-420FC05E2A4E}" dt="2026-07-03T23:42:03.892" v="271" actId="14100"/>
          <ac:picMkLst>
            <pc:docMk/>
            <pc:sldMk cId="50717410" sldId="261"/>
            <ac:picMk id="8" creationId="{1D575760-4A9D-EC01-2097-F619C478EADC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3T23:17:05.651" v="74" actId="1076"/>
          <ac:picMkLst>
            <pc:docMk/>
            <pc:sldMk cId="50717410" sldId="261"/>
            <ac:picMk id="22" creationId="{28939032-5550-FF87-D067-F5DA32963B45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3T23:19:00.237" v="78" actId="1076"/>
          <ac:picMkLst>
            <pc:docMk/>
            <pc:sldMk cId="50717410" sldId="261"/>
            <ac:picMk id="23" creationId="{6440D891-C45C-0457-96DE-DE30DB238837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3T23:26:39.360" v="97" actId="14100"/>
          <ac:picMkLst>
            <pc:docMk/>
            <pc:sldMk cId="50717410" sldId="261"/>
            <ac:picMk id="25" creationId="{D22EFB67-511C-6CEC-1930-24B62821E8E6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1:53:31.478" v="1502" actId="1076"/>
          <ac:picMkLst>
            <pc:docMk/>
            <pc:sldMk cId="50717410" sldId="261"/>
            <ac:picMk id="36" creationId="{2D0A6269-E85E-340B-4CDA-0006D74094F2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1:53:28.056" v="1501" actId="1076"/>
          <ac:picMkLst>
            <pc:docMk/>
            <pc:sldMk cId="50717410" sldId="261"/>
            <ac:picMk id="37" creationId="{09158CB2-B9F4-9A7E-7626-845A3756AB9F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1:53:23.853" v="1500" actId="1076"/>
          <ac:picMkLst>
            <pc:docMk/>
            <pc:sldMk cId="50717410" sldId="261"/>
            <ac:picMk id="38" creationId="{04865527-961E-2A5C-5437-553120830007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1:53:19.087" v="1499" actId="1076"/>
          <ac:picMkLst>
            <pc:docMk/>
            <pc:sldMk cId="50717410" sldId="261"/>
            <ac:picMk id="39" creationId="{4803CE10-59F7-9971-E47F-AB651B30FB43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3T23:57:36.208" v="418"/>
          <ac:picMkLst>
            <pc:docMk/>
            <pc:sldMk cId="50717410" sldId="261"/>
            <ac:picMk id="40" creationId="{25F1DC1A-3E73-436E-9C24-31089B72E8C0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3T23:59:32.540" v="433"/>
          <ac:picMkLst>
            <pc:docMk/>
            <pc:sldMk cId="50717410" sldId="261"/>
            <ac:picMk id="41" creationId="{A666F2DE-D00D-BCE4-817F-51D3C8A4493F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1:23:27.702" v="1388" actId="1076"/>
          <ac:picMkLst>
            <pc:docMk/>
            <pc:sldMk cId="50717410" sldId="261"/>
            <ac:picMk id="43" creationId="{46CD5E71-E5D8-2D8C-C082-E30956EC80A3}"/>
          </ac:picMkLst>
        </pc:picChg>
      </pc:sldChg>
      <pc:sldChg chg="addSp delSp modSp new">
        <pc:chgData name="Agata Sekal (2511913)" userId="S::2511913@student.uwtsd.ac.uk::410abe97-c82e-46bc-8116-da17a4f1f286" providerId="AD" clId="Web-{DE59CC3C-CAEE-6565-1A0C-420FC05E2A4E}" dt="2026-07-04T02:08:24.347" v="1635" actId="1076"/>
        <pc:sldMkLst>
          <pc:docMk/>
          <pc:sldMk cId="2772035627" sldId="262"/>
        </pc:sldMkLst>
        <pc:spChg chg="mod">
          <ac:chgData name="Agata Sekal (2511913)" userId="S::2511913@student.uwtsd.ac.uk::410abe97-c82e-46bc-8116-da17a4f1f286" providerId="AD" clId="Web-{DE59CC3C-CAEE-6565-1A0C-420FC05E2A4E}" dt="2026-07-04T02:06:13.952" v="1568" actId="14100"/>
          <ac:spMkLst>
            <pc:docMk/>
            <pc:sldMk cId="2772035627" sldId="262"/>
            <ac:spMk id="2" creationId="{264062A1-DC92-895E-E78E-13423B6E23B3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53:55.744" v="1504" actId="20577"/>
          <ac:spMkLst>
            <pc:docMk/>
            <pc:sldMk cId="2772035627" sldId="262"/>
            <ac:spMk id="9" creationId="{ED513989-68FE-7130-1E7D-C4FF17BFA425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0:49:56.424" v="1278" actId="1076"/>
          <ac:spMkLst>
            <pc:docMk/>
            <pc:sldMk cId="2772035627" sldId="262"/>
            <ac:spMk id="10" creationId="{5ACBA910-3FB9-E024-F55C-92BDED955ECC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55:20.184" v="1516" actId="1076"/>
          <ac:spMkLst>
            <pc:docMk/>
            <pc:sldMk cId="2772035627" sldId="262"/>
            <ac:spMk id="14" creationId="{075FC4F2-E8BE-57D5-A505-8A4E82C88166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2:07:19.548" v="1624" actId="20577"/>
          <ac:spMkLst>
            <pc:docMk/>
            <pc:sldMk cId="2772035627" sldId="262"/>
            <ac:spMk id="22" creationId="{F6CB0BD2-E078-2F7F-9D63-45907DB5D2B1}"/>
          </ac:spMkLst>
        </pc:spChg>
        <pc:spChg chg="add mod">
          <ac:chgData name="Agata Sekal (2511913)" userId="S::2511913@student.uwtsd.ac.uk::410abe97-c82e-46bc-8116-da17a4f1f286" providerId="AD" clId="Web-{DE59CC3C-CAEE-6565-1A0C-420FC05E2A4E}" dt="2026-07-04T01:04:18.181" v="1345" actId="1076"/>
          <ac:spMkLst>
            <pc:docMk/>
            <pc:sldMk cId="2772035627" sldId="262"/>
            <ac:spMk id="27" creationId="{4C8DBE9E-17AB-3E95-FDA5-BCCF81852125}"/>
          </ac:spMkLst>
        </pc:spChg>
        <pc:picChg chg="add mod ord">
          <ac:chgData name="Agata Sekal (2511913)" userId="S::2511913@student.uwtsd.ac.uk::410abe97-c82e-46bc-8116-da17a4f1f286" providerId="AD" clId="Web-{DE59CC3C-CAEE-6565-1A0C-420FC05E2A4E}" dt="2026-07-04T00:48:55.297" v="1271" actId="1076"/>
          <ac:picMkLst>
            <pc:docMk/>
            <pc:sldMk cId="2772035627" sldId="262"/>
            <ac:picMk id="7" creationId="{D6FEF340-37A1-C8BA-4AFA-AA50A791C98B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1:04:26.338" v="1347" actId="1076"/>
          <ac:picMkLst>
            <pc:docMk/>
            <pc:sldMk cId="2772035627" sldId="262"/>
            <ac:picMk id="11" creationId="{86B07CB0-C0AB-E918-4A06-BD3FB6F3FEEF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1:04:29.229" v="1348" actId="1076"/>
          <ac:picMkLst>
            <pc:docMk/>
            <pc:sldMk cId="2772035627" sldId="262"/>
            <ac:picMk id="13" creationId="{C40E83D3-E47E-5C0C-4555-CF9933D0DA63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0:50:55.191" v="1285" actId="1076"/>
          <ac:picMkLst>
            <pc:docMk/>
            <pc:sldMk cId="2772035627" sldId="262"/>
            <ac:picMk id="15" creationId="{A300A2A2-C68C-324F-BD82-AD078AD075B4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0:50:27.612" v="1281" actId="1076"/>
          <ac:picMkLst>
            <pc:docMk/>
            <pc:sldMk cId="2772035627" sldId="262"/>
            <ac:picMk id="16" creationId="{831F7441-A4A5-A291-08AB-05C89A71C3B9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0:50:42.191" v="1283" actId="1076"/>
          <ac:picMkLst>
            <pc:docMk/>
            <pc:sldMk cId="2772035627" sldId="262"/>
            <ac:picMk id="17" creationId="{ACD3B45A-3C40-E0E8-AD68-5A57ED1BFFBE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0:50:50.003" v="1284" actId="1076"/>
          <ac:picMkLst>
            <pc:docMk/>
            <pc:sldMk cId="2772035627" sldId="262"/>
            <ac:picMk id="19" creationId="{15889952-818E-EC0F-8C4D-EEB1EC1DE7D7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2:07:52.486" v="1631" actId="1076"/>
          <ac:picMkLst>
            <pc:docMk/>
            <pc:sldMk cId="2772035627" sldId="262"/>
            <ac:picMk id="23" creationId="{8CAB9DF2-31C6-037F-95A1-7A8DBF3BE8A3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2:07:49.080" v="1630" actId="1076"/>
          <ac:picMkLst>
            <pc:docMk/>
            <pc:sldMk cId="2772035627" sldId="262"/>
            <ac:picMk id="24" creationId="{D5DE3378-153A-BD12-D6B1-BF4C096E1BD1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2:08:15.737" v="1634" actId="1076"/>
          <ac:picMkLst>
            <pc:docMk/>
            <pc:sldMk cId="2772035627" sldId="262"/>
            <ac:picMk id="25" creationId="{0CA68DD2-944F-CA70-7A8A-8105C68D6E64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2:08:06.846" v="1633" actId="1076"/>
          <ac:picMkLst>
            <pc:docMk/>
            <pc:sldMk cId="2772035627" sldId="262"/>
            <ac:picMk id="26" creationId="{BA88AC4C-9421-584F-B728-2662419A5E2A}"/>
          </ac:picMkLst>
        </pc:picChg>
        <pc:picChg chg="add mod">
          <ac:chgData name="Agata Sekal (2511913)" userId="S::2511913@student.uwtsd.ac.uk::410abe97-c82e-46bc-8116-da17a4f1f286" providerId="AD" clId="Web-{DE59CC3C-CAEE-6565-1A0C-420FC05E2A4E}" dt="2026-07-04T02:08:24.347" v="1635" actId="1076"/>
          <ac:picMkLst>
            <pc:docMk/>
            <pc:sldMk cId="2772035627" sldId="262"/>
            <ac:picMk id="28" creationId="{FEA174B3-0762-5ED8-4E4A-B2DD6C1FE921}"/>
          </ac:picMkLst>
        </pc:picChg>
      </pc:sldChg>
      <pc:sldChg chg="new">
        <pc:chgData name="Agata Sekal (2511913)" userId="S::2511913@student.uwtsd.ac.uk::410abe97-c82e-46bc-8116-da17a4f1f286" providerId="AD" clId="Web-{DE59CC3C-CAEE-6565-1A0C-420FC05E2A4E}" dt="2026-07-04T00:54:23.057" v="1315"/>
        <pc:sldMkLst>
          <pc:docMk/>
          <pc:sldMk cId="3533430547" sldId="263"/>
        </pc:sldMkLst>
      </pc:sldChg>
    </pc:docChg>
  </pc:docChgLst>
  <pc:docChgLst>
    <pc:chgData name="Agata Sekal (2511913)" userId="S::2511913@student.uwtsd.ac.uk::410abe97-c82e-46bc-8116-da17a4f1f286" providerId="AD" clId="Web-{A50E0F52-31A0-51C2-DB63-2AEF3C8B4D38}"/>
    <pc:docChg chg="addSld delSld modSld">
      <pc:chgData name="Agata Sekal (2511913)" userId="S::2511913@student.uwtsd.ac.uk::410abe97-c82e-46bc-8116-da17a4f1f286" providerId="AD" clId="Web-{A50E0F52-31A0-51C2-DB63-2AEF3C8B4D38}" dt="2026-07-04T11:08:43.502" v="2017"/>
      <pc:docMkLst>
        <pc:docMk/>
      </pc:docMkLst>
      <pc:sldChg chg="modSp">
        <pc:chgData name="Agata Sekal (2511913)" userId="S::2511913@student.uwtsd.ac.uk::410abe97-c82e-46bc-8116-da17a4f1f286" providerId="AD" clId="Web-{A50E0F52-31A0-51C2-DB63-2AEF3C8B4D38}" dt="2026-07-04T09:37:06.973" v="279" actId="20577"/>
        <pc:sldMkLst>
          <pc:docMk/>
          <pc:sldMk cId="50717410" sldId="261"/>
        </pc:sldMkLst>
      </pc:sldChg>
      <pc:sldChg chg="modSp">
        <pc:chgData name="Agata Sekal (2511913)" userId="S::2511913@student.uwtsd.ac.uk::410abe97-c82e-46bc-8116-da17a4f1f286" providerId="AD" clId="Web-{A50E0F52-31A0-51C2-DB63-2AEF3C8B4D38}" dt="2026-07-04T10:14:49.495" v="869" actId="20577"/>
        <pc:sldMkLst>
          <pc:docMk/>
          <pc:sldMk cId="2772035627" sldId="262"/>
        </pc:sldMkLst>
        <pc:spChg chg="mod">
          <ac:chgData name="Agata Sekal (2511913)" userId="S::2511913@student.uwtsd.ac.uk::410abe97-c82e-46bc-8116-da17a4f1f286" providerId="AD" clId="Web-{A50E0F52-31A0-51C2-DB63-2AEF3C8B4D38}" dt="2026-07-04T10:14:49.495" v="869" actId="20577"/>
          <ac:spMkLst>
            <pc:docMk/>
            <pc:sldMk cId="2772035627" sldId="262"/>
            <ac:spMk id="2" creationId="{264062A1-DC92-895E-E78E-13423B6E23B3}"/>
          </ac:spMkLst>
        </pc:spChg>
        <pc:spChg chg="mod">
          <ac:chgData name="Agata Sekal (2511913)" userId="S::2511913@student.uwtsd.ac.uk::410abe97-c82e-46bc-8116-da17a4f1f286" providerId="AD" clId="Web-{A50E0F52-31A0-51C2-DB63-2AEF3C8B4D38}" dt="2026-07-04T10:14:44.401" v="864" actId="14100"/>
          <ac:spMkLst>
            <pc:docMk/>
            <pc:sldMk cId="2772035627" sldId="262"/>
            <ac:spMk id="9" creationId="{ED513989-68FE-7130-1E7D-C4FF17BFA425}"/>
          </ac:spMkLst>
        </pc:spChg>
        <pc:spChg chg="mod">
          <ac:chgData name="Agata Sekal (2511913)" userId="S::2511913@student.uwtsd.ac.uk::410abe97-c82e-46bc-8116-da17a4f1f286" providerId="AD" clId="Web-{A50E0F52-31A0-51C2-DB63-2AEF3C8B4D38}" dt="2026-07-04T09:37:43.833" v="281" actId="20577"/>
          <ac:spMkLst>
            <pc:docMk/>
            <pc:sldMk cId="2772035627" sldId="262"/>
            <ac:spMk id="14" creationId="{075FC4F2-E8BE-57D5-A505-8A4E82C88166}"/>
          </ac:spMkLst>
        </pc:spChg>
        <pc:picChg chg="mod">
          <ac:chgData name="Agata Sekal (2511913)" userId="S::2511913@student.uwtsd.ac.uk::410abe97-c82e-46bc-8116-da17a4f1f286" providerId="AD" clId="Web-{A50E0F52-31A0-51C2-DB63-2AEF3C8B4D38}" dt="2026-07-04T10:14:40.604" v="861" actId="1076"/>
          <ac:picMkLst>
            <pc:docMk/>
            <pc:sldMk cId="2772035627" sldId="262"/>
            <ac:picMk id="7" creationId="{D6FEF340-37A1-C8BA-4AFA-AA50A791C98B}"/>
          </ac:picMkLst>
        </pc:picChg>
      </pc:sldChg>
      <pc:sldChg chg="addSp delSp modSp">
        <pc:chgData name="Agata Sekal (2511913)" userId="S::2511913@student.uwtsd.ac.uk::410abe97-c82e-46bc-8116-da17a4f1f286" providerId="AD" clId="Web-{A50E0F52-31A0-51C2-DB63-2AEF3C8B4D38}" dt="2026-07-04T10:14:49.495" v="868" actId="1076"/>
        <pc:sldMkLst>
          <pc:docMk/>
          <pc:sldMk cId="3533430547" sldId="263"/>
        </pc:sldMkLst>
        <pc:spChg chg="mod">
          <ac:chgData name="Agata Sekal (2511913)" userId="S::2511913@student.uwtsd.ac.uk::410abe97-c82e-46bc-8116-da17a4f1f286" providerId="AD" clId="Web-{A50E0F52-31A0-51C2-DB63-2AEF3C8B4D38}" dt="2026-07-04T10:10:25.576" v="819" actId="14100"/>
          <ac:spMkLst>
            <pc:docMk/>
            <pc:sldMk cId="3533430547" sldId="263"/>
            <ac:spMk id="2" creationId="{CEDDA218-3F1D-1A8F-B5D9-FF8EF159E216}"/>
          </ac:spMkLst>
        </pc:spChg>
        <pc:spChg chg="mod">
          <ac:chgData name="Agata Sekal (2511913)" userId="S::2511913@student.uwtsd.ac.uk::410abe97-c82e-46bc-8116-da17a4f1f286" providerId="AD" clId="Web-{A50E0F52-31A0-51C2-DB63-2AEF3C8B4D38}" dt="2026-07-04T09:33:15.793" v="254" actId="1076"/>
          <ac:spMkLst>
            <pc:docMk/>
            <pc:sldMk cId="3533430547" sldId="263"/>
            <ac:spMk id="5" creationId="{6AF9C60F-AF10-E5F0-2914-024A4C6DB182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09:34:33.046" v="267" actId="20577"/>
          <ac:spMkLst>
            <pc:docMk/>
            <pc:sldMk cId="3533430547" sldId="263"/>
            <ac:spMk id="8" creationId="{01665BE6-23F6-27A5-4B0B-6E7BADFF827C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09:33:15.809" v="256" actId="1076"/>
          <ac:spMkLst>
            <pc:docMk/>
            <pc:sldMk cId="3533430547" sldId="263"/>
            <ac:spMk id="9" creationId="{28F38702-76B4-805B-D0B5-AD4A844E1D56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09:56:16.044" v="589" actId="20577"/>
          <ac:spMkLst>
            <pc:docMk/>
            <pc:sldMk cId="3533430547" sldId="263"/>
            <ac:spMk id="11" creationId="{C72B937B-7822-F437-58B5-B8C685AEABD9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09:46:30.008" v="408" actId="20577"/>
          <ac:spMkLst>
            <pc:docMk/>
            <pc:sldMk cId="3533430547" sldId="263"/>
            <ac:spMk id="14" creationId="{B52F7A03-B0FC-23A8-FC24-D733E10CE900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09:46:36.821" v="409" actId="20577"/>
          <ac:spMkLst>
            <pc:docMk/>
            <pc:sldMk cId="3533430547" sldId="263"/>
            <ac:spMk id="15" creationId="{1F4AE725-055A-F593-B6E8-CAFEE784D50F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09:46:43.665" v="410" actId="20577"/>
          <ac:spMkLst>
            <pc:docMk/>
            <pc:sldMk cId="3533430547" sldId="263"/>
            <ac:spMk id="16" creationId="{3368C909-C14E-DB7D-56F4-AD348FBEEE8D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09:48:31.715" v="426" actId="1076"/>
          <ac:spMkLst>
            <pc:docMk/>
            <pc:sldMk cId="3533430547" sldId="263"/>
            <ac:spMk id="20" creationId="{DD8A25F2-947F-26D6-4BC8-3EC68866F6F7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10:01:05.960" v="753" actId="20577"/>
          <ac:spMkLst>
            <pc:docMk/>
            <pc:sldMk cId="3533430547" sldId="263"/>
            <ac:spMk id="26" creationId="{1E8DF263-DA87-957F-85DC-2CD5DEF13EE8}"/>
          </ac:spMkLst>
        </pc:spChg>
        <pc:picChg chg="add mod ord">
          <ac:chgData name="Agata Sekal (2511913)" userId="S::2511913@student.uwtsd.ac.uk::410abe97-c82e-46bc-8116-da17a4f1f286" providerId="AD" clId="Web-{A50E0F52-31A0-51C2-DB63-2AEF3C8B4D38}" dt="2026-07-04T10:10:53.249" v="823"/>
          <ac:picMkLst>
            <pc:docMk/>
            <pc:sldMk cId="3533430547" sldId="263"/>
            <ac:picMk id="10" creationId="{E0647619-6BAD-51D6-2111-5CD0047F0D75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09:50:08.797" v="433" actId="1076"/>
          <ac:picMkLst>
            <pc:docMk/>
            <pc:sldMk cId="3533430547" sldId="263"/>
            <ac:picMk id="17" creationId="{79C1AE05-45A3-46BB-06D8-2DEE6B5E179D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09:45:35.006" v="402" actId="1076"/>
          <ac:picMkLst>
            <pc:docMk/>
            <pc:sldMk cId="3533430547" sldId="263"/>
            <ac:picMk id="18" creationId="{837DDE1A-2B88-A24B-BDDF-C441DA62112D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09:46:00.632" v="406" actId="1076"/>
          <ac:picMkLst>
            <pc:docMk/>
            <pc:sldMk cId="3533430547" sldId="263"/>
            <ac:picMk id="19" creationId="{1ADF2043-93D7-BDF9-FF1A-15D574209633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10:09:24.215" v="792" actId="1076"/>
          <ac:picMkLst>
            <pc:docMk/>
            <pc:sldMk cId="3533430547" sldId="263"/>
            <ac:picMk id="27" creationId="{1D74614B-A29D-C4B9-7249-D7E351A9AB07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10:09:18.980" v="791" actId="1076"/>
          <ac:picMkLst>
            <pc:docMk/>
            <pc:sldMk cId="3533430547" sldId="263"/>
            <ac:picMk id="28" creationId="{32A2417B-26E8-8A2D-788E-5E35B342DD6A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10:09:03.651" v="788" actId="1076"/>
          <ac:picMkLst>
            <pc:docMk/>
            <pc:sldMk cId="3533430547" sldId="263"/>
            <ac:picMk id="29" creationId="{E02261C1-2BE4-5122-747E-B6C4F1EC88F7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10:09:14.324" v="790" actId="1076"/>
          <ac:picMkLst>
            <pc:docMk/>
            <pc:sldMk cId="3533430547" sldId="263"/>
            <ac:picMk id="30" creationId="{32D9B39C-B489-761E-6575-7EEB10FCED28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10:14:49.495" v="868" actId="1076"/>
          <ac:picMkLst>
            <pc:docMk/>
            <pc:sldMk cId="3533430547" sldId="263"/>
            <ac:picMk id="33" creationId="{0AF38F92-FB4C-CAE8-5E98-D4CE46F18B68}"/>
          </ac:picMkLst>
        </pc:picChg>
        <pc:cxnChg chg="add">
          <ac:chgData name="Agata Sekal (2511913)" userId="S::2511913@student.uwtsd.ac.uk::410abe97-c82e-46bc-8116-da17a4f1f286" providerId="AD" clId="Web-{A50E0F52-31A0-51C2-DB63-2AEF3C8B4D38}" dt="2026-07-04T09:48:52.732" v="427"/>
          <ac:cxnSpMkLst>
            <pc:docMk/>
            <pc:sldMk cId="3533430547" sldId="263"/>
            <ac:cxnSpMk id="21" creationId="{20EDFBFA-92FC-B1D0-F7C8-D7685E264630}"/>
          </ac:cxnSpMkLst>
        </pc:cxnChg>
        <pc:cxnChg chg="add">
          <ac:chgData name="Agata Sekal (2511913)" userId="S::2511913@student.uwtsd.ac.uk::410abe97-c82e-46bc-8116-da17a4f1f286" providerId="AD" clId="Web-{A50E0F52-31A0-51C2-DB63-2AEF3C8B4D38}" dt="2026-07-04T09:49:37.061" v="430"/>
          <ac:cxnSpMkLst>
            <pc:docMk/>
            <pc:sldMk cId="3533430547" sldId="263"/>
            <ac:cxnSpMk id="23" creationId="{04B43062-0759-7BF3-2C37-54222D92B5AE}"/>
          </ac:cxnSpMkLst>
        </pc:cxnChg>
        <pc:cxnChg chg="add mod">
          <ac:chgData name="Agata Sekal (2511913)" userId="S::2511913@student.uwtsd.ac.uk::410abe97-c82e-46bc-8116-da17a4f1f286" providerId="AD" clId="Web-{A50E0F52-31A0-51C2-DB63-2AEF3C8B4D38}" dt="2026-07-04T09:50:45.142" v="436" actId="1076"/>
          <ac:cxnSpMkLst>
            <pc:docMk/>
            <pc:sldMk cId="3533430547" sldId="263"/>
            <ac:cxnSpMk id="24" creationId="{0235E767-8759-F255-8B97-21C1DC9EA5AF}"/>
          </ac:cxnSpMkLst>
        </pc:cxnChg>
        <pc:cxnChg chg="add mod">
          <ac:chgData name="Agata Sekal (2511913)" userId="S::2511913@student.uwtsd.ac.uk::410abe97-c82e-46bc-8116-da17a4f1f286" providerId="AD" clId="Web-{A50E0F52-31A0-51C2-DB63-2AEF3C8B4D38}" dt="2026-07-04T09:51:06.908" v="438" actId="1076"/>
          <ac:cxnSpMkLst>
            <pc:docMk/>
            <pc:sldMk cId="3533430547" sldId="263"/>
            <ac:cxnSpMk id="25" creationId="{1856A61F-D98C-936C-5053-9AC7AE3D92D7}"/>
          </ac:cxnSpMkLst>
        </pc:cxnChg>
      </pc:sldChg>
      <pc:sldChg chg="addSp delSp modSp new">
        <pc:chgData name="Agata Sekal (2511913)" userId="S::2511913@student.uwtsd.ac.uk::410abe97-c82e-46bc-8116-da17a4f1f286" providerId="AD" clId="Web-{A50E0F52-31A0-51C2-DB63-2AEF3C8B4D38}" dt="2026-07-04T11:08:30.486" v="2016" actId="1076"/>
        <pc:sldMkLst>
          <pc:docMk/>
          <pc:sldMk cId="3472768644" sldId="264"/>
        </pc:sldMkLst>
        <pc:spChg chg="mod">
          <ac:chgData name="Agata Sekal (2511913)" userId="S::2511913@student.uwtsd.ac.uk::410abe97-c82e-46bc-8116-da17a4f1f286" providerId="AD" clId="Web-{A50E0F52-31A0-51C2-DB63-2AEF3C8B4D38}" dt="2026-07-04T10:21:55.416" v="1068" actId="20577"/>
          <ac:spMkLst>
            <pc:docMk/>
            <pc:sldMk cId="3472768644" sldId="264"/>
            <ac:spMk id="2" creationId="{E0B3F7F2-0857-E2E4-683E-95EC6A405E6C}"/>
          </ac:spMkLst>
        </pc:spChg>
        <pc:spChg chg="mod">
          <ac:chgData name="Agata Sekal (2511913)" userId="S::2511913@student.uwtsd.ac.uk::410abe97-c82e-46bc-8116-da17a4f1f286" providerId="AD" clId="Web-{A50E0F52-31A0-51C2-DB63-2AEF3C8B4D38}" dt="2026-07-04T10:25:30.580" v="1093" actId="20577"/>
          <ac:spMkLst>
            <pc:docMk/>
            <pc:sldMk cId="3472768644" sldId="264"/>
            <ac:spMk id="3" creationId="{60C64B1B-0129-261A-7ABF-1C221FBDD5E2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11:08:01.406" v="2011" actId="14100"/>
          <ac:spMkLst>
            <pc:docMk/>
            <pc:sldMk cId="3472768644" sldId="264"/>
            <ac:spMk id="9" creationId="{CD6591C8-3AC8-A554-0D53-779DCBE71151}"/>
          </ac:spMkLst>
        </pc:spChg>
        <pc:spChg chg="add mod">
          <ac:chgData name="Agata Sekal (2511913)" userId="S::2511913@student.uwtsd.ac.uk::410abe97-c82e-46bc-8116-da17a4f1f286" providerId="AD" clId="Web-{A50E0F52-31A0-51C2-DB63-2AEF3C8B4D38}" dt="2026-07-04T10:59:53.803" v="1925" actId="20577"/>
          <ac:spMkLst>
            <pc:docMk/>
            <pc:sldMk cId="3472768644" sldId="264"/>
            <ac:spMk id="16" creationId="{A576E4AF-DB1C-FA73-A12C-F6F44181DD23}"/>
          </ac:spMkLst>
        </pc:spChg>
        <pc:picChg chg="add mod">
          <ac:chgData name="Agata Sekal (2511913)" userId="S::2511913@student.uwtsd.ac.uk::410abe97-c82e-46bc-8116-da17a4f1f286" providerId="AD" clId="Web-{A50E0F52-31A0-51C2-DB63-2AEF3C8B4D38}" dt="2026-07-04T11:08:30.486" v="2016" actId="1076"/>
          <ac:picMkLst>
            <pc:docMk/>
            <pc:sldMk cId="3472768644" sldId="264"/>
            <ac:picMk id="10" creationId="{1C29DADB-945A-D94D-F50C-886A9D79D661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10:57:39.486" v="1880" actId="1076"/>
          <ac:picMkLst>
            <pc:docMk/>
            <pc:sldMk cId="3472768644" sldId="264"/>
            <ac:picMk id="11" creationId="{0D3D3386-3697-0593-977B-DEAA6E9A290D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11:08:09.954" v="2012" actId="1076"/>
          <ac:picMkLst>
            <pc:docMk/>
            <pc:sldMk cId="3472768644" sldId="264"/>
            <ac:picMk id="12" creationId="{C1B4192D-9615-A7B4-117E-242E80C0CE40}"/>
          </ac:picMkLst>
        </pc:picChg>
        <pc:picChg chg="add mod">
          <ac:chgData name="Agata Sekal (2511913)" userId="S::2511913@student.uwtsd.ac.uk::410abe97-c82e-46bc-8116-da17a4f1f286" providerId="AD" clId="Web-{A50E0F52-31A0-51C2-DB63-2AEF3C8B4D38}" dt="2026-07-04T11:08:21.048" v="2015" actId="1076"/>
          <ac:picMkLst>
            <pc:docMk/>
            <pc:sldMk cId="3472768644" sldId="264"/>
            <ac:picMk id="13" creationId="{8A2DF658-07C5-13FA-C183-CC3FE3C44E3A}"/>
          </ac:picMkLst>
        </pc:picChg>
        <pc:cxnChg chg="add">
          <ac:chgData name="Agata Sekal (2511913)" userId="S::2511913@student.uwtsd.ac.uk::410abe97-c82e-46bc-8116-da17a4f1f286" providerId="AD" clId="Web-{A50E0F52-31A0-51C2-DB63-2AEF3C8B4D38}" dt="2026-07-04T11:06:08.527" v="2003"/>
          <ac:cxnSpMkLst>
            <pc:docMk/>
            <pc:sldMk cId="3472768644" sldId="264"/>
            <ac:cxnSpMk id="19" creationId="{6FB85D6B-F047-D766-1A0E-6FDE9DB6C9A5}"/>
          </ac:cxnSpMkLst>
        </pc:cxnChg>
        <pc:cxnChg chg="add mod">
          <ac:chgData name="Agata Sekal (2511913)" userId="S::2511913@student.uwtsd.ac.uk::410abe97-c82e-46bc-8116-da17a4f1f286" providerId="AD" clId="Web-{A50E0F52-31A0-51C2-DB63-2AEF3C8B4D38}" dt="2026-07-04T11:06:53.826" v="2007" actId="1076"/>
          <ac:cxnSpMkLst>
            <pc:docMk/>
            <pc:sldMk cId="3472768644" sldId="264"/>
            <ac:cxnSpMk id="20" creationId="{99087BE6-DB81-FEEE-80CC-719B22215CBD}"/>
          </ac:cxnSpMkLst>
        </pc:cxnChg>
        <pc:cxnChg chg="add">
          <ac:chgData name="Agata Sekal (2511913)" userId="S::2511913@student.uwtsd.ac.uk::410abe97-c82e-46bc-8116-da17a4f1f286" providerId="AD" clId="Web-{A50E0F52-31A0-51C2-DB63-2AEF3C8B4D38}" dt="2026-07-04T11:07:45.265" v="2009"/>
          <ac:cxnSpMkLst>
            <pc:docMk/>
            <pc:sldMk cId="3472768644" sldId="264"/>
            <ac:cxnSpMk id="21" creationId="{3CB3ADBF-FE0E-3E93-0978-78518D9E0E01}"/>
          </ac:cxnSpMkLst>
        </pc:cxnChg>
      </pc:sldChg>
      <pc:sldChg chg="new">
        <pc:chgData name="Agata Sekal (2511913)" userId="S::2511913@student.uwtsd.ac.uk::410abe97-c82e-46bc-8116-da17a4f1f286" providerId="AD" clId="Web-{A50E0F52-31A0-51C2-DB63-2AEF3C8B4D38}" dt="2026-07-04T11:08:43.502" v="2017"/>
        <pc:sldMkLst>
          <pc:docMk/>
          <pc:sldMk cId="3405219042" sldId="26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EF8804F-CB58-4410-8A28-BCBBA31DCFC9}" type="doc">
      <dgm:prSet loTypeId="urn:microsoft.com/office/officeart/2018/2/layout/Icon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F73B85B5-0F62-48D0-BEDD-F42E45095F8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Company: Flight Foods Ltd. A </a:t>
          </a:r>
          <a:r>
            <a:rPr lang="en-US" b="1">
              <a:latin typeface="Avenir Next LT Pro"/>
            </a:rPr>
            <a:t>medium-sized</a:t>
          </a:r>
          <a:r>
            <a:rPr lang="en-US" b="1"/>
            <a:t> company.</a:t>
          </a:r>
        </a:p>
      </dgm:t>
    </dgm:pt>
    <dgm:pt modelId="{83A66C5F-DAE3-468E-AB0B-0B02D6456210}" type="parTrans" cxnId="{2227F9AE-B2E4-4CCA-8045-E84DBFD64B23}">
      <dgm:prSet/>
      <dgm:spPr/>
      <dgm:t>
        <a:bodyPr/>
        <a:lstStyle/>
        <a:p>
          <a:endParaRPr lang="en-US"/>
        </a:p>
      </dgm:t>
    </dgm:pt>
    <dgm:pt modelId="{6459D234-5732-4EF2-92DF-FA0BD5B1EEFF}" type="sibTrans" cxnId="{2227F9AE-B2E4-4CCA-8045-E84DBFD64B23}">
      <dgm:prSet/>
      <dgm:spPr/>
      <dgm:t>
        <a:bodyPr/>
        <a:lstStyle/>
        <a:p>
          <a:endParaRPr lang="en-US"/>
        </a:p>
      </dgm:t>
    </dgm:pt>
    <dgm:pt modelId="{D3216936-DEF4-4205-B2F3-60FD3CB82D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Nature of Business: Manufactures and sells ready meals to airlines.</a:t>
          </a:r>
        </a:p>
      </dgm:t>
    </dgm:pt>
    <dgm:pt modelId="{1178C398-168A-47B4-85CC-252A0DA168EB}" type="parTrans" cxnId="{E696F81D-B1B9-49B8-87FC-B0DF31DA7A73}">
      <dgm:prSet/>
      <dgm:spPr/>
      <dgm:t>
        <a:bodyPr/>
        <a:lstStyle/>
        <a:p>
          <a:endParaRPr lang="en-US"/>
        </a:p>
      </dgm:t>
    </dgm:pt>
    <dgm:pt modelId="{F22B74FE-2655-4D09-AED9-FC6F688AF7B8}" type="sibTrans" cxnId="{E696F81D-B1B9-49B8-87FC-B0DF31DA7A73}">
      <dgm:prSet/>
      <dgm:spPr/>
      <dgm:t>
        <a:bodyPr/>
        <a:lstStyle/>
        <a:p>
          <a:endParaRPr lang="en-US"/>
        </a:p>
      </dgm:t>
    </dgm:pt>
    <dgm:pt modelId="{6746C4CA-962B-4C8D-B9A0-6F31D99D5CB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Main Objective: Increase market share and grow the business.</a:t>
          </a:r>
        </a:p>
      </dgm:t>
    </dgm:pt>
    <dgm:pt modelId="{3B68AAC7-AD0F-4626-B818-4873B167D1F2}" type="parTrans" cxnId="{9082259D-A8ED-4BBA-AC98-1B7017707840}">
      <dgm:prSet/>
      <dgm:spPr/>
      <dgm:t>
        <a:bodyPr/>
        <a:lstStyle/>
        <a:p>
          <a:endParaRPr lang="en-US"/>
        </a:p>
      </dgm:t>
    </dgm:pt>
    <dgm:pt modelId="{D1909BCF-2D29-4F96-B15E-EE77E5506984}" type="sibTrans" cxnId="{9082259D-A8ED-4BBA-AC98-1B7017707840}">
      <dgm:prSet/>
      <dgm:spPr/>
      <dgm:t>
        <a:bodyPr/>
        <a:lstStyle/>
        <a:p>
          <a:endParaRPr lang="en-US"/>
        </a:p>
      </dgm:t>
    </dgm:pt>
    <dgm:pt modelId="{5931B782-2B94-4305-B095-7D9E4C3502E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Current Issue: Losing business because airlines have complained about poor food standards</a:t>
          </a:r>
        </a:p>
      </dgm:t>
    </dgm:pt>
    <dgm:pt modelId="{060F502F-C7C7-4FAB-A261-32EFF7EC61F6}" type="parTrans" cxnId="{16D7A833-E849-43B1-B2E3-DB30B9CD3140}">
      <dgm:prSet/>
      <dgm:spPr/>
      <dgm:t>
        <a:bodyPr/>
        <a:lstStyle/>
        <a:p>
          <a:endParaRPr lang="en-US"/>
        </a:p>
      </dgm:t>
    </dgm:pt>
    <dgm:pt modelId="{FF09B746-A5A4-43EE-87F3-5FE4BF903138}" type="sibTrans" cxnId="{16D7A833-E849-43B1-B2E3-DB30B9CD3140}">
      <dgm:prSet/>
      <dgm:spPr/>
      <dgm:t>
        <a:bodyPr/>
        <a:lstStyle/>
        <a:p>
          <a:endParaRPr lang="en-US"/>
        </a:p>
      </dgm:t>
    </dgm:pt>
    <dgm:pt modelId="{0342060A-B8C2-4CE1-B439-372F3DE77812}" type="pres">
      <dgm:prSet presAssocID="{1EF8804F-CB58-4410-8A28-BCBBA31DCFC9}" presName="root" presStyleCnt="0">
        <dgm:presLayoutVars>
          <dgm:dir/>
          <dgm:resizeHandles val="exact"/>
        </dgm:presLayoutVars>
      </dgm:prSet>
      <dgm:spPr/>
    </dgm:pt>
    <dgm:pt modelId="{BDD53E6D-5DE1-4DCA-A526-FB860BA92CED}" type="pres">
      <dgm:prSet presAssocID="{F73B85B5-0F62-48D0-BEDD-F42E45095F8F}" presName="compNode" presStyleCnt="0"/>
      <dgm:spPr/>
    </dgm:pt>
    <dgm:pt modelId="{5114F774-EDBE-48A1-A6F8-2630FD93BE5A}" type="pres">
      <dgm:prSet presAssocID="{F73B85B5-0F62-48D0-BEDD-F42E45095F8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irplane"/>
        </a:ext>
      </dgm:extLst>
    </dgm:pt>
    <dgm:pt modelId="{A645275C-A10E-47AA-9983-5678D638478B}" type="pres">
      <dgm:prSet presAssocID="{F73B85B5-0F62-48D0-BEDD-F42E45095F8F}" presName="spaceRect" presStyleCnt="0"/>
      <dgm:spPr/>
    </dgm:pt>
    <dgm:pt modelId="{42FA9827-F433-44DD-952B-8E78C4A7DF1D}" type="pres">
      <dgm:prSet presAssocID="{F73B85B5-0F62-48D0-BEDD-F42E45095F8F}" presName="textRect" presStyleLbl="revTx" presStyleIdx="0" presStyleCnt="4">
        <dgm:presLayoutVars>
          <dgm:chMax val="1"/>
          <dgm:chPref val="1"/>
        </dgm:presLayoutVars>
      </dgm:prSet>
      <dgm:spPr/>
    </dgm:pt>
    <dgm:pt modelId="{63B1982A-A9EB-4B74-914C-DE148489A702}" type="pres">
      <dgm:prSet presAssocID="{6459D234-5732-4EF2-92DF-FA0BD5B1EEFF}" presName="sibTrans" presStyleCnt="0"/>
      <dgm:spPr/>
    </dgm:pt>
    <dgm:pt modelId="{F7DA328A-3D86-483A-8E30-5443294B49C5}" type="pres">
      <dgm:prSet presAssocID="{D3216936-DEF4-4205-B2F3-60FD3CB82D99}" presName="compNode" presStyleCnt="0"/>
      <dgm:spPr/>
    </dgm:pt>
    <dgm:pt modelId="{C4A36E33-B18F-4E5B-830C-C1A1FD2F8EFB}" type="pres">
      <dgm:prSet presAssocID="{D3216936-DEF4-4205-B2F3-60FD3CB82D99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8D614ABC-96AD-422F-A3F4-210012714C12}" type="pres">
      <dgm:prSet presAssocID="{D3216936-DEF4-4205-B2F3-60FD3CB82D99}" presName="spaceRect" presStyleCnt="0"/>
      <dgm:spPr/>
    </dgm:pt>
    <dgm:pt modelId="{ABAD1341-EBE1-43FC-B651-61B2097A99AB}" type="pres">
      <dgm:prSet presAssocID="{D3216936-DEF4-4205-B2F3-60FD3CB82D99}" presName="textRect" presStyleLbl="revTx" presStyleIdx="1" presStyleCnt="4">
        <dgm:presLayoutVars>
          <dgm:chMax val="1"/>
          <dgm:chPref val="1"/>
        </dgm:presLayoutVars>
      </dgm:prSet>
      <dgm:spPr/>
    </dgm:pt>
    <dgm:pt modelId="{982BA8BC-AA3E-4E38-9978-B895F70AC962}" type="pres">
      <dgm:prSet presAssocID="{F22B74FE-2655-4D09-AED9-FC6F688AF7B8}" presName="sibTrans" presStyleCnt="0"/>
      <dgm:spPr/>
    </dgm:pt>
    <dgm:pt modelId="{D2648BEB-3D94-40AE-99C6-31FDC29C18DA}" type="pres">
      <dgm:prSet presAssocID="{6746C4CA-962B-4C8D-B9A0-6F31D99D5CB1}" presName="compNode" presStyleCnt="0"/>
      <dgm:spPr/>
    </dgm:pt>
    <dgm:pt modelId="{51CB2649-9F73-449A-8623-7E8DF024F52E}" type="pres">
      <dgm:prSet presAssocID="{6746C4CA-962B-4C8D-B9A0-6F31D99D5CB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3D76156-8F83-4CC6-98D8-702799895B39}" type="pres">
      <dgm:prSet presAssocID="{6746C4CA-962B-4C8D-B9A0-6F31D99D5CB1}" presName="spaceRect" presStyleCnt="0"/>
      <dgm:spPr/>
    </dgm:pt>
    <dgm:pt modelId="{BB902B5C-4B29-407A-AF70-024548835AFF}" type="pres">
      <dgm:prSet presAssocID="{6746C4CA-962B-4C8D-B9A0-6F31D99D5CB1}" presName="textRect" presStyleLbl="revTx" presStyleIdx="2" presStyleCnt="4">
        <dgm:presLayoutVars>
          <dgm:chMax val="1"/>
          <dgm:chPref val="1"/>
        </dgm:presLayoutVars>
      </dgm:prSet>
      <dgm:spPr/>
    </dgm:pt>
    <dgm:pt modelId="{54058517-42C3-4331-B8EA-586E48400112}" type="pres">
      <dgm:prSet presAssocID="{D1909BCF-2D29-4F96-B15E-EE77E5506984}" presName="sibTrans" presStyleCnt="0"/>
      <dgm:spPr/>
    </dgm:pt>
    <dgm:pt modelId="{33E313FC-397D-4E03-85B4-7668AFE1E89C}" type="pres">
      <dgm:prSet presAssocID="{5931B782-2B94-4305-B095-7D9E4C3502EB}" presName="compNode" presStyleCnt="0"/>
      <dgm:spPr/>
    </dgm:pt>
    <dgm:pt modelId="{A31D8BB2-37B4-42DB-9469-11D0BAA088E9}" type="pres">
      <dgm:prSet presAssocID="{5931B782-2B94-4305-B095-7D9E4C3502EB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A1D1B5AA-56D9-49BA-B3AE-785A763AED44}" type="pres">
      <dgm:prSet presAssocID="{5931B782-2B94-4305-B095-7D9E4C3502EB}" presName="spaceRect" presStyleCnt="0"/>
      <dgm:spPr/>
    </dgm:pt>
    <dgm:pt modelId="{6AD0B308-4395-45CD-B546-FF19E1CD0EB7}" type="pres">
      <dgm:prSet presAssocID="{5931B782-2B94-4305-B095-7D9E4C3502E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E187304-B575-4FAD-91F4-09F9CBB73DCE}" type="presOf" srcId="{5931B782-2B94-4305-B095-7D9E4C3502EB}" destId="{6AD0B308-4395-45CD-B546-FF19E1CD0EB7}" srcOrd="0" destOrd="0" presId="urn:microsoft.com/office/officeart/2018/2/layout/IconLabelList"/>
    <dgm:cxn modelId="{8BEA6D1D-5C19-4F1B-B66A-97C1FF2D3976}" type="presOf" srcId="{D3216936-DEF4-4205-B2F3-60FD3CB82D99}" destId="{ABAD1341-EBE1-43FC-B651-61B2097A99AB}" srcOrd="0" destOrd="0" presId="urn:microsoft.com/office/officeart/2018/2/layout/IconLabelList"/>
    <dgm:cxn modelId="{E696F81D-B1B9-49B8-87FC-B0DF31DA7A73}" srcId="{1EF8804F-CB58-4410-8A28-BCBBA31DCFC9}" destId="{D3216936-DEF4-4205-B2F3-60FD3CB82D99}" srcOrd="1" destOrd="0" parTransId="{1178C398-168A-47B4-85CC-252A0DA168EB}" sibTransId="{F22B74FE-2655-4D09-AED9-FC6F688AF7B8}"/>
    <dgm:cxn modelId="{8F9D7130-34E8-464E-B277-230F1BFA121F}" type="presOf" srcId="{1EF8804F-CB58-4410-8A28-BCBBA31DCFC9}" destId="{0342060A-B8C2-4CE1-B439-372F3DE77812}" srcOrd="0" destOrd="0" presId="urn:microsoft.com/office/officeart/2018/2/layout/IconLabelList"/>
    <dgm:cxn modelId="{16D7A833-E849-43B1-B2E3-DB30B9CD3140}" srcId="{1EF8804F-CB58-4410-8A28-BCBBA31DCFC9}" destId="{5931B782-2B94-4305-B095-7D9E4C3502EB}" srcOrd="3" destOrd="0" parTransId="{060F502F-C7C7-4FAB-A261-32EFF7EC61F6}" sibTransId="{FF09B746-A5A4-43EE-87F3-5FE4BF903138}"/>
    <dgm:cxn modelId="{4D8FB76C-2348-4CF3-81A6-255422CE0A7C}" type="presOf" srcId="{6746C4CA-962B-4C8D-B9A0-6F31D99D5CB1}" destId="{BB902B5C-4B29-407A-AF70-024548835AFF}" srcOrd="0" destOrd="0" presId="urn:microsoft.com/office/officeart/2018/2/layout/IconLabelList"/>
    <dgm:cxn modelId="{9082259D-A8ED-4BBA-AC98-1B7017707840}" srcId="{1EF8804F-CB58-4410-8A28-BCBBA31DCFC9}" destId="{6746C4CA-962B-4C8D-B9A0-6F31D99D5CB1}" srcOrd="2" destOrd="0" parTransId="{3B68AAC7-AD0F-4626-B818-4873B167D1F2}" sibTransId="{D1909BCF-2D29-4F96-B15E-EE77E5506984}"/>
    <dgm:cxn modelId="{2227F9AE-B2E4-4CCA-8045-E84DBFD64B23}" srcId="{1EF8804F-CB58-4410-8A28-BCBBA31DCFC9}" destId="{F73B85B5-0F62-48D0-BEDD-F42E45095F8F}" srcOrd="0" destOrd="0" parTransId="{83A66C5F-DAE3-468E-AB0B-0B02D6456210}" sibTransId="{6459D234-5732-4EF2-92DF-FA0BD5B1EEFF}"/>
    <dgm:cxn modelId="{2086E5CB-D870-4EFC-92AC-139B332CF9AB}" type="presOf" srcId="{F73B85B5-0F62-48D0-BEDD-F42E45095F8F}" destId="{42FA9827-F433-44DD-952B-8E78C4A7DF1D}" srcOrd="0" destOrd="0" presId="urn:microsoft.com/office/officeart/2018/2/layout/IconLabelList"/>
    <dgm:cxn modelId="{D5194734-6ADC-4939-940D-983553F9D7C0}" type="presParOf" srcId="{0342060A-B8C2-4CE1-B439-372F3DE77812}" destId="{BDD53E6D-5DE1-4DCA-A526-FB860BA92CED}" srcOrd="0" destOrd="0" presId="urn:microsoft.com/office/officeart/2018/2/layout/IconLabelList"/>
    <dgm:cxn modelId="{2DAE554F-FF0E-4089-8FE0-2E89D8CC56AA}" type="presParOf" srcId="{BDD53E6D-5DE1-4DCA-A526-FB860BA92CED}" destId="{5114F774-EDBE-48A1-A6F8-2630FD93BE5A}" srcOrd="0" destOrd="0" presId="urn:microsoft.com/office/officeart/2018/2/layout/IconLabelList"/>
    <dgm:cxn modelId="{4B5CDC46-7B58-4CF2-B85B-F7FF896E6571}" type="presParOf" srcId="{BDD53E6D-5DE1-4DCA-A526-FB860BA92CED}" destId="{A645275C-A10E-47AA-9983-5678D638478B}" srcOrd="1" destOrd="0" presId="urn:microsoft.com/office/officeart/2018/2/layout/IconLabelList"/>
    <dgm:cxn modelId="{E1D73214-1532-4732-83F7-AAF815189B7D}" type="presParOf" srcId="{BDD53E6D-5DE1-4DCA-A526-FB860BA92CED}" destId="{42FA9827-F433-44DD-952B-8E78C4A7DF1D}" srcOrd="2" destOrd="0" presId="urn:microsoft.com/office/officeart/2018/2/layout/IconLabelList"/>
    <dgm:cxn modelId="{9D93A4F1-E7C9-45E1-B008-4DB31AC7E492}" type="presParOf" srcId="{0342060A-B8C2-4CE1-B439-372F3DE77812}" destId="{63B1982A-A9EB-4B74-914C-DE148489A702}" srcOrd="1" destOrd="0" presId="urn:microsoft.com/office/officeart/2018/2/layout/IconLabelList"/>
    <dgm:cxn modelId="{18E07916-C66F-42F9-899B-A2B233AF11CB}" type="presParOf" srcId="{0342060A-B8C2-4CE1-B439-372F3DE77812}" destId="{F7DA328A-3D86-483A-8E30-5443294B49C5}" srcOrd="2" destOrd="0" presId="urn:microsoft.com/office/officeart/2018/2/layout/IconLabelList"/>
    <dgm:cxn modelId="{BE5211CC-39EF-4822-A112-786CC8969560}" type="presParOf" srcId="{F7DA328A-3D86-483A-8E30-5443294B49C5}" destId="{C4A36E33-B18F-4E5B-830C-C1A1FD2F8EFB}" srcOrd="0" destOrd="0" presId="urn:microsoft.com/office/officeart/2018/2/layout/IconLabelList"/>
    <dgm:cxn modelId="{C630D2BB-EFF7-40AB-9217-EE3B5B3005A6}" type="presParOf" srcId="{F7DA328A-3D86-483A-8E30-5443294B49C5}" destId="{8D614ABC-96AD-422F-A3F4-210012714C12}" srcOrd="1" destOrd="0" presId="urn:microsoft.com/office/officeart/2018/2/layout/IconLabelList"/>
    <dgm:cxn modelId="{55C2AA09-9148-4545-84E2-A5DE31690D05}" type="presParOf" srcId="{F7DA328A-3D86-483A-8E30-5443294B49C5}" destId="{ABAD1341-EBE1-43FC-B651-61B2097A99AB}" srcOrd="2" destOrd="0" presId="urn:microsoft.com/office/officeart/2018/2/layout/IconLabelList"/>
    <dgm:cxn modelId="{D6C5AF33-E535-4AB6-A122-1B4AD9ED0900}" type="presParOf" srcId="{0342060A-B8C2-4CE1-B439-372F3DE77812}" destId="{982BA8BC-AA3E-4E38-9978-B895F70AC962}" srcOrd="3" destOrd="0" presId="urn:microsoft.com/office/officeart/2018/2/layout/IconLabelList"/>
    <dgm:cxn modelId="{35C59A4C-92C5-4D2B-8292-EA7145DA7F9A}" type="presParOf" srcId="{0342060A-B8C2-4CE1-B439-372F3DE77812}" destId="{D2648BEB-3D94-40AE-99C6-31FDC29C18DA}" srcOrd="4" destOrd="0" presId="urn:microsoft.com/office/officeart/2018/2/layout/IconLabelList"/>
    <dgm:cxn modelId="{97F69273-640C-4093-8AD9-76A6765B8CC1}" type="presParOf" srcId="{D2648BEB-3D94-40AE-99C6-31FDC29C18DA}" destId="{51CB2649-9F73-449A-8623-7E8DF024F52E}" srcOrd="0" destOrd="0" presId="urn:microsoft.com/office/officeart/2018/2/layout/IconLabelList"/>
    <dgm:cxn modelId="{92BC70A8-CD7C-457B-B6DA-FAAB0979FEA7}" type="presParOf" srcId="{D2648BEB-3D94-40AE-99C6-31FDC29C18DA}" destId="{63D76156-8F83-4CC6-98D8-702799895B39}" srcOrd="1" destOrd="0" presId="urn:microsoft.com/office/officeart/2018/2/layout/IconLabelList"/>
    <dgm:cxn modelId="{5B46A840-2C6E-43D2-82CF-3AD45DBC74C7}" type="presParOf" srcId="{D2648BEB-3D94-40AE-99C6-31FDC29C18DA}" destId="{BB902B5C-4B29-407A-AF70-024548835AFF}" srcOrd="2" destOrd="0" presId="urn:microsoft.com/office/officeart/2018/2/layout/IconLabelList"/>
    <dgm:cxn modelId="{872B8FA6-0BD3-4F26-A9A3-77814C0341E6}" type="presParOf" srcId="{0342060A-B8C2-4CE1-B439-372F3DE77812}" destId="{54058517-42C3-4331-B8EA-586E48400112}" srcOrd="5" destOrd="0" presId="urn:microsoft.com/office/officeart/2018/2/layout/IconLabelList"/>
    <dgm:cxn modelId="{5CF1F9D4-3033-4CF0-8995-AA2542B2A348}" type="presParOf" srcId="{0342060A-B8C2-4CE1-B439-372F3DE77812}" destId="{33E313FC-397D-4E03-85B4-7668AFE1E89C}" srcOrd="6" destOrd="0" presId="urn:microsoft.com/office/officeart/2018/2/layout/IconLabelList"/>
    <dgm:cxn modelId="{DC9F8A55-6EAF-4B83-9C9F-C6638DC814DD}" type="presParOf" srcId="{33E313FC-397D-4E03-85B4-7668AFE1E89C}" destId="{A31D8BB2-37B4-42DB-9469-11D0BAA088E9}" srcOrd="0" destOrd="0" presId="urn:microsoft.com/office/officeart/2018/2/layout/IconLabelList"/>
    <dgm:cxn modelId="{5EEB091A-9C75-421D-BC64-D5489B08D1DC}" type="presParOf" srcId="{33E313FC-397D-4E03-85B4-7668AFE1E89C}" destId="{A1D1B5AA-56D9-49BA-B3AE-785A763AED44}" srcOrd="1" destOrd="0" presId="urn:microsoft.com/office/officeart/2018/2/layout/IconLabelList"/>
    <dgm:cxn modelId="{27AC4BE2-F8BB-41E8-A066-C657B7F7D91D}" type="presParOf" srcId="{33E313FC-397D-4E03-85B4-7668AFE1E89C}" destId="{6AD0B308-4395-45CD-B546-FF19E1CD0EB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14F774-EDBE-48A1-A6F8-2630FD93BE5A}">
      <dsp:nvSpPr>
        <dsp:cNvPr id="0" name=""/>
        <dsp:cNvSpPr/>
      </dsp:nvSpPr>
      <dsp:spPr>
        <a:xfrm>
          <a:off x="907159" y="524659"/>
          <a:ext cx="1258914" cy="12589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A9827-F433-44DD-952B-8E78C4A7DF1D}">
      <dsp:nvSpPr>
        <dsp:cNvPr id="0" name=""/>
        <dsp:cNvSpPr/>
      </dsp:nvSpPr>
      <dsp:spPr>
        <a:xfrm>
          <a:off x="137823" y="2172656"/>
          <a:ext cx="279758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Company: Flight Foods Ltd. A </a:t>
          </a:r>
          <a:r>
            <a:rPr lang="en-US" sz="1400" b="1" kern="1200">
              <a:latin typeface="Avenir Next LT Pro"/>
            </a:rPr>
            <a:t>medium-sized</a:t>
          </a:r>
          <a:r>
            <a:rPr lang="en-US" sz="1400" b="1" kern="1200"/>
            <a:t> company.</a:t>
          </a:r>
        </a:p>
      </dsp:txBody>
      <dsp:txXfrm>
        <a:off x="137823" y="2172656"/>
        <a:ext cx="2797587" cy="720000"/>
      </dsp:txXfrm>
    </dsp:sp>
    <dsp:sp modelId="{C4A36E33-B18F-4E5B-830C-C1A1FD2F8EFB}">
      <dsp:nvSpPr>
        <dsp:cNvPr id="0" name=""/>
        <dsp:cNvSpPr/>
      </dsp:nvSpPr>
      <dsp:spPr>
        <a:xfrm>
          <a:off x="4194324" y="524659"/>
          <a:ext cx="1258914" cy="12589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AD1341-EBE1-43FC-B651-61B2097A99AB}">
      <dsp:nvSpPr>
        <dsp:cNvPr id="0" name=""/>
        <dsp:cNvSpPr/>
      </dsp:nvSpPr>
      <dsp:spPr>
        <a:xfrm>
          <a:off x="3424988" y="2172656"/>
          <a:ext cx="279758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Nature of Business: Manufactures and sells ready meals to airlines.</a:t>
          </a:r>
        </a:p>
      </dsp:txBody>
      <dsp:txXfrm>
        <a:off x="3424988" y="2172656"/>
        <a:ext cx="2797587" cy="720000"/>
      </dsp:txXfrm>
    </dsp:sp>
    <dsp:sp modelId="{51CB2649-9F73-449A-8623-7E8DF024F52E}">
      <dsp:nvSpPr>
        <dsp:cNvPr id="0" name=""/>
        <dsp:cNvSpPr/>
      </dsp:nvSpPr>
      <dsp:spPr>
        <a:xfrm>
          <a:off x="907159" y="3592053"/>
          <a:ext cx="1258914" cy="12589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902B5C-4B29-407A-AF70-024548835AFF}">
      <dsp:nvSpPr>
        <dsp:cNvPr id="0" name=""/>
        <dsp:cNvSpPr/>
      </dsp:nvSpPr>
      <dsp:spPr>
        <a:xfrm>
          <a:off x="137823" y="5240050"/>
          <a:ext cx="279758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Main Objective: Increase market share and grow the business.</a:t>
          </a:r>
        </a:p>
      </dsp:txBody>
      <dsp:txXfrm>
        <a:off x="137823" y="5240050"/>
        <a:ext cx="2797587" cy="720000"/>
      </dsp:txXfrm>
    </dsp:sp>
    <dsp:sp modelId="{A31D8BB2-37B4-42DB-9469-11D0BAA088E9}">
      <dsp:nvSpPr>
        <dsp:cNvPr id="0" name=""/>
        <dsp:cNvSpPr/>
      </dsp:nvSpPr>
      <dsp:spPr>
        <a:xfrm>
          <a:off x="4194324" y="3592053"/>
          <a:ext cx="1258914" cy="1258914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D0B308-4395-45CD-B546-FF19E1CD0EB7}">
      <dsp:nvSpPr>
        <dsp:cNvPr id="0" name=""/>
        <dsp:cNvSpPr/>
      </dsp:nvSpPr>
      <dsp:spPr>
        <a:xfrm>
          <a:off x="3424988" y="5240050"/>
          <a:ext cx="2797587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/>
            <a:t>Current Issue: Losing business because airlines have complained about poor food standards</a:t>
          </a:r>
        </a:p>
      </dsp:txBody>
      <dsp:txXfrm>
        <a:off x="3424988" y="5240050"/>
        <a:ext cx="2797587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864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65188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964F1-5687-421F-B3DF-BA3C8DADC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0930" y="1709738"/>
            <a:ext cx="9966519" cy="2852737"/>
          </a:xfrm>
        </p:spPr>
        <p:txBody>
          <a:bodyPr anchor="b">
            <a:normAutofit/>
          </a:bodyPr>
          <a:lstStyle>
            <a:lvl1pPr>
              <a:defRPr sz="4400" spc="75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DBB876-5FD9-4964-BD37-6F05DAEBE3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80930" y="4976327"/>
            <a:ext cx="9966520" cy="1113323"/>
          </a:xfrm>
        </p:spPr>
        <p:txBody>
          <a:bodyPr>
            <a:normAutofit/>
          </a:bodyPr>
          <a:lstStyle>
            <a:lvl1pPr marL="0" indent="0">
              <a:buNone/>
              <a:defRPr sz="12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5EA80A-FCDD-4009-9A1F-8B5481786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C84CF-6F0D-4195-920D-9D6F75893720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4A3422-56D9-4942-BC63-831AED91F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4B42A-AC2C-4FD8-AD0D-BECDD3846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504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5368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7/12/2026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3614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08FA1-831E-4AD6-B0D1-BA85E67A5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457200"/>
            <a:ext cx="9982199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CE94142-C469-4B0E-8C01-C64BA28F5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C92BAC-F228-4DAC-8800-3D810F869187}" type="datetimeFigureOut">
              <a:rPr lang="en-US" dirty="0"/>
              <a:t>7/12/2026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AFCE6-5C7E-438F-8D4A-21E1556814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ACFD88-63EA-427F-978C-B7844D1A5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5952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82A4F0-76A5-4852-982B-32B3B68573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6EFFE8-7E8E-427A-AB26-E496551AFB7B}" type="datetimeFigureOut">
              <a:rPr lang="en-US" dirty="0"/>
              <a:t>7/12/2026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50CFAE-4BEB-4272-A2E6-FDD9D6A03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3B71B7-74B7-4CF1-8FE0-F4863CD7D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124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6696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143EC2-2D8C-4E8D-8CC7-9676480146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8966" y="681135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66AF89-5FBD-43DD-958D-A5C608AE2E2C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834742" y="858417"/>
            <a:ext cx="5520645" cy="500263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70A545-2CE6-48C4-A725-EF68A3F1BF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8966" y="2281335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4466B2-6FE6-4352-BBF9-84BCD946C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10BD94-1F69-4074-BD82-D6EDB89FE74F}" type="datetimeFigureOut">
              <a:rPr lang="en-US" dirty="0"/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8991BC-29A5-4182-BD83-9D99D2889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C1C78F-6633-4604-8832-8E9D2DC768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4348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A997B-D473-47DE-8B7B-22AB6F31E4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526035-4B81-4537-A22D-92C2E0DBB6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C2A44D-F637-4017-BAA2-77756A386D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1F3D07-6BCF-40BC-A7F7-89BB8FFE98C6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1DCE6-ED7D-417C-ABD4-41D61570F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AAF19A-FDAE-446A-A6B6-128F7F96A9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517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96D838-45E9-4D61-AA4E-92A32B579FD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457199"/>
            <a:ext cx="2628900" cy="5719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3183D0-4392-4364-8A2D-C47A2AF7A8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57199"/>
            <a:ext cx="7734300" cy="5719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A36C9-28D5-4820-84F1-E4B9F4E50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D16D97-0980-426F-BEA7-F6EB2DE3AC08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7EDC8-558D-4646-86D9-A5424CF2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0B7537-E67A-411A-BBA4-061521D3D8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743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BD4C0BBB-0042-4603-A226-6117F3FD5B3C}"/>
              </a:ext>
            </a:extLst>
          </p:cNvPr>
          <p:cNvSpPr/>
          <p:nvPr/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C44F520-2598-460E-9F91-B02F60830CA2}"/>
              </a:ext>
            </a:extLst>
          </p:cNvPr>
          <p:cNvSpPr/>
          <p:nvPr/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478F2F-4F04-4604-9005-BF0CB11425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361666"/>
            <a:ext cx="9810376" cy="1659404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4A17D2-52AF-4B40-80A8-3E0DB855F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810376" cy="3857811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92E0AA-D5B3-4BCF-BA69-209D9B335A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10111" y="6409170"/>
            <a:ext cx="370239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bg1"/>
                </a:solidFill>
              </a:defRPr>
            </a:lvl1pPr>
          </a:lstStyle>
          <a:p>
            <a:fld id="{149C728D-416F-40D5-8F13-55E5DD1CE8D1}" type="datetimeFigureOut">
              <a:rPr lang="en-US" dirty="0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A637-D86F-4FA1-985D-2D82456511B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1" y="1912217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FA4D-A931-46BA-B767-29A6FD5AAD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9678" y="6408742"/>
            <a:ext cx="438652" cy="448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bg1"/>
                </a:solidFill>
              </a:defRPr>
            </a:lvl1pPr>
          </a:lstStyle>
          <a:p>
            <a:fld id="{017DE1FC-E54A-4B87-A814-263D1E8654B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2730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7" r:id="rId1"/>
    <p:sldLayoutId id="2147483858" r:id="rId2"/>
    <p:sldLayoutId id="2147483859" r:id="rId3"/>
    <p:sldLayoutId id="2147483860" r:id="rId4"/>
    <p:sldLayoutId id="2147483861" r:id="rId5"/>
    <p:sldLayoutId id="2147483862" r:id="rId6"/>
    <p:sldLayoutId id="2147483863" r:id="rId7"/>
    <p:sldLayoutId id="2147483864" r:id="rId8"/>
    <p:sldLayoutId id="2147483865" r:id="rId9"/>
    <p:sldLayoutId id="2147483866" r:id="rId10"/>
    <p:sldLayoutId id="2147483867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288">
          <p15:clr>
            <a:srgbClr val="F26B43"/>
          </p15:clr>
        </p15:guide>
        <p15:guide id="4" pos="288">
          <p15:clr>
            <a:srgbClr val="F26B43"/>
          </p15:clr>
        </p15:guide>
        <p15:guide id="5" orient="horz" pos="4032">
          <p15:clr>
            <a:srgbClr val="F26B43"/>
          </p15:clr>
        </p15:guide>
        <p15:guide id="6" pos="7392">
          <p15:clr>
            <a:srgbClr val="F26B43"/>
          </p15:clr>
        </p15:guide>
        <p15:guide id="7" pos="5112">
          <p15:clr>
            <a:srgbClr val="F26B43"/>
          </p15:clr>
        </p15:guide>
        <p15:guide id="8" pos="2544">
          <p15:clr>
            <a:srgbClr val="F26B43"/>
          </p15:clr>
        </p15:guide>
        <p15:guide id="9" pos="864">
          <p15:clr>
            <a:srgbClr val="F26B43"/>
          </p15:clr>
        </p15:guide>
        <p15:guide id="10" orient="horz" pos="648">
          <p15:clr>
            <a:srgbClr val="F26B43"/>
          </p15:clr>
        </p15:guide>
        <p15:guide id="11" pos="681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svg"/><Relationship Id="rId3" Type="http://schemas.openxmlformats.org/officeDocument/2006/relationships/diagramLayout" Target="../diagrams/layout1.xml"/><Relationship Id="rId7" Type="http://schemas.openxmlformats.org/officeDocument/2006/relationships/image" Target="../media/image8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1.sv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.svg"/><Relationship Id="rId3" Type="http://schemas.openxmlformats.org/officeDocument/2006/relationships/image" Target="../media/image13.jpeg"/><Relationship Id="rId7" Type="http://schemas.openxmlformats.org/officeDocument/2006/relationships/image" Target="../media/image17.sv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svg"/><Relationship Id="rId11" Type="http://schemas.openxmlformats.org/officeDocument/2006/relationships/image" Target="../media/image21.svg"/><Relationship Id="rId5" Type="http://schemas.openxmlformats.org/officeDocument/2006/relationships/image" Target="../media/image15.sv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svg"/><Relationship Id="rId14" Type="http://schemas.openxmlformats.org/officeDocument/2006/relationships/image" Target="../media/image23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3" Type="http://schemas.openxmlformats.org/officeDocument/2006/relationships/image" Target="../media/image25.svg"/><Relationship Id="rId7" Type="http://schemas.openxmlformats.org/officeDocument/2006/relationships/image" Target="../media/image29.svg"/><Relationship Id="rId2" Type="http://schemas.openxmlformats.org/officeDocument/2006/relationships/image" Target="../media/image24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svg"/><Relationship Id="rId5" Type="http://schemas.openxmlformats.org/officeDocument/2006/relationships/image" Target="../media/image27.svg"/><Relationship Id="rId10" Type="http://schemas.openxmlformats.org/officeDocument/2006/relationships/image" Target="../media/image2.svg"/><Relationship Id="rId4" Type="http://schemas.openxmlformats.org/officeDocument/2006/relationships/image" Target="../media/image26.svg"/><Relationship Id="rId9" Type="http://schemas.openxmlformats.org/officeDocument/2006/relationships/image" Target="../media/image31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svg"/><Relationship Id="rId3" Type="http://schemas.openxmlformats.org/officeDocument/2006/relationships/image" Target="../media/image33.svg"/><Relationship Id="rId7" Type="http://schemas.openxmlformats.org/officeDocument/2006/relationships/image" Target="../media/image37.svg"/><Relationship Id="rId2" Type="http://schemas.openxmlformats.org/officeDocument/2006/relationships/image" Target="../media/image32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svg"/><Relationship Id="rId5" Type="http://schemas.openxmlformats.org/officeDocument/2006/relationships/image" Target="../media/image35.svg"/><Relationship Id="rId4" Type="http://schemas.openxmlformats.org/officeDocument/2006/relationships/image" Target="../media/image34.svg"/><Relationship Id="rId9" Type="http://schemas.openxmlformats.org/officeDocument/2006/relationships/image" Target="../media/image2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8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svg"/><Relationship Id="rId5" Type="http://schemas.openxmlformats.org/officeDocument/2006/relationships/image" Target="../media/image40.svg"/><Relationship Id="rId4" Type="http://schemas.openxmlformats.org/officeDocument/2006/relationships/image" Target="../media/image39.sv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3" Type="http://schemas.openxmlformats.org/officeDocument/2006/relationships/image" Target="../media/image42.svg"/><Relationship Id="rId7" Type="http://schemas.openxmlformats.org/officeDocument/2006/relationships/image" Target="../media/image46.svg"/><Relationship Id="rId2" Type="http://schemas.openxmlformats.org/officeDocument/2006/relationships/image" Target="../media/image4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svg"/><Relationship Id="rId5" Type="http://schemas.openxmlformats.org/officeDocument/2006/relationships/image" Target="../media/image44.svg"/><Relationship Id="rId10" Type="http://schemas.openxmlformats.org/officeDocument/2006/relationships/image" Target="../media/image49.svg"/><Relationship Id="rId4" Type="http://schemas.openxmlformats.org/officeDocument/2006/relationships/image" Target="../media/image43.svg"/><Relationship Id="rId9" Type="http://schemas.openxmlformats.org/officeDocument/2006/relationships/image" Target="../media/image48.sv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n airplane wing and blue sky&#10;&#10;AI-generated content may be incorrect.">
            <a:extLst>
              <a:ext uri="{FF2B5EF4-FFF2-40B4-BE49-F238E27FC236}">
                <a16:creationId xmlns:a16="http://schemas.microsoft.com/office/drawing/2014/main" id="{89629BE3-E974-F3DA-D545-68DA12FB88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558" r="3" b="3"/>
          <a:stretch>
            <a:fillRect/>
          </a:stretch>
        </p:blipFill>
        <p:spPr>
          <a:xfrm>
            <a:off x="231254" y="1154313"/>
            <a:ext cx="6122373" cy="51895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A5F061-C89D-B91A-D245-C81C4704A58F}"/>
              </a:ext>
            </a:extLst>
          </p:cNvPr>
          <p:cNvSpPr txBox="1"/>
          <p:nvPr/>
        </p:nvSpPr>
        <p:spPr>
          <a:xfrm>
            <a:off x="6506028" y="65742"/>
            <a:ext cx="5442857" cy="630716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b="1"/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800" b="1">
                <a:solidFill>
                  <a:srgbClr val="2B0B6B"/>
                </a:solidFill>
                <a:latin typeface="Avenir Next LT Pro"/>
              </a:rPr>
              <a:t>GROUP PRESENTATION</a:t>
            </a:r>
          </a:p>
          <a:p>
            <a:pPr marL="228600" indent="-228600" algn="ctr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pPr marL="228600" indent="-228600" algn="ctr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0C2091"/>
                </a:solidFill>
                <a:latin typeface="Abadi"/>
              </a:rPr>
              <a:t>Module</a:t>
            </a:r>
            <a:r>
              <a:rPr lang="en-US" sz="2000" b="1">
                <a:latin typeface="Abadi"/>
              </a:rPr>
              <a:t>: Effective Teamworking and Communication LCLM4003</a:t>
            </a:r>
            <a:endParaRPr lang="en-US" sz="2000" b="1" dirty="0">
              <a:latin typeface="Abadi"/>
            </a:endParaRPr>
          </a:p>
          <a:p>
            <a:pPr marL="228600" indent="-228600" algn="ctr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000000"/>
              </a:solidFill>
              <a:latin typeface="Abadi"/>
            </a:endParaRPr>
          </a:p>
          <a:p>
            <a:pPr marL="228600" indent="-228600" algn="ctr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42029C"/>
                </a:solidFill>
                <a:latin typeface="Abadi"/>
              </a:rPr>
              <a:t>Name Lecture</a:t>
            </a:r>
            <a:r>
              <a:rPr lang="en-US" sz="2000" b="1">
                <a:latin typeface="Abadi"/>
              </a:rPr>
              <a:t>: Fatima Hashmi</a:t>
            </a:r>
            <a:endParaRPr lang="en-US" sz="2000" b="1" dirty="0">
              <a:latin typeface="Abadi"/>
            </a:endParaRPr>
          </a:p>
          <a:p>
            <a:pPr marL="228600" indent="-228600" algn="ctr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b="1" dirty="0">
              <a:solidFill>
                <a:srgbClr val="000000"/>
              </a:solidFill>
              <a:latin typeface="Abadi"/>
            </a:endParaRPr>
          </a:p>
          <a:p>
            <a:pPr marL="228600" indent="-228600" algn="ctr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2000" b="1">
                <a:solidFill>
                  <a:srgbClr val="0C2091"/>
                </a:solidFill>
                <a:latin typeface="Abadi"/>
              </a:rPr>
              <a:t>Group Members: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2000" b="1" dirty="0">
                <a:latin typeface="Abadi"/>
              </a:rPr>
              <a:t>-Agata </a:t>
            </a:r>
            <a:r>
              <a:rPr lang="en-US" sz="2000" b="1" dirty="0" err="1">
                <a:latin typeface="Abadi"/>
              </a:rPr>
              <a:t>Sekal</a:t>
            </a:r>
            <a:r>
              <a:rPr lang="en-US" sz="2000" b="1" dirty="0">
                <a:latin typeface="Abadi"/>
              </a:rPr>
              <a:t>, 2511913</a:t>
            </a: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2000" b="1">
                <a:latin typeface="Abadi"/>
              </a:rPr>
              <a:t>-Claire Preece, 2520962</a:t>
            </a:r>
            <a:endParaRPr lang="en-US" sz="2000" b="1" dirty="0">
              <a:latin typeface="Abadi"/>
            </a:endParaRPr>
          </a:p>
          <a:p>
            <a:pPr algn="ctr">
              <a:lnSpc>
                <a:spcPct val="110000"/>
              </a:lnSpc>
              <a:spcBef>
                <a:spcPts val="1000"/>
              </a:spcBef>
            </a:pPr>
            <a:r>
              <a:rPr lang="en-US" sz="2000" b="1">
                <a:latin typeface="Abadi"/>
              </a:rPr>
              <a:t>-Alisha Mahmood, 2236493</a:t>
            </a:r>
            <a:endParaRPr lang="en-US" sz="2000" b="1" dirty="0">
              <a:latin typeface="Abadi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2000" b="1" dirty="0">
              <a:latin typeface="Abadi"/>
            </a:endParaRPr>
          </a:p>
        </p:txBody>
      </p:sp>
      <p:sp>
        <p:nvSpPr>
          <p:cNvPr id="55" name="Date Placeholder 4">
            <a:extLst>
              <a:ext uri="{FF2B5EF4-FFF2-40B4-BE49-F238E27FC236}">
                <a16:creationId xmlns:a16="http://schemas.microsoft.com/office/drawing/2014/main" id="{096FA996-A615-1028-E08D-2FD15820B5C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BAB70E32-AA41-4DE2-ADB6-4FB379034C6B}" type="datetime1">
              <a:rPr lang="en-US" smtClean="0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6" name="Footer Placeholder 5">
            <a:extLst>
              <a:ext uri="{FF2B5EF4-FFF2-40B4-BE49-F238E27FC236}">
                <a16:creationId xmlns:a16="http://schemas.microsoft.com/office/drawing/2014/main" id="{ED0A6A06-7119-5D53-D54B-C5FB3A34D7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57" name="Slide Number Placeholder 6">
            <a:extLst>
              <a:ext uri="{FF2B5EF4-FFF2-40B4-BE49-F238E27FC236}">
                <a16:creationId xmlns:a16="http://schemas.microsoft.com/office/drawing/2014/main" id="{AB02DAB8-54A8-EA54-2582-0591FBFFF9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60BCB6E-48C5-5EFC-D90E-07318727CD44}"/>
              </a:ext>
            </a:extLst>
          </p:cNvPr>
          <p:cNvSpPr txBox="1"/>
          <p:nvPr/>
        </p:nvSpPr>
        <p:spPr>
          <a:xfrm>
            <a:off x="609600" y="76201"/>
            <a:ext cx="5733143" cy="94750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400" b="1" u="sng" dirty="0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F L I G H T </a:t>
            </a:r>
            <a:r>
              <a:rPr lang="en-US" sz="2400" b="1" i="0" u="sng" strike="noStrike" baseline="0" dirty="0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 </a:t>
            </a:r>
            <a:r>
              <a:rPr lang="en-US" sz="2400" b="1" u="sng" dirty="0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  F O </a:t>
            </a:r>
            <a:r>
              <a:rPr lang="en-US" sz="2400" b="1" u="sng" dirty="0" err="1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O</a:t>
            </a:r>
            <a:r>
              <a:rPr lang="en-US" sz="2400" b="1" u="sng" dirty="0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 D </a:t>
            </a:r>
            <a:r>
              <a:rPr lang="en-US" sz="2400" b="1" i="0" u="sng" strike="noStrike" baseline="0" dirty="0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 </a:t>
            </a:r>
            <a:r>
              <a:rPr lang="en-US" sz="2400" b="1" u="sng" dirty="0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  L T D</a:t>
            </a:r>
            <a:r>
              <a:rPr lang="en-US" sz="2400" b="1" i="0" u="sng" strike="noStrike" baseline="0" dirty="0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.</a:t>
            </a:r>
            <a:r>
              <a:rPr lang="en-US" sz="2400" b="1" i="0" u="sng" dirty="0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​</a:t>
            </a:r>
            <a:endParaRPr lang="en-US" sz="2400" b="1" u="sng" dirty="0">
              <a:solidFill>
                <a:srgbClr val="000000"/>
              </a:solidFill>
              <a:latin typeface="Avenir Next LT Pro"/>
              <a:ea typeface="Calibri"/>
              <a:cs typeface="Calibri"/>
            </a:endParaRPr>
          </a:p>
          <a:p>
            <a:pPr marL="228600" indent="-228600">
              <a:lnSpc>
                <a:spcPct val="110000"/>
              </a:lnSpc>
              <a:spcBef>
                <a:spcPts val="1000"/>
              </a:spcBef>
              <a:buFont typeface="Arial,Sans-Serif"/>
              <a:buChar char="•"/>
            </a:pPr>
            <a:r>
              <a:rPr lang="en-US" sz="2000" b="1" u="sng">
                <a:solidFill>
                  <a:srgbClr val="000000"/>
                </a:solidFill>
                <a:latin typeface="Avenir Next LT Pro"/>
                <a:ea typeface="Calibri"/>
                <a:cs typeface="Calibri"/>
              </a:rPr>
              <a:t>Communication Problem</a:t>
            </a:r>
            <a:r>
              <a:rPr lang="en-US" sz="2000" b="1" u="sng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s.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8BB730A9-F74B-5DC7-B767-B599B9428F44}"/>
              </a:ext>
            </a:extLst>
          </p:cNvPr>
          <p:cNvSpPr/>
          <p:nvPr/>
        </p:nvSpPr>
        <p:spPr>
          <a:xfrm flipH="1">
            <a:off x="427645" y="225956"/>
            <a:ext cx="25778" cy="61132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Graphic 4" descr="Completed outline">
            <a:extLst>
              <a:ext uri="{FF2B5EF4-FFF2-40B4-BE49-F238E27FC236}">
                <a16:creationId xmlns:a16="http://schemas.microsoft.com/office/drawing/2014/main" id="{9F4BB885-D924-06F3-0F69-7C7A61151A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72799" y="243115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C2F6C-A7C4-FE27-2AAE-549A2BEA8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5996" y="333828"/>
            <a:ext cx="10926602" cy="776287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b">
            <a:normAutofit/>
          </a:bodyPr>
          <a:lstStyle/>
          <a:p>
            <a:pPr marL="571500" indent="-571500">
              <a:buFont typeface="Arial"/>
              <a:buChar char="•"/>
            </a:pPr>
            <a:r>
              <a:rPr lang="en-US" u="sng"/>
              <a:t>AGENDA</a:t>
            </a:r>
          </a:p>
        </p:txBody>
      </p:sp>
      <p:pic>
        <p:nvPicPr>
          <p:cNvPr id="8" name="Picture 7" descr="Digital numbers art">
            <a:extLst>
              <a:ext uri="{FF2B5EF4-FFF2-40B4-BE49-F238E27FC236}">
                <a16:creationId xmlns:a16="http://schemas.microsoft.com/office/drawing/2014/main" id="{3010A80D-F1C4-57D4-6B57-09E82FF592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428" r="13201" b="-61"/>
          <a:stretch>
            <a:fillRect/>
          </a:stretch>
        </p:blipFill>
        <p:spPr>
          <a:xfrm>
            <a:off x="1000511" y="1742142"/>
            <a:ext cx="4997517" cy="447836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531B89-6E09-AB06-C087-C73271C64A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49EC69-5259-4CEA-9651-BAC6203F2188}" type="datetime1"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DDD43D-250F-A05A-DD9B-54E79EA7B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AA505-E099-0F6B-C555-C9C4742038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6FC352D4-05BE-6C3D-D01D-1472DB05AC66}"/>
              </a:ext>
            </a:extLst>
          </p:cNvPr>
          <p:cNvSpPr/>
          <p:nvPr/>
        </p:nvSpPr>
        <p:spPr>
          <a:xfrm>
            <a:off x="437285" y="78433"/>
            <a:ext cx="23401" cy="629225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Graphic 8" descr="Completed outline">
            <a:extLst>
              <a:ext uri="{FF2B5EF4-FFF2-40B4-BE49-F238E27FC236}">
                <a16:creationId xmlns:a16="http://schemas.microsoft.com/office/drawing/2014/main" id="{D30E2047-F319-9FE3-D4F3-C8AC461DE5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755085" y="192314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C4F3294-2E0F-C0CB-E3AA-ED28F7FECECA}"/>
              </a:ext>
            </a:extLst>
          </p:cNvPr>
          <p:cNvSpPr txBox="1"/>
          <p:nvPr/>
        </p:nvSpPr>
        <p:spPr>
          <a:xfrm>
            <a:off x="6447610" y="1204495"/>
            <a:ext cx="5421085" cy="5016758"/>
          </a:xfrm>
          <a:prstGeom prst="rect">
            <a:avLst/>
          </a:prstGeom>
          <a:solidFill>
            <a:schemeClr val="bg2"/>
          </a:solidFill>
          <a:ln>
            <a:solidFill>
              <a:schemeClr val="bg2">
                <a:lumMod val="75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 algn="just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b="1">
                <a:solidFill>
                  <a:srgbClr val="002060"/>
                </a:solidFill>
                <a:latin typeface="Abadi"/>
              </a:rPr>
              <a:t>Company Background</a:t>
            </a:r>
            <a:endParaRPr lang="en-US" sz="2400">
              <a:latin typeface="Abadi"/>
            </a:endParaRPr>
          </a:p>
          <a:p>
            <a:pPr marL="285750" indent="-285750" algn="just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76000"/>
                  </a:schemeClr>
                </a:solidFill>
                <a:latin typeface="Abadi"/>
              </a:rPr>
              <a:t>Case Study Overview</a:t>
            </a:r>
            <a:endParaRPr lang="en-US" sz="2400">
              <a:latin typeface="Abadi"/>
            </a:endParaRPr>
          </a:p>
          <a:p>
            <a:pPr marL="285750" indent="-285750" algn="just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b="1">
                <a:solidFill>
                  <a:schemeClr val="accent5">
                    <a:lumMod val="76000"/>
                  </a:schemeClr>
                </a:solidFill>
                <a:latin typeface="Abadi"/>
              </a:rPr>
              <a:t>Communication Barriers</a:t>
            </a:r>
            <a:endParaRPr lang="en-US" sz="2400">
              <a:latin typeface="Abadi"/>
            </a:endParaRPr>
          </a:p>
          <a:p>
            <a:pPr marL="285750" indent="-285750" algn="just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b="1">
                <a:latin typeface="Abadi"/>
              </a:rPr>
              <a:t>Communication Theories</a:t>
            </a:r>
            <a:endParaRPr lang="en-US" sz="2400">
              <a:latin typeface="Abadi"/>
            </a:endParaRPr>
          </a:p>
          <a:p>
            <a:pPr marL="285750" indent="-285750" algn="just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b="1">
                <a:solidFill>
                  <a:schemeClr val="bg2">
                    <a:lumMod val="49000"/>
                  </a:schemeClr>
                </a:solidFill>
                <a:latin typeface="Abadi"/>
              </a:rPr>
              <a:t>Recommendations</a:t>
            </a:r>
            <a:endParaRPr lang="en-US" sz="2400">
              <a:latin typeface="Abadi"/>
            </a:endParaRPr>
          </a:p>
          <a:p>
            <a:pPr marL="285750" indent="-285750" algn="just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b="1">
                <a:solidFill>
                  <a:srgbClr val="13400A"/>
                </a:solidFill>
                <a:latin typeface="Abadi"/>
              </a:rPr>
              <a:t>Conclusion</a:t>
            </a:r>
            <a:endParaRPr lang="en-US" sz="2400">
              <a:latin typeface="Abadi"/>
            </a:endParaRPr>
          </a:p>
          <a:p>
            <a:pPr marL="285750" indent="-285750" algn="just">
              <a:lnSpc>
                <a:spcPct val="15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400" b="1">
                <a:solidFill>
                  <a:srgbClr val="0C2091"/>
                </a:solidFill>
                <a:latin typeface="Abadi"/>
              </a:rPr>
              <a:t>References</a:t>
            </a:r>
            <a:endParaRPr lang="en-US" sz="2400" b="1" dirty="0">
              <a:solidFill>
                <a:srgbClr val="0C2091"/>
              </a:solidFill>
              <a:latin typeface="Abadi"/>
            </a:endParaRPr>
          </a:p>
          <a:p>
            <a:pPr algn="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1858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DEA19-85AB-2D1E-E950-1BC8033FDD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155" y="616856"/>
            <a:ext cx="3997551" cy="948978"/>
          </a:xfrm>
          <a:solidFill>
            <a:schemeClr val="accent6">
              <a:lumMod val="20000"/>
              <a:lumOff val="80000"/>
            </a:schemeClr>
          </a:solidFill>
        </p:spPr>
        <p:txBody>
          <a:bodyPr anchor="b">
            <a:normAutofit fontScale="90000"/>
          </a:bodyPr>
          <a:lstStyle/>
          <a:p>
            <a:pPr marL="571500" indent="-571500">
              <a:buFont typeface="Arial"/>
              <a:buChar char="•"/>
            </a:pPr>
            <a:r>
              <a:rPr lang="en-US" sz="2800" u="sng"/>
              <a:t>Company BACKGROUND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415CCE-96C2-183F-345C-D70183160E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00D277D-7985-4A76-9555-9DC24C161185}" type="datetime1">
              <a:rPr lang="en-US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F03A15-714D-2CE4-491E-4336EEF0A2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DF6094-6E1E-998A-01B1-5C41795E7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60082115-79C8-9117-254B-BB077B7F3CD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8098539"/>
              </p:ext>
            </p:extLst>
          </p:nvPr>
        </p:nvGraphicFramePr>
        <p:xfrm>
          <a:off x="4791788" y="145597"/>
          <a:ext cx="6360399" cy="64847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6" name="Picture 15" descr="A close up of food&#10;&#10;AI-generated content may be incorrect.">
            <a:extLst>
              <a:ext uri="{FF2B5EF4-FFF2-40B4-BE49-F238E27FC236}">
                <a16:creationId xmlns:a16="http://schemas.microsoft.com/office/drawing/2014/main" id="{0B4ABC35-310B-4A21-2F46-527A9D27BE9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235" y="2271485"/>
            <a:ext cx="3967587" cy="2648858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0B91F6F2-1BFE-E8DD-13B5-C22E02D87250}"/>
              </a:ext>
            </a:extLst>
          </p:cNvPr>
          <p:cNvSpPr/>
          <p:nvPr/>
        </p:nvSpPr>
        <p:spPr>
          <a:xfrm>
            <a:off x="223461" y="173530"/>
            <a:ext cx="23401" cy="623657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4" name="Graphic 53" descr="Completed outline">
            <a:extLst>
              <a:ext uri="{FF2B5EF4-FFF2-40B4-BE49-F238E27FC236}">
                <a16:creationId xmlns:a16="http://schemas.microsoft.com/office/drawing/2014/main" id="{CA32A7F1-DB53-50E1-CA04-91F0042D2FD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154229" y="28665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7898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4EADB-B5DA-C4D3-18A0-125F332B1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2356" y="79828"/>
            <a:ext cx="4403951" cy="1261034"/>
          </a:xfrm>
        </p:spPr>
        <p:txBody>
          <a:bodyPr anchor="b">
            <a:normAutofit/>
          </a:bodyPr>
          <a:lstStyle/>
          <a:p>
            <a:pPr marL="457200" indent="-457200">
              <a:buFont typeface="Arial"/>
              <a:buChar char="•"/>
            </a:pPr>
            <a:r>
              <a:rPr lang="en-US" sz="2800" u="sng"/>
              <a:t>CASE STUDY OVERVIEW</a:t>
            </a:r>
          </a:p>
        </p:txBody>
      </p:sp>
      <p:pic>
        <p:nvPicPr>
          <p:cNvPr id="8" name="Picture 7" descr="A white pencil with a gold tip&#10;&#10;AI-generated content may be incorrect.">
            <a:extLst>
              <a:ext uri="{FF2B5EF4-FFF2-40B4-BE49-F238E27FC236}">
                <a16:creationId xmlns:a16="http://schemas.microsoft.com/office/drawing/2014/main" id="{619B7EB2-DBB7-3258-F1B3-C9375BB63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93044" y="1345147"/>
            <a:ext cx="4067143" cy="12698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695494-0365-D95C-B225-552AC675F4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806640" y="2617756"/>
            <a:ext cx="4120922" cy="2656146"/>
          </a:xfrm>
        </p:spPr>
        <p:txBody>
          <a:bodyPr vert="horz" lIns="0" tIns="0" rIns="0" bIns="0" rtlCol="0" anchor="t">
            <a:noAutofit/>
          </a:bodyPr>
          <a:lstStyle/>
          <a:p>
            <a:endParaRPr lang="en-US" sz="2400" b="1" dirty="0"/>
          </a:p>
          <a:p>
            <a:r>
              <a:rPr lang="en-US" sz="2400" b="1"/>
              <a:t>A consultancy firm investigated the problem and identified the following key issues: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DE1227-D1A0-BF47-9FD6-DDAC31B6CE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818B167-E2D1-4E72-93E5-164A5259346F}" type="datetime1"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5718E2-52D9-67CD-1BB6-4AE5588105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7978D3-01D5-5BB3-B2BF-9C2F921639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620AB0-3DC4-036A-C0F7-392C3A11FB1D}"/>
              </a:ext>
            </a:extLst>
          </p:cNvPr>
          <p:cNvSpPr txBox="1"/>
          <p:nvPr/>
        </p:nvSpPr>
        <p:spPr>
          <a:xfrm>
            <a:off x="145258" y="177538"/>
            <a:ext cx="6326798" cy="61331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8FFE7D-CD1C-5CE1-3599-649E408DD21C}"/>
              </a:ext>
            </a:extLst>
          </p:cNvPr>
          <p:cNvSpPr txBox="1"/>
          <p:nvPr/>
        </p:nvSpPr>
        <p:spPr>
          <a:xfrm>
            <a:off x="243722" y="419634"/>
            <a:ext cx="6290512" cy="56452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7D297AB-3694-B109-5A8B-D8D158706F03}"/>
              </a:ext>
            </a:extLst>
          </p:cNvPr>
          <p:cNvSpPr txBox="1"/>
          <p:nvPr/>
        </p:nvSpPr>
        <p:spPr>
          <a:xfrm>
            <a:off x="237220" y="281520"/>
            <a:ext cx="6621729" cy="6186309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 b="1" u="sng" dirty="0">
              <a:solidFill>
                <a:schemeClr val="tx2">
                  <a:lumMod val="76000"/>
                  <a:lumOff val="24000"/>
                </a:schemeClr>
              </a:solidFill>
            </a:endParaRPr>
          </a:p>
          <a:p>
            <a:r>
              <a:rPr lang="en-US" b="1" u="sng">
                <a:solidFill>
                  <a:schemeClr val="tx2">
                    <a:lumMod val="76000"/>
                    <a:lumOff val="24000"/>
                  </a:schemeClr>
                </a:solidFill>
                <a:latin typeface="Abadi"/>
              </a:rPr>
              <a:t>Noisy Environment:</a:t>
            </a:r>
          </a:p>
          <a:p>
            <a:r>
              <a:rPr lang="en-US" b="1">
                <a:latin typeface="Abadi"/>
              </a:rPr>
              <a:t>The factory is large but packed with old, noisy machines.</a:t>
            </a:r>
            <a:endParaRPr lang="en-US" b="1" dirty="0">
              <a:latin typeface="Abadi"/>
            </a:endParaRPr>
          </a:p>
          <a:p>
            <a:endParaRPr lang="en-US" b="1" dirty="0">
              <a:latin typeface="Abadi"/>
            </a:endParaRPr>
          </a:p>
          <a:p>
            <a:r>
              <a:rPr lang="en-US" b="1" u="sng">
                <a:solidFill>
                  <a:schemeClr val="tx2">
                    <a:lumMod val="76000"/>
                    <a:lumOff val="24000"/>
                  </a:schemeClr>
                </a:solidFill>
                <a:latin typeface="Abadi"/>
              </a:rPr>
              <a:t>Lack of Training:</a:t>
            </a:r>
          </a:p>
          <a:p>
            <a:r>
              <a:rPr lang="en-US" b="1">
                <a:latin typeface="Abadi"/>
              </a:rPr>
              <a:t>Staff are not trained in food hygiene before they start working</a:t>
            </a:r>
            <a:endParaRPr lang="en-US" b="1" dirty="0">
              <a:latin typeface="Abadi"/>
            </a:endParaRPr>
          </a:p>
          <a:p>
            <a:endParaRPr lang="en-US" b="1" dirty="0">
              <a:latin typeface="Abadi"/>
            </a:endParaRPr>
          </a:p>
          <a:p>
            <a:r>
              <a:rPr lang="en-US" b="1" u="sng">
                <a:solidFill>
                  <a:schemeClr val="tx2">
                    <a:lumMod val="76000"/>
                    <a:lumOff val="24000"/>
                  </a:schemeClr>
                </a:solidFill>
                <a:latin typeface="Abadi"/>
              </a:rPr>
              <a:t>Workforce:</a:t>
            </a:r>
          </a:p>
          <a:p>
            <a:r>
              <a:rPr lang="en-US" b="1">
                <a:latin typeface="Abadi"/>
              </a:rPr>
              <a:t>40 employees aged 16-60 from five different cultural groups.</a:t>
            </a:r>
            <a:endParaRPr lang="en-US" b="1" dirty="0">
              <a:latin typeface="Abadi"/>
            </a:endParaRPr>
          </a:p>
          <a:p>
            <a:endParaRPr lang="en-US" b="1" dirty="0">
              <a:latin typeface="Abadi"/>
            </a:endParaRPr>
          </a:p>
          <a:p>
            <a:r>
              <a:rPr lang="en-US" b="1" u="sng">
                <a:solidFill>
                  <a:schemeClr val="tx2">
                    <a:lumMod val="76000"/>
                    <a:lumOff val="24000"/>
                  </a:schemeClr>
                </a:solidFill>
                <a:latin typeface="Abadi"/>
              </a:rPr>
              <a:t>Communication Challenges:</a:t>
            </a:r>
          </a:p>
          <a:p>
            <a:r>
              <a:rPr lang="en-US" b="1">
                <a:latin typeface="Abadi"/>
              </a:rPr>
              <a:t>Gary struggles to make himself understood, especially by younger workers.</a:t>
            </a:r>
            <a:endParaRPr lang="en-US" b="1" dirty="0">
              <a:latin typeface="Abadi"/>
            </a:endParaRPr>
          </a:p>
          <a:p>
            <a:endParaRPr lang="en-US" b="1" u="sng" dirty="0">
              <a:latin typeface="Abadi"/>
            </a:endParaRPr>
          </a:p>
          <a:p>
            <a:r>
              <a:rPr lang="en-US" b="1" u="sng">
                <a:solidFill>
                  <a:schemeClr val="tx2">
                    <a:lumMod val="76000"/>
                    <a:lumOff val="24000"/>
                  </a:schemeClr>
                </a:solidFill>
                <a:latin typeface="Abadi"/>
              </a:rPr>
              <a:t>Language barrier:</a:t>
            </a:r>
          </a:p>
          <a:p>
            <a:r>
              <a:rPr lang="en-US" b="1">
                <a:latin typeface="Abadi"/>
              </a:rPr>
              <a:t>Most staff speak their own language with only a few English words thrown in.</a:t>
            </a:r>
            <a:endParaRPr lang="en-US" b="1" dirty="0">
              <a:latin typeface="Abadi"/>
            </a:endParaRPr>
          </a:p>
          <a:p>
            <a:endParaRPr lang="en-US" b="1" dirty="0">
              <a:latin typeface="Abadi"/>
            </a:endParaRPr>
          </a:p>
          <a:p>
            <a:r>
              <a:rPr lang="en-US" b="1" u="sng">
                <a:solidFill>
                  <a:schemeClr val="tx2">
                    <a:lumMod val="76000"/>
                    <a:lumOff val="24000"/>
                  </a:schemeClr>
                </a:solidFill>
                <a:latin typeface="Abadi"/>
              </a:rPr>
              <a:t>Manager Under Pressure:</a:t>
            </a:r>
          </a:p>
          <a:p>
            <a:r>
              <a:rPr lang="en-US" b="1">
                <a:latin typeface="Abadi"/>
              </a:rPr>
              <a:t>Gary is often tired and stressed, making the situation even harder.</a:t>
            </a:r>
            <a:endParaRPr lang="en-US" b="1" dirty="0">
              <a:latin typeface="Abadi"/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B841115-7821-D076-7713-481BE34BD94E}"/>
              </a:ext>
            </a:extLst>
          </p:cNvPr>
          <p:cNvSpPr/>
          <p:nvPr/>
        </p:nvSpPr>
        <p:spPr>
          <a:xfrm>
            <a:off x="137886" y="279893"/>
            <a:ext cx="23401" cy="608591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Graphic 12" descr="Completed outline">
            <a:extLst>
              <a:ext uri="{FF2B5EF4-FFF2-40B4-BE49-F238E27FC236}">
                <a16:creationId xmlns:a16="http://schemas.microsoft.com/office/drawing/2014/main" id="{8813289B-B4E1-5F40-5C81-BA9D3E5D331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16343" y="250371"/>
            <a:ext cx="914400" cy="914400"/>
          </a:xfrm>
          <a:prstGeom prst="rect">
            <a:avLst/>
          </a:prstGeom>
        </p:spPr>
      </p:pic>
      <p:pic>
        <p:nvPicPr>
          <p:cNvPr id="14" name="Graphic 13" descr="Back with solid fill">
            <a:extLst>
              <a:ext uri="{FF2B5EF4-FFF2-40B4-BE49-F238E27FC236}">
                <a16:creationId xmlns:a16="http://schemas.microsoft.com/office/drawing/2014/main" id="{BEB21B7E-5ACB-9AEA-84E4-5B5FF8010D1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858000" y="2456543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449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6F28C4-65F6-A375-9B0D-E8FC73E96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113" y="81880"/>
            <a:ext cx="11053704" cy="565829"/>
          </a:xfrm>
        </p:spPr>
        <p:txBody>
          <a:bodyPr vert="horz" lIns="0" tIns="0" rIns="0" bIns="0" rtlCol="0" anchor="b">
            <a:noAutofit/>
          </a:bodyPr>
          <a:lstStyle/>
          <a:p>
            <a:pPr marL="571500" indent="-571500">
              <a:buFont typeface="Arial"/>
              <a:buChar char="•"/>
            </a:pPr>
            <a:r>
              <a:rPr lang="en-US" sz="2400" u="sng"/>
              <a:t>OVERVIEW OF COMMUNICATION</a:t>
            </a:r>
            <a:r>
              <a:rPr lang="en-US" sz="2400" u="sng" dirty="0"/>
              <a:t> </a:t>
            </a:r>
            <a:r>
              <a:rPr lang="en-US" sz="2400" u="sng"/>
              <a:t>BARRIERS</a:t>
            </a:r>
            <a:endParaRPr lang="en-US" sz="2400" u="sng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C7AF3C-B5F1-4FB6-D3D9-94CE10953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5B034A-5EA5-4748-83C8-BA343369C18B}" type="datetime1">
              <a:rPr lang="en-US"/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AE132-2FF2-0E2A-19FE-00F72F69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E8F0AB-BDC1-BA2C-0E29-9539ABC35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5</a:t>
            </a:fld>
            <a:endParaRPr lang="en-US"/>
          </a:p>
        </p:txBody>
      </p:sp>
      <p:sp>
        <p:nvSpPr>
          <p:cNvPr id="1977" name="TextBox 1976">
            <a:extLst>
              <a:ext uri="{FF2B5EF4-FFF2-40B4-BE49-F238E27FC236}">
                <a16:creationId xmlns:a16="http://schemas.microsoft.com/office/drawing/2014/main" id="{E41BBE3D-30F3-6F37-08DF-B75B3FE5D52D}"/>
              </a:ext>
            </a:extLst>
          </p:cNvPr>
          <p:cNvSpPr txBox="1"/>
          <p:nvPr/>
        </p:nvSpPr>
        <p:spPr>
          <a:xfrm>
            <a:off x="347704" y="1551045"/>
            <a:ext cx="11763255" cy="553997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E</a:t>
            </a:r>
            <a:r>
              <a:rPr lang="en-US" sz="1400" b="1">
                <a:latin typeface="Abadi"/>
              </a:rPr>
              <a:t>NVIRONMENTAL NOISE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Old and very noisy machines make it hard to hear and understand instructions.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This leads to mistakes and poor food quality.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sz="1400" b="1" dirty="0">
              <a:latin typeface="Abadi"/>
            </a:endParaRPr>
          </a:p>
          <a:p>
            <a:r>
              <a:rPr lang="en-US" sz="1400" b="1">
                <a:latin typeface="Abadi"/>
              </a:rPr>
              <a:t>LANGUAGE/COMMUNICATION/BODY LANGUAGE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Workers speak different languages.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Limited English skills cause misunderstandings.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Body language and tone can by misinterpreted.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sz="1400" b="1" dirty="0">
              <a:latin typeface="Abadi"/>
            </a:endParaRPr>
          </a:p>
          <a:p>
            <a:r>
              <a:rPr lang="en-US" sz="1400" b="1">
                <a:latin typeface="Abadi"/>
              </a:rPr>
              <a:t>AGE/GENERATIONAL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The workforces may not follow instructions as well.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Different experience and communication styles cause misunderstandings.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sz="1400" b="1" dirty="0">
              <a:latin typeface="Abadi"/>
            </a:endParaRPr>
          </a:p>
          <a:p>
            <a:r>
              <a:rPr lang="en-US" sz="1400" b="1">
                <a:latin typeface="Abadi"/>
              </a:rPr>
              <a:t>CULTURAL/DIFFERENCES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Staff come from five different cultural groups.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Different values, habits and ways of doing things affect communication.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What is normal in one culture may be confusing in another.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sz="1400" b="1" dirty="0">
              <a:latin typeface="Abadi"/>
            </a:endParaRPr>
          </a:p>
          <a:p>
            <a:r>
              <a:rPr lang="en-US" sz="1400" b="1">
                <a:latin typeface="Abadi"/>
              </a:rPr>
              <a:t>EMOTIONAL BARRIERS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Stress, tiredness and frustration reduce concentration.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Negative emotions block information.</a:t>
            </a:r>
            <a:endParaRPr lang="en-US" sz="1400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sz="1400" b="1">
                <a:latin typeface="Abadi"/>
              </a:rPr>
              <a:t>This can lead to poor quality.</a:t>
            </a:r>
            <a:endParaRPr lang="en-US" sz="1400" b="1" dirty="0">
              <a:latin typeface="Abadi"/>
            </a:endParaRPr>
          </a:p>
          <a:p>
            <a:endParaRPr lang="en-US" sz="1400" b="1" dirty="0">
              <a:latin typeface="Abadi"/>
            </a:endParaRPr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1981" name="TextBox 1980">
            <a:extLst>
              <a:ext uri="{FF2B5EF4-FFF2-40B4-BE49-F238E27FC236}">
                <a16:creationId xmlns:a16="http://schemas.microsoft.com/office/drawing/2014/main" id="{95A561E7-40EF-14F6-2262-6EF75D5AF399}"/>
              </a:ext>
            </a:extLst>
          </p:cNvPr>
          <p:cNvSpPr txBox="1"/>
          <p:nvPr/>
        </p:nvSpPr>
        <p:spPr>
          <a:xfrm>
            <a:off x="116114" y="693058"/>
            <a:ext cx="11067141" cy="9848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0" algn="l" rtl="0"/>
            <a:r>
              <a:rPr lang="en-US" sz="2000" b="1" i="1" u="sng" strike="noStrike" baseline="0">
                <a:solidFill>
                  <a:schemeClr val="accent5">
                    <a:lumMod val="76000"/>
                  </a:schemeClr>
                </a:solidFill>
                <a:latin typeface="Abadi"/>
                <a:ea typeface="Arial"/>
                <a:cs typeface="Arial"/>
              </a:rPr>
              <a:t>At Flight Foods Ltd., several communication barriers affect the flow of information, understanding and teamwork. The five main barriers identified are</a:t>
            </a:r>
            <a:r>
              <a:rPr lang="en-US" sz="2000" b="1" i="0" u="sng" strike="noStrike" baseline="0">
                <a:solidFill>
                  <a:schemeClr val="accent5">
                    <a:lumMod val="76000"/>
                  </a:schemeClr>
                </a:solidFill>
                <a:latin typeface="Avenir Next LT Pro Light"/>
                <a:ea typeface="Arial"/>
                <a:cs typeface="Arial"/>
              </a:rPr>
              <a:t>:</a:t>
            </a:r>
            <a:r>
              <a:rPr lang="en-US" sz="2000" b="1" i="0" u="sng">
                <a:solidFill>
                  <a:schemeClr val="accent5">
                    <a:lumMod val="76000"/>
                  </a:schemeClr>
                </a:solidFill>
                <a:latin typeface="Avenir Next LT Pro Light"/>
                <a:ea typeface="Arial"/>
                <a:cs typeface="Arial"/>
              </a:rPr>
              <a:t>​</a:t>
            </a:r>
            <a:endParaRPr lang="en-US" sz="2000" b="1" u="sng">
              <a:solidFill>
                <a:schemeClr val="accent5">
                  <a:lumMod val="76000"/>
                </a:schemeClr>
              </a:solidFill>
            </a:endParaRPr>
          </a:p>
          <a:p>
            <a:pPr algn="ctr"/>
            <a:endParaRPr lang="en-US" b="1"/>
          </a:p>
        </p:txBody>
      </p:sp>
      <p:pic>
        <p:nvPicPr>
          <p:cNvPr id="1982" name="Graphic 1981" descr="Bullseye outline">
            <a:extLst>
              <a:ext uri="{FF2B5EF4-FFF2-40B4-BE49-F238E27FC236}">
                <a16:creationId xmlns:a16="http://schemas.microsoft.com/office/drawing/2014/main" id="{4517E1B2-219D-AED7-205E-AE0D29410E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0697029" y="5344883"/>
            <a:ext cx="732972" cy="725715"/>
          </a:xfrm>
          <a:prstGeom prst="rect">
            <a:avLst/>
          </a:prstGeom>
        </p:spPr>
      </p:pic>
      <p:sp>
        <p:nvSpPr>
          <p:cNvPr id="1983" name="TextBox 1982">
            <a:extLst>
              <a:ext uri="{FF2B5EF4-FFF2-40B4-BE49-F238E27FC236}">
                <a16:creationId xmlns:a16="http://schemas.microsoft.com/office/drawing/2014/main" id="{0F677525-CB63-CAA9-1884-CFD5E7B2879E}"/>
              </a:ext>
            </a:extLst>
          </p:cNvPr>
          <p:cNvSpPr txBox="1"/>
          <p:nvPr/>
        </p:nvSpPr>
        <p:spPr>
          <a:xfrm>
            <a:off x="7763240" y="2469387"/>
            <a:ext cx="4180206" cy="238868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984" name="TextBox 1983">
            <a:extLst>
              <a:ext uri="{FF2B5EF4-FFF2-40B4-BE49-F238E27FC236}">
                <a16:creationId xmlns:a16="http://schemas.microsoft.com/office/drawing/2014/main" id="{0A70D1FD-14EF-F8D0-5DE7-22DD7C451CB2}"/>
              </a:ext>
            </a:extLst>
          </p:cNvPr>
          <p:cNvSpPr txBox="1"/>
          <p:nvPr/>
        </p:nvSpPr>
        <p:spPr>
          <a:xfrm>
            <a:off x="7616356" y="2665560"/>
            <a:ext cx="4473102" cy="26776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i="1">
                <a:solidFill>
                  <a:schemeClr val="accent5">
                    <a:lumMod val="49000"/>
                  </a:schemeClr>
                </a:solidFill>
                <a:latin typeface="Abadi"/>
              </a:rPr>
              <a:t>These barriers reduce effective communication, increase mistakes and negatively impact food quality and customer satisfaction.</a:t>
            </a:r>
          </a:p>
        </p:txBody>
      </p:sp>
      <p:sp>
        <p:nvSpPr>
          <p:cNvPr id="1985" name="Rectangle: Rounded Corners 1984">
            <a:extLst>
              <a:ext uri="{FF2B5EF4-FFF2-40B4-BE49-F238E27FC236}">
                <a16:creationId xmlns:a16="http://schemas.microsoft.com/office/drawing/2014/main" id="{2619FBD2-3DEC-36B3-7C63-77C374825064}"/>
              </a:ext>
            </a:extLst>
          </p:cNvPr>
          <p:cNvSpPr/>
          <p:nvPr/>
        </p:nvSpPr>
        <p:spPr>
          <a:xfrm>
            <a:off x="7373504" y="2472293"/>
            <a:ext cx="48419" cy="293744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41BA736-CD0D-AA74-33E4-703EF0179BEC}"/>
              </a:ext>
            </a:extLst>
          </p:cNvPr>
          <p:cNvSpPr/>
          <p:nvPr/>
        </p:nvSpPr>
        <p:spPr>
          <a:xfrm>
            <a:off x="108102" y="726700"/>
            <a:ext cx="23401" cy="55360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Completed outline">
            <a:extLst>
              <a:ext uri="{FF2B5EF4-FFF2-40B4-BE49-F238E27FC236}">
                <a16:creationId xmlns:a16="http://schemas.microsoft.com/office/drawing/2014/main" id="{8BDE364B-40E8-7BD1-4ECA-9AF3DE564A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972800" y="221343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FB92BFD-6995-AFD4-4B62-1C697A7F41E7}"/>
              </a:ext>
            </a:extLst>
          </p:cNvPr>
          <p:cNvSpPr txBox="1"/>
          <p:nvPr/>
        </p:nvSpPr>
        <p:spPr>
          <a:xfrm>
            <a:off x="6391357" y="5858744"/>
            <a:ext cx="405108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b="1" i="1"/>
              <a:t>Adler et al., 2021)</a:t>
            </a:r>
          </a:p>
        </p:txBody>
      </p:sp>
    </p:spTree>
    <p:extLst>
      <p:ext uri="{BB962C8B-B14F-4D97-AF65-F5344CB8AC3E}">
        <p14:creationId xmlns:p14="http://schemas.microsoft.com/office/powerpoint/2010/main" val="39304180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F6256-D279-4D3E-FCD0-19F255506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598" y="197994"/>
            <a:ext cx="8470161" cy="565832"/>
          </a:xfrm>
        </p:spPr>
        <p:txBody>
          <a:bodyPr vert="horz" lIns="0" tIns="0" rIns="0" bIns="0" rtlCol="0" anchor="b">
            <a:no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000" u="sng"/>
              <a:t>COMMUNICATION BARRIER 1</a:t>
            </a:r>
            <a:br>
              <a:rPr lang="en-US" sz="2000" u="sng" dirty="0"/>
            </a:br>
            <a:r>
              <a:rPr lang="en-US" sz="2000" u="sng"/>
              <a:t>ENVIRONMENTAL NOISE</a:t>
            </a:r>
          </a:p>
        </p:txBody>
      </p:sp>
      <p:pic>
        <p:nvPicPr>
          <p:cNvPr id="7" name="Content Placeholder 6" descr="Voice with solid fill">
            <a:extLst>
              <a:ext uri="{FF2B5EF4-FFF2-40B4-BE49-F238E27FC236}">
                <a16:creationId xmlns:a16="http://schemas.microsoft.com/office/drawing/2014/main" id="{B1F2B6F0-EE99-8D5D-BE80-91597A69F8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3628" y="3110"/>
            <a:ext cx="703943" cy="68217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3E877-DA27-47ED-6A0B-8B9B37C25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21661D-4D7D-4E5F-92A1-CB5EA04698AC}" type="datetime1"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4A2BBB-B8B9-1D7C-8887-9FCF37AFE6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EA188B-AD6E-B083-9F11-A791EF0975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6</a:t>
            </a:fld>
            <a:endParaRPr lang="en-US"/>
          </a:p>
        </p:txBody>
      </p:sp>
      <p:pic>
        <p:nvPicPr>
          <p:cNvPr id="8" name="Picture 7" descr="A close up of a button&#10;&#10;AI-generated content may be incorrect.">
            <a:extLst>
              <a:ext uri="{FF2B5EF4-FFF2-40B4-BE49-F238E27FC236}">
                <a16:creationId xmlns:a16="http://schemas.microsoft.com/office/drawing/2014/main" id="{1D575760-4A9D-EC01-2097-F619C478EA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1700" y="79827"/>
            <a:ext cx="4578142" cy="105228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D81571B-56FD-154F-B4A4-7532A8517F73}"/>
              </a:ext>
            </a:extLst>
          </p:cNvPr>
          <p:cNvSpPr txBox="1"/>
          <p:nvPr/>
        </p:nvSpPr>
        <p:spPr>
          <a:xfrm>
            <a:off x="12249" y="761179"/>
            <a:ext cx="2169989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>
                <a:solidFill>
                  <a:schemeClr val="accent5">
                    <a:lumMod val="49000"/>
                  </a:schemeClr>
                </a:solidFill>
                <a:latin typeface="Abadi"/>
              </a:rPr>
              <a:t>THE ISSUE</a:t>
            </a:r>
            <a:endParaRPr lang="en-US" sz="2000" b="1" u="sng" dirty="0">
              <a:solidFill>
                <a:schemeClr val="accent5">
                  <a:lumMod val="49000"/>
                </a:schemeClr>
              </a:solidFill>
              <a:latin typeface="Abadi"/>
            </a:endParaRPr>
          </a:p>
          <a:p>
            <a:endParaRPr lang="en-US" b="1" u="sng" dirty="0">
              <a:solidFill>
                <a:schemeClr val="accent5">
                  <a:lumMod val="49000"/>
                </a:schemeClr>
              </a:solidFill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badi"/>
              </a:rPr>
              <a:t>The factory is large but filled with old and noisy machines.</a:t>
            </a:r>
            <a:endParaRPr lang="en-US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badi"/>
              </a:rPr>
              <a:t>The noise makes it difficult for workers to hear and understanding other.</a:t>
            </a:r>
            <a:endParaRPr lang="en-US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badi"/>
              </a:rPr>
              <a:t>Important instructions may be missed, leading to mistakes in food preparation.</a:t>
            </a:r>
            <a:endParaRPr lang="en-US" b="1" dirty="0">
              <a:latin typeface="Abadi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DE940A3-D1BA-14A8-B3F8-EAD4DC68856F}"/>
              </a:ext>
            </a:extLst>
          </p:cNvPr>
          <p:cNvSpPr/>
          <p:nvPr/>
        </p:nvSpPr>
        <p:spPr>
          <a:xfrm>
            <a:off x="2358904" y="998402"/>
            <a:ext cx="60669" cy="50957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Graphic 21" descr="User outline">
            <a:extLst>
              <a:ext uri="{FF2B5EF4-FFF2-40B4-BE49-F238E27FC236}">
                <a16:creationId xmlns:a16="http://schemas.microsoft.com/office/drawing/2014/main" id="{28939032-5550-FF87-D067-F5DA32963B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859315" y="2768600"/>
            <a:ext cx="478973" cy="558801"/>
          </a:xfrm>
          <a:prstGeom prst="rect">
            <a:avLst/>
          </a:prstGeom>
        </p:spPr>
      </p:pic>
      <p:pic>
        <p:nvPicPr>
          <p:cNvPr id="23" name="Graphic 22" descr="Sound Medium outline">
            <a:extLst>
              <a:ext uri="{FF2B5EF4-FFF2-40B4-BE49-F238E27FC236}">
                <a16:creationId xmlns:a16="http://schemas.microsoft.com/office/drawing/2014/main" id="{6440D891-C45C-0457-96DE-DE30DB23883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51085" y="2768599"/>
            <a:ext cx="624115" cy="587830"/>
          </a:xfrm>
          <a:prstGeom prst="rect">
            <a:avLst/>
          </a:prstGeom>
        </p:spPr>
      </p:pic>
      <p:pic>
        <p:nvPicPr>
          <p:cNvPr id="25" name="Graphic 24" descr="Heartbeat outline">
            <a:extLst>
              <a:ext uri="{FF2B5EF4-FFF2-40B4-BE49-F238E27FC236}">
                <a16:creationId xmlns:a16="http://schemas.microsoft.com/office/drawing/2014/main" id="{D22EFB67-511C-6CEC-1930-24B62821E8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48513" y="2746827"/>
            <a:ext cx="624115" cy="595087"/>
          </a:xfrm>
          <a:prstGeom prst="rect">
            <a:avLst/>
          </a:prstGeom>
        </p:spPr>
      </p:pic>
      <p:sp>
        <p:nvSpPr>
          <p:cNvPr id="32" name="Rectangle: Rounded Corners 31">
            <a:extLst>
              <a:ext uri="{FF2B5EF4-FFF2-40B4-BE49-F238E27FC236}">
                <a16:creationId xmlns:a16="http://schemas.microsoft.com/office/drawing/2014/main" id="{5D9C4355-DEAA-FAF4-CFA4-A5D269C4EF72}"/>
              </a:ext>
            </a:extLst>
          </p:cNvPr>
          <p:cNvSpPr/>
          <p:nvPr/>
        </p:nvSpPr>
        <p:spPr>
          <a:xfrm>
            <a:off x="2181715" y="4356351"/>
            <a:ext cx="6021844" cy="1730386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dirty="0">
                <a:solidFill>
                  <a:schemeClr val="tx1">
                    <a:lumMod val="76000"/>
                    <a:lumOff val="24000"/>
                  </a:schemeClr>
                </a:solidFill>
                <a:latin typeface="Abadi"/>
              </a:rPr>
              <a:t>Environmental noise acts as 'noise' in the communication process, distorting </a:t>
            </a:r>
            <a:r>
              <a:rPr lang="en-US" sz="2400" b="1" err="1">
                <a:solidFill>
                  <a:schemeClr val="tx1">
                    <a:lumMod val="76000"/>
                    <a:lumOff val="24000"/>
                  </a:schemeClr>
                </a:solidFill>
                <a:latin typeface="Abadi"/>
              </a:rPr>
              <a:t>th</a:t>
            </a:r>
            <a:r>
              <a:rPr lang="en-US" sz="2400" b="1" dirty="0">
                <a:solidFill>
                  <a:schemeClr val="tx1">
                    <a:lumMod val="76000"/>
                    <a:lumOff val="24000"/>
                  </a:schemeClr>
                </a:solidFill>
                <a:latin typeface="Abadi"/>
              </a:rPr>
              <a:t>e message and preventing the </a:t>
            </a:r>
            <a:r>
              <a:rPr lang="en-US" sz="2400" b="1">
                <a:solidFill>
                  <a:schemeClr val="tx1">
                    <a:lumMod val="76000"/>
                    <a:lumOff val="24000"/>
                  </a:schemeClr>
                </a:solidFill>
                <a:latin typeface="Abadi"/>
              </a:rPr>
              <a:t>receiver from</a:t>
            </a:r>
            <a:r>
              <a:rPr lang="en-US" sz="2400" b="1" dirty="0">
                <a:solidFill>
                  <a:schemeClr val="tx1">
                    <a:lumMod val="76000"/>
                    <a:lumOff val="24000"/>
                  </a:schemeClr>
                </a:solidFill>
                <a:latin typeface="Abadi"/>
              </a:rPr>
              <a:t> </a:t>
            </a:r>
            <a:r>
              <a:rPr lang="en-US" sz="2400" b="1">
                <a:solidFill>
                  <a:schemeClr val="tx1">
                    <a:lumMod val="76000"/>
                    <a:lumOff val="24000"/>
                  </a:schemeClr>
                </a:solidFill>
                <a:latin typeface="Abadi"/>
              </a:rPr>
              <a:t>understanding correctly.</a:t>
            </a:r>
            <a:endParaRPr lang="en-US" sz="2400" b="1" dirty="0">
              <a:solidFill>
                <a:schemeClr val="tx1">
                  <a:lumMod val="76000"/>
                  <a:lumOff val="24000"/>
                </a:schemeClr>
              </a:solidFill>
              <a:latin typeface="Abadi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8E0B464-2385-FCE7-6847-89D0A8616AAD}"/>
              </a:ext>
            </a:extLst>
          </p:cNvPr>
          <p:cNvSpPr txBox="1"/>
          <p:nvPr/>
        </p:nvSpPr>
        <p:spPr>
          <a:xfrm>
            <a:off x="8278549" y="1191838"/>
            <a:ext cx="3785888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   </a:t>
            </a:r>
            <a:r>
              <a:rPr lang="en-US" sz="2000" b="1" dirty="0"/>
              <a:t>  </a:t>
            </a:r>
            <a:r>
              <a:rPr lang="en-US" sz="2400" b="1" dirty="0"/>
              <a:t> </a:t>
            </a:r>
            <a:r>
              <a:rPr lang="en-US" sz="2400" b="1"/>
              <a:t>P</a:t>
            </a:r>
            <a:r>
              <a:rPr lang="en-US" sz="2400" b="1">
                <a:latin typeface="Abadi"/>
              </a:rPr>
              <a:t>OSSIBLE SOLUTIONS</a:t>
            </a:r>
            <a:endParaRPr lang="en-US" sz="2400" b="1" dirty="0">
              <a:latin typeface="Abadi"/>
            </a:endParaRPr>
          </a:p>
          <a:p>
            <a:endParaRPr lang="en-US" sz="2400" b="1" dirty="0">
              <a:latin typeface="Abadi"/>
            </a:endParaRPr>
          </a:p>
          <a:p>
            <a:r>
              <a:rPr lang="en-US" sz="2400" b="1" dirty="0">
                <a:latin typeface="Abadi"/>
              </a:rPr>
              <a:t>Invest in quieter, modern </a:t>
            </a:r>
            <a:r>
              <a:rPr lang="en-US" sz="2400" b="1">
                <a:latin typeface="Abadi"/>
              </a:rPr>
              <a:t>machinery.</a:t>
            </a:r>
            <a:endParaRPr lang="en-US" sz="2400" b="1" dirty="0">
              <a:latin typeface="Abadi"/>
            </a:endParaRPr>
          </a:p>
          <a:p>
            <a:endParaRPr lang="en-US" sz="2400" b="1" dirty="0">
              <a:latin typeface="Abadi"/>
            </a:endParaRPr>
          </a:p>
          <a:p>
            <a:r>
              <a:rPr lang="en-US" sz="2400" b="1" dirty="0">
                <a:latin typeface="Abadi"/>
              </a:rPr>
              <a:t>Use visual </a:t>
            </a:r>
            <a:r>
              <a:rPr lang="en-US" sz="2400" b="1">
                <a:latin typeface="Abadi"/>
              </a:rPr>
              <a:t>instructions</a:t>
            </a:r>
            <a:r>
              <a:rPr lang="en-US" sz="2400" b="1" dirty="0">
                <a:latin typeface="Abadi"/>
              </a:rPr>
              <a:t> and </a:t>
            </a:r>
            <a:r>
              <a:rPr lang="en-US" sz="2400" b="1">
                <a:latin typeface="Abadi"/>
              </a:rPr>
              <a:t>signage.</a:t>
            </a:r>
            <a:endParaRPr lang="en-US" sz="2400" b="1" dirty="0">
              <a:latin typeface="Abadi"/>
            </a:endParaRPr>
          </a:p>
          <a:p>
            <a:endParaRPr lang="en-US" sz="2400" b="1" dirty="0">
              <a:latin typeface="Abadi"/>
            </a:endParaRPr>
          </a:p>
          <a:p>
            <a:r>
              <a:rPr lang="en-US" sz="2400" b="1" dirty="0">
                <a:latin typeface="Abadi"/>
              </a:rPr>
              <a:t>Provide noise-reducing ear </a:t>
            </a:r>
            <a:r>
              <a:rPr lang="en-US" sz="2400" b="1">
                <a:latin typeface="Abadi"/>
              </a:rPr>
              <a:t>protection.</a:t>
            </a:r>
            <a:endParaRPr lang="en-US" sz="2400" b="1" dirty="0">
              <a:latin typeface="Abadi"/>
            </a:endParaRPr>
          </a:p>
          <a:p>
            <a:endParaRPr lang="en-US" sz="2400" b="1" dirty="0">
              <a:latin typeface="Abadi"/>
            </a:endParaRPr>
          </a:p>
          <a:p>
            <a:r>
              <a:rPr lang="en-US" sz="2400" b="1" dirty="0">
                <a:latin typeface="Abadi"/>
              </a:rPr>
              <a:t>Create clear work zones to reduce background </a:t>
            </a:r>
            <a:r>
              <a:rPr lang="en-US" sz="2400" b="1">
                <a:latin typeface="Abadi"/>
              </a:rPr>
              <a:t>noise.</a:t>
            </a:r>
            <a:endParaRPr lang="en-US" sz="2400" b="1" dirty="0">
              <a:latin typeface="Abadi"/>
            </a:endParaRPr>
          </a:p>
        </p:txBody>
      </p:sp>
      <p:pic>
        <p:nvPicPr>
          <p:cNvPr id="36" name="Graphic 35" descr="Gears outline">
            <a:extLst>
              <a:ext uri="{FF2B5EF4-FFF2-40B4-BE49-F238E27FC236}">
                <a16:creationId xmlns:a16="http://schemas.microsoft.com/office/drawing/2014/main" id="{2D0A6269-E85E-340B-4CDA-0006D74094F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1197771" y="2347684"/>
            <a:ext cx="573315" cy="580572"/>
          </a:xfrm>
          <a:prstGeom prst="rect">
            <a:avLst/>
          </a:prstGeom>
        </p:spPr>
      </p:pic>
      <p:pic>
        <p:nvPicPr>
          <p:cNvPr id="37" name="Graphic 36" descr="Eye outline">
            <a:extLst>
              <a:ext uri="{FF2B5EF4-FFF2-40B4-BE49-F238E27FC236}">
                <a16:creationId xmlns:a16="http://schemas.microsoft.com/office/drawing/2014/main" id="{09158CB2-B9F4-9A7E-7626-845A3756AB9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205028" y="3334657"/>
            <a:ext cx="566058" cy="587831"/>
          </a:xfrm>
          <a:prstGeom prst="rect">
            <a:avLst/>
          </a:prstGeom>
        </p:spPr>
      </p:pic>
      <p:pic>
        <p:nvPicPr>
          <p:cNvPr id="38" name="Graphic 37" descr="Headphones outline">
            <a:extLst>
              <a:ext uri="{FF2B5EF4-FFF2-40B4-BE49-F238E27FC236}">
                <a16:creationId xmlns:a16="http://schemas.microsoft.com/office/drawing/2014/main" id="{04865527-961E-2A5C-5437-5531208300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277600" y="4568371"/>
            <a:ext cx="508000" cy="551542"/>
          </a:xfrm>
          <a:prstGeom prst="rect">
            <a:avLst/>
          </a:prstGeom>
        </p:spPr>
      </p:pic>
      <p:pic>
        <p:nvPicPr>
          <p:cNvPr id="39" name="Graphic 38" descr="Users outline">
            <a:extLst>
              <a:ext uri="{FF2B5EF4-FFF2-40B4-BE49-F238E27FC236}">
                <a16:creationId xmlns:a16="http://schemas.microsoft.com/office/drawing/2014/main" id="{4803CE10-59F7-9971-E47F-AB651B30FB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328400" y="5787572"/>
            <a:ext cx="558800" cy="515258"/>
          </a:xfrm>
          <a:prstGeom prst="rect">
            <a:avLst/>
          </a:prstGeom>
        </p:spPr>
      </p:pic>
      <p:pic>
        <p:nvPicPr>
          <p:cNvPr id="40" name="Graphic 39" descr="Single gear with solid fill">
            <a:extLst>
              <a:ext uri="{FF2B5EF4-FFF2-40B4-BE49-F238E27FC236}">
                <a16:creationId xmlns:a16="http://schemas.microsoft.com/office/drawing/2014/main" id="{25F1DC1A-3E73-436E-9C24-31089B72E8C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509486" y="6063342"/>
            <a:ext cx="914400" cy="914400"/>
          </a:xfrm>
          <a:prstGeom prst="rect">
            <a:avLst/>
          </a:prstGeom>
        </p:spPr>
      </p:pic>
      <p:pic>
        <p:nvPicPr>
          <p:cNvPr id="41" name="Graphic 40" descr="Gears outline">
            <a:extLst>
              <a:ext uri="{FF2B5EF4-FFF2-40B4-BE49-F238E27FC236}">
                <a16:creationId xmlns:a16="http://schemas.microsoft.com/office/drawing/2014/main" id="{A666F2DE-D00D-BCE4-817F-51D3C8A4493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2184400" y="6411684"/>
            <a:ext cx="486229" cy="478973"/>
          </a:xfrm>
          <a:prstGeom prst="rect">
            <a:avLst/>
          </a:prstGeom>
        </p:spPr>
      </p:pic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22D4A077-D4A2-8C0F-2680-25046B53DB5E}"/>
              </a:ext>
            </a:extLst>
          </p:cNvPr>
          <p:cNvSpPr/>
          <p:nvPr/>
        </p:nvSpPr>
        <p:spPr>
          <a:xfrm>
            <a:off x="12056424" y="1613979"/>
            <a:ext cx="16144" cy="49064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3" name="Graphic 42" descr="Completed outline">
            <a:extLst>
              <a:ext uri="{FF2B5EF4-FFF2-40B4-BE49-F238E27FC236}">
                <a16:creationId xmlns:a16="http://schemas.microsoft.com/office/drawing/2014/main" id="{46CD5E71-E5D8-2D8C-C082-E30956EC80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10871199" y="482600"/>
            <a:ext cx="660401" cy="6894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0D069F4-FB08-1192-4B82-C58486F82026}"/>
              </a:ext>
            </a:extLst>
          </p:cNvPr>
          <p:cNvSpPr txBox="1"/>
          <p:nvPr/>
        </p:nvSpPr>
        <p:spPr>
          <a:xfrm>
            <a:off x="2654182" y="1142673"/>
            <a:ext cx="362593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RELEVANT THEORY</a:t>
            </a:r>
          </a:p>
          <a:p>
            <a:endParaRPr lang="en-US" dirty="0"/>
          </a:p>
          <a:p>
            <a:r>
              <a:rPr lang="en-US"/>
              <a:t>Shannon &amp; Weaver Communication Model</a:t>
            </a: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0DB2DEE-D0D6-B20B-2920-8AF5045880E9}"/>
              </a:ext>
            </a:extLst>
          </p:cNvPr>
          <p:cNvSpPr txBox="1"/>
          <p:nvPr/>
        </p:nvSpPr>
        <p:spPr>
          <a:xfrm>
            <a:off x="2679205" y="2388688"/>
            <a:ext cx="5084034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Sender       Message       Channel        Recei</a:t>
            </a:r>
            <a:r>
              <a:rPr lang="en-US" dirty="0"/>
              <a:t>ver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/>
              <a:t>                                                                 NOISE</a:t>
            </a:r>
            <a:endParaRPr lang="en-US" dirty="0"/>
          </a:p>
          <a:p>
            <a:endParaRPr lang="en-US" dirty="0"/>
          </a:p>
        </p:txBody>
      </p:sp>
      <p:pic>
        <p:nvPicPr>
          <p:cNvPr id="13" name="Graphic 12" descr="Ear outline">
            <a:extLst>
              <a:ext uri="{FF2B5EF4-FFF2-40B4-BE49-F238E27FC236}">
                <a16:creationId xmlns:a16="http://schemas.microsoft.com/office/drawing/2014/main" id="{BEB188A7-154D-637C-F01C-B1E8EAD7805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6647543" y="2739570"/>
            <a:ext cx="638630" cy="616859"/>
          </a:xfrm>
          <a:prstGeom prst="rect">
            <a:avLst/>
          </a:prstGeom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E19F87C5-C26F-B7BC-933F-8CD78175455E}"/>
              </a:ext>
            </a:extLst>
          </p:cNvPr>
          <p:cNvCxnSpPr/>
          <p:nvPr/>
        </p:nvCxnSpPr>
        <p:spPr>
          <a:xfrm flipH="1">
            <a:off x="6944755" y="3463208"/>
            <a:ext cx="3251" cy="603034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D0B1B447-2B05-719E-4AAE-BF70E8EEEE6D}"/>
              </a:ext>
            </a:extLst>
          </p:cNvPr>
          <p:cNvCxnSpPr/>
          <p:nvPr/>
        </p:nvCxnSpPr>
        <p:spPr>
          <a:xfrm>
            <a:off x="3394233" y="3044788"/>
            <a:ext cx="493830" cy="40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2293CE8A-D039-C6B0-94F8-A9B613504375}"/>
              </a:ext>
            </a:extLst>
          </p:cNvPr>
          <p:cNvCxnSpPr>
            <a:cxnSpLocks/>
          </p:cNvCxnSpPr>
          <p:nvPr/>
        </p:nvCxnSpPr>
        <p:spPr>
          <a:xfrm>
            <a:off x="4773089" y="3052045"/>
            <a:ext cx="493830" cy="40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627E77BF-FD85-D2F9-2023-A0ECF6CE7685}"/>
              </a:ext>
            </a:extLst>
          </p:cNvPr>
          <p:cNvCxnSpPr>
            <a:cxnSpLocks/>
          </p:cNvCxnSpPr>
          <p:nvPr/>
        </p:nvCxnSpPr>
        <p:spPr>
          <a:xfrm>
            <a:off x="6093888" y="3030273"/>
            <a:ext cx="493830" cy="40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C2A06AE0-61B2-94A5-676F-174782CC42AA}"/>
              </a:ext>
            </a:extLst>
          </p:cNvPr>
          <p:cNvCxnSpPr/>
          <p:nvPr/>
        </p:nvCxnSpPr>
        <p:spPr>
          <a:xfrm flipH="1" flipV="1">
            <a:off x="5907164" y="3292517"/>
            <a:ext cx="742430" cy="645591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54FA271E-D9E2-E373-C4B9-9C0C7FB655D7}"/>
              </a:ext>
            </a:extLst>
          </p:cNvPr>
          <p:cNvCxnSpPr/>
          <p:nvPr/>
        </p:nvCxnSpPr>
        <p:spPr>
          <a:xfrm flipH="1" flipV="1">
            <a:off x="4777378" y="3373216"/>
            <a:ext cx="1823796" cy="710150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668818B4-7EA3-3620-790D-363FC1AA5D0F}"/>
              </a:ext>
            </a:extLst>
          </p:cNvPr>
          <p:cNvSpPr txBox="1"/>
          <p:nvPr/>
        </p:nvSpPr>
        <p:spPr>
          <a:xfrm>
            <a:off x="4072922" y="6089808"/>
            <a:ext cx="420800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 u="sng"/>
              <a:t>(Schannon and Weaver, 1949)</a:t>
            </a:r>
          </a:p>
          <a:p>
            <a:r>
              <a:rPr lang="en-US" b="1" i="1" u="sng"/>
              <a:t>(Adler et at., 2011)</a:t>
            </a:r>
            <a:endParaRPr lang="en-US" b="1" i="1" u="sng" dirty="0"/>
          </a:p>
        </p:txBody>
      </p:sp>
    </p:spTree>
    <p:extLst>
      <p:ext uri="{BB962C8B-B14F-4D97-AF65-F5344CB8AC3E}">
        <p14:creationId xmlns:p14="http://schemas.microsoft.com/office/powerpoint/2010/main" val="50717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062A1-DC92-895E-E78E-13423B6E23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460" y="2052"/>
            <a:ext cx="9449874" cy="602115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0" tIns="0" rIns="0" bIns="0" rtlCol="0" anchor="b">
            <a:noAutofit/>
          </a:bodyPr>
          <a:lstStyle/>
          <a:p>
            <a:pPr marL="571500" indent="-571500">
              <a:buFont typeface="Arial"/>
              <a:buChar char="•"/>
            </a:pPr>
            <a:r>
              <a:rPr lang="en-US" sz="1800" u="sng">
                <a:latin typeface="Avenir Next LT Pro Light"/>
              </a:rPr>
              <a:t>COMMUNICATION BARRIER 2</a:t>
            </a:r>
            <a:br>
              <a:rPr lang="en-US" sz="1800" u="sng" dirty="0"/>
            </a:br>
            <a:r>
              <a:rPr lang="en-US" sz="1800" u="sng">
                <a:latin typeface="Avenir Next LT Pro Light"/>
              </a:rPr>
              <a:t>LANGUAGE/COMMUNICATION&amp; BODY LANGUAGE</a:t>
            </a:r>
          </a:p>
        </p:txBody>
      </p:sp>
      <p:pic>
        <p:nvPicPr>
          <p:cNvPr id="7" name="Content Placeholder 6" descr="Chat outline">
            <a:extLst>
              <a:ext uri="{FF2B5EF4-FFF2-40B4-BE49-F238E27FC236}">
                <a16:creationId xmlns:a16="http://schemas.microsoft.com/office/drawing/2014/main" id="{D6FEF340-37A1-C8BA-4AFA-AA50A791C98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369456" y="757852"/>
            <a:ext cx="616858" cy="61685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EF2C42-C89F-2011-D47C-7FF4CF379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6FF4FC-3A1F-4C42-9FAE-CBD5AE99717B}" type="datetime1"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48B555-720D-9778-6ECA-2731730ECE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B48C9B-C463-345A-97D4-AE4DB89E7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7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D513989-68FE-7130-1E7D-C4FF17BFA425}"/>
              </a:ext>
            </a:extLst>
          </p:cNvPr>
          <p:cNvSpPr txBox="1"/>
          <p:nvPr/>
        </p:nvSpPr>
        <p:spPr>
          <a:xfrm>
            <a:off x="216320" y="933612"/>
            <a:ext cx="2740688" cy="57554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u="sng">
                <a:solidFill>
                  <a:schemeClr val="tx2">
                    <a:lumMod val="90000"/>
                    <a:lumOff val="10000"/>
                  </a:schemeClr>
                </a:solidFill>
                <a:latin typeface="Abadi"/>
              </a:rPr>
              <a:t>THE ISSUE</a:t>
            </a:r>
            <a:endParaRPr lang="en-US" sz="2400" b="1" u="sng" dirty="0">
              <a:solidFill>
                <a:schemeClr val="tx2">
                  <a:lumMod val="90000"/>
                  <a:lumOff val="10000"/>
                </a:schemeClr>
              </a:solidFill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badi"/>
              </a:rPr>
              <a:t>Most workers </a:t>
            </a:r>
            <a:r>
              <a:rPr lang="en-US" b="1">
                <a:latin typeface="Abadi"/>
              </a:rPr>
              <a:t>speak their own language and only a few English words.</a:t>
            </a:r>
            <a:endParaRPr lang="en-US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000000"/>
                </a:solidFill>
                <a:latin typeface="Abadi"/>
              </a:rPr>
              <a:t>Written and </a:t>
            </a:r>
            <a:r>
              <a:rPr lang="en-US" b="1">
                <a:solidFill>
                  <a:srgbClr val="000000"/>
                </a:solidFill>
                <a:latin typeface="Abadi"/>
              </a:rPr>
              <a:t>verbal</a:t>
            </a:r>
            <a:r>
              <a:rPr lang="en-US" b="1" dirty="0">
                <a:solidFill>
                  <a:srgbClr val="000000"/>
                </a:solidFill>
                <a:latin typeface="Abadi"/>
              </a:rPr>
              <a:t> instructions ma</a:t>
            </a:r>
            <a:r>
              <a:rPr lang="en-US" b="1">
                <a:solidFill>
                  <a:srgbClr val="000000"/>
                </a:solidFill>
                <a:latin typeface="Abadi"/>
              </a:rPr>
              <a:t>y not be fully understood</a:t>
            </a:r>
            <a:endParaRPr lang="en-US" b="1" dirty="0">
              <a:solidFill>
                <a:srgbClr val="000000"/>
              </a:solidFill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solidFill>
                <a:srgbClr val="000000"/>
              </a:solidFill>
              <a:latin typeface="Abadi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solidFill>
                  <a:srgbClr val="000000"/>
                </a:solidFill>
                <a:latin typeface="Abadi"/>
              </a:rPr>
              <a:t>Body Language and tone can be misinterpreted </a:t>
            </a:r>
            <a:r>
              <a:rPr lang="en-US" b="1">
                <a:solidFill>
                  <a:srgbClr val="000000"/>
                </a:solidFill>
                <a:latin typeface="Abadi"/>
              </a:rPr>
              <a:t>across</a:t>
            </a:r>
            <a:r>
              <a:rPr lang="en-US" b="1" dirty="0">
                <a:solidFill>
                  <a:srgbClr val="000000"/>
                </a:solidFill>
                <a:latin typeface="Abadi"/>
              </a:rPr>
              <a:t> cultures.</a:t>
            </a:r>
          </a:p>
          <a:p>
            <a:pPr marL="285750" indent="-285750">
              <a:buFont typeface="Arial"/>
              <a:buChar char="•"/>
            </a:pPr>
            <a:r>
              <a:rPr lang="en-US" b="1">
                <a:solidFill>
                  <a:srgbClr val="000000"/>
                </a:solidFill>
                <a:latin typeface="Abadi"/>
              </a:rPr>
              <a:t>This leads to confusion, errors and poor food quality</a:t>
            </a:r>
            <a:endParaRPr lang="en-US" b="1" dirty="0">
              <a:solidFill>
                <a:srgbClr val="000000"/>
              </a:solidFill>
              <a:latin typeface="Abadi"/>
            </a:endParaRPr>
          </a:p>
          <a:p>
            <a:pPr marL="285750" indent="-285750">
              <a:buFont typeface="Arial"/>
              <a:buChar char="•"/>
            </a:pPr>
            <a:endParaRPr lang="en-US" b="1" dirty="0">
              <a:solidFill>
                <a:srgbClr val="000000"/>
              </a:solidFill>
              <a:latin typeface="Abadi"/>
            </a:endParaRPr>
          </a:p>
          <a:p>
            <a:endParaRPr lang="en-US" sz="2000" b="1" dirty="0">
              <a:solidFill>
                <a:srgbClr val="000000"/>
              </a:solidFill>
              <a:latin typeface="Abadi"/>
            </a:endParaRPr>
          </a:p>
          <a:p>
            <a:endParaRPr lang="en-US" b="1" u="sng" dirty="0">
              <a:solidFill>
                <a:schemeClr val="tx2">
                  <a:lumMod val="90000"/>
                  <a:lumOff val="10000"/>
                </a:schemeClr>
              </a:solidFill>
              <a:latin typeface="Abadi"/>
            </a:endParaRP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5ACBA910-3FB9-E024-F55C-92BDED955ECC}"/>
              </a:ext>
            </a:extLst>
          </p:cNvPr>
          <p:cNvSpPr/>
          <p:nvPr/>
        </p:nvSpPr>
        <p:spPr>
          <a:xfrm>
            <a:off x="3022262" y="932858"/>
            <a:ext cx="26648" cy="5317888"/>
          </a:xfrm>
          <a:prstGeom prst="roundRect">
            <a:avLst/>
          </a:prstGeo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Graphic 10" descr="User outline">
            <a:extLst>
              <a:ext uri="{FF2B5EF4-FFF2-40B4-BE49-F238E27FC236}">
                <a16:creationId xmlns:a16="http://schemas.microsoft.com/office/drawing/2014/main" id="{86B07CB0-C0AB-E918-4A06-BD3FB6F3FE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452914" y="5918200"/>
            <a:ext cx="674915" cy="762002"/>
          </a:xfrm>
          <a:prstGeom prst="rect">
            <a:avLst/>
          </a:prstGeom>
        </p:spPr>
      </p:pic>
      <p:pic>
        <p:nvPicPr>
          <p:cNvPr id="13" name="Graphic 12" descr="User with solid fill">
            <a:extLst>
              <a:ext uri="{FF2B5EF4-FFF2-40B4-BE49-F238E27FC236}">
                <a16:creationId xmlns:a16="http://schemas.microsoft.com/office/drawing/2014/main" id="{C40E83D3-E47E-5C0C-4555-CF9933D0DA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 flipH="1">
            <a:off x="2786744" y="6085114"/>
            <a:ext cx="754742" cy="78377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5FC4F2-E8BE-57D5-A505-8A4E82C88166}"/>
              </a:ext>
            </a:extLst>
          </p:cNvPr>
          <p:cNvSpPr txBox="1"/>
          <p:nvPr/>
        </p:nvSpPr>
        <p:spPr>
          <a:xfrm>
            <a:off x="3162759" y="887572"/>
            <a:ext cx="6125466" cy="5324535"/>
          </a:xfrm>
          <a:prstGeom prst="rect">
            <a:avLst/>
          </a:prstGeom>
          <a:noFill/>
          <a:ln>
            <a:solidFill>
              <a:schemeClr val="bg2">
                <a:lumMod val="5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u="sng">
                <a:solidFill>
                  <a:schemeClr val="accent6">
                    <a:lumMod val="49000"/>
                  </a:schemeClr>
                </a:solidFill>
                <a:latin typeface="Abadi"/>
              </a:rPr>
              <a:t>RELEVANT THEORY</a:t>
            </a:r>
            <a:endParaRPr lang="en-US" b="1">
              <a:solidFill>
                <a:schemeClr val="accent6">
                  <a:lumMod val="49000"/>
                </a:schemeClr>
              </a:solidFill>
              <a:latin typeface="Avenir Next LT Pro Light"/>
            </a:endParaRPr>
          </a:p>
          <a:p>
            <a:r>
              <a:rPr lang="en-US" sz="2000" b="1">
                <a:solidFill>
                  <a:schemeClr val="accent6">
                    <a:lumMod val="49000"/>
                  </a:schemeClr>
                </a:solidFill>
                <a:latin typeface="Abadi"/>
              </a:rPr>
              <a:t>Berlo's SMCR Model</a:t>
            </a:r>
            <a:endParaRPr lang="en-US" b="1" u="sng">
              <a:solidFill>
                <a:schemeClr val="accent6">
                  <a:lumMod val="49000"/>
                </a:schemeClr>
              </a:solidFill>
              <a:latin typeface="Abadi"/>
            </a:endParaRPr>
          </a:p>
          <a:p>
            <a:endParaRPr lang="en-US" sz="2000" b="1" dirty="0">
              <a:solidFill>
                <a:schemeClr val="accent6">
                  <a:lumMod val="49000"/>
                </a:schemeClr>
              </a:solidFill>
            </a:endParaRPr>
          </a:p>
          <a:p>
            <a:r>
              <a:rPr lang="en-US" sz="2000" b="1" dirty="0">
                <a:solidFill>
                  <a:schemeClr val="accent5">
                    <a:lumMod val="76000"/>
                  </a:schemeClr>
                </a:solidFill>
              </a:rPr>
              <a:t>Source ---&gt; Message ---&gt; Channel ---&gt; </a:t>
            </a:r>
            <a:r>
              <a:rPr lang="en-US" sz="2000" b="1">
                <a:solidFill>
                  <a:schemeClr val="accent5">
                    <a:lumMod val="76000"/>
                  </a:schemeClr>
                </a:solidFill>
              </a:rPr>
              <a:t>Receiver</a:t>
            </a:r>
          </a:p>
          <a:p>
            <a:endParaRPr lang="en-US" sz="2000" b="1" dirty="0">
              <a:solidFill>
                <a:schemeClr val="accent4">
                  <a:lumMod val="49000"/>
                </a:schemeClr>
              </a:solidFill>
            </a:endParaRPr>
          </a:p>
          <a:p>
            <a:endParaRPr lang="en-US" sz="2000" b="1" u="sng" dirty="0">
              <a:solidFill>
                <a:schemeClr val="accent4">
                  <a:lumMod val="49000"/>
                </a:schemeClr>
              </a:solidFill>
            </a:endParaRPr>
          </a:p>
          <a:p>
            <a:r>
              <a:rPr lang="en-US" sz="2000" b="1" u="sng">
                <a:solidFill>
                  <a:schemeClr val="accent4">
                    <a:lumMod val="49000"/>
                  </a:schemeClr>
                </a:solidFill>
              </a:rPr>
              <a:t>Key Points</a:t>
            </a:r>
            <a:endParaRPr lang="en-US" sz="2000" b="1">
              <a:solidFill>
                <a:schemeClr val="accent4">
                  <a:lumMod val="49000"/>
                </a:schemeClr>
              </a:solidFill>
            </a:endParaRPr>
          </a:p>
          <a:p>
            <a:endParaRPr lang="en-US" sz="2000" b="1" i="1" u="sng" dirty="0">
              <a:solidFill>
                <a:schemeClr val="accent5">
                  <a:lumMod val="76000"/>
                </a:schemeClr>
              </a:solidFill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b="1" dirty="0">
                <a:solidFill>
                  <a:schemeClr val="bg2">
                    <a:lumMod val="25000"/>
                  </a:schemeClr>
                </a:solidFill>
              </a:rPr>
              <a:t>If the source and receiver do not share the same language or communication skills the message is not decoded </a:t>
            </a:r>
            <a:r>
              <a:rPr lang="en-US" sz="2000" b="1">
                <a:solidFill>
                  <a:schemeClr val="bg2">
                    <a:lumMod val="25000"/>
                  </a:schemeClr>
                </a:solidFill>
              </a:rPr>
              <a:t>accurately</a:t>
            </a:r>
            <a:r>
              <a:rPr lang="en-US" sz="2000" b="1" dirty="0">
                <a:solidFill>
                  <a:schemeClr val="bg2">
                    <a:lumMod val="25000"/>
                  </a:schemeClr>
                </a:solidFill>
              </a:rPr>
              <a:t>.</a:t>
            </a:r>
          </a:p>
          <a:p>
            <a:pPr marL="342900" indent="-342900">
              <a:buFont typeface="Wingdings"/>
              <a:buChar char="Ø"/>
            </a:pPr>
            <a:endParaRPr lang="en-US" sz="2000" b="1" dirty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b="1" dirty="0">
                <a:solidFill>
                  <a:schemeClr val="bg2">
                    <a:lumMod val="25000"/>
                  </a:schemeClr>
                </a:solidFill>
              </a:rPr>
              <a:t>Difference in body language and cultural </a:t>
            </a:r>
            <a:r>
              <a:rPr lang="en-US" sz="2000" b="1">
                <a:solidFill>
                  <a:schemeClr val="bg2">
                    <a:lumMod val="25000"/>
                  </a:schemeClr>
                </a:solidFill>
              </a:rPr>
              <a:t>meaning also affect the message.</a:t>
            </a:r>
            <a:endParaRPr lang="en-US" sz="2000" b="1" dirty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Wingdings"/>
              <a:buChar char="Ø"/>
            </a:pPr>
            <a:endParaRPr lang="en-US" sz="2000" b="1" dirty="0">
              <a:solidFill>
                <a:schemeClr val="bg2">
                  <a:lumMod val="25000"/>
                </a:schemeClr>
              </a:solidFill>
            </a:endParaRPr>
          </a:p>
          <a:p>
            <a:pPr marL="342900" indent="-342900">
              <a:buFont typeface="Wingdings"/>
              <a:buChar char="Ø"/>
            </a:pPr>
            <a:r>
              <a:rPr lang="en-US" sz="2000" b="1" dirty="0">
                <a:solidFill>
                  <a:schemeClr val="bg2">
                    <a:lumMod val="25000"/>
                  </a:schemeClr>
                </a:solidFill>
              </a:rPr>
              <a:t>Effective communication requires the right message channel and shared </a:t>
            </a:r>
            <a:r>
              <a:rPr lang="en-US" sz="2000" b="1">
                <a:solidFill>
                  <a:schemeClr val="bg2">
                    <a:lumMod val="25000"/>
                  </a:schemeClr>
                </a:solidFill>
              </a:rPr>
              <a:t>understanding.</a:t>
            </a:r>
            <a:endParaRPr lang="en-US" sz="20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5" name="Graphic 14" descr="Chat bubble with solid fill">
            <a:extLst>
              <a:ext uri="{FF2B5EF4-FFF2-40B4-BE49-F238E27FC236}">
                <a16:creationId xmlns:a16="http://schemas.microsoft.com/office/drawing/2014/main" id="{A300A2A2-C68C-324F-BD82-AD078AD075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789714" y="2050143"/>
            <a:ext cx="442688" cy="435430"/>
          </a:xfrm>
          <a:prstGeom prst="rect">
            <a:avLst/>
          </a:prstGeom>
        </p:spPr>
      </p:pic>
      <p:pic>
        <p:nvPicPr>
          <p:cNvPr id="16" name="Graphic 15" descr="User with solid fill">
            <a:extLst>
              <a:ext uri="{FF2B5EF4-FFF2-40B4-BE49-F238E27FC236}">
                <a16:creationId xmlns:a16="http://schemas.microsoft.com/office/drawing/2014/main" id="{831F7441-A4A5-A291-08AB-05C89A71C3B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3432629" y="2050143"/>
            <a:ext cx="471716" cy="449944"/>
          </a:xfrm>
          <a:prstGeom prst="rect">
            <a:avLst/>
          </a:prstGeom>
        </p:spPr>
      </p:pic>
      <p:pic>
        <p:nvPicPr>
          <p:cNvPr id="17" name="Graphic 16" descr="Sound Medium with solid fill">
            <a:extLst>
              <a:ext uri="{FF2B5EF4-FFF2-40B4-BE49-F238E27FC236}">
                <a16:creationId xmlns:a16="http://schemas.microsoft.com/office/drawing/2014/main" id="{ACD3B45A-3C40-E0E8-AD68-5A57ED1BFFB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6408058" y="2050141"/>
            <a:ext cx="442687" cy="449945"/>
          </a:xfrm>
          <a:prstGeom prst="rect">
            <a:avLst/>
          </a:prstGeom>
        </p:spPr>
      </p:pic>
      <p:pic>
        <p:nvPicPr>
          <p:cNvPr id="19" name="Graphic 18" descr="Users with solid fill">
            <a:extLst>
              <a:ext uri="{FF2B5EF4-FFF2-40B4-BE49-F238E27FC236}">
                <a16:creationId xmlns:a16="http://schemas.microsoft.com/office/drawing/2014/main" id="{15889952-818E-EC0F-8C4D-EEB1EC1DE7D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7866743" y="2050143"/>
            <a:ext cx="399145" cy="49348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6CB0BD2-E078-2F7F-9D63-45907DB5D2B1}"/>
              </a:ext>
            </a:extLst>
          </p:cNvPr>
          <p:cNvSpPr txBox="1"/>
          <p:nvPr/>
        </p:nvSpPr>
        <p:spPr>
          <a:xfrm>
            <a:off x="9666866" y="-3608"/>
            <a:ext cx="2545209" cy="683264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>
                <a:latin typeface="Abadi"/>
              </a:rPr>
              <a:t>                                 </a:t>
            </a:r>
            <a:r>
              <a:rPr lang="en-US" sz="2000" b="1" dirty="0">
                <a:latin typeface="Abadi"/>
              </a:rPr>
              <a:t> </a:t>
            </a:r>
            <a:r>
              <a:rPr lang="en-US" sz="2000" b="1">
                <a:latin typeface="Abadi"/>
              </a:rPr>
              <a:t>POSSIBLE             SOLUTIONS</a:t>
            </a:r>
            <a:endParaRPr lang="en-US" sz="2000" b="1" dirty="0">
              <a:latin typeface="Abadi"/>
            </a:endParaRPr>
          </a:p>
          <a:p>
            <a:endParaRPr lang="en-US" sz="2000" b="1" dirty="0">
              <a:latin typeface="Abadi"/>
            </a:endParaRPr>
          </a:p>
          <a:p>
            <a:r>
              <a:rPr lang="en-US" sz="2000" b="1" dirty="0">
                <a:latin typeface="Abadi"/>
              </a:rPr>
              <a:t>Use simple English and avoid complicated </a:t>
            </a:r>
            <a:r>
              <a:rPr lang="en-US" sz="2000" b="1">
                <a:latin typeface="Abadi"/>
              </a:rPr>
              <a:t>instructions.</a:t>
            </a:r>
            <a:endParaRPr lang="en-US" sz="2000" b="1" dirty="0">
              <a:latin typeface="Abadi"/>
            </a:endParaRPr>
          </a:p>
          <a:p>
            <a:endParaRPr lang="en-US" sz="2000" b="1" dirty="0">
              <a:latin typeface="Abadi"/>
            </a:endParaRPr>
          </a:p>
          <a:p>
            <a:r>
              <a:rPr lang="en-US" sz="2000" b="1" dirty="0">
                <a:latin typeface="Abadi"/>
              </a:rPr>
              <a:t>Provide visual </a:t>
            </a:r>
            <a:r>
              <a:rPr lang="en-US" sz="2000" b="1">
                <a:latin typeface="Abadi"/>
              </a:rPr>
              <a:t>guides and pictorial instructions.</a:t>
            </a:r>
            <a:endParaRPr lang="en-US" sz="2000" b="1" dirty="0">
              <a:latin typeface="Abadi"/>
            </a:endParaRPr>
          </a:p>
          <a:p>
            <a:endParaRPr lang="en-US" sz="2000" b="1" dirty="0">
              <a:latin typeface="Abadi"/>
            </a:endParaRPr>
          </a:p>
          <a:p>
            <a:r>
              <a:rPr lang="en-US" sz="2000" b="1" dirty="0">
                <a:latin typeface="Abadi"/>
              </a:rPr>
              <a:t>Train staff in basic </a:t>
            </a:r>
            <a:r>
              <a:rPr lang="en-US" sz="2000" b="1">
                <a:latin typeface="Abadi"/>
              </a:rPr>
              <a:t>English a</a:t>
            </a:r>
            <a:r>
              <a:rPr lang="en-US" sz="2000" b="1" dirty="0">
                <a:latin typeface="Abadi"/>
              </a:rPr>
              <a:t>nd communication skills.</a:t>
            </a:r>
          </a:p>
          <a:p>
            <a:endParaRPr lang="en-US" sz="2000" b="1" dirty="0">
              <a:latin typeface="Abadi"/>
            </a:endParaRPr>
          </a:p>
          <a:p>
            <a:r>
              <a:rPr lang="en-US" sz="2000" b="1">
                <a:latin typeface="Abadi"/>
              </a:rPr>
              <a:t>Encourage feedback and ''teach back'' method to check</a:t>
            </a:r>
            <a:r>
              <a:rPr lang="en-US" sz="2000" dirty="0"/>
              <a:t> </a:t>
            </a:r>
            <a:r>
              <a:rPr lang="en-US" sz="2000" b="1">
                <a:latin typeface="Abadi"/>
              </a:rPr>
              <a:t>understanding.</a:t>
            </a:r>
            <a:endParaRPr lang="en-US" sz="2000" b="1" dirty="0">
              <a:latin typeface="Abadi"/>
            </a:endParaRPr>
          </a:p>
        </p:txBody>
      </p:sp>
      <p:pic>
        <p:nvPicPr>
          <p:cNvPr id="23" name="Graphic 22" descr="Badge Tick1 outline">
            <a:extLst>
              <a:ext uri="{FF2B5EF4-FFF2-40B4-BE49-F238E27FC236}">
                <a16:creationId xmlns:a16="http://schemas.microsoft.com/office/drawing/2014/main" id="{8CAB9DF2-31C6-037F-95A1-7A8DBF3BE8A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618686" y="1803400"/>
            <a:ext cx="471715" cy="486229"/>
          </a:xfrm>
          <a:prstGeom prst="rect">
            <a:avLst/>
          </a:prstGeom>
        </p:spPr>
      </p:pic>
      <p:pic>
        <p:nvPicPr>
          <p:cNvPr id="24" name="Graphic 23" descr="Badge Tick1 outline">
            <a:extLst>
              <a:ext uri="{FF2B5EF4-FFF2-40B4-BE49-F238E27FC236}">
                <a16:creationId xmlns:a16="http://schemas.microsoft.com/office/drawing/2014/main" id="{D5DE3378-153A-BD12-D6B1-BF4C096E1B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618685" y="3276599"/>
            <a:ext cx="471715" cy="486229"/>
          </a:xfrm>
          <a:prstGeom prst="rect">
            <a:avLst/>
          </a:prstGeom>
        </p:spPr>
      </p:pic>
      <p:pic>
        <p:nvPicPr>
          <p:cNvPr id="25" name="Graphic 24" descr="Badge Tick1 outline">
            <a:extLst>
              <a:ext uri="{FF2B5EF4-FFF2-40B4-BE49-F238E27FC236}">
                <a16:creationId xmlns:a16="http://schemas.microsoft.com/office/drawing/2014/main" id="{0CA68DD2-944F-CA70-7A8A-8105C68D6E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618685" y="4662714"/>
            <a:ext cx="471715" cy="486229"/>
          </a:xfrm>
          <a:prstGeom prst="rect">
            <a:avLst/>
          </a:prstGeom>
        </p:spPr>
      </p:pic>
      <p:pic>
        <p:nvPicPr>
          <p:cNvPr id="26" name="Graphic 25" descr="Badge Tick1 outline">
            <a:extLst>
              <a:ext uri="{FF2B5EF4-FFF2-40B4-BE49-F238E27FC236}">
                <a16:creationId xmlns:a16="http://schemas.microsoft.com/office/drawing/2014/main" id="{BA88AC4C-9421-584F-B728-2662419A5E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1618684" y="6353627"/>
            <a:ext cx="471715" cy="486229"/>
          </a:xfrm>
          <a:prstGeom prst="rect">
            <a:avLst/>
          </a:prstGeom>
        </p:spPr>
      </p:pic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C8DBE9E-17AB-3E95-FDA5-BCCF81852125}"/>
              </a:ext>
            </a:extLst>
          </p:cNvPr>
          <p:cNvSpPr/>
          <p:nvPr/>
        </p:nvSpPr>
        <p:spPr>
          <a:xfrm>
            <a:off x="209701" y="127608"/>
            <a:ext cx="23401" cy="629126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Graphic 27" descr="Completed outline">
            <a:extLst>
              <a:ext uri="{FF2B5EF4-FFF2-40B4-BE49-F238E27FC236}">
                <a16:creationId xmlns:a16="http://schemas.microsoft.com/office/drawing/2014/main" id="{FEA174B3-0762-5ED8-4E4A-B2DD6C1FE92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415485" y="-3628"/>
            <a:ext cx="674915" cy="660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0DCEEF-55E1-C66F-8C7F-86B9CC6132C7}"/>
              </a:ext>
            </a:extLst>
          </p:cNvPr>
          <p:cNvSpPr txBox="1"/>
          <p:nvPr/>
        </p:nvSpPr>
        <p:spPr>
          <a:xfrm>
            <a:off x="245273" y="6075819"/>
            <a:ext cx="237165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(</a:t>
            </a:r>
            <a:r>
              <a:rPr lang="en-US" b="1" i="1"/>
              <a:t>Berlo,1960)</a:t>
            </a:r>
          </a:p>
          <a:p>
            <a:r>
              <a:rPr lang="en-US" b="1" i="1"/>
              <a:t>(Adler et al.,2021)</a:t>
            </a:r>
          </a:p>
        </p:txBody>
      </p:sp>
    </p:spTree>
    <p:extLst>
      <p:ext uri="{BB962C8B-B14F-4D97-AF65-F5344CB8AC3E}">
        <p14:creationId xmlns:p14="http://schemas.microsoft.com/office/powerpoint/2010/main" val="2772035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DDA218-3F1D-1A8F-B5D9-FF8EF159E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8229" y="132681"/>
            <a:ext cx="9377305" cy="587602"/>
          </a:xfrm>
        </p:spPr>
        <p:txBody>
          <a:bodyPr>
            <a:normAutofit fontScale="90000"/>
          </a:bodyPr>
          <a:lstStyle/>
          <a:p>
            <a:pPr algn="ctr"/>
            <a:r>
              <a:rPr lang="en-US" sz="2000"/>
              <a:t>COMMUNICATION BARRIER 3</a:t>
            </a:r>
            <a:br>
              <a:rPr lang="en-US" sz="2000" dirty="0"/>
            </a:br>
            <a:r>
              <a:rPr lang="en-US" sz="2000"/>
              <a:t>AGE/GENERATIONAL DIFFERENCES.</a:t>
            </a:r>
            <a:endParaRPr lang="en-US" sz="2000" dirty="0"/>
          </a:p>
        </p:txBody>
      </p:sp>
      <p:pic>
        <p:nvPicPr>
          <p:cNvPr id="10" name="Content Placeholder 9" descr="Children with solid fill">
            <a:extLst>
              <a:ext uri="{FF2B5EF4-FFF2-40B4-BE49-F238E27FC236}">
                <a16:creationId xmlns:a16="http://schemas.microsoft.com/office/drawing/2014/main" id="{E0647619-6BAD-51D6-2111-5CD0047F0D7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8143" y="6229740"/>
            <a:ext cx="798286" cy="805543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6ABA70-27A8-1138-7555-A7D12B0295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EE07A-A02C-483E-8C75-8CAC2ED5003A}" type="datetime1"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F9C60F-AF10-E5F0-2914-024A4C6DB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43316" y="1788845"/>
            <a:ext cx="4114800" cy="457200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CE8B55-C575-3007-EFA7-D95AAAABA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8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665BE6-23F6-27A5-4B0B-6E7BADFF827C}"/>
              </a:ext>
            </a:extLst>
          </p:cNvPr>
          <p:cNvSpPr txBox="1"/>
          <p:nvPr/>
        </p:nvSpPr>
        <p:spPr>
          <a:xfrm>
            <a:off x="43019" y="48701"/>
            <a:ext cx="3006006" cy="62786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2400" b="1" u="sng">
                <a:solidFill>
                  <a:srgbClr val="002060"/>
                </a:solidFill>
                <a:latin typeface="Sitka Text"/>
              </a:rPr>
              <a:t>THE ISSUE</a:t>
            </a:r>
          </a:p>
          <a:p>
            <a:pPr marL="285750" indent="-285750">
              <a:buFont typeface="Arial"/>
              <a:buChar char="•"/>
            </a:pPr>
            <a:endParaRPr lang="en-US" b="1" u="sng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latin typeface="Sitka Text"/>
              </a:rPr>
              <a:t>The workplace ranges from 16 to 60 years old</a:t>
            </a:r>
            <a:endParaRPr lang="en-US" sz="2000" b="1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endParaRPr lang="en-US" sz="2000" b="1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latin typeface="Sitka Text"/>
              </a:rPr>
              <a:t>Younger workers often do not follow instructions and seem less interested.</a:t>
            </a:r>
            <a:endParaRPr lang="en-US" sz="2000" b="1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endParaRPr lang="en-US" sz="2000" b="1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>
                <a:latin typeface="Sitka Text"/>
              </a:rPr>
              <a:t>Older workers may find it harder to adopt to changes.</a:t>
            </a:r>
            <a:endParaRPr lang="en-US" sz="2000" b="1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endParaRPr lang="en-US" sz="2000" b="1" dirty="0">
              <a:latin typeface="Sitka Text"/>
            </a:endParaRPr>
          </a:p>
          <a:p>
            <a:pPr marL="285750" indent="-285750">
              <a:buFont typeface="Arial"/>
              <a:buChar char="•"/>
            </a:pPr>
            <a:r>
              <a:rPr lang="en-US" sz="2000" b="1" dirty="0">
                <a:latin typeface="Sitka Text"/>
              </a:rPr>
              <a:t>Different work habits and communication </a:t>
            </a:r>
            <a:r>
              <a:rPr lang="en-US" sz="2000" b="1">
                <a:latin typeface="Sitka Text"/>
              </a:rPr>
              <a:t>preferences</a:t>
            </a:r>
            <a:r>
              <a:rPr lang="en-US" sz="2000" b="1" dirty="0">
                <a:latin typeface="Sitka Text"/>
              </a:rPr>
              <a:t> create </a:t>
            </a:r>
            <a:r>
              <a:rPr lang="en-US" sz="2000" b="1">
                <a:latin typeface="Sitka Text"/>
              </a:rPr>
              <a:t>misunderstandings.</a:t>
            </a:r>
            <a:endParaRPr lang="en-US" sz="2000" b="1" dirty="0">
              <a:latin typeface="Sitka Text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8F38702-76B4-805B-D0B5-AD4A844E1D56}"/>
              </a:ext>
            </a:extLst>
          </p:cNvPr>
          <p:cNvSpPr/>
          <p:nvPr/>
        </p:nvSpPr>
        <p:spPr>
          <a:xfrm>
            <a:off x="146882" y="70305"/>
            <a:ext cx="32279" cy="605242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C72B937B-7822-F437-58B5-B8C685AEABD9}"/>
              </a:ext>
            </a:extLst>
          </p:cNvPr>
          <p:cNvSpPr/>
          <p:nvPr/>
        </p:nvSpPr>
        <p:spPr>
          <a:xfrm>
            <a:off x="3349064" y="1143312"/>
            <a:ext cx="4821268" cy="2533347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r>
              <a:rPr lang="en-US" sz="1600" b="1" u="sng">
                <a:solidFill>
                  <a:srgbClr val="0C2091"/>
                </a:solidFill>
              </a:rPr>
              <a:t>RELEVANT THEORY</a:t>
            </a:r>
            <a:endParaRPr lang="en-US" sz="1600"/>
          </a:p>
          <a:p>
            <a:pPr algn="ctr"/>
            <a:r>
              <a:rPr lang="en-US" sz="1600" b="1" u="sng" dirty="0">
                <a:solidFill>
                  <a:srgbClr val="0C2091"/>
                </a:solidFill>
              </a:rPr>
              <a:t>Schamm's </a:t>
            </a:r>
            <a:r>
              <a:rPr lang="en-US" sz="1600" b="1" u="sng">
                <a:solidFill>
                  <a:srgbClr val="0C2091"/>
                </a:solidFill>
              </a:rPr>
              <a:t>Model</a:t>
            </a:r>
            <a:endParaRPr lang="en-US" sz="16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b="1" u="sng" dirty="0">
              <a:solidFill>
                <a:srgbClr val="0C2091"/>
              </a:solidFill>
            </a:endParaRPr>
          </a:p>
          <a:p>
            <a:pPr algn="ctr"/>
            <a:endParaRPr lang="en-US" b="1" u="sng" dirty="0">
              <a:solidFill>
                <a:srgbClr val="0C2091"/>
              </a:solidFill>
            </a:endParaRPr>
          </a:p>
          <a:p>
            <a:pPr algn="ctr"/>
            <a:r>
              <a:rPr lang="en-US" sz="2000" b="1">
                <a:solidFill>
                  <a:srgbClr val="2B0B6B"/>
                </a:solidFill>
              </a:rPr>
              <a:t>Schramm's model shows that </a:t>
            </a:r>
            <a:r>
              <a:rPr lang="en-US" sz="2000" b="1" dirty="0">
                <a:solidFill>
                  <a:srgbClr val="2B0B6B"/>
                </a:solidFill>
              </a:rPr>
              <a:t>communication is a two-way process. When generation differences affect encoding, decoding or feedback, the message may be misunderstood or ignored.</a:t>
            </a:r>
            <a:endParaRPr lang="en-US" sz="2000">
              <a:solidFill>
                <a:srgbClr val="2B0B6B"/>
              </a:solidFill>
            </a:endParaRPr>
          </a:p>
          <a:p>
            <a:pPr algn="ctr"/>
            <a:endParaRPr lang="en-US" sz="2000" b="1" dirty="0">
              <a:solidFill>
                <a:srgbClr val="2B0B6B"/>
              </a:solidFill>
            </a:endParaRPr>
          </a:p>
          <a:p>
            <a:pPr algn="ctr"/>
            <a:endParaRPr lang="en-US" sz="2000" b="1" dirty="0">
              <a:solidFill>
                <a:srgbClr val="2B0B6B"/>
              </a:solidFill>
            </a:endParaRPr>
          </a:p>
          <a:p>
            <a:pPr algn="ctr"/>
            <a:endParaRPr lang="en-US" sz="2000" b="1" u="sng" dirty="0">
              <a:solidFill>
                <a:srgbClr val="2B0B6B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sz="2000" b="1" u="sng" dirty="0">
              <a:solidFill>
                <a:srgbClr val="0C2091"/>
              </a:solidFill>
            </a:endParaRPr>
          </a:p>
          <a:p>
            <a:pPr algn="ctr"/>
            <a:endParaRPr lang="en-US" b="1" u="sng" dirty="0">
              <a:solidFill>
                <a:srgbClr val="0C2091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52F7A03-B0FC-23A8-FC24-D733E10CE900}"/>
              </a:ext>
            </a:extLst>
          </p:cNvPr>
          <p:cNvSpPr txBox="1"/>
          <p:nvPr/>
        </p:nvSpPr>
        <p:spPr>
          <a:xfrm>
            <a:off x="3349819" y="1939911"/>
            <a:ext cx="157322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Encoder (Older </a:t>
            </a:r>
            <a:r>
              <a:rPr lang="en-US" b="1"/>
              <a:t>Worker)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F4AE725-055A-F593-B6E8-CAFEE784D50F}"/>
              </a:ext>
            </a:extLst>
          </p:cNvPr>
          <p:cNvSpPr txBox="1"/>
          <p:nvPr/>
        </p:nvSpPr>
        <p:spPr>
          <a:xfrm>
            <a:off x="5037124" y="1936774"/>
            <a:ext cx="15816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Message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368C909-C14E-DB7D-56F4-AD348FBEEE8D}"/>
              </a:ext>
            </a:extLst>
          </p:cNvPr>
          <p:cNvSpPr txBox="1"/>
          <p:nvPr/>
        </p:nvSpPr>
        <p:spPr>
          <a:xfrm>
            <a:off x="6668754" y="1936775"/>
            <a:ext cx="161397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Decoder </a:t>
            </a:r>
            <a:r>
              <a:rPr lang="en-US" b="1"/>
              <a:t>(Younger Worker)</a:t>
            </a:r>
            <a:endParaRPr lang="en-US" b="1" dirty="0"/>
          </a:p>
        </p:txBody>
      </p:sp>
      <p:pic>
        <p:nvPicPr>
          <p:cNvPr id="17" name="Graphic 16" descr="Chat bubble outline">
            <a:extLst>
              <a:ext uri="{FF2B5EF4-FFF2-40B4-BE49-F238E27FC236}">
                <a16:creationId xmlns:a16="http://schemas.microsoft.com/office/drawing/2014/main" id="{79C1AE05-45A3-46BB-06D8-2DEE6B5E179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319486" y="2304143"/>
            <a:ext cx="493486" cy="478971"/>
          </a:xfrm>
          <a:prstGeom prst="rect">
            <a:avLst/>
          </a:prstGeom>
        </p:spPr>
      </p:pic>
      <p:pic>
        <p:nvPicPr>
          <p:cNvPr id="18" name="Graphic 17" descr="Man outline">
            <a:extLst>
              <a:ext uri="{FF2B5EF4-FFF2-40B4-BE49-F238E27FC236}">
                <a16:creationId xmlns:a16="http://schemas.microsoft.com/office/drawing/2014/main" id="{837DDE1A-2B88-A24B-BDDF-C441DA6211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136572" y="2144487"/>
            <a:ext cx="508000" cy="522514"/>
          </a:xfrm>
          <a:prstGeom prst="rect">
            <a:avLst/>
          </a:prstGeom>
        </p:spPr>
      </p:pic>
      <p:pic>
        <p:nvPicPr>
          <p:cNvPr id="19" name="Graphic 18" descr="Man outline">
            <a:extLst>
              <a:ext uri="{FF2B5EF4-FFF2-40B4-BE49-F238E27FC236}">
                <a16:creationId xmlns:a16="http://schemas.microsoft.com/office/drawing/2014/main" id="{1ADF2043-93D7-BDF9-FF1A-15D57420963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634514" y="2144486"/>
            <a:ext cx="508000" cy="522514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DD8A25F2-947F-26D6-4BC8-3EC68866F6F7}"/>
              </a:ext>
            </a:extLst>
          </p:cNvPr>
          <p:cNvSpPr txBox="1"/>
          <p:nvPr/>
        </p:nvSpPr>
        <p:spPr>
          <a:xfrm>
            <a:off x="4852214" y="3243111"/>
            <a:ext cx="15216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FEEDBACK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20EDFBFA-92FC-B1D0-F7C8-D7685E264630}"/>
              </a:ext>
            </a:extLst>
          </p:cNvPr>
          <p:cNvCxnSpPr/>
          <p:nvPr/>
        </p:nvCxnSpPr>
        <p:spPr>
          <a:xfrm>
            <a:off x="4422303" y="2840603"/>
            <a:ext cx="419634" cy="35507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04B43062-0759-7BF3-2C37-54222D92B5AE}"/>
              </a:ext>
            </a:extLst>
          </p:cNvPr>
          <p:cNvCxnSpPr/>
          <p:nvPr/>
        </p:nvCxnSpPr>
        <p:spPr>
          <a:xfrm flipV="1">
            <a:off x="6213819" y="2905162"/>
            <a:ext cx="516473" cy="355075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0235E767-8759-F255-8B97-21C1DC9EA5AF}"/>
              </a:ext>
            </a:extLst>
          </p:cNvPr>
          <p:cNvCxnSpPr/>
          <p:nvPr/>
        </p:nvCxnSpPr>
        <p:spPr>
          <a:xfrm flipV="1">
            <a:off x="4664285" y="2499171"/>
            <a:ext cx="406862" cy="48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856A61F-D98C-936C-5053-9AC7AE3D92D7}"/>
              </a:ext>
            </a:extLst>
          </p:cNvPr>
          <p:cNvCxnSpPr>
            <a:cxnSpLocks/>
          </p:cNvCxnSpPr>
          <p:nvPr/>
        </p:nvCxnSpPr>
        <p:spPr>
          <a:xfrm flipV="1">
            <a:off x="6093941" y="2535456"/>
            <a:ext cx="406862" cy="487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1E8DF263-DA87-957F-85DC-2CD5DEF13EE8}"/>
              </a:ext>
            </a:extLst>
          </p:cNvPr>
          <p:cNvSpPr txBox="1"/>
          <p:nvPr/>
        </p:nvSpPr>
        <p:spPr>
          <a:xfrm>
            <a:off x="9155038" y="721644"/>
            <a:ext cx="2969721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rgbClr val="13400A"/>
                </a:solidFill>
              </a:rPr>
              <a:t>POSSIBLE SOLUSIONS</a:t>
            </a:r>
          </a:p>
          <a:p>
            <a:endParaRPr lang="en-US" dirty="0"/>
          </a:p>
          <a:p>
            <a:pPr marL="285750" indent="-285750">
              <a:buFont typeface="Wingdings"/>
              <a:buChar char="Ø"/>
            </a:pPr>
            <a:r>
              <a:rPr lang="en-US" sz="2000"/>
              <a:t>Introduce mentoring between older and younger staff.</a:t>
            </a:r>
            <a:endParaRPr lang="en-US" sz="2000" dirty="0"/>
          </a:p>
          <a:p>
            <a:pPr marL="285750" indent="-285750">
              <a:buFont typeface="Wingdings"/>
              <a:buChar char="Ø"/>
            </a:pPr>
            <a:endParaRPr lang="en-US" sz="2000" dirty="0"/>
          </a:p>
          <a:p>
            <a:pPr marL="285750" indent="-285750">
              <a:buFont typeface="Wingdings"/>
              <a:buChar char="Ø"/>
            </a:pPr>
            <a:r>
              <a:rPr lang="en-US" sz="2000" dirty="0"/>
              <a:t>Encourage open </a:t>
            </a:r>
            <a:r>
              <a:rPr lang="en-US" sz="2000"/>
              <a:t>discussion</a:t>
            </a:r>
            <a:r>
              <a:rPr lang="en-US" sz="2000" dirty="0"/>
              <a:t> and active </a:t>
            </a:r>
            <a:r>
              <a:rPr lang="en-US" sz="2000"/>
              <a:t>listening.</a:t>
            </a:r>
            <a:endParaRPr lang="en-US" sz="2000" dirty="0"/>
          </a:p>
          <a:p>
            <a:pPr marL="285750" indent="-285750">
              <a:buFont typeface="Wingdings"/>
              <a:buChar char="Ø"/>
            </a:pPr>
            <a:endParaRPr lang="en-US" sz="2000" dirty="0"/>
          </a:p>
          <a:p>
            <a:pPr marL="285750" indent="-285750">
              <a:buFont typeface="Wingdings"/>
              <a:buChar char="Ø"/>
            </a:pPr>
            <a:r>
              <a:rPr lang="en-US" sz="2000" dirty="0"/>
              <a:t>Provide training </a:t>
            </a:r>
            <a:r>
              <a:rPr lang="en-US" sz="2000"/>
              <a:t>the suits different age groups.</a:t>
            </a:r>
            <a:endParaRPr lang="en-US" sz="2000" dirty="0"/>
          </a:p>
          <a:p>
            <a:pPr marL="285750" indent="-285750">
              <a:buFont typeface="Wingdings"/>
              <a:buChar char="Ø"/>
            </a:pPr>
            <a:endParaRPr lang="en-US" sz="2000" dirty="0"/>
          </a:p>
          <a:p>
            <a:pPr marL="285750" indent="-285750">
              <a:buFont typeface="Wingdings"/>
              <a:buChar char="Ø"/>
            </a:pPr>
            <a:r>
              <a:rPr lang="en-US" sz="2000" dirty="0"/>
              <a:t>Promote </a:t>
            </a:r>
            <a:r>
              <a:rPr lang="en-US" sz="2000"/>
              <a:t>respect, teamwork</a:t>
            </a:r>
            <a:r>
              <a:rPr lang="en-US" sz="2000" dirty="0"/>
              <a:t> and shared goals.</a:t>
            </a:r>
          </a:p>
          <a:p>
            <a:endParaRPr lang="en-US" sz="2000" dirty="0"/>
          </a:p>
        </p:txBody>
      </p:sp>
      <p:pic>
        <p:nvPicPr>
          <p:cNvPr id="27" name="Graphic 26" descr="Cycle with people outline">
            <a:extLst>
              <a:ext uri="{FF2B5EF4-FFF2-40B4-BE49-F238E27FC236}">
                <a16:creationId xmlns:a16="http://schemas.microsoft.com/office/drawing/2014/main" id="{1D74614B-A29D-C4B9-7249-D7E351A9AB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926285" y="2042886"/>
            <a:ext cx="609600" cy="529772"/>
          </a:xfrm>
          <a:prstGeom prst="rect">
            <a:avLst/>
          </a:prstGeom>
        </p:spPr>
      </p:pic>
      <p:pic>
        <p:nvPicPr>
          <p:cNvPr id="28" name="Graphic 27" descr="Speech outline">
            <a:extLst>
              <a:ext uri="{FF2B5EF4-FFF2-40B4-BE49-F238E27FC236}">
                <a16:creationId xmlns:a16="http://schemas.microsoft.com/office/drawing/2014/main" id="{32A2417B-26E8-8A2D-788E-5E35B342DD6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071429" y="3421744"/>
            <a:ext cx="464458" cy="515257"/>
          </a:xfrm>
          <a:prstGeom prst="rect">
            <a:avLst/>
          </a:prstGeom>
        </p:spPr>
      </p:pic>
      <p:pic>
        <p:nvPicPr>
          <p:cNvPr id="29" name="Graphic 28" descr="Handshake outline">
            <a:extLst>
              <a:ext uri="{FF2B5EF4-FFF2-40B4-BE49-F238E27FC236}">
                <a16:creationId xmlns:a16="http://schemas.microsoft.com/office/drawing/2014/main" id="{E02261C1-2BE4-5122-747E-B6C4F1EC88F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984343" y="5685971"/>
            <a:ext cx="464458" cy="544285"/>
          </a:xfrm>
          <a:prstGeom prst="rect">
            <a:avLst/>
          </a:prstGeom>
        </p:spPr>
      </p:pic>
      <p:pic>
        <p:nvPicPr>
          <p:cNvPr id="30" name="Graphic 29" descr="Meeting outline">
            <a:extLst>
              <a:ext uri="{FF2B5EF4-FFF2-40B4-BE49-F238E27FC236}">
                <a16:creationId xmlns:a16="http://schemas.microsoft.com/office/drawing/2014/main" id="{32D9B39C-B489-761E-6575-7EEB10FCED2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006114" y="4590142"/>
            <a:ext cx="442687" cy="391887"/>
          </a:xfrm>
          <a:prstGeom prst="rect">
            <a:avLst/>
          </a:prstGeom>
        </p:spPr>
      </p:pic>
      <p:pic>
        <p:nvPicPr>
          <p:cNvPr id="33" name="Graphic 32" descr="Completed outline">
            <a:extLst>
              <a:ext uri="{FF2B5EF4-FFF2-40B4-BE49-F238E27FC236}">
                <a16:creationId xmlns:a16="http://schemas.microsoft.com/office/drawing/2014/main" id="{0AF38F92-FB4C-CAE8-5E98-D4CE46F18B6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7474857" y="4989285"/>
            <a:ext cx="914400" cy="914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A976B0A-913C-538A-AFB5-57FDC34C4F6B}"/>
              </a:ext>
            </a:extLst>
          </p:cNvPr>
          <p:cNvSpPr txBox="1"/>
          <p:nvPr/>
        </p:nvSpPr>
        <p:spPr>
          <a:xfrm>
            <a:off x="3298904" y="6114369"/>
            <a:ext cx="453528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</a:t>
            </a:r>
            <a:r>
              <a:rPr lang="en-US" b="1" i="1"/>
              <a:t>Schramm, 1954)</a:t>
            </a:r>
          </a:p>
          <a:p>
            <a:r>
              <a:rPr lang="en-US" b="1" i="1"/>
              <a:t>(Bovee and Thill, 2021)</a:t>
            </a:r>
          </a:p>
        </p:txBody>
      </p:sp>
    </p:spTree>
    <p:extLst>
      <p:ext uri="{BB962C8B-B14F-4D97-AF65-F5344CB8AC3E}">
        <p14:creationId xmlns:p14="http://schemas.microsoft.com/office/powerpoint/2010/main" val="35334305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B3F7F2-0857-E2E4-683E-95EC6A405E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971" y="38336"/>
            <a:ext cx="6938903" cy="805317"/>
          </a:xfrm>
        </p:spPr>
        <p:txBody>
          <a:bodyPr vert="horz" lIns="0" tIns="0" rIns="0" bIns="0" rtlCol="0" anchor="b">
            <a:no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/>
              <a:t>COMMUICATION BARRIER 4</a:t>
            </a:r>
            <a:br>
              <a:rPr lang="en-US" sz="2400" dirty="0"/>
            </a:br>
            <a:r>
              <a:rPr lang="en-US" sz="2400"/>
              <a:t>CULTURAL DIFFERENCES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64B1B-0129-261A-7ABF-1C221FBDD5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116" y="1222311"/>
            <a:ext cx="5980960" cy="4783492"/>
          </a:xfrm>
          <a:solidFill>
            <a:schemeClr val="accent3">
              <a:lumMod val="20000"/>
              <a:lumOff val="80000"/>
            </a:schemeClr>
          </a:solidFill>
        </p:spPr>
        <p:txBody>
          <a:bodyPr vert="horz" lIns="0" tIns="0" rIns="0" bIns="0" rtlCol="0" anchor="t">
            <a:normAutofit/>
          </a:bodyPr>
          <a:lstStyle/>
          <a:p>
            <a:r>
              <a:rPr lang="en-US" b="1" u="sng">
                <a:solidFill>
                  <a:srgbClr val="13400A"/>
                </a:solidFill>
                <a:latin typeface="Sitka Text"/>
              </a:rPr>
              <a:t>CULTURAL DIFFERENCES</a:t>
            </a:r>
            <a:endParaRPr lang="en-US"/>
          </a:p>
          <a:p>
            <a:r>
              <a:rPr lang="en-US" b="1" u="sng">
                <a:solidFill>
                  <a:schemeClr val="accent5">
                    <a:lumMod val="76000"/>
                  </a:schemeClr>
                </a:solidFill>
                <a:latin typeface="Sitka Text"/>
              </a:rPr>
              <a:t>THE ISSUE</a:t>
            </a:r>
            <a:endParaRPr lang="en-US">
              <a:solidFill>
                <a:schemeClr val="accent5">
                  <a:lumMod val="76000"/>
                </a:schemeClr>
              </a:solidFill>
            </a:endParaRPr>
          </a:p>
          <a:p>
            <a:r>
              <a:rPr lang="en-US" b="1" dirty="0">
                <a:latin typeface="Sitka Text"/>
              </a:rPr>
              <a:t>Workers come from five </a:t>
            </a:r>
            <a:r>
              <a:rPr lang="en-US" b="1">
                <a:latin typeface="Sitka Text"/>
              </a:rPr>
              <a:t>different cultural groups.</a:t>
            </a:r>
            <a:endParaRPr lang="en-US" b="1" dirty="0">
              <a:latin typeface="Sitka Text"/>
            </a:endParaRPr>
          </a:p>
          <a:p>
            <a:r>
              <a:rPr lang="en-US" b="1" dirty="0">
                <a:latin typeface="Sitka Text"/>
              </a:rPr>
              <a:t>Each culture has different </a:t>
            </a:r>
            <a:r>
              <a:rPr lang="en-US" b="1">
                <a:latin typeface="Sitka Text"/>
              </a:rPr>
              <a:t>standards, values and ways of doing things.</a:t>
            </a:r>
            <a:endParaRPr lang="en-US" b="1" dirty="0">
              <a:latin typeface="Sitka Text"/>
            </a:endParaRPr>
          </a:p>
          <a:p>
            <a:r>
              <a:rPr lang="en-US" b="1" dirty="0">
                <a:latin typeface="Sitka Text"/>
              </a:rPr>
              <a:t>Some </a:t>
            </a:r>
            <a:r>
              <a:rPr lang="en-US" b="1">
                <a:latin typeface="Sitka Text"/>
              </a:rPr>
              <a:t>practices</a:t>
            </a:r>
            <a:r>
              <a:rPr lang="en-US" b="1" dirty="0">
                <a:latin typeface="Sitka Text"/>
              </a:rPr>
              <a:t> around food, hygiene and communication may not be the same.</a:t>
            </a:r>
          </a:p>
          <a:p>
            <a:r>
              <a:rPr lang="en-US" b="1" dirty="0">
                <a:latin typeface="Sitka Text"/>
              </a:rPr>
              <a:t>These differences can lead to confusion and </a:t>
            </a:r>
            <a:r>
              <a:rPr lang="en-US" b="1">
                <a:latin typeface="Sitka Text"/>
              </a:rPr>
              <a:t>conflicts.</a:t>
            </a:r>
            <a:endParaRPr lang="en-US" b="1" dirty="0">
              <a:latin typeface="Sitka Text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669CEF-D021-C1F5-703C-31589439A2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E98AAF-8824-49E8-A0DB-DE8904A14B45}" type="datetime1"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CC23D1-A586-03AD-730E-E55F2283C1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9F66AF-FD98-7592-E348-A45437226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9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D6591C8-3AC8-A554-0D53-779DCBE71151}"/>
              </a:ext>
            </a:extLst>
          </p:cNvPr>
          <p:cNvSpPr txBox="1"/>
          <p:nvPr/>
        </p:nvSpPr>
        <p:spPr>
          <a:xfrm>
            <a:off x="6639390" y="915962"/>
            <a:ext cx="5032019" cy="477053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           </a:t>
            </a:r>
            <a:r>
              <a:rPr lang="en-US">
                <a:solidFill>
                  <a:srgbClr val="000000"/>
                </a:solidFill>
              </a:rPr>
              <a:t>           </a:t>
            </a:r>
            <a:r>
              <a:rPr lang="en-US" sz="2000" b="1" u="sng">
                <a:solidFill>
                  <a:srgbClr val="13400A"/>
                </a:solidFill>
              </a:rPr>
              <a:t>RELEVANT THEORY</a:t>
            </a:r>
            <a:endParaRPr lang="en-US"/>
          </a:p>
          <a:p>
            <a:pPr algn="ctr"/>
            <a:r>
              <a:rPr lang="en-US" dirty="0"/>
              <a:t>   </a:t>
            </a:r>
            <a:r>
              <a:rPr lang="en-US" dirty="0">
                <a:solidFill>
                  <a:srgbClr val="000000"/>
                </a:solidFill>
              </a:rPr>
              <a:t> </a:t>
            </a:r>
            <a:r>
              <a:rPr lang="en-US" b="1">
                <a:solidFill>
                  <a:srgbClr val="13400A"/>
                </a:solidFill>
              </a:rPr>
              <a:t>Berlo's SMCR Model</a:t>
            </a:r>
          </a:p>
          <a:p>
            <a:pPr algn="ctr"/>
            <a:endParaRPr lang="en-US" b="1" dirty="0">
              <a:solidFill>
                <a:srgbClr val="13400A"/>
              </a:solidFill>
            </a:endParaRPr>
          </a:p>
          <a:p>
            <a:pPr algn="ctr"/>
            <a:r>
              <a:rPr lang="en-US" b="1" dirty="0">
                <a:solidFill>
                  <a:srgbClr val="13400A"/>
                </a:solidFill>
              </a:rPr>
              <a:t>Source --&gt; Message --&gt; Channel --&gt; </a:t>
            </a:r>
            <a:r>
              <a:rPr lang="en-US" b="1">
                <a:solidFill>
                  <a:srgbClr val="13400A"/>
                </a:solidFill>
              </a:rPr>
              <a:t>Receiver</a:t>
            </a:r>
          </a:p>
          <a:p>
            <a:pPr algn="ctr"/>
            <a:endParaRPr lang="en-US" b="1" dirty="0">
              <a:solidFill>
                <a:srgbClr val="13400A"/>
              </a:solidFill>
            </a:endParaRPr>
          </a:p>
          <a:p>
            <a:pPr algn="ctr"/>
            <a:endParaRPr lang="en-US" b="1" dirty="0">
              <a:solidFill>
                <a:srgbClr val="13400A"/>
              </a:solidFill>
            </a:endParaRPr>
          </a:p>
          <a:p>
            <a:pPr algn="ctr"/>
            <a:endParaRPr lang="en-US" b="1" dirty="0">
              <a:solidFill>
                <a:srgbClr val="13400A"/>
              </a:solidFill>
            </a:endParaRPr>
          </a:p>
          <a:p>
            <a:pPr algn="ctr"/>
            <a:r>
              <a:rPr lang="en-US" sz="1600" b="1">
                <a:solidFill>
                  <a:srgbClr val="13400A"/>
                </a:solidFill>
              </a:rPr>
              <a:t>Culture background affects encoding and decoding </a:t>
            </a:r>
            <a:r>
              <a:rPr lang="en-US" sz="1600" b="1" dirty="0">
                <a:solidFill>
                  <a:srgbClr val="13400A"/>
                </a:solidFill>
              </a:rPr>
              <a:t>or messages. </a:t>
            </a:r>
            <a:endParaRPr lang="en-US" sz="1600" dirty="0"/>
          </a:p>
          <a:p>
            <a:pPr algn="ctr"/>
            <a:r>
              <a:rPr lang="en-US" sz="1600" b="1" dirty="0">
                <a:solidFill>
                  <a:srgbClr val="13400A"/>
                </a:solidFill>
              </a:rPr>
              <a:t>Different cultural meanings and values can change how the message is </a:t>
            </a:r>
            <a:r>
              <a:rPr lang="en-US" sz="1600" b="1">
                <a:solidFill>
                  <a:srgbClr val="13400A"/>
                </a:solidFill>
              </a:rPr>
              <a:t>interpreted.</a:t>
            </a:r>
            <a:endParaRPr lang="en-US" sz="1600" b="1" dirty="0">
              <a:solidFill>
                <a:srgbClr val="13400A"/>
              </a:solidFill>
            </a:endParaRPr>
          </a:p>
          <a:p>
            <a:pPr algn="ctr"/>
            <a:endParaRPr lang="en-US" sz="1600" b="1" dirty="0">
              <a:solidFill>
                <a:srgbClr val="13400A"/>
              </a:solidFill>
            </a:endParaRPr>
          </a:p>
          <a:p>
            <a:pPr algn="ctr"/>
            <a:r>
              <a:rPr lang="en-US" sz="1600" b="1">
                <a:solidFill>
                  <a:srgbClr val="13400A"/>
                </a:solidFill>
              </a:rPr>
              <a:t>POSSIBLE SOLUTIONS</a:t>
            </a:r>
            <a:endParaRPr lang="en-US" sz="1600" b="1" dirty="0">
              <a:solidFill>
                <a:srgbClr val="13400A"/>
              </a:solidFill>
            </a:endParaRPr>
          </a:p>
          <a:p>
            <a:pPr algn="ctr"/>
            <a:endParaRPr lang="en-US" sz="1600" b="1" dirty="0">
              <a:solidFill>
                <a:srgbClr val="13400A"/>
              </a:solidFill>
            </a:endParaRPr>
          </a:p>
          <a:p>
            <a:pPr marL="285750" indent="-285750" algn="ctr">
              <a:buFont typeface="Courier New"/>
              <a:buChar char="o"/>
            </a:pPr>
            <a:r>
              <a:rPr lang="en-US" sz="1600" b="1" dirty="0">
                <a:solidFill>
                  <a:srgbClr val="13400A"/>
                </a:solidFill>
              </a:rPr>
              <a:t>Provide cultural </a:t>
            </a:r>
            <a:r>
              <a:rPr lang="en-US" sz="1600" b="1">
                <a:solidFill>
                  <a:srgbClr val="13400A"/>
                </a:solidFill>
              </a:rPr>
              <a:t>awareness</a:t>
            </a:r>
            <a:r>
              <a:rPr lang="en-US" sz="1600" b="1" dirty="0">
                <a:solidFill>
                  <a:srgbClr val="13400A"/>
                </a:solidFill>
              </a:rPr>
              <a:t> training.</a:t>
            </a:r>
          </a:p>
          <a:p>
            <a:pPr marL="285750" indent="-285750" algn="ctr">
              <a:buFont typeface="Courier New"/>
              <a:buChar char="o"/>
            </a:pPr>
            <a:r>
              <a:rPr lang="en-US" sz="1600" b="1">
                <a:solidFill>
                  <a:srgbClr val="13400A"/>
                </a:solidFill>
              </a:rPr>
              <a:t>Set clear, consistent standards and procedures</a:t>
            </a:r>
          </a:p>
          <a:p>
            <a:pPr marL="285750" indent="-285750" algn="ctr">
              <a:buFont typeface="Courier New"/>
              <a:buChar char="o"/>
            </a:pPr>
            <a:r>
              <a:rPr lang="en-US" sz="1600" b="1">
                <a:solidFill>
                  <a:srgbClr val="13400A"/>
                </a:solidFill>
              </a:rPr>
              <a:t>Encourage respect and inclusion.</a:t>
            </a:r>
          </a:p>
          <a:p>
            <a:pPr marL="285750" indent="-285750" algn="ctr">
              <a:buFont typeface="Courier New"/>
              <a:buChar char="o"/>
            </a:pPr>
            <a:r>
              <a:rPr lang="en-US" sz="1600" b="1">
                <a:solidFill>
                  <a:srgbClr val="13400A"/>
                </a:solidFill>
              </a:rPr>
              <a:t>Celebrate diversity and learn from each other.</a:t>
            </a:r>
            <a:endParaRPr lang="en-US" sz="1600" b="1" dirty="0">
              <a:solidFill>
                <a:srgbClr val="13400A"/>
              </a:solidFill>
            </a:endParaRPr>
          </a:p>
        </p:txBody>
      </p:sp>
      <p:pic>
        <p:nvPicPr>
          <p:cNvPr id="10" name="Graphic 9" descr="User with solid fill">
            <a:extLst>
              <a:ext uri="{FF2B5EF4-FFF2-40B4-BE49-F238E27FC236}">
                <a16:creationId xmlns:a16="http://schemas.microsoft.com/office/drawing/2014/main" id="{1C29DADB-945A-D94D-F50C-886A9D79D6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923315" y="2144487"/>
            <a:ext cx="478972" cy="508000"/>
          </a:xfrm>
          <a:prstGeom prst="rect">
            <a:avLst/>
          </a:prstGeom>
        </p:spPr>
      </p:pic>
      <p:pic>
        <p:nvPicPr>
          <p:cNvPr id="11" name="Graphic 10" descr="Chat bubble with solid fill">
            <a:extLst>
              <a:ext uri="{FF2B5EF4-FFF2-40B4-BE49-F238E27FC236}">
                <a16:creationId xmlns:a16="http://schemas.microsoft.com/office/drawing/2014/main" id="{0D3D3386-3697-0593-977B-DEAA6E9A290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22342" y="2144487"/>
            <a:ext cx="471715" cy="478972"/>
          </a:xfrm>
          <a:prstGeom prst="rect">
            <a:avLst/>
          </a:prstGeom>
        </p:spPr>
      </p:pic>
      <p:pic>
        <p:nvPicPr>
          <p:cNvPr id="12" name="Graphic 11" descr="World with solid fill">
            <a:extLst>
              <a:ext uri="{FF2B5EF4-FFF2-40B4-BE49-F238E27FC236}">
                <a16:creationId xmlns:a16="http://schemas.microsoft.com/office/drawing/2014/main" id="{C1B4192D-9615-A7B4-117E-242E80C0CE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492342" y="2122714"/>
            <a:ext cx="442687" cy="449944"/>
          </a:xfrm>
          <a:prstGeom prst="rect">
            <a:avLst/>
          </a:prstGeom>
        </p:spPr>
      </p:pic>
      <p:pic>
        <p:nvPicPr>
          <p:cNvPr id="13" name="Graphic 12" descr="Man and woman with solid fill">
            <a:extLst>
              <a:ext uri="{FF2B5EF4-FFF2-40B4-BE49-F238E27FC236}">
                <a16:creationId xmlns:a16="http://schemas.microsoft.com/office/drawing/2014/main" id="{8A2DF658-07C5-13FA-C183-CC3FE3C44E3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769600" y="2144485"/>
            <a:ext cx="558800" cy="41365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576E4AF-DB1C-FA73-A12C-F6F44181DD23}"/>
              </a:ext>
            </a:extLst>
          </p:cNvPr>
          <p:cNvSpPr txBox="1"/>
          <p:nvPr/>
        </p:nvSpPr>
        <p:spPr>
          <a:xfrm>
            <a:off x="12103904" y="1742844"/>
            <a:ext cx="482142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S</a:t>
            </a:r>
          </a:p>
        </p:txBody>
      </p: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6FB85D6B-F047-D766-1A0E-6FDE9DB6C9A5}"/>
              </a:ext>
            </a:extLst>
          </p:cNvPr>
          <p:cNvCxnSpPr/>
          <p:nvPr/>
        </p:nvCxnSpPr>
        <p:spPr>
          <a:xfrm>
            <a:off x="12096330" y="998171"/>
            <a:ext cx="16144" cy="5019475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9087BE6-DB81-FEEE-80CC-719B22215CBD}"/>
              </a:ext>
            </a:extLst>
          </p:cNvPr>
          <p:cNvCxnSpPr/>
          <p:nvPr/>
        </p:nvCxnSpPr>
        <p:spPr>
          <a:xfrm flipV="1">
            <a:off x="430028" y="5802313"/>
            <a:ext cx="8021475" cy="5747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3CB3ADBF-FE0E-3E93-0978-78518D9E0E01}"/>
              </a:ext>
            </a:extLst>
          </p:cNvPr>
          <p:cNvCxnSpPr/>
          <p:nvPr/>
        </p:nvCxnSpPr>
        <p:spPr>
          <a:xfrm>
            <a:off x="6470621" y="881238"/>
            <a:ext cx="45172" cy="4880551"/>
          </a:xfrm>
          <a:prstGeom prst="straightConnector1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Graphic 21" descr="Completed outline">
            <a:extLst>
              <a:ext uri="{FF2B5EF4-FFF2-40B4-BE49-F238E27FC236}">
                <a16:creationId xmlns:a16="http://schemas.microsoft.com/office/drawing/2014/main" id="{5F821C64-C170-4F52-71CB-BFD7B409BCD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052629" y="3629"/>
            <a:ext cx="914400" cy="9144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A3DF58-F361-B6C7-E820-299D7D866A0B}"/>
              </a:ext>
            </a:extLst>
          </p:cNvPr>
          <p:cNvSpPr txBox="1"/>
          <p:nvPr/>
        </p:nvSpPr>
        <p:spPr>
          <a:xfrm>
            <a:off x="2275711" y="6134862"/>
            <a:ext cx="259145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/>
              <a:t>(Berlo, 1960)</a:t>
            </a:r>
            <a:endParaRPr lang="en-US" b="1" i="1" dirty="0"/>
          </a:p>
          <a:p>
            <a:r>
              <a:rPr lang="en-US" b="1" i="1"/>
              <a:t>(Adler et al.,2021)</a:t>
            </a:r>
            <a:endParaRPr lang="en-US" b="1" i="1" dirty="0"/>
          </a:p>
          <a:p>
            <a:endParaRPr lang="en-US" b="1" i="1" dirty="0"/>
          </a:p>
        </p:txBody>
      </p:sp>
    </p:spTree>
    <p:extLst>
      <p:ext uri="{BB962C8B-B14F-4D97-AF65-F5344CB8AC3E}">
        <p14:creationId xmlns:p14="http://schemas.microsoft.com/office/powerpoint/2010/main" val="3472768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BEB660-FFBC-4374-69B5-62AAD8A4C3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6971" y="2051"/>
            <a:ext cx="10226389" cy="761774"/>
          </a:xfrm>
        </p:spPr>
        <p:txBody>
          <a:bodyPr>
            <a:normAutofit/>
          </a:bodyPr>
          <a:lstStyle/>
          <a:p>
            <a:r>
              <a:rPr lang="en-US" sz="2800"/>
              <a:t>COMMUNICATION BARRIER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3087D-3CA1-A5F7-01E2-3EEDC5296B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512596"/>
            <a:ext cx="7417874" cy="2874865"/>
          </a:xfrm>
        </p:spPr>
        <p:txBody>
          <a:bodyPr vert="horz" lIns="0" tIns="0" rIns="0" bIns="0" rtlCol="0" anchor="t">
            <a:normAutofit/>
          </a:bodyPr>
          <a:lstStyle/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b="1" u="sng">
                <a:solidFill>
                  <a:srgbClr val="002060"/>
                </a:solidFill>
                <a:latin typeface="Sitka Text"/>
              </a:rPr>
              <a:t>EMOTIONAL BARRIERS</a:t>
            </a:r>
            <a:endParaRPr lang="en-US" dirty="0">
              <a:latin typeface="Sitka Tex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dirty="0">
              <a:latin typeface="Sitka Tex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b="1" u="sng">
                <a:solidFill>
                  <a:srgbClr val="0070C0"/>
                </a:solidFill>
                <a:latin typeface="Sitka Text"/>
              </a:rPr>
              <a:t>THE ISSUE</a:t>
            </a:r>
            <a:endParaRPr lang="en-US" dirty="0">
              <a:latin typeface="Sitka Tex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endParaRPr lang="en-US" dirty="0">
              <a:latin typeface="Sitka Tex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b="1">
                <a:latin typeface="Sitka Text"/>
              </a:rPr>
              <a:t>Gary is often tired and stressed.</a:t>
            </a:r>
            <a:endParaRPr lang="en-US" dirty="0">
              <a:latin typeface="Sitka Tex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b="1">
                <a:latin typeface="Sitka Text"/>
              </a:rPr>
              <a:t>Stress affects his communication and decision-making.</a:t>
            </a:r>
            <a:endParaRPr lang="en-US" dirty="0">
              <a:latin typeface="Sitka Tex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b="1">
                <a:latin typeface="Sitka Text"/>
              </a:rPr>
              <a:t>Workers may feel frustrated or unmotivated.</a:t>
            </a:r>
            <a:endParaRPr lang="en-US" dirty="0">
              <a:latin typeface="Sitka Tex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 panose="020B0604020202020204" pitchFamily="34" charset="0"/>
            </a:pPr>
            <a:r>
              <a:rPr lang="en-US" b="1">
                <a:latin typeface="Sitka Text"/>
              </a:rPr>
              <a:t>Negative emotions reduce concentration and teamwork.</a:t>
            </a:r>
            <a:endParaRPr lang="en-US" dirty="0">
              <a:latin typeface="Sitka Text"/>
            </a:endParaRP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9D8A2A-ECC3-E9C4-6E6C-BE731A7BE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17CA2-D7C1-499A-8AFF-2826234DC373}" type="datetime1"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F11388-2019-6D83-810D-B6A7541EF7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72C3B5-B41A-1FFD-4A2C-A443054E81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10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95D5426-C087-EFB4-9F4A-7A16B4E51991}"/>
              </a:ext>
            </a:extLst>
          </p:cNvPr>
          <p:cNvSpPr txBox="1"/>
          <p:nvPr/>
        </p:nvSpPr>
        <p:spPr>
          <a:xfrm>
            <a:off x="7315199" y="1534886"/>
            <a:ext cx="4789715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b="1" i="0" u="none" strike="noStrike" baseline="0">
                <a:solidFill>
                  <a:srgbClr val="2B0B6B"/>
                </a:solidFill>
                <a:latin typeface="Avenir Next LT Pro Light"/>
                <a:ea typeface="Segoe UI"/>
                <a:cs typeface="Segoe UI"/>
              </a:rPr>
              <a:t>POSSIBLE SOLUSIONS</a:t>
            </a:r>
            <a:r>
              <a:rPr lang="en-US" b="0" i="0">
                <a:solidFill>
                  <a:srgbClr val="000000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b="0" i="0">
                <a:solidFill>
                  <a:srgbClr val="000000"/>
                </a:solidFill>
                <a:latin typeface="Sitka Text"/>
                <a:ea typeface="Segoe UI"/>
                <a:cs typeface="Segoe UI"/>
              </a:rPr>
              <a:t>​</a:t>
            </a:r>
          </a:p>
          <a:p>
            <a:pPr marL="285750" lvl="0" indent="-285750" algn="l" rtl="0">
              <a:buFont typeface="Arial,Sans-Serif"/>
              <a:buChar char="•"/>
            </a:pPr>
            <a:r>
              <a:rPr lang="en-US" b="1" i="0" u="none" strike="noStrike" baseline="0">
                <a:solidFill>
                  <a:srgbClr val="2B0B6B"/>
                </a:solidFill>
                <a:latin typeface="Sitka Text"/>
                <a:ea typeface="Arial"/>
                <a:cs typeface="Arial"/>
              </a:rPr>
              <a:t>Support staff wellbeing and work-life balance.</a:t>
            </a:r>
            <a:r>
              <a:rPr lang="en-US" b="0" i="0">
                <a:solidFill>
                  <a:srgbClr val="000000"/>
                </a:solidFill>
                <a:latin typeface="Sitka Text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Arial,Sans-Serif"/>
              <a:buChar char="•"/>
            </a:pPr>
            <a:r>
              <a:rPr lang="en-US" b="1" i="0" u="none" strike="noStrike" baseline="0">
                <a:solidFill>
                  <a:srgbClr val="2B0B6B"/>
                </a:solidFill>
                <a:latin typeface="Sitka Text"/>
                <a:ea typeface="Arial"/>
                <a:cs typeface="Arial"/>
              </a:rPr>
              <a:t>Encourage positive communication.</a:t>
            </a:r>
            <a:r>
              <a:rPr lang="en-US" b="0" i="0">
                <a:solidFill>
                  <a:srgbClr val="000000"/>
                </a:solidFill>
                <a:latin typeface="Sitka Text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Arial,Sans-Serif"/>
              <a:buChar char="•"/>
            </a:pPr>
            <a:r>
              <a:rPr lang="en-US" b="1" i="0" u="none" strike="noStrike" baseline="0">
                <a:solidFill>
                  <a:srgbClr val="2B0B6B"/>
                </a:solidFill>
                <a:latin typeface="Sitka Text"/>
                <a:ea typeface="Arial"/>
                <a:cs typeface="Arial"/>
              </a:rPr>
              <a:t>Provide feedback and recognition.</a:t>
            </a:r>
            <a:r>
              <a:rPr lang="en-US" b="0" i="0">
                <a:solidFill>
                  <a:srgbClr val="000000"/>
                </a:solidFill>
                <a:latin typeface="Sitka Text"/>
                <a:ea typeface="Arial"/>
                <a:cs typeface="Arial"/>
              </a:rPr>
              <a:t>​</a:t>
            </a:r>
          </a:p>
          <a:p>
            <a:pPr marL="285750" lvl="0" indent="-285750" algn="l" rtl="0">
              <a:buFont typeface="Arial,Sans-Serif"/>
              <a:buChar char="•"/>
            </a:pPr>
            <a:r>
              <a:rPr lang="en-US" b="1" i="0" u="none" strike="noStrike" baseline="0">
                <a:solidFill>
                  <a:srgbClr val="2B0B6B"/>
                </a:solidFill>
                <a:latin typeface="Sitka Text"/>
                <a:ea typeface="Arial"/>
                <a:cs typeface="Arial"/>
              </a:rPr>
              <a:t>Create a supportive and low-stress environment</a:t>
            </a:r>
            <a:r>
              <a:rPr lang="en-US" b="0" i="0">
                <a:solidFill>
                  <a:srgbClr val="000000"/>
                </a:solidFill>
                <a:latin typeface="Sitka Text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>
                <a:solidFill>
                  <a:srgbClr val="000000"/>
                </a:solidFill>
                <a:latin typeface="Avenir Next LT Pro Light"/>
                <a:ea typeface="Segoe UI"/>
                <a:cs typeface="Segoe UI"/>
              </a:rPr>
              <a:t>​</a:t>
            </a:r>
          </a:p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3C11101-401F-40FC-7B35-BC118535BA60}"/>
              </a:ext>
            </a:extLst>
          </p:cNvPr>
          <p:cNvSpPr txBox="1"/>
          <p:nvPr/>
        </p:nvSpPr>
        <p:spPr>
          <a:xfrm>
            <a:off x="457199" y="4394201"/>
            <a:ext cx="5812972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i="0" u="none" strike="noStrike" baseline="0">
                <a:solidFill>
                  <a:srgbClr val="000000"/>
                </a:solidFill>
                <a:latin typeface="Avenir Next LT Pro Light"/>
                <a:ea typeface="Segoe UI"/>
                <a:cs typeface="Segoe UI"/>
              </a:rPr>
              <a:t>RELEVANT THEORY</a:t>
            </a:r>
            <a:r>
              <a:rPr lang="en-US" sz="2000" b="0" i="0" u="none" strike="noStrike" baseline="0">
                <a:solidFill>
                  <a:srgbClr val="000000"/>
                </a:solidFill>
                <a:latin typeface="Avenir Next LT Pro Light"/>
                <a:ea typeface="Segoe UI"/>
                <a:cs typeface="Segoe UI"/>
              </a:rPr>
              <a:t>: </a:t>
            </a:r>
            <a:r>
              <a:rPr lang="en-US" sz="2000" b="1" i="0" u="none" strike="noStrike" baseline="0">
                <a:solidFill>
                  <a:srgbClr val="000000"/>
                </a:solidFill>
                <a:latin typeface="Sitka Text"/>
                <a:ea typeface="Segoe UI"/>
                <a:cs typeface="Segoe UI"/>
              </a:rPr>
              <a:t>Emotions act as a filter in the communication process and can block or distort the message.</a:t>
            </a:r>
            <a:r>
              <a:rPr sz="2000" b="0" i="0">
                <a:solidFill>
                  <a:srgbClr val="000000"/>
                </a:solidFill>
                <a:latin typeface="Sitka Text"/>
                <a:ea typeface="Sitka Text"/>
                <a:cs typeface="Sitka Text"/>
              </a:rPr>
              <a:t>​</a:t>
            </a:r>
            <a:endParaRPr lang="en-US" sz="2000"/>
          </a:p>
          <a:p>
            <a:pPr algn="ctr"/>
            <a:endParaRPr lang="en-US"/>
          </a:p>
        </p:txBody>
      </p:sp>
      <p:pic>
        <p:nvPicPr>
          <p:cNvPr id="11" name="Graphic 10" descr="Completed outline">
            <a:extLst>
              <a:ext uri="{FF2B5EF4-FFF2-40B4-BE49-F238E27FC236}">
                <a16:creationId xmlns:a16="http://schemas.microsoft.com/office/drawing/2014/main" id="{CBE2C09E-429A-F159-661F-871ED6240E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52629" y="3629"/>
            <a:ext cx="914400" cy="9144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AA8EDD12-95BD-97C7-6FA0-B69B6BD3B1ED}"/>
              </a:ext>
            </a:extLst>
          </p:cNvPr>
          <p:cNvSpPr txBox="1"/>
          <p:nvPr/>
        </p:nvSpPr>
        <p:spPr>
          <a:xfrm>
            <a:off x="5858744" y="5632787"/>
            <a:ext cx="526157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/>
              <a:t>(Adler et al.,2021)</a:t>
            </a:r>
            <a:endParaRPr lang="en-US" b="1" i="1" dirty="0"/>
          </a:p>
          <a:p>
            <a:r>
              <a:rPr lang="en-US" b="1" i="1" dirty="0"/>
              <a:t>(</a:t>
            </a:r>
            <a:r>
              <a:rPr lang="en-US" b="1" i="1" dirty="0" err="1"/>
              <a:t>Boove</a:t>
            </a:r>
            <a:r>
              <a:rPr lang="en-US" b="1" i="1" dirty="0"/>
              <a:t> and Thil, 2021)</a:t>
            </a:r>
          </a:p>
        </p:txBody>
      </p:sp>
    </p:spTree>
    <p:extLst>
      <p:ext uri="{BB962C8B-B14F-4D97-AF65-F5344CB8AC3E}">
        <p14:creationId xmlns:p14="http://schemas.microsoft.com/office/powerpoint/2010/main" val="1169165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0FB30-DDF1-0794-2147-79DDAD2AF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74621"/>
            <a:ext cx="12207587" cy="732746"/>
          </a:xfrm>
        </p:spPr>
        <p:txBody>
          <a:bodyPr>
            <a:normAutofit/>
          </a:bodyPr>
          <a:lstStyle/>
          <a:p>
            <a:pPr marL="571500" indent="-571500">
              <a:buFont typeface="Arial"/>
              <a:buChar char="•"/>
            </a:pPr>
            <a:r>
              <a:rPr lang="en-US" sz="1800"/>
              <a:t>RECOMMENDATIONs:</a:t>
            </a:r>
            <a:br>
              <a:rPr lang="en-US" sz="1800" dirty="0"/>
            </a:br>
            <a:r>
              <a:rPr lang="en-US" sz="1800"/>
              <a:t>Practical solutions</a:t>
            </a:r>
            <a:r>
              <a:rPr lang="en-US" sz="1800" dirty="0"/>
              <a:t> to improve communication.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AB7D04-6841-6A6B-65CB-DECC746838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F119DA-5335-4C38-B0C1-2756ABF405AB}" type="datetime1"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2FEC58-9DDC-D727-77A7-A30EDA183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D588AE-1F81-7207-5A23-22F4C03826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11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B862F97-7A2C-534D-8057-80584AA343EB}"/>
              </a:ext>
            </a:extLst>
          </p:cNvPr>
          <p:cNvSpPr txBox="1"/>
          <p:nvPr/>
        </p:nvSpPr>
        <p:spPr>
          <a:xfrm>
            <a:off x="114" y="1162819"/>
            <a:ext cx="200406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u="sng">
                <a:solidFill>
                  <a:srgbClr val="002060"/>
                </a:solidFill>
              </a:rPr>
              <a:t>REDUCE ENVIRONMENTAL  NOISE</a:t>
            </a:r>
            <a:endParaRPr lang="en-US"/>
          </a:p>
          <a:p>
            <a:pPr algn="ctr"/>
            <a:endParaRPr lang="en-US" sz="1600" b="1" u="sng" dirty="0">
              <a:solidFill>
                <a:srgbClr val="002060"/>
              </a:solidFill>
            </a:endParaRPr>
          </a:p>
          <a:p>
            <a:endParaRPr lang="en-US" sz="1600" b="1" u="sng" dirty="0">
              <a:solidFill>
                <a:srgbClr val="002060"/>
              </a:solidFill>
            </a:endParaRPr>
          </a:p>
          <a:p>
            <a:endParaRPr lang="en-US" sz="1600" b="1" u="sng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>
                <a:solidFill>
                  <a:srgbClr val="002060"/>
                </a:solidFill>
              </a:rPr>
              <a:t>Invest in quieter, modern machinery.</a:t>
            </a: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Provide noise-reducing ear </a:t>
            </a:r>
            <a:r>
              <a:rPr lang="en-US" sz="1600" b="1">
                <a:solidFill>
                  <a:srgbClr val="002060"/>
                </a:solidFill>
              </a:rPr>
              <a:t>protection.</a:t>
            </a:r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Create clear work zones to </a:t>
            </a:r>
            <a:r>
              <a:rPr lang="en-US" sz="1600" b="1">
                <a:solidFill>
                  <a:srgbClr val="002060"/>
                </a:solidFill>
              </a:rPr>
              <a:t>reduce background noise.</a:t>
            </a:r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</p:txBody>
      </p:sp>
      <p:pic>
        <p:nvPicPr>
          <p:cNvPr id="10" name="Graphic 9" descr="Volume with solid fill">
            <a:extLst>
              <a:ext uri="{FF2B5EF4-FFF2-40B4-BE49-F238E27FC236}">
                <a16:creationId xmlns:a16="http://schemas.microsoft.com/office/drawing/2014/main" id="{9C304AB1-FBA6-60DE-F2DC-18776A57097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40229" y="1904999"/>
            <a:ext cx="529772" cy="595086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5215F94-BE4E-6876-9EF1-93798BB2B79C}"/>
              </a:ext>
            </a:extLst>
          </p:cNvPr>
          <p:cNvSpPr txBox="1"/>
          <p:nvPr/>
        </p:nvSpPr>
        <p:spPr>
          <a:xfrm>
            <a:off x="2162093" y="1130541"/>
            <a:ext cx="2361924" cy="40626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/>
              <a:t>I</a:t>
            </a:r>
            <a:r>
              <a:rPr lang="en-US" sz="1600" b="1" u="sng">
                <a:solidFill>
                  <a:srgbClr val="002060"/>
                </a:solidFill>
              </a:rPr>
              <a:t>MPROVE  LANGUAGE &amp; COMMUNICATION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>
                <a:solidFill>
                  <a:srgbClr val="002060"/>
                </a:solidFill>
              </a:rPr>
              <a:t>Use simple English and avoid complex instructions.</a:t>
            </a:r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>
                <a:solidFill>
                  <a:srgbClr val="002060"/>
                </a:solidFill>
              </a:rPr>
              <a:t>Provide visual </a:t>
            </a:r>
            <a:r>
              <a:rPr lang="en-US" sz="1600" b="1" dirty="0">
                <a:solidFill>
                  <a:srgbClr val="002060"/>
                </a:solidFill>
              </a:rPr>
              <a:t>guides and pictorial instructions.</a:t>
            </a: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 Train staff in basic English and communication skills</a:t>
            </a:r>
          </a:p>
        </p:txBody>
      </p:sp>
      <p:pic>
        <p:nvPicPr>
          <p:cNvPr id="15" name="Graphic 14" descr="Chat bubble outline">
            <a:extLst>
              <a:ext uri="{FF2B5EF4-FFF2-40B4-BE49-F238E27FC236}">
                <a16:creationId xmlns:a16="http://schemas.microsoft.com/office/drawing/2014/main" id="{DE4AA8AB-3FA6-D533-D873-0D965F9C9CC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091543" y="1868714"/>
            <a:ext cx="580573" cy="624115"/>
          </a:xfrm>
          <a:prstGeom prst="rect">
            <a:avLst/>
          </a:prstGeom>
        </p:spPr>
      </p:pic>
      <p:pic>
        <p:nvPicPr>
          <p:cNvPr id="16" name="Graphic 15" descr="Chat bubble with solid fill">
            <a:extLst>
              <a:ext uri="{FF2B5EF4-FFF2-40B4-BE49-F238E27FC236}">
                <a16:creationId xmlns:a16="http://schemas.microsoft.com/office/drawing/2014/main" id="{6BCFE5A5-98E2-E8E1-79F6-31EDE3E0BE1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755447" y="1714047"/>
            <a:ext cx="587829" cy="63862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0DF59684-4A74-5F4C-0106-441F646D83B6}"/>
              </a:ext>
            </a:extLst>
          </p:cNvPr>
          <p:cNvSpPr txBox="1"/>
          <p:nvPr/>
        </p:nvSpPr>
        <p:spPr>
          <a:xfrm>
            <a:off x="4611974" y="1133792"/>
            <a:ext cx="2229147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u="sng">
                <a:solidFill>
                  <a:srgbClr val="002060"/>
                </a:solidFill>
              </a:rPr>
              <a:t>BRIDGE AGE DIFFERENCES</a:t>
            </a:r>
          </a:p>
          <a:p>
            <a:pPr algn="ctr"/>
            <a:endParaRPr lang="en-US" sz="1600" b="1" u="sng" dirty="0">
              <a:solidFill>
                <a:srgbClr val="002060"/>
              </a:solidFill>
            </a:endParaRPr>
          </a:p>
          <a:p>
            <a:pPr algn="ctr"/>
            <a:endParaRPr lang="en-US" sz="1600" b="1" dirty="0">
              <a:solidFill>
                <a:srgbClr val="002060"/>
              </a:solidFill>
            </a:endParaRPr>
          </a:p>
          <a:p>
            <a:pPr algn="ctr"/>
            <a:endParaRPr lang="en-US" sz="1600" b="1" dirty="0">
              <a:solidFill>
                <a:srgbClr val="002060"/>
              </a:solidFill>
            </a:endParaRPr>
          </a:p>
          <a:p>
            <a:pPr algn="ctr"/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>
                <a:solidFill>
                  <a:srgbClr val="002060"/>
                </a:solidFill>
              </a:rPr>
              <a:t>Introduce mentoring between older and younger workers.</a:t>
            </a:r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Encourage open communication and active </a:t>
            </a:r>
            <a:r>
              <a:rPr lang="en-US" sz="1600" b="1">
                <a:solidFill>
                  <a:srgbClr val="002060"/>
                </a:solidFill>
              </a:rPr>
              <a:t>listening.</a:t>
            </a:r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Provide age-</a:t>
            </a:r>
            <a:r>
              <a:rPr lang="en-US" sz="1600" b="1">
                <a:solidFill>
                  <a:srgbClr val="002060"/>
                </a:solidFill>
              </a:rPr>
              <a:t>appropriate training and support</a:t>
            </a:r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u="sng" dirty="0">
              <a:solidFill>
                <a:srgbClr val="002060"/>
              </a:solidFill>
            </a:endParaRPr>
          </a:p>
        </p:txBody>
      </p:sp>
      <p:pic>
        <p:nvPicPr>
          <p:cNvPr id="24" name="Content Placeholder 23" descr="User with solid fill">
            <a:extLst>
              <a:ext uri="{FF2B5EF4-FFF2-40B4-BE49-F238E27FC236}">
                <a16:creationId xmlns:a16="http://schemas.microsoft.com/office/drawing/2014/main" id="{EF512B5C-D90E-D24A-DFE6-FACD61AF77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83630" y="1715796"/>
            <a:ext cx="638629" cy="638629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B1B57B8B-0A4A-5A13-5472-2C0C46D4D8FD}"/>
              </a:ext>
            </a:extLst>
          </p:cNvPr>
          <p:cNvSpPr txBox="1"/>
          <p:nvPr/>
        </p:nvSpPr>
        <p:spPr>
          <a:xfrm>
            <a:off x="7077881" y="1132279"/>
            <a:ext cx="226369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u="sng">
                <a:solidFill>
                  <a:srgbClr val="002060"/>
                </a:solidFill>
              </a:rPr>
              <a:t>PROMOTE CULTURAL AWERENESS</a:t>
            </a:r>
          </a:p>
          <a:p>
            <a:pPr algn="ctr"/>
            <a:endParaRPr lang="en-US" sz="1600" b="1" u="sng" dirty="0">
              <a:solidFill>
                <a:srgbClr val="002060"/>
              </a:solidFill>
            </a:endParaRPr>
          </a:p>
          <a:p>
            <a:pPr algn="ctr"/>
            <a:endParaRPr lang="en-US" sz="1600" b="1" u="sng" dirty="0">
              <a:solidFill>
                <a:srgbClr val="002060"/>
              </a:solidFill>
            </a:endParaRPr>
          </a:p>
          <a:p>
            <a:pPr algn="ctr"/>
            <a:endParaRPr lang="en-US" sz="1600" b="1" u="sng" dirty="0">
              <a:solidFill>
                <a:srgbClr val="002060"/>
              </a:solidFill>
            </a:endParaRPr>
          </a:p>
          <a:p>
            <a:pPr algn="ctr"/>
            <a:endParaRPr lang="en-US" sz="1600" b="1" u="sng" dirty="0">
              <a:solidFill>
                <a:srgbClr val="002060"/>
              </a:solidFill>
            </a:endParaRPr>
          </a:p>
          <a:p>
            <a:pPr algn="ctr"/>
            <a:endParaRPr lang="en-US" sz="1600" b="1" u="sng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Provide cultural </a:t>
            </a:r>
            <a:r>
              <a:rPr lang="en-US" sz="1600" b="1">
                <a:solidFill>
                  <a:srgbClr val="002060"/>
                </a:solidFill>
              </a:rPr>
              <a:t>awareness training.</a:t>
            </a:r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>
                <a:solidFill>
                  <a:srgbClr val="002060"/>
                </a:solidFill>
              </a:rPr>
              <a:t>Set clear, consistent standards and procedures.</a:t>
            </a:r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Encourage respect, inclusion and </a:t>
            </a:r>
            <a:r>
              <a:rPr lang="en-US" sz="1600" b="1">
                <a:solidFill>
                  <a:srgbClr val="002060"/>
                </a:solidFill>
              </a:rPr>
              <a:t>teamwork.</a:t>
            </a:r>
            <a:endParaRPr lang="en-US" sz="1600" b="1" dirty="0">
              <a:solidFill>
                <a:srgbClr val="002060"/>
              </a:solidFill>
            </a:endParaRPr>
          </a:p>
        </p:txBody>
      </p:sp>
      <p:pic>
        <p:nvPicPr>
          <p:cNvPr id="25" name="Graphic 24" descr="User outline">
            <a:extLst>
              <a:ext uri="{FF2B5EF4-FFF2-40B4-BE49-F238E27FC236}">
                <a16:creationId xmlns:a16="http://schemas.microsoft.com/office/drawing/2014/main" id="{F8A69670-A12A-72E6-5247-036EBF1924B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04304" y="1714046"/>
            <a:ext cx="638629" cy="63862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1E83D470-FAA4-5C94-F0C3-1339B97D1911}"/>
              </a:ext>
            </a:extLst>
          </p:cNvPr>
          <p:cNvSpPr txBox="1"/>
          <p:nvPr/>
        </p:nvSpPr>
        <p:spPr>
          <a:xfrm>
            <a:off x="9537517" y="1133038"/>
            <a:ext cx="2566455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600" b="1" u="sng" dirty="0">
                <a:solidFill>
                  <a:srgbClr val="002060"/>
                </a:solidFill>
              </a:rPr>
              <a:t>SUPPORT WELLBEING &amp; </a:t>
            </a:r>
            <a:r>
              <a:rPr lang="en-US" sz="1600" b="1" u="sng">
                <a:solidFill>
                  <a:srgbClr val="002060"/>
                </a:solidFill>
              </a:rPr>
              <a:t>MANAGE EMOTION</a:t>
            </a:r>
            <a:endParaRPr lang="en-US" u="sng"/>
          </a:p>
          <a:p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Support staff wellbeing and </a:t>
            </a:r>
            <a:r>
              <a:rPr lang="en-US" sz="1600" b="1">
                <a:solidFill>
                  <a:srgbClr val="002060"/>
                </a:solidFill>
              </a:rPr>
              <a:t>work-life balance.</a:t>
            </a:r>
          </a:p>
          <a:p>
            <a:endParaRPr lang="en-US" sz="1600" b="1" dirty="0">
              <a:solidFill>
                <a:srgbClr val="002060"/>
              </a:solidFill>
            </a:endParaRPr>
          </a:p>
          <a:p>
            <a:pPr marL="285750" indent="-285750">
              <a:buFont typeface="Wingdings"/>
              <a:buChar char="v"/>
            </a:pPr>
            <a:r>
              <a:rPr lang="en-US" sz="1600" b="1" dirty="0">
                <a:solidFill>
                  <a:srgbClr val="002060"/>
                </a:solidFill>
              </a:rPr>
              <a:t>Encourage positive </a:t>
            </a:r>
            <a:r>
              <a:rPr lang="en-US" sz="1600" b="1">
                <a:solidFill>
                  <a:srgbClr val="002060"/>
                </a:solidFill>
              </a:rPr>
              <a:t>communicati</a:t>
            </a:r>
            <a:r>
              <a:rPr lang="en-US" sz="1600" b="1" dirty="0">
                <a:solidFill>
                  <a:srgbClr val="002060"/>
                </a:solidFill>
              </a:rPr>
              <a:t>on.</a:t>
            </a:r>
          </a:p>
          <a:p>
            <a:pPr marL="285750" indent="-285750">
              <a:buFont typeface="Wingdings"/>
              <a:buChar char="v"/>
            </a:pPr>
            <a:r>
              <a:rPr lang="en-US" sz="1600" b="1">
                <a:solidFill>
                  <a:srgbClr val="002060"/>
                </a:solidFill>
              </a:rPr>
              <a:t>Provide</a:t>
            </a:r>
            <a:r>
              <a:rPr lang="en-US" sz="1600" b="1" dirty="0">
                <a:solidFill>
                  <a:srgbClr val="002060"/>
                </a:solidFill>
              </a:rPr>
              <a:t> feedback and recognition.</a:t>
            </a:r>
          </a:p>
        </p:txBody>
      </p:sp>
      <p:pic>
        <p:nvPicPr>
          <p:cNvPr id="31" name="Graphic 30" descr="Earth globe: Americas with solid fill">
            <a:extLst>
              <a:ext uri="{FF2B5EF4-FFF2-40B4-BE49-F238E27FC236}">
                <a16:creationId xmlns:a16="http://schemas.microsoft.com/office/drawing/2014/main" id="{BA556426-1898-7ADE-7BC7-F43C96D16B0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49029" y="1752601"/>
            <a:ext cx="558801" cy="602343"/>
          </a:xfrm>
          <a:prstGeom prst="rect">
            <a:avLst/>
          </a:prstGeom>
        </p:spPr>
      </p:pic>
      <p:pic>
        <p:nvPicPr>
          <p:cNvPr id="33" name="Graphic 32" descr="User with solid fill">
            <a:extLst>
              <a:ext uri="{FF2B5EF4-FFF2-40B4-BE49-F238E27FC236}">
                <a16:creationId xmlns:a16="http://schemas.microsoft.com/office/drawing/2014/main" id="{A3B09827-246A-94FA-6126-A4C252CB8D49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033656" y="1774372"/>
            <a:ext cx="580573" cy="580572"/>
          </a:xfrm>
          <a:prstGeom prst="rect">
            <a:avLst/>
          </a:prstGeom>
        </p:spPr>
      </p:pic>
      <p:pic>
        <p:nvPicPr>
          <p:cNvPr id="34" name="Graphic 33" descr="Brain in head outline">
            <a:extLst>
              <a:ext uri="{FF2B5EF4-FFF2-40B4-BE49-F238E27FC236}">
                <a16:creationId xmlns:a16="http://schemas.microsoft.com/office/drawing/2014/main" id="{5C42AD11-77B4-206A-0C69-B5841026CB6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0820399" y="1716313"/>
            <a:ext cx="587830" cy="573315"/>
          </a:xfrm>
          <a:prstGeom prst="rect">
            <a:avLst/>
          </a:prstGeom>
        </p:spPr>
      </p:pic>
      <p:pic>
        <p:nvPicPr>
          <p:cNvPr id="35" name="Graphic 34" descr="Heart with solid fill">
            <a:extLst>
              <a:ext uri="{FF2B5EF4-FFF2-40B4-BE49-F238E27FC236}">
                <a16:creationId xmlns:a16="http://schemas.microsoft.com/office/drawing/2014/main" id="{FD105A36-A964-3B00-FBD1-C938E03935D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0384970" y="1752599"/>
            <a:ext cx="435430" cy="49348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9CB3994-67DE-2AD0-9377-8F93D087750E}"/>
              </a:ext>
            </a:extLst>
          </p:cNvPr>
          <p:cNvSpPr txBox="1"/>
          <p:nvPr/>
        </p:nvSpPr>
        <p:spPr>
          <a:xfrm>
            <a:off x="6601175" y="5778045"/>
            <a:ext cx="427704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i="1"/>
              <a:t>(Adler et al., 2021)</a:t>
            </a:r>
          </a:p>
        </p:txBody>
      </p:sp>
    </p:spTree>
    <p:extLst>
      <p:ext uri="{BB962C8B-B14F-4D97-AF65-F5344CB8AC3E}">
        <p14:creationId xmlns:p14="http://schemas.microsoft.com/office/powerpoint/2010/main" val="34052190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D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5AAA87-C2B9-B57A-386A-DC7A5316F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7" y="81880"/>
            <a:ext cx="10204618" cy="565831"/>
          </a:xfrm>
        </p:spPr>
        <p:txBody>
          <a:bodyPr/>
          <a:lstStyle/>
          <a:p>
            <a:r>
              <a:rPr lang="en-US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0B4D4-BD4F-AB46-F1E9-995FE849F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315" y="968311"/>
            <a:ext cx="11126275" cy="5313264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r>
              <a:rPr lang="en-US" b="1" dirty="0">
                <a:solidFill>
                  <a:srgbClr val="2B0B6B"/>
                </a:solidFill>
              </a:rPr>
              <a:t>Adler, R.B., Rosenfeld, L.B. and Proctor, R.F. (2021) </a:t>
            </a:r>
            <a:r>
              <a:rPr lang="en-US" b="1" i="1" dirty="0">
                <a:solidFill>
                  <a:srgbClr val="2B0B6B"/>
                </a:solidFill>
              </a:rPr>
              <a:t>Interplay: The Process of Interpersonal Communication. </a:t>
            </a:r>
            <a:r>
              <a:rPr lang="en-US" b="1" dirty="0">
                <a:solidFill>
                  <a:srgbClr val="2B0B6B"/>
                </a:solidFill>
              </a:rPr>
              <a:t>15th </a:t>
            </a:r>
            <a:r>
              <a:rPr lang="en-US" b="1" dirty="0" err="1">
                <a:solidFill>
                  <a:srgbClr val="2B0B6B"/>
                </a:solidFill>
              </a:rPr>
              <a:t>edn</a:t>
            </a:r>
            <a:r>
              <a:rPr lang="en-US" b="1" dirty="0">
                <a:solidFill>
                  <a:srgbClr val="2B0B6B"/>
                </a:solidFill>
              </a:rPr>
              <a:t>. Oxford University Press.</a:t>
            </a:r>
          </a:p>
          <a:p>
            <a:endParaRPr lang="en-US" b="1" dirty="0">
              <a:solidFill>
                <a:srgbClr val="2B0B6B"/>
              </a:solidFill>
            </a:endParaRPr>
          </a:p>
          <a:p>
            <a:r>
              <a:rPr lang="en-US" b="1" dirty="0">
                <a:solidFill>
                  <a:srgbClr val="2B0B6B"/>
                </a:solidFill>
              </a:rPr>
              <a:t>Berlo, D.K. (1960) </a:t>
            </a:r>
            <a:r>
              <a:rPr lang="en-US" b="1" i="1" dirty="0">
                <a:solidFill>
                  <a:schemeClr val="bg2">
                    <a:lumMod val="10000"/>
                  </a:schemeClr>
                </a:solidFill>
              </a:rPr>
              <a:t>The</a:t>
            </a:r>
            <a:r>
              <a:rPr lang="en-US" b="1" i="1" dirty="0">
                <a:solidFill>
                  <a:srgbClr val="2B0B6B"/>
                </a:solidFill>
              </a:rPr>
              <a:t> Process of Communication: An </a:t>
            </a:r>
            <a:r>
              <a:rPr lang="en-US" b="1" i="1">
                <a:solidFill>
                  <a:srgbClr val="2B0B6B"/>
                </a:solidFill>
              </a:rPr>
              <a:t>Introduction to Theory and Practice.</a:t>
            </a:r>
            <a:r>
              <a:rPr lang="en-US" b="1">
                <a:solidFill>
                  <a:srgbClr val="2B0B6B"/>
                </a:solidFill>
              </a:rPr>
              <a:t> Rinehart and Winston.</a:t>
            </a:r>
            <a:endParaRPr lang="en-US" b="1" dirty="0">
              <a:solidFill>
                <a:srgbClr val="2B0B6B"/>
              </a:solidFill>
            </a:endParaRPr>
          </a:p>
          <a:p>
            <a:endParaRPr lang="en-US" b="1" dirty="0">
              <a:solidFill>
                <a:srgbClr val="2B0B6B"/>
              </a:solidFill>
            </a:endParaRPr>
          </a:p>
          <a:p>
            <a:r>
              <a:rPr lang="en-US" b="1" dirty="0" err="1">
                <a:solidFill>
                  <a:srgbClr val="2B0B6B"/>
                </a:solidFill>
              </a:rPr>
              <a:t>Boove</a:t>
            </a:r>
            <a:r>
              <a:rPr lang="en-US" b="1" dirty="0">
                <a:solidFill>
                  <a:srgbClr val="2B0B6B"/>
                </a:solidFill>
              </a:rPr>
              <a:t>, C.L and Thill, J.V. (2021) </a:t>
            </a:r>
            <a:r>
              <a:rPr lang="en-US" b="1" i="1" dirty="0">
                <a:solidFill>
                  <a:srgbClr val="2B0B6B"/>
                </a:solidFill>
              </a:rPr>
              <a:t>Business Communication Today. </a:t>
            </a:r>
            <a:r>
              <a:rPr lang="en-US" b="1" dirty="0">
                <a:solidFill>
                  <a:srgbClr val="2B0B6B"/>
                </a:solidFill>
              </a:rPr>
              <a:t>15th </a:t>
            </a:r>
            <a:r>
              <a:rPr lang="en-US" b="1" dirty="0" err="1">
                <a:solidFill>
                  <a:srgbClr val="2B0B6B"/>
                </a:solidFill>
              </a:rPr>
              <a:t>edn</a:t>
            </a:r>
            <a:r>
              <a:rPr lang="en-US" b="1" dirty="0">
                <a:solidFill>
                  <a:srgbClr val="2B0B6B"/>
                </a:solidFill>
              </a:rPr>
              <a:t>. Pearson.</a:t>
            </a:r>
          </a:p>
          <a:p>
            <a:endParaRPr lang="en-US" b="1" dirty="0">
              <a:solidFill>
                <a:srgbClr val="2B0B6B"/>
              </a:solidFill>
            </a:endParaRPr>
          </a:p>
          <a:p>
            <a:r>
              <a:rPr lang="en-US" b="1" dirty="0">
                <a:solidFill>
                  <a:srgbClr val="2B0B6B"/>
                </a:solidFill>
              </a:rPr>
              <a:t>Schramm, W. (1954) </a:t>
            </a:r>
            <a:r>
              <a:rPr lang="en-US" b="1" i="1" dirty="0">
                <a:solidFill>
                  <a:srgbClr val="2B0B6B"/>
                </a:solidFill>
              </a:rPr>
              <a:t>The Process and Effects of Mass Communication.</a:t>
            </a:r>
            <a:r>
              <a:rPr lang="en-US" b="1" dirty="0">
                <a:solidFill>
                  <a:srgbClr val="2B0B6B"/>
                </a:solidFill>
              </a:rPr>
              <a:t> University of </a:t>
            </a:r>
            <a:r>
              <a:rPr lang="en-US" b="1">
                <a:solidFill>
                  <a:srgbClr val="2B0B6B"/>
                </a:solidFill>
              </a:rPr>
              <a:t>Illinois Press.</a:t>
            </a:r>
            <a:endParaRPr lang="en-US" b="1" dirty="0">
              <a:solidFill>
                <a:srgbClr val="2B0B6B"/>
              </a:solidFill>
            </a:endParaRPr>
          </a:p>
          <a:p>
            <a:endParaRPr lang="en-US" b="1" dirty="0">
              <a:solidFill>
                <a:srgbClr val="2B0B6B"/>
              </a:solidFill>
            </a:endParaRPr>
          </a:p>
          <a:p>
            <a:r>
              <a:rPr lang="en-US" b="1" dirty="0">
                <a:solidFill>
                  <a:srgbClr val="2B0B6B"/>
                </a:solidFill>
              </a:rPr>
              <a:t>Schannon, C.E and Weaver, W. (1949) </a:t>
            </a:r>
            <a:r>
              <a:rPr lang="en-US" b="1" i="1" dirty="0">
                <a:solidFill>
                  <a:srgbClr val="2B0B6B"/>
                </a:solidFill>
              </a:rPr>
              <a:t>The Mathematical Theory of Communication .</a:t>
            </a:r>
            <a:r>
              <a:rPr lang="en-US" b="1" dirty="0">
                <a:solidFill>
                  <a:srgbClr val="2B0B6B"/>
                </a:solidFill>
              </a:rPr>
              <a:t> Univers</a:t>
            </a:r>
            <a:r>
              <a:rPr lang="en-US" b="1">
                <a:solidFill>
                  <a:srgbClr val="2B0B6B"/>
                </a:solidFill>
              </a:rPr>
              <a:t>ity of Illinois Press.</a:t>
            </a:r>
            <a:endParaRPr lang="en-US" b="1" dirty="0">
              <a:solidFill>
                <a:srgbClr val="2B0B6B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858DA-53E4-9051-67F1-CEF0DF86E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2EB9-CE93-45AF-BB65-C07C21A15AD7}" type="datetime1"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88BDB8-0AD7-8508-17D7-FFCAEC070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642D64-DBD9-435B-00E1-4D124F34F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3312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9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2E8A62-6B9A-E868-E121-CCDCC4A634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 anchor="b">
            <a:normAutofit/>
          </a:bodyPr>
          <a:lstStyle/>
          <a:p>
            <a:r>
              <a:rPr lang="en-US"/>
              <a:t>THANK YOU FOR LISTENING.</a:t>
            </a:r>
          </a:p>
        </p:txBody>
      </p:sp>
      <p:pic>
        <p:nvPicPr>
          <p:cNvPr id="7" name="Picture 6" descr="The back of a plane flying in the sky&#10;&#10;AI-generated content may be incorrect.">
            <a:extLst>
              <a:ext uri="{FF2B5EF4-FFF2-40B4-BE49-F238E27FC236}">
                <a16:creationId xmlns:a16="http://schemas.microsoft.com/office/drawing/2014/main" id="{358B6B7F-BC52-C1E9-8D35-44C3D7AB2D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203" r="-1" b="16922"/>
          <a:stretch>
            <a:fillRect/>
          </a:stretch>
        </p:blipFill>
        <p:spPr>
          <a:xfrm>
            <a:off x="1371600" y="2361681"/>
            <a:ext cx="9609532" cy="3709437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7B43FB-850C-2D4C-4FAC-AE50AA0F8B5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10111" y="6409170"/>
            <a:ext cx="370239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24E7A4E-33E4-4F64-B8A7-8FA5E7BDD711}" type="datetime1">
              <a:rPr lang="en-US"/>
              <a:pPr>
                <a:spcAft>
                  <a:spcPts val="600"/>
                </a:spcAft>
              </a:pPr>
              <a:t>7/12/2026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0FDC8B-89D3-5C12-6F2E-640D011F3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1" y="1912217"/>
            <a:ext cx="4114800" cy="4572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767DDB-8958-3120-7888-323DDB703D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9678" y="6408742"/>
            <a:ext cx="438652" cy="44883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dirty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656240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VTI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GradientRiseVTI">
      <a:majorFont>
        <a:latin typeface="Avenir Next LT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GradientRis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13C68A69-E745-489A-84EC-B7BCE4AA380B}" vid="{9CF7857A-9412-4E45-AB0D-6EAA5A7DC4C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GradientRiseVTI</vt:lpstr>
      <vt:lpstr>PowerPoint Presentation</vt:lpstr>
      <vt:lpstr>AGENDA</vt:lpstr>
      <vt:lpstr>Company BACKGROUND</vt:lpstr>
      <vt:lpstr>CASE STUDY OVERVIEW</vt:lpstr>
      <vt:lpstr>OVERVIEW OF COMMUNICATION BARRIERS</vt:lpstr>
      <vt:lpstr>COMMUNICATION BARRIER 1 ENVIRONMENTAL NOISE</vt:lpstr>
      <vt:lpstr>COMMUNICATION BARRIER 2 LANGUAGE/COMMUNICATION&amp; BODY LANGUAGE</vt:lpstr>
      <vt:lpstr>COMMUNICATION BARRIER 3 AGE/GENERATIONAL DIFFERENCES.</vt:lpstr>
      <vt:lpstr>COMMUICATION BARRIER 4 CULTURAL DIFFERENCES </vt:lpstr>
      <vt:lpstr>COMMUNICATION BARRIER 5</vt:lpstr>
      <vt:lpstr>RECOMMENDATIONs: Practical solutions to improve communication.</vt:lpstr>
      <vt:lpstr>REFERENCES</vt:lpstr>
      <vt:lpstr>THANK YOU FOR LISTENING.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2445</cp:revision>
  <dcterms:created xsi:type="dcterms:W3CDTF">2026-07-03T19:03:22Z</dcterms:created>
  <dcterms:modified xsi:type="dcterms:W3CDTF">2026-07-12T22:58:25Z</dcterms:modified>
</cp:coreProperties>
</file>