
<file path=[Content_Types].xml><?xml version="1.0" encoding="utf-8"?>
<Types xmlns="http://schemas.openxmlformats.org/package/2006/content-types">
  <Default Extension="jpeg" ContentType="image/jpeg"/>
  <Default Extension="m4a" ContentType="audio/mp4"/>
  <Default Extension="mp3" ContentType="audio/m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xml" ContentType="application/vnd.openxmlformats-officedocument.presentationml.tags+xml"/>
  <Override PartName="/ppt/tags/tag2.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6.xml" ContentType="application/vnd.openxmlformats-officedocument.presentationml.notesSlide+xml"/>
  <Override PartName="/ppt/tags/tag3.xml" ContentType="application/vnd.openxmlformats-officedocument.presentationml.tags+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tags/tag4.xml" ContentType="application/vnd.openxmlformats-officedocument.presentationml.tags+xml"/>
  <Override PartName="/ppt/notesSlides/notesSlide18.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19.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diagrams/data36.xml" ContentType="application/vnd.openxmlformats-officedocument.drawingml.diagramData+xml"/>
  <Override PartName="/ppt/diagrams/layout36.xml" ContentType="application/vnd.openxmlformats-officedocument.drawingml.diagramLayout+xml"/>
  <Override PartName="/ppt/diagrams/quickStyle36.xml" ContentType="application/vnd.openxmlformats-officedocument.drawingml.diagramStyle+xml"/>
  <Override PartName="/ppt/diagrams/colors36.xml" ContentType="application/vnd.openxmlformats-officedocument.drawingml.diagramColors+xml"/>
  <Override PartName="/ppt/diagrams/drawing3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73" r:id="rId2"/>
    <p:sldMasterId id="2147483685" r:id="rId3"/>
  </p:sldMasterIdLst>
  <p:notesMasterIdLst>
    <p:notesMasterId r:id="rId42"/>
  </p:notesMasterIdLst>
  <p:sldIdLst>
    <p:sldId id="415" r:id="rId4"/>
    <p:sldId id="357" r:id="rId5"/>
    <p:sldId id="445" r:id="rId6"/>
    <p:sldId id="444" r:id="rId7"/>
    <p:sldId id="446" r:id="rId8"/>
    <p:sldId id="447" r:id="rId9"/>
    <p:sldId id="428" r:id="rId10"/>
    <p:sldId id="425" r:id="rId11"/>
    <p:sldId id="430" r:id="rId12"/>
    <p:sldId id="329" r:id="rId13"/>
    <p:sldId id="431" r:id="rId14"/>
    <p:sldId id="433" r:id="rId15"/>
    <p:sldId id="434" r:id="rId16"/>
    <p:sldId id="435" r:id="rId17"/>
    <p:sldId id="436" r:id="rId18"/>
    <p:sldId id="437" r:id="rId19"/>
    <p:sldId id="438" r:id="rId20"/>
    <p:sldId id="439" r:id="rId21"/>
    <p:sldId id="441" r:id="rId22"/>
    <p:sldId id="442" r:id="rId23"/>
    <p:sldId id="443" r:id="rId24"/>
    <p:sldId id="321" r:id="rId25"/>
    <p:sldId id="322" r:id="rId26"/>
    <p:sldId id="325" r:id="rId27"/>
    <p:sldId id="347" r:id="rId28"/>
    <p:sldId id="319" r:id="rId29"/>
    <p:sldId id="318" r:id="rId30"/>
    <p:sldId id="348" r:id="rId31"/>
    <p:sldId id="300" r:id="rId32"/>
    <p:sldId id="266" r:id="rId33"/>
    <p:sldId id="271" r:id="rId34"/>
    <p:sldId id="267" r:id="rId35"/>
    <p:sldId id="269" r:id="rId36"/>
    <p:sldId id="272" r:id="rId37"/>
    <p:sldId id="277" r:id="rId38"/>
    <p:sldId id="278" r:id="rId39"/>
    <p:sldId id="360" r:id="rId40"/>
    <p:sldId id="418"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D1D18A-F35D-4F1E-8786-AF93B78DF0A5}" v="8" dt="2025-09-29T14:24:13.0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0516" autoAdjust="0"/>
  </p:normalViewPr>
  <p:slideViewPr>
    <p:cSldViewPr snapToGrid="0">
      <p:cViewPr varScale="1">
        <p:scale>
          <a:sx n="38" d="100"/>
          <a:sy n="38" d="100"/>
        </p:scale>
        <p:origin x="1560" y="2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ableStyles" Target="tableStyles.xml"/><Relationship Id="rId20" Type="http://schemas.openxmlformats.org/officeDocument/2006/relationships/slide" Target="slides/slide17.xml"/><Relationship Id="rId41"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Greenway" userId="S::c.greenway@uwtsd.ac.uk::f3007956-5e20-4c5a-987f-cc7f9910f597" providerId="AD" clId="Web-{1A1CDA8D-9B62-56AF-26C6-CC6A74DDCCF0}"/>
    <pc:docChg chg="addSld">
      <pc:chgData name="Charlotte Greenway" userId="S::c.greenway@uwtsd.ac.uk::f3007956-5e20-4c5a-987f-cc7f9910f597" providerId="AD" clId="Web-{1A1CDA8D-9B62-56AF-26C6-CC6A74DDCCF0}" dt="2023-10-02T18:25:48.329" v="0"/>
      <pc:docMkLst>
        <pc:docMk/>
      </pc:docMkLst>
      <pc:sldChg chg="new">
        <pc:chgData name="Charlotte Greenway" userId="S::c.greenway@uwtsd.ac.uk::f3007956-5e20-4c5a-987f-cc7f9910f597" providerId="AD" clId="Web-{1A1CDA8D-9B62-56AF-26C6-CC6A74DDCCF0}" dt="2023-10-02T18:25:48.329" v="0"/>
        <pc:sldMkLst>
          <pc:docMk/>
          <pc:sldMk cId="2349770586" sldId="445"/>
        </pc:sldMkLst>
      </pc:sldChg>
    </pc:docChg>
  </pc:docChgLst>
  <pc:docChgLst>
    <pc:chgData name="Charlotte Greenway" userId="f3007956-5e20-4c5a-987f-cc7f9910f597" providerId="ADAL" clId="{CA17BC26-000B-460A-936B-7CA89A8C0B52}"/>
    <pc:docChg chg="undo custSel addSld delSld modSld">
      <pc:chgData name="Charlotte Greenway" userId="f3007956-5e20-4c5a-987f-cc7f9910f597" providerId="ADAL" clId="{CA17BC26-000B-460A-936B-7CA89A8C0B52}" dt="2023-08-14T11:16:24.648" v="532"/>
      <pc:docMkLst>
        <pc:docMk/>
      </pc:docMkLst>
      <pc:sldChg chg="del">
        <pc:chgData name="Charlotte Greenway" userId="f3007956-5e20-4c5a-987f-cc7f9910f597" providerId="ADAL" clId="{CA17BC26-000B-460A-936B-7CA89A8C0B52}" dt="2023-08-14T11:06:31.072" v="445" actId="47"/>
        <pc:sldMkLst>
          <pc:docMk/>
          <pc:sldMk cId="3608803520" sldId="336"/>
        </pc:sldMkLst>
      </pc:sldChg>
      <pc:sldChg chg="del">
        <pc:chgData name="Charlotte Greenway" userId="f3007956-5e20-4c5a-987f-cc7f9910f597" providerId="ADAL" clId="{CA17BC26-000B-460A-936B-7CA89A8C0B52}" dt="2023-08-14T11:06:31.072" v="445" actId="47"/>
        <pc:sldMkLst>
          <pc:docMk/>
          <pc:sldMk cId="2104696752" sldId="337"/>
        </pc:sldMkLst>
      </pc:sldChg>
      <pc:sldChg chg="del">
        <pc:chgData name="Charlotte Greenway" userId="f3007956-5e20-4c5a-987f-cc7f9910f597" providerId="ADAL" clId="{CA17BC26-000B-460A-936B-7CA89A8C0B52}" dt="2023-08-14T11:06:31.072" v="445" actId="47"/>
        <pc:sldMkLst>
          <pc:docMk/>
          <pc:sldMk cId="1968475532" sldId="338"/>
        </pc:sldMkLst>
      </pc:sldChg>
      <pc:sldChg chg="del">
        <pc:chgData name="Charlotte Greenway" userId="f3007956-5e20-4c5a-987f-cc7f9910f597" providerId="ADAL" clId="{CA17BC26-000B-460A-936B-7CA89A8C0B52}" dt="2023-08-14T11:06:31.072" v="445" actId="47"/>
        <pc:sldMkLst>
          <pc:docMk/>
          <pc:sldMk cId="1595398808" sldId="340"/>
        </pc:sldMkLst>
      </pc:sldChg>
      <pc:sldChg chg="modSp mod">
        <pc:chgData name="Charlotte Greenway" userId="f3007956-5e20-4c5a-987f-cc7f9910f597" providerId="ADAL" clId="{CA17BC26-000B-460A-936B-7CA89A8C0B52}" dt="2023-08-14T11:09:57.285" v="523" actId="20577"/>
        <pc:sldMkLst>
          <pc:docMk/>
          <pc:sldMk cId="3076770350" sldId="360"/>
        </pc:sldMkLst>
      </pc:sldChg>
      <pc:sldChg chg="del">
        <pc:chgData name="Charlotte Greenway" userId="f3007956-5e20-4c5a-987f-cc7f9910f597" providerId="ADAL" clId="{CA17BC26-000B-460A-936B-7CA89A8C0B52}" dt="2023-08-14T11:10:29.944" v="525" actId="47"/>
        <pc:sldMkLst>
          <pc:docMk/>
          <pc:sldMk cId="2698011790" sldId="397"/>
        </pc:sldMkLst>
      </pc:sldChg>
      <pc:sldChg chg="del">
        <pc:chgData name="Charlotte Greenway" userId="f3007956-5e20-4c5a-987f-cc7f9910f597" providerId="ADAL" clId="{CA17BC26-000B-460A-936B-7CA89A8C0B52}" dt="2023-08-14T11:10:26.714" v="524" actId="47"/>
        <pc:sldMkLst>
          <pc:docMk/>
          <pc:sldMk cId="2008763812" sldId="405"/>
        </pc:sldMkLst>
      </pc:sldChg>
      <pc:sldChg chg="modSp mod">
        <pc:chgData name="Charlotte Greenway" userId="f3007956-5e20-4c5a-987f-cc7f9910f597" providerId="ADAL" clId="{CA17BC26-000B-460A-936B-7CA89A8C0B52}" dt="2023-08-14T11:16:24.648" v="532"/>
        <pc:sldMkLst>
          <pc:docMk/>
          <pc:sldMk cId="3388358189" sldId="418"/>
        </pc:sldMkLst>
      </pc:sldChg>
      <pc:sldChg chg="del">
        <pc:chgData name="Charlotte Greenway" userId="f3007956-5e20-4c5a-987f-cc7f9910f597" providerId="ADAL" clId="{CA17BC26-000B-460A-936B-7CA89A8C0B52}" dt="2023-08-14T11:10:31.461" v="526" actId="47"/>
        <pc:sldMkLst>
          <pc:docMk/>
          <pc:sldMk cId="1411332459" sldId="429"/>
        </pc:sldMkLst>
      </pc:sldChg>
      <pc:sldChg chg="modSp mod">
        <pc:chgData name="Charlotte Greenway" userId="f3007956-5e20-4c5a-987f-cc7f9910f597" providerId="ADAL" clId="{CA17BC26-000B-460A-936B-7CA89A8C0B52}" dt="2023-08-14T10:22:55.865" v="1" actId="20577"/>
        <pc:sldMkLst>
          <pc:docMk/>
          <pc:sldMk cId="1075157210" sldId="430"/>
        </pc:sldMkLst>
      </pc:sldChg>
      <pc:sldChg chg="modNotesTx">
        <pc:chgData name="Charlotte Greenway" userId="f3007956-5e20-4c5a-987f-cc7f9910f597" providerId="ADAL" clId="{CA17BC26-000B-460A-936B-7CA89A8C0B52}" dt="2023-08-14T10:22:26.842" v="0"/>
        <pc:sldMkLst>
          <pc:docMk/>
          <pc:sldMk cId="2311857689" sldId="439"/>
        </pc:sldMkLst>
      </pc:sldChg>
      <pc:sldChg chg="new del">
        <pc:chgData name="Charlotte Greenway" userId="f3007956-5e20-4c5a-987f-cc7f9910f597" providerId="ADAL" clId="{CA17BC26-000B-460A-936B-7CA89A8C0B52}" dt="2023-08-14T10:23:29.777" v="4" actId="47"/>
        <pc:sldMkLst>
          <pc:docMk/>
          <pc:sldMk cId="3315296580" sldId="440"/>
        </pc:sldMkLst>
      </pc:sldChg>
      <pc:sldChg chg="modSp add mod">
        <pc:chgData name="Charlotte Greenway" userId="f3007956-5e20-4c5a-987f-cc7f9910f597" providerId="ADAL" clId="{CA17BC26-000B-460A-936B-7CA89A8C0B52}" dt="2023-08-14T10:36:13.846" v="164" actId="20577"/>
        <pc:sldMkLst>
          <pc:docMk/>
          <pc:sldMk cId="106142879" sldId="441"/>
        </pc:sldMkLst>
      </pc:sldChg>
      <pc:sldChg chg="modSp add mod">
        <pc:chgData name="Charlotte Greenway" userId="f3007956-5e20-4c5a-987f-cc7f9910f597" providerId="ADAL" clId="{CA17BC26-000B-460A-936B-7CA89A8C0B52}" dt="2023-08-14T11:05:11.333" v="444" actId="1076"/>
        <pc:sldMkLst>
          <pc:docMk/>
          <pc:sldMk cId="1019934007" sldId="442"/>
        </pc:sldMkLst>
      </pc:sldChg>
    </pc:docChg>
  </pc:docChgLst>
  <pc:docChgLst>
    <pc:chgData name="Dr Charlotte Greenway" userId="21ca5f9ab6ecb0bd" providerId="LiveId" clId="{B673D462-D59E-43F2-8064-F7A64762D837}"/>
    <pc:docChg chg="undo custSel addSld delSld modSld sldOrd">
      <pc:chgData name="Dr Charlotte Greenway" userId="21ca5f9ab6ecb0bd" providerId="LiveId" clId="{B673D462-D59E-43F2-8064-F7A64762D837}" dt="2025-08-11T14:11:11.737" v="414" actId="20577"/>
      <pc:docMkLst>
        <pc:docMk/>
      </pc:docMkLst>
      <pc:sldChg chg="modSp del mod">
        <pc:chgData name="Dr Charlotte Greenway" userId="21ca5f9ab6ecb0bd" providerId="LiveId" clId="{B673D462-D59E-43F2-8064-F7A64762D837}" dt="2025-08-11T13:40:20.081" v="217" actId="47"/>
        <pc:sldMkLst>
          <pc:docMk/>
          <pc:sldMk cId="2878637660" sldId="426"/>
        </pc:sldMkLst>
      </pc:sldChg>
      <pc:sldChg chg="addSp delSp modSp new mod ord">
        <pc:chgData name="Dr Charlotte Greenway" userId="21ca5f9ab6ecb0bd" providerId="LiveId" clId="{B673D462-D59E-43F2-8064-F7A64762D837}" dt="2025-08-11T13:22:12.667" v="143"/>
        <pc:sldMkLst>
          <pc:docMk/>
          <pc:sldMk cId="960113864" sldId="444"/>
        </pc:sldMkLst>
      </pc:sldChg>
      <pc:sldChg chg="addSp delSp modSp new mod setBg modNotesTx">
        <pc:chgData name="Dr Charlotte Greenway" userId="21ca5f9ab6ecb0bd" providerId="LiveId" clId="{B673D462-D59E-43F2-8064-F7A64762D837}" dt="2025-08-11T13:44:29.923" v="253" actId="14100"/>
        <pc:sldMkLst>
          <pc:docMk/>
          <pc:sldMk cId="118677700" sldId="445"/>
        </pc:sldMkLst>
      </pc:sldChg>
      <pc:sldChg chg="addSp delSp modSp new mod modNotesTx">
        <pc:chgData name="Dr Charlotte Greenway" userId="21ca5f9ab6ecb0bd" providerId="LiveId" clId="{B673D462-D59E-43F2-8064-F7A64762D837}" dt="2025-08-11T13:58:02.655" v="385" actId="20577"/>
        <pc:sldMkLst>
          <pc:docMk/>
          <pc:sldMk cId="1363385719" sldId="446"/>
        </pc:sldMkLst>
      </pc:sldChg>
      <pc:sldChg chg="addSp delSp modSp new mod modNotesTx">
        <pc:chgData name="Dr Charlotte Greenway" userId="21ca5f9ab6ecb0bd" providerId="LiveId" clId="{B673D462-D59E-43F2-8064-F7A64762D837}" dt="2025-08-11T14:11:11.737" v="414" actId="20577"/>
        <pc:sldMkLst>
          <pc:docMk/>
          <pc:sldMk cId="3492651047" sldId="447"/>
        </pc:sldMkLst>
      </pc:sldChg>
    </pc:docChg>
  </pc:docChgLst>
  <pc:docChgLst>
    <pc:chgData name="Charlotte Greenway" userId="f3007956-5e20-4c5a-987f-cc7f9910f597" providerId="ADAL" clId="{94FC4B59-06CC-4735-9151-F97946C91CBE}"/>
    <pc:docChg chg="undo custSel addSld delSld modSld">
      <pc:chgData name="Charlotte Greenway" userId="f3007956-5e20-4c5a-987f-cc7f9910f597" providerId="ADAL" clId="{94FC4B59-06CC-4735-9151-F97946C91CBE}" dt="2023-10-02T15:38:48.565" v="339" actId="20577"/>
      <pc:docMkLst>
        <pc:docMk/>
      </pc:docMkLst>
      <pc:sldChg chg="modSp mod">
        <pc:chgData name="Charlotte Greenway" userId="f3007956-5e20-4c5a-987f-cc7f9910f597" providerId="ADAL" clId="{94FC4B59-06CC-4735-9151-F97946C91CBE}" dt="2023-10-02T09:48:59.487" v="325" actId="1076"/>
        <pc:sldMkLst>
          <pc:docMk/>
          <pc:sldMk cId="3588306331" sldId="322"/>
        </pc:sldMkLst>
      </pc:sldChg>
      <pc:sldChg chg="delSp mod">
        <pc:chgData name="Charlotte Greenway" userId="f3007956-5e20-4c5a-987f-cc7f9910f597" providerId="ADAL" clId="{94FC4B59-06CC-4735-9151-F97946C91CBE}" dt="2023-09-07T14:32:13.251" v="55" actId="478"/>
        <pc:sldMkLst>
          <pc:docMk/>
          <pc:sldMk cId="3265566744" sldId="357"/>
        </pc:sldMkLst>
      </pc:sldChg>
      <pc:sldChg chg="addSp modSp mod modNotesTx">
        <pc:chgData name="Charlotte Greenway" userId="f3007956-5e20-4c5a-987f-cc7f9910f597" providerId="ADAL" clId="{94FC4B59-06CC-4735-9151-F97946C91CBE}" dt="2023-10-02T15:38:48.565" v="339" actId="20577"/>
        <pc:sldMkLst>
          <pc:docMk/>
          <pc:sldMk cId="1674199971" sldId="415"/>
        </pc:sldMkLst>
      </pc:sldChg>
      <pc:sldChg chg="addSp delSp modSp mod delAnim modAnim">
        <pc:chgData name="Charlotte Greenway" userId="f3007956-5e20-4c5a-987f-cc7f9910f597" providerId="ADAL" clId="{94FC4B59-06CC-4735-9151-F97946C91CBE}" dt="2023-10-02T09:34:43.410" v="299" actId="255"/>
        <pc:sldMkLst>
          <pc:docMk/>
          <pc:sldMk cId="894245027" sldId="425"/>
        </pc:sldMkLst>
      </pc:sldChg>
      <pc:sldChg chg="modSp mod">
        <pc:chgData name="Charlotte Greenway" userId="f3007956-5e20-4c5a-987f-cc7f9910f597" providerId="ADAL" clId="{94FC4B59-06CC-4735-9151-F97946C91CBE}" dt="2023-10-02T09:37:03.683" v="301" actId="20577"/>
        <pc:sldMkLst>
          <pc:docMk/>
          <pc:sldMk cId="412455845" sldId="431"/>
        </pc:sldMkLst>
      </pc:sldChg>
      <pc:sldChg chg="modSp mod">
        <pc:chgData name="Charlotte Greenway" userId="f3007956-5e20-4c5a-987f-cc7f9910f597" providerId="ADAL" clId="{94FC4B59-06CC-4735-9151-F97946C91CBE}" dt="2023-10-02T09:47:50.618" v="324" actId="6549"/>
        <pc:sldMkLst>
          <pc:docMk/>
          <pc:sldMk cId="2311857689" sldId="439"/>
        </pc:sldMkLst>
      </pc:sldChg>
      <pc:sldChg chg="modSp mod">
        <pc:chgData name="Charlotte Greenway" userId="f3007956-5e20-4c5a-987f-cc7f9910f597" providerId="ADAL" clId="{94FC4B59-06CC-4735-9151-F97946C91CBE}" dt="2023-09-07T14:33:36.339" v="59" actId="20577"/>
        <pc:sldMkLst>
          <pc:docMk/>
          <pc:sldMk cId="1019934007" sldId="442"/>
        </pc:sldMkLst>
      </pc:sldChg>
      <pc:sldChg chg="new del">
        <pc:chgData name="Charlotte Greenway" userId="f3007956-5e20-4c5a-987f-cc7f9910f597" providerId="ADAL" clId="{94FC4B59-06CC-4735-9151-F97946C91CBE}" dt="2023-09-27T08:53:05.957" v="61" actId="47"/>
        <pc:sldMkLst>
          <pc:docMk/>
          <pc:sldMk cId="1594356926" sldId="443"/>
        </pc:sldMkLst>
      </pc:sldChg>
      <pc:sldChg chg="addSp delSp modSp new mod">
        <pc:chgData name="Charlotte Greenway" userId="f3007956-5e20-4c5a-987f-cc7f9910f597" providerId="ADAL" clId="{94FC4B59-06CC-4735-9151-F97946C91CBE}" dt="2023-09-27T08:53:53.279" v="68"/>
        <pc:sldMkLst>
          <pc:docMk/>
          <pc:sldMk cId="3098950583" sldId="443"/>
        </pc:sldMkLst>
      </pc:sldChg>
    </pc:docChg>
  </pc:docChgLst>
  <pc:docChgLst>
    <pc:chgData name="Charlotte Greenway" userId="S::c.greenway@uwtsd.ac.uk::f3007956-5e20-4c5a-987f-cc7f9910f597" providerId="AD" clId="Web-{1A3BF499-EA68-8912-3213-E9ADBF586CBF}"/>
    <pc:docChg chg="addSld">
      <pc:chgData name="Charlotte Greenway" userId="S::c.greenway@uwtsd.ac.uk::f3007956-5e20-4c5a-987f-cc7f9910f597" providerId="AD" clId="Web-{1A3BF499-EA68-8912-3213-E9ADBF586CBF}" dt="2023-10-02T16:33:24.842" v="0"/>
      <pc:docMkLst>
        <pc:docMk/>
      </pc:docMkLst>
      <pc:sldChg chg="new">
        <pc:chgData name="Charlotte Greenway" userId="S::c.greenway@uwtsd.ac.uk::f3007956-5e20-4c5a-987f-cc7f9910f597" providerId="AD" clId="Web-{1A3BF499-EA68-8912-3213-E9ADBF586CBF}" dt="2023-10-02T16:33:24.842" v="0"/>
        <pc:sldMkLst>
          <pc:docMk/>
          <pc:sldMk cId="3847794260" sldId="444"/>
        </pc:sldMkLst>
      </pc:sldChg>
    </pc:docChg>
  </pc:docChgLst>
  <pc:docChgLst>
    <pc:chgData name="Dr Charlotte Greenway" userId="21ca5f9ab6ecb0bd" providerId="LiveId" clId="{94FC4B59-06CC-4735-9151-F97946C91CBE}"/>
    <pc:docChg chg="undo custSel addSld delSld modSld">
      <pc:chgData name="Dr Charlotte Greenway" userId="21ca5f9ab6ecb0bd" providerId="LiveId" clId="{94FC4B59-06CC-4735-9151-F97946C91CBE}" dt="2024-09-30T18:42:04.317" v="371" actId="20577"/>
      <pc:docMkLst>
        <pc:docMk/>
      </pc:docMkLst>
      <pc:sldChg chg="modSp add del mod">
        <pc:chgData name="Dr Charlotte Greenway" userId="21ca5f9ab6ecb0bd" providerId="LiveId" clId="{94FC4B59-06CC-4735-9151-F97946C91CBE}" dt="2024-06-17T13:12:52.206" v="87" actId="403"/>
        <pc:sldMkLst>
          <pc:docMk/>
          <pc:sldMk cId="2106347884" sldId="266"/>
        </pc:sldMkLst>
      </pc:sldChg>
      <pc:sldChg chg="modSp add del mod">
        <pc:chgData name="Dr Charlotte Greenway" userId="21ca5f9ab6ecb0bd" providerId="LiveId" clId="{94FC4B59-06CC-4735-9151-F97946C91CBE}" dt="2024-06-17T13:16:09.116" v="131" actId="14100"/>
        <pc:sldMkLst>
          <pc:docMk/>
          <pc:sldMk cId="1074753820" sldId="267"/>
        </pc:sldMkLst>
      </pc:sldChg>
      <pc:sldChg chg="modSp add del mod">
        <pc:chgData name="Dr Charlotte Greenway" userId="21ca5f9ab6ecb0bd" providerId="LiveId" clId="{94FC4B59-06CC-4735-9151-F97946C91CBE}" dt="2024-06-17T13:16:30.472" v="140" actId="27636"/>
        <pc:sldMkLst>
          <pc:docMk/>
          <pc:sldMk cId="434641259" sldId="269"/>
        </pc:sldMkLst>
      </pc:sldChg>
      <pc:sldChg chg="delSp modSp add del mod">
        <pc:chgData name="Dr Charlotte Greenway" userId="21ca5f9ab6ecb0bd" providerId="LiveId" clId="{94FC4B59-06CC-4735-9151-F97946C91CBE}" dt="2024-06-17T13:14:19.973" v="109" actId="14100"/>
        <pc:sldMkLst>
          <pc:docMk/>
          <pc:sldMk cId="2605548233" sldId="271"/>
        </pc:sldMkLst>
      </pc:sldChg>
      <pc:sldChg chg="modSp add del mod">
        <pc:chgData name="Dr Charlotte Greenway" userId="21ca5f9ab6ecb0bd" providerId="LiveId" clId="{94FC4B59-06CC-4735-9151-F97946C91CBE}" dt="2024-06-17T13:17:41.269" v="165" actId="27636"/>
        <pc:sldMkLst>
          <pc:docMk/>
          <pc:sldMk cId="973145793" sldId="272"/>
        </pc:sldMkLst>
      </pc:sldChg>
      <pc:sldChg chg="delSp modSp add del mod">
        <pc:chgData name="Dr Charlotte Greenway" userId="21ca5f9ab6ecb0bd" providerId="LiveId" clId="{94FC4B59-06CC-4735-9151-F97946C91CBE}" dt="2024-06-17T13:18:05.927" v="171" actId="14100"/>
        <pc:sldMkLst>
          <pc:docMk/>
          <pc:sldMk cId="1542267514" sldId="277"/>
        </pc:sldMkLst>
      </pc:sldChg>
      <pc:sldChg chg="modSp add del mod">
        <pc:chgData name="Dr Charlotte Greenway" userId="21ca5f9ab6ecb0bd" providerId="LiveId" clId="{94FC4B59-06CC-4735-9151-F97946C91CBE}" dt="2024-06-17T13:12:38.492" v="85" actId="27636"/>
        <pc:sldMkLst>
          <pc:docMk/>
          <pc:sldMk cId="198923822" sldId="278"/>
        </pc:sldMkLst>
      </pc:sldChg>
      <pc:sldChg chg="add del">
        <pc:chgData name="Dr Charlotte Greenway" userId="21ca5f9ab6ecb0bd" providerId="LiveId" clId="{94FC4B59-06CC-4735-9151-F97946C91CBE}" dt="2024-06-17T13:12:38.181" v="82"/>
        <pc:sldMkLst>
          <pc:docMk/>
          <pc:sldMk cId="906832244" sldId="300"/>
        </pc:sldMkLst>
      </pc:sldChg>
      <pc:sldChg chg="modNotesTx">
        <pc:chgData name="Dr Charlotte Greenway" userId="21ca5f9ab6ecb0bd" providerId="LiveId" clId="{94FC4B59-06CC-4735-9151-F97946C91CBE}" dt="2024-09-30T09:01:07.363" v="174" actId="20577"/>
        <pc:sldMkLst>
          <pc:docMk/>
          <pc:sldMk cId="4218610373" sldId="321"/>
        </pc:sldMkLst>
      </pc:sldChg>
      <pc:sldChg chg="modNotesTx">
        <pc:chgData name="Dr Charlotte Greenway" userId="21ca5f9ab6ecb0bd" providerId="LiveId" clId="{94FC4B59-06CC-4735-9151-F97946C91CBE}" dt="2024-09-30T09:00:59.305" v="173"/>
        <pc:sldMkLst>
          <pc:docMk/>
          <pc:sldMk cId="3588306331" sldId="322"/>
        </pc:sldMkLst>
      </pc:sldChg>
      <pc:sldChg chg="modNotesTx">
        <pc:chgData name="Dr Charlotte Greenway" userId="21ca5f9ab6ecb0bd" providerId="LiveId" clId="{94FC4B59-06CC-4735-9151-F97946C91CBE}" dt="2024-09-30T18:42:04.317" v="371" actId="20577"/>
        <pc:sldMkLst>
          <pc:docMk/>
          <pc:sldMk cId="388537109" sldId="325"/>
        </pc:sldMkLst>
      </pc:sldChg>
      <pc:sldChg chg="modNotesTx">
        <pc:chgData name="Dr Charlotte Greenway" userId="21ca5f9ab6ecb0bd" providerId="LiveId" clId="{94FC4B59-06CC-4735-9151-F97946C91CBE}" dt="2024-09-30T15:08:58.095" v="368" actId="20577"/>
        <pc:sldMkLst>
          <pc:docMk/>
          <pc:sldMk cId="3646170365" sldId="329"/>
        </pc:sldMkLst>
      </pc:sldChg>
      <pc:sldChg chg="modSp mod">
        <pc:chgData name="Dr Charlotte Greenway" userId="21ca5f9ab6ecb0bd" providerId="LiveId" clId="{94FC4B59-06CC-4735-9151-F97946C91CBE}" dt="2024-09-30T09:18:53.552" v="175" actId="1076"/>
        <pc:sldMkLst>
          <pc:docMk/>
          <pc:sldMk cId="2333231095" sldId="347"/>
        </pc:sldMkLst>
      </pc:sldChg>
      <pc:sldChg chg="modNotesTx">
        <pc:chgData name="Dr Charlotte Greenway" userId="21ca5f9ab6ecb0bd" providerId="LiveId" clId="{94FC4B59-06CC-4735-9151-F97946C91CBE}" dt="2024-09-30T15:05:34.400" v="363" actId="20577"/>
        <pc:sldMkLst>
          <pc:docMk/>
          <pc:sldMk cId="3265566744" sldId="357"/>
        </pc:sldMkLst>
      </pc:sldChg>
      <pc:sldChg chg="modSp mod">
        <pc:chgData name="Dr Charlotte Greenway" userId="21ca5f9ab6ecb0bd" providerId="LiveId" clId="{94FC4B59-06CC-4735-9151-F97946C91CBE}" dt="2024-06-17T13:12:06.944" v="70" actId="27636"/>
        <pc:sldMkLst>
          <pc:docMk/>
          <pc:sldMk cId="3076770350" sldId="360"/>
        </pc:sldMkLst>
      </pc:sldChg>
      <pc:sldChg chg="modSp mod modNotesTx">
        <pc:chgData name="Dr Charlotte Greenway" userId="21ca5f9ab6ecb0bd" providerId="LiveId" clId="{94FC4B59-06CC-4735-9151-F97946C91CBE}" dt="2024-09-30T15:03:50.763" v="357" actId="20577"/>
        <pc:sldMkLst>
          <pc:docMk/>
          <pc:sldMk cId="1674199971" sldId="415"/>
        </pc:sldMkLst>
      </pc:sldChg>
      <pc:sldChg chg="modSp mod">
        <pc:chgData name="Dr Charlotte Greenway" userId="21ca5f9ab6ecb0bd" providerId="LiveId" clId="{94FC4B59-06CC-4735-9151-F97946C91CBE}" dt="2024-09-30T10:12:50.795" v="196" actId="20577"/>
        <pc:sldMkLst>
          <pc:docMk/>
          <pc:sldMk cId="1909273113" sldId="438"/>
        </pc:sldMkLst>
      </pc:sldChg>
      <pc:sldChg chg="modNotesTx">
        <pc:chgData name="Dr Charlotte Greenway" userId="21ca5f9ab6ecb0bd" providerId="LiveId" clId="{94FC4B59-06CC-4735-9151-F97946C91CBE}" dt="2024-09-30T10:20:47.927" v="355" actId="20577"/>
        <pc:sldMkLst>
          <pc:docMk/>
          <pc:sldMk cId="2311857689" sldId="439"/>
        </pc:sldMkLst>
      </pc:sldChg>
      <pc:sldChg chg="del">
        <pc:chgData name="Dr Charlotte Greenway" userId="21ca5f9ab6ecb0bd" providerId="LiveId" clId="{94FC4B59-06CC-4735-9151-F97946C91CBE}" dt="2024-06-17T13:06:00.733" v="1" actId="47"/>
        <pc:sldMkLst>
          <pc:docMk/>
          <pc:sldMk cId="3847794260" sldId="444"/>
        </pc:sldMkLst>
      </pc:sldChg>
      <pc:sldChg chg="del">
        <pc:chgData name="Dr Charlotte Greenway" userId="21ca5f9ab6ecb0bd" providerId="LiveId" clId="{94FC4B59-06CC-4735-9151-F97946C91CBE}" dt="2024-06-17T13:05:40.313" v="0" actId="47"/>
        <pc:sldMkLst>
          <pc:docMk/>
          <pc:sldMk cId="2349770586" sldId="445"/>
        </pc:sldMkLst>
      </pc:sldChg>
    </pc:docChg>
  </pc:docChgLst>
  <pc:docChgLst>
    <pc:chgData name="Dr Charlotte Greenway" userId="21ca5f9ab6ecb0bd" providerId="LiveId" clId="{7CD1D18A-F35D-4F1E-8786-AF93B78DF0A5}"/>
    <pc:docChg chg="custSel modSld">
      <pc:chgData name="Dr Charlotte Greenway" userId="21ca5f9ab6ecb0bd" providerId="LiveId" clId="{7CD1D18A-F35D-4F1E-8786-AF93B78DF0A5}" dt="2025-09-29T14:00:54.607" v="89" actId="20577"/>
      <pc:docMkLst>
        <pc:docMk/>
      </pc:docMkLst>
      <pc:sldChg chg="modNotesTx">
        <pc:chgData name="Dr Charlotte Greenway" userId="21ca5f9ab6ecb0bd" providerId="LiveId" clId="{7CD1D18A-F35D-4F1E-8786-AF93B78DF0A5}" dt="2025-09-24T13:07:42.603" v="87" actId="20577"/>
        <pc:sldMkLst>
          <pc:docMk/>
          <pc:sldMk cId="1074753820" sldId="267"/>
        </pc:sldMkLst>
      </pc:sldChg>
      <pc:sldChg chg="modSp mod">
        <pc:chgData name="Dr Charlotte Greenway" userId="21ca5f9ab6ecb0bd" providerId="LiveId" clId="{7CD1D18A-F35D-4F1E-8786-AF93B78DF0A5}" dt="2025-09-24T13:03:13.390" v="76" actId="1076"/>
        <pc:sldMkLst>
          <pc:docMk/>
          <pc:sldMk cId="2333231095" sldId="347"/>
        </pc:sldMkLst>
        <pc:picChg chg="mod">
          <ac:chgData name="Dr Charlotte Greenway" userId="21ca5f9ab6ecb0bd" providerId="LiveId" clId="{7CD1D18A-F35D-4F1E-8786-AF93B78DF0A5}" dt="2025-09-24T13:03:13.390" v="76" actId="1076"/>
          <ac:picMkLst>
            <pc:docMk/>
            <pc:sldMk cId="2333231095" sldId="347"/>
            <ac:picMk id="6" creationId="{00000000-0000-0000-0000-000000000000}"/>
          </ac:picMkLst>
        </pc:picChg>
      </pc:sldChg>
      <pc:sldChg chg="modNotesTx">
        <pc:chgData name="Dr Charlotte Greenway" userId="21ca5f9ab6ecb0bd" providerId="LiveId" clId="{7CD1D18A-F35D-4F1E-8786-AF93B78DF0A5}" dt="2025-09-29T14:00:54.607" v="89" actId="20577"/>
        <pc:sldMkLst>
          <pc:docMk/>
          <pc:sldMk cId="3265566744" sldId="357"/>
        </pc:sldMkLst>
      </pc:sldChg>
      <pc:sldChg chg="modNotesTx">
        <pc:chgData name="Dr Charlotte Greenway" userId="21ca5f9ab6ecb0bd" providerId="LiveId" clId="{7CD1D18A-F35D-4F1E-8786-AF93B78DF0A5}" dt="2025-09-24T12:26:38.356" v="69" actId="20577"/>
        <pc:sldMkLst>
          <pc:docMk/>
          <pc:sldMk cId="1674199971" sldId="415"/>
        </pc:sldMkLst>
      </pc:sldChg>
      <pc:sldChg chg="addSp delSp modSp mod">
        <pc:chgData name="Dr Charlotte Greenway" userId="21ca5f9ab6ecb0bd" providerId="LiveId" clId="{7CD1D18A-F35D-4F1E-8786-AF93B78DF0A5}" dt="2025-09-09T07:59:01.719" v="59" actId="20577"/>
        <pc:sldMkLst>
          <pc:docMk/>
          <pc:sldMk cId="106142879" sldId="441"/>
        </pc:sldMkLst>
        <pc:spChg chg="mod">
          <ac:chgData name="Dr Charlotte Greenway" userId="21ca5f9ab6ecb0bd" providerId="LiveId" clId="{7CD1D18A-F35D-4F1E-8786-AF93B78DF0A5}" dt="2025-09-09T07:59:01.719" v="59" actId="20577"/>
          <ac:spMkLst>
            <pc:docMk/>
            <pc:sldMk cId="106142879" sldId="441"/>
            <ac:spMk id="3" creationId="{4754FA20-38C4-53FA-F98D-50693C91F1E3}"/>
          </ac:spMkLst>
        </pc:spChg>
      </pc:sldChg>
      <pc:sldChg chg="modNotesTx">
        <pc:chgData name="Dr Charlotte Greenway" userId="21ca5f9ab6ecb0bd" providerId="LiveId" clId="{7CD1D18A-F35D-4F1E-8786-AF93B78DF0A5}" dt="2025-09-24T12:29:27.035" v="72" actId="20577"/>
        <pc:sldMkLst>
          <pc:docMk/>
          <pc:sldMk cId="118677700" sldId="445"/>
        </pc:sldMkLst>
      </pc:sldChg>
      <pc:sldChg chg="modSp">
        <pc:chgData name="Dr Charlotte Greenway" userId="21ca5f9ab6ecb0bd" providerId="LiveId" clId="{7CD1D18A-F35D-4F1E-8786-AF93B78DF0A5}" dt="2025-09-24T12:36:03.384" v="75" actId="313"/>
        <pc:sldMkLst>
          <pc:docMk/>
          <pc:sldMk cId="3492651047" sldId="447"/>
        </pc:sldMkLst>
        <pc:graphicFrameChg chg="mod">
          <ac:chgData name="Dr Charlotte Greenway" userId="21ca5f9ab6ecb0bd" providerId="LiveId" clId="{7CD1D18A-F35D-4F1E-8786-AF93B78DF0A5}" dt="2025-09-24T12:36:03.384" v="75" actId="313"/>
          <ac:graphicFrameMkLst>
            <pc:docMk/>
            <pc:sldMk cId="3492651047" sldId="447"/>
            <ac:graphicFrameMk id="8" creationId="{8E0AE94A-18FD-3BC3-AE0C-493ACC3B3C9F}"/>
          </ac:graphicFrameMkLst>
        </pc:graphicFrameChg>
      </pc:sldChg>
    </pc:docChg>
  </pc:docChgLst>
</pc:chgInfo>
</file>

<file path=ppt/diagrams/_rels/data2.xml.rels><?xml version="1.0" encoding="UTF-8" standalone="yes"?>
<Relationships xmlns="http://schemas.openxmlformats.org/package/2006/relationships"><Relationship Id="rId1" Type="http://schemas.openxmlformats.org/officeDocument/2006/relationships/hyperlink" Target="https://www.nihr.ac.uk/news/adhd-digital-test-approved-use-nhs" TargetMode="External"/></Relationships>
</file>

<file path=ppt/diagrams/_rels/data17.xml.rels><?xml version="1.0" encoding="UTF-8" standalone="yes"?>
<Relationships xmlns="http://schemas.openxmlformats.org/package/2006/relationships"><Relationship Id="rId1" Type="http://schemas.openxmlformats.org/officeDocument/2006/relationships/image" Target="../media/image16.png"/></Relationships>
</file>

<file path=ppt/diagrams/_rels/data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_rels/data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20.png"/></Relationships>
</file>

<file path=ppt/diagrams/_rels/data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ata32.xml.rels><?xml version="1.0" encoding="UTF-8" standalone="yes"?>
<Relationships xmlns="http://schemas.openxmlformats.org/package/2006/relationships"><Relationship Id="rId1" Type="http://schemas.openxmlformats.org/officeDocument/2006/relationships/image" Target="../media/image24.png"/></Relationships>
</file>

<file path=ppt/diagrams/_rels/drawing2.xml.rels><?xml version="1.0" encoding="UTF-8" standalone="yes"?>
<Relationships xmlns="http://schemas.openxmlformats.org/package/2006/relationships"><Relationship Id="rId1" Type="http://schemas.openxmlformats.org/officeDocument/2006/relationships/hyperlink" Target="https://www.nihr.ac.uk/news/adhd-digital-test-approved-use-nhs" TargetMode="External"/></Relationships>
</file>

<file path=ppt/diagrams/_rels/drawing17.xml.rels><?xml version="1.0" encoding="UTF-8" standalone="yes"?>
<Relationships xmlns="http://schemas.openxmlformats.org/package/2006/relationships"><Relationship Id="rId1" Type="http://schemas.openxmlformats.org/officeDocument/2006/relationships/image" Target="../media/image16.png"/></Relationships>
</file>

<file path=ppt/diagrams/_rels/drawing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image" Target="../media/image18.png"/></Relationships>
</file>

<file path=ppt/diagrams/_rels/drawing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20.png"/></Relationships>
</file>

<file path=ppt/diagrams/_rels/drawing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image" Target="../media/image22.png"/></Relationships>
</file>

<file path=ppt/diagrams/_rels/drawing32.xml.rels><?xml version="1.0" encoding="UTF-8" standalone="yes"?>
<Relationships xmlns="http://schemas.openxmlformats.org/package/2006/relationships"><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83049A-082E-4335-802E-888DBF0F472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03C2D6E-007C-4C61-BF9D-47FD82B3A48C}">
      <dgm:prSet custT="1"/>
      <dgm:spPr/>
      <dgm:t>
        <a:bodyPr/>
        <a:lstStyle/>
        <a:p>
          <a:r>
            <a:rPr lang="en-GB" sz="2400" dirty="0"/>
            <a:t>Focus: Use of digital technologies alongside standard clinical assessments to support ADHD diagnosis.</a:t>
          </a:r>
        </a:p>
      </dgm:t>
    </dgm:pt>
    <dgm:pt modelId="{73EB1EEA-ED03-4442-9FC7-D96E279ECE78}" type="parTrans" cxnId="{8CB968D3-A876-47B8-B391-497C40745D66}">
      <dgm:prSet/>
      <dgm:spPr/>
      <dgm:t>
        <a:bodyPr/>
        <a:lstStyle/>
        <a:p>
          <a:endParaRPr lang="en-GB" sz="1600"/>
        </a:p>
      </dgm:t>
    </dgm:pt>
    <dgm:pt modelId="{016A53A4-0BA7-4168-9530-D29B89008CA2}" type="sibTrans" cxnId="{8CB968D3-A876-47B8-B391-497C40745D66}">
      <dgm:prSet/>
      <dgm:spPr/>
      <dgm:t>
        <a:bodyPr/>
        <a:lstStyle/>
        <a:p>
          <a:endParaRPr lang="en-GB" sz="1600"/>
        </a:p>
      </dgm:t>
    </dgm:pt>
    <dgm:pt modelId="{FF507217-5CA8-4A7D-9A25-A47A8F6A6742}" type="pres">
      <dgm:prSet presAssocID="{3E83049A-082E-4335-802E-888DBF0F4721}" presName="linear" presStyleCnt="0">
        <dgm:presLayoutVars>
          <dgm:animLvl val="lvl"/>
          <dgm:resizeHandles val="exact"/>
        </dgm:presLayoutVars>
      </dgm:prSet>
      <dgm:spPr/>
    </dgm:pt>
    <dgm:pt modelId="{5E93EB22-3C2A-4036-8601-EADFC576936C}" type="pres">
      <dgm:prSet presAssocID="{703C2D6E-007C-4C61-BF9D-47FD82B3A48C}" presName="parentText" presStyleLbl="node1" presStyleIdx="0" presStyleCnt="1">
        <dgm:presLayoutVars>
          <dgm:chMax val="0"/>
          <dgm:bulletEnabled val="1"/>
        </dgm:presLayoutVars>
      </dgm:prSet>
      <dgm:spPr/>
    </dgm:pt>
  </dgm:ptLst>
  <dgm:cxnLst>
    <dgm:cxn modelId="{03CBF433-A314-4341-8FCD-E72D99AC10F0}" type="presOf" srcId="{3E83049A-082E-4335-802E-888DBF0F4721}" destId="{FF507217-5CA8-4A7D-9A25-A47A8F6A6742}" srcOrd="0" destOrd="0" presId="urn:microsoft.com/office/officeart/2005/8/layout/vList2"/>
    <dgm:cxn modelId="{8CB968D3-A876-47B8-B391-497C40745D66}" srcId="{3E83049A-082E-4335-802E-888DBF0F4721}" destId="{703C2D6E-007C-4C61-BF9D-47FD82B3A48C}" srcOrd="0" destOrd="0" parTransId="{73EB1EEA-ED03-4442-9FC7-D96E279ECE78}" sibTransId="{016A53A4-0BA7-4168-9530-D29B89008CA2}"/>
    <dgm:cxn modelId="{04FB1DD5-16F2-48DB-B57F-BBC2A461DAE3}" type="presOf" srcId="{703C2D6E-007C-4C61-BF9D-47FD82B3A48C}" destId="{5E93EB22-3C2A-4036-8601-EADFC576936C}" srcOrd="0" destOrd="0" presId="urn:microsoft.com/office/officeart/2005/8/layout/vList2"/>
    <dgm:cxn modelId="{6DC6105F-D370-457B-8577-92D728EC66C7}" type="presParOf" srcId="{FF507217-5CA8-4A7D-9A25-A47A8F6A6742}" destId="{5E93EB22-3C2A-4036-8601-EADFC576936C}"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9BE998-D1D2-489F-8560-93BBF6127C2A}" type="doc">
      <dgm:prSet loTypeId="urn:microsoft.com/office/officeart/2005/8/layout/hList1" loCatId="list" qsTypeId="urn:microsoft.com/office/officeart/2005/8/quickstyle/simple1" qsCatId="simple" csTypeId="urn:microsoft.com/office/officeart/2005/8/colors/accent0_3" csCatId="mainScheme" phldr="1"/>
      <dgm:spPr/>
      <dgm:t>
        <a:bodyPr/>
        <a:lstStyle/>
        <a:p>
          <a:endParaRPr lang="en-GB"/>
        </a:p>
      </dgm:t>
    </dgm:pt>
    <dgm:pt modelId="{255562D9-F225-40CB-AE39-29A236A399B0}">
      <dgm:prSet custT="1"/>
      <dgm:spPr/>
      <dgm:t>
        <a:bodyPr/>
        <a:lstStyle/>
        <a:p>
          <a:r>
            <a:rPr lang="en-GB" sz="1800" dirty="0"/>
            <a:t>Key Recommendation (Children &amp; Young People)</a:t>
          </a:r>
        </a:p>
      </dgm:t>
    </dgm:pt>
    <dgm:pt modelId="{6A7F33B6-A2F1-46FA-BFB8-5882ED8FA431}" type="parTrans" cxnId="{5C77B2A8-30AC-4C50-85BB-B886EC3D4BC2}">
      <dgm:prSet/>
      <dgm:spPr/>
      <dgm:t>
        <a:bodyPr/>
        <a:lstStyle/>
        <a:p>
          <a:endParaRPr lang="en-GB"/>
        </a:p>
      </dgm:t>
    </dgm:pt>
    <dgm:pt modelId="{31BE8357-7F04-4124-9063-AF7219582B8B}" type="sibTrans" cxnId="{5C77B2A8-30AC-4C50-85BB-B886EC3D4BC2}">
      <dgm:prSet/>
      <dgm:spPr/>
      <dgm:t>
        <a:bodyPr/>
        <a:lstStyle/>
        <a:p>
          <a:endParaRPr lang="en-GB"/>
        </a:p>
      </dgm:t>
    </dgm:pt>
    <dgm:pt modelId="{CBAB3ED0-A946-4953-88EB-C9937E115B5B}">
      <dgm:prSet/>
      <dgm:spPr/>
      <dgm:t>
        <a:bodyPr/>
        <a:lstStyle/>
        <a:p>
          <a:r>
            <a:rPr lang="en-GB" sz="1800" dirty="0" err="1"/>
            <a:t>QbTest</a:t>
          </a:r>
          <a:r>
            <a:rPr lang="en-GB" sz="1800" dirty="0"/>
            <a:t> may be used as an option to aid ADHD diagnosis in individuals aged 6–17 years, but only in combination with traditional clinical assessment by a qualified professional.</a:t>
          </a:r>
        </a:p>
      </dgm:t>
    </dgm:pt>
    <dgm:pt modelId="{5E7F72B4-6B67-48BF-B51C-FD840AE3C066}" type="parTrans" cxnId="{1DB78EE5-0136-411A-8C31-EB6FFDBCBB20}">
      <dgm:prSet/>
      <dgm:spPr/>
      <dgm:t>
        <a:bodyPr/>
        <a:lstStyle/>
        <a:p>
          <a:endParaRPr lang="en-GB"/>
        </a:p>
      </dgm:t>
    </dgm:pt>
    <dgm:pt modelId="{B882F913-A677-47AE-85BA-C3F8A60702C6}" type="sibTrans" cxnId="{1DB78EE5-0136-411A-8C31-EB6FFDBCBB20}">
      <dgm:prSet/>
      <dgm:spPr/>
      <dgm:t>
        <a:bodyPr/>
        <a:lstStyle/>
        <a:p>
          <a:endParaRPr lang="en-GB"/>
        </a:p>
      </dgm:t>
    </dgm:pt>
    <dgm:pt modelId="{78BD8A96-28D2-429C-8B50-FB6CBF71D3B5}">
      <dgm:prSet/>
      <dgm:spPr/>
      <dgm:t>
        <a:bodyPr/>
        <a:lstStyle/>
        <a:p>
          <a:r>
            <a:rPr lang="en-GB" sz="1800" dirty="0"/>
            <a:t>Evidence (e.g., AQUA trial) shows it helps accelerate diagnostic decisions and is cost-effective for this age group </a:t>
          </a:r>
          <a:r>
            <a:rPr lang="en-GB" sz="1800" dirty="0">
              <a:hlinkClick xmlns:r="http://schemas.openxmlformats.org/officeDocument/2006/relationships" r:id="rId1"/>
            </a:rPr>
            <a:t>(The Guardian)</a:t>
          </a:r>
          <a:endParaRPr lang="en-GB" sz="1800" dirty="0"/>
        </a:p>
      </dgm:t>
    </dgm:pt>
    <dgm:pt modelId="{5C4A7BFD-F1CF-462D-83F6-82AE313D8AE6}" type="parTrans" cxnId="{253E849D-BA59-4AE2-8F31-8BE7DA0DB65B}">
      <dgm:prSet/>
      <dgm:spPr/>
      <dgm:t>
        <a:bodyPr/>
        <a:lstStyle/>
        <a:p>
          <a:endParaRPr lang="en-GB"/>
        </a:p>
      </dgm:t>
    </dgm:pt>
    <dgm:pt modelId="{DFC770EA-B062-4606-822C-4AFBFA898039}" type="sibTrans" cxnId="{253E849D-BA59-4AE2-8F31-8BE7DA0DB65B}">
      <dgm:prSet/>
      <dgm:spPr/>
      <dgm:t>
        <a:bodyPr/>
        <a:lstStyle/>
        <a:p>
          <a:endParaRPr lang="en-GB"/>
        </a:p>
      </dgm:t>
    </dgm:pt>
    <dgm:pt modelId="{152EEF6F-80CE-48EF-83C7-616F53B0C5DE}">
      <dgm:prSet custT="1"/>
      <dgm:spPr/>
      <dgm:t>
        <a:bodyPr/>
        <a:lstStyle/>
        <a:p>
          <a:endParaRPr lang="en-GB" sz="1100" dirty="0"/>
        </a:p>
      </dgm:t>
    </dgm:pt>
    <dgm:pt modelId="{4D688A58-ADF7-4539-BC2C-9127925D1A06}" type="parTrans" cxnId="{C7BC810D-C54C-4BC4-B6AD-47F88C9320F6}">
      <dgm:prSet/>
      <dgm:spPr/>
      <dgm:t>
        <a:bodyPr/>
        <a:lstStyle/>
        <a:p>
          <a:endParaRPr lang="en-GB"/>
        </a:p>
      </dgm:t>
    </dgm:pt>
    <dgm:pt modelId="{27C4653A-9606-43B1-AFF4-B5B782AB3148}" type="sibTrans" cxnId="{C7BC810D-C54C-4BC4-B6AD-47F88C9320F6}">
      <dgm:prSet/>
      <dgm:spPr/>
      <dgm:t>
        <a:bodyPr/>
        <a:lstStyle/>
        <a:p>
          <a:endParaRPr lang="en-GB"/>
        </a:p>
      </dgm:t>
    </dgm:pt>
    <dgm:pt modelId="{45533967-251C-4A02-82C3-BD7D125CDA8D}" type="pres">
      <dgm:prSet presAssocID="{8B9BE998-D1D2-489F-8560-93BBF6127C2A}" presName="Name0" presStyleCnt="0">
        <dgm:presLayoutVars>
          <dgm:dir/>
          <dgm:animLvl val="lvl"/>
          <dgm:resizeHandles val="exact"/>
        </dgm:presLayoutVars>
      </dgm:prSet>
      <dgm:spPr/>
    </dgm:pt>
    <dgm:pt modelId="{F130E37E-0E5A-4056-882D-52BF7F1F7A5D}" type="pres">
      <dgm:prSet presAssocID="{255562D9-F225-40CB-AE39-29A236A399B0}" presName="composite" presStyleCnt="0"/>
      <dgm:spPr/>
    </dgm:pt>
    <dgm:pt modelId="{55B42517-B7AC-466A-BB9E-C8F56772E39E}" type="pres">
      <dgm:prSet presAssocID="{255562D9-F225-40CB-AE39-29A236A399B0}" presName="parTx" presStyleLbl="alignNode1" presStyleIdx="0" presStyleCnt="1" custScaleY="95639">
        <dgm:presLayoutVars>
          <dgm:chMax val="0"/>
          <dgm:chPref val="0"/>
          <dgm:bulletEnabled val="1"/>
        </dgm:presLayoutVars>
      </dgm:prSet>
      <dgm:spPr/>
    </dgm:pt>
    <dgm:pt modelId="{87424F16-BE2F-4693-B7FC-3AA0FA2FA6EB}" type="pres">
      <dgm:prSet presAssocID="{255562D9-F225-40CB-AE39-29A236A399B0}" presName="desTx" presStyleLbl="alignAccFollowNode1" presStyleIdx="0" presStyleCnt="1">
        <dgm:presLayoutVars>
          <dgm:bulletEnabled val="1"/>
        </dgm:presLayoutVars>
      </dgm:prSet>
      <dgm:spPr/>
    </dgm:pt>
  </dgm:ptLst>
  <dgm:cxnLst>
    <dgm:cxn modelId="{342A6102-5042-47AE-935B-3604B40CD6B7}" type="presOf" srcId="{CBAB3ED0-A946-4953-88EB-C9937E115B5B}" destId="{87424F16-BE2F-4693-B7FC-3AA0FA2FA6EB}" srcOrd="0" destOrd="0" presId="urn:microsoft.com/office/officeart/2005/8/layout/hList1"/>
    <dgm:cxn modelId="{C7BC810D-C54C-4BC4-B6AD-47F88C9320F6}" srcId="{255562D9-F225-40CB-AE39-29A236A399B0}" destId="{152EEF6F-80CE-48EF-83C7-616F53B0C5DE}" srcOrd="1" destOrd="0" parTransId="{4D688A58-ADF7-4539-BC2C-9127925D1A06}" sibTransId="{27C4653A-9606-43B1-AFF4-B5B782AB3148}"/>
    <dgm:cxn modelId="{1062831E-33D8-4125-9B34-843D1B54E0C9}" type="presOf" srcId="{152EEF6F-80CE-48EF-83C7-616F53B0C5DE}" destId="{87424F16-BE2F-4693-B7FC-3AA0FA2FA6EB}" srcOrd="0" destOrd="1" presId="urn:microsoft.com/office/officeart/2005/8/layout/hList1"/>
    <dgm:cxn modelId="{07365D77-85B3-4532-8608-6C09BD2F447B}" type="presOf" srcId="{8B9BE998-D1D2-489F-8560-93BBF6127C2A}" destId="{45533967-251C-4A02-82C3-BD7D125CDA8D}" srcOrd="0" destOrd="0" presId="urn:microsoft.com/office/officeart/2005/8/layout/hList1"/>
    <dgm:cxn modelId="{253E849D-BA59-4AE2-8F31-8BE7DA0DB65B}" srcId="{255562D9-F225-40CB-AE39-29A236A399B0}" destId="{78BD8A96-28D2-429C-8B50-FB6CBF71D3B5}" srcOrd="2" destOrd="0" parTransId="{5C4A7BFD-F1CF-462D-83F6-82AE313D8AE6}" sibTransId="{DFC770EA-B062-4606-822C-4AFBFA898039}"/>
    <dgm:cxn modelId="{5C77B2A8-30AC-4C50-85BB-B886EC3D4BC2}" srcId="{8B9BE998-D1D2-489F-8560-93BBF6127C2A}" destId="{255562D9-F225-40CB-AE39-29A236A399B0}" srcOrd="0" destOrd="0" parTransId="{6A7F33B6-A2F1-46FA-BFB8-5882ED8FA431}" sibTransId="{31BE8357-7F04-4124-9063-AF7219582B8B}"/>
    <dgm:cxn modelId="{FD33D4C1-8F52-44F2-ADA3-659A367E9799}" type="presOf" srcId="{255562D9-F225-40CB-AE39-29A236A399B0}" destId="{55B42517-B7AC-466A-BB9E-C8F56772E39E}" srcOrd="0" destOrd="0" presId="urn:microsoft.com/office/officeart/2005/8/layout/hList1"/>
    <dgm:cxn modelId="{1DB78EE5-0136-411A-8C31-EB6FFDBCBB20}" srcId="{255562D9-F225-40CB-AE39-29A236A399B0}" destId="{CBAB3ED0-A946-4953-88EB-C9937E115B5B}" srcOrd="0" destOrd="0" parTransId="{5E7F72B4-6B67-48BF-B51C-FD840AE3C066}" sibTransId="{B882F913-A677-47AE-85BA-C3F8A60702C6}"/>
    <dgm:cxn modelId="{A3C1D4E7-63FE-4BB8-AED4-B09C9B6EA39B}" type="presOf" srcId="{78BD8A96-28D2-429C-8B50-FB6CBF71D3B5}" destId="{87424F16-BE2F-4693-B7FC-3AA0FA2FA6EB}" srcOrd="0" destOrd="2" presId="urn:microsoft.com/office/officeart/2005/8/layout/hList1"/>
    <dgm:cxn modelId="{054A2EA9-0195-47C1-836A-B141757C1EC7}" type="presParOf" srcId="{45533967-251C-4A02-82C3-BD7D125CDA8D}" destId="{F130E37E-0E5A-4056-882D-52BF7F1F7A5D}" srcOrd="0" destOrd="0" presId="urn:microsoft.com/office/officeart/2005/8/layout/hList1"/>
    <dgm:cxn modelId="{7F9EF96E-ABB2-4412-828B-A3B6B78D77B7}" type="presParOf" srcId="{F130E37E-0E5A-4056-882D-52BF7F1F7A5D}" destId="{55B42517-B7AC-466A-BB9E-C8F56772E39E}" srcOrd="0" destOrd="0" presId="urn:microsoft.com/office/officeart/2005/8/layout/hList1"/>
    <dgm:cxn modelId="{945BEBAE-7EB0-4F5E-A0E8-6B72A30D22C8}" type="presParOf" srcId="{F130E37E-0E5A-4056-882D-52BF7F1F7A5D}" destId="{87424F16-BE2F-4693-B7FC-3AA0FA2FA6EB}"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C8BA4C-A6AE-4FB2-9999-1428D4B9B94F}" type="doc">
      <dgm:prSet loTypeId="urn:microsoft.com/office/officeart/2005/8/layout/vList5" loCatId="list" qsTypeId="urn:microsoft.com/office/officeart/2005/8/quickstyle/simple1" qsCatId="simple" csTypeId="urn:microsoft.com/office/officeart/2005/8/colors/accent0_3" csCatId="mainScheme" phldr="1"/>
      <dgm:spPr/>
      <dgm:t>
        <a:bodyPr/>
        <a:lstStyle/>
        <a:p>
          <a:endParaRPr lang="en-GB"/>
        </a:p>
      </dgm:t>
    </dgm:pt>
    <dgm:pt modelId="{0DAE7374-1187-4BD5-98BC-93B322F98D8E}">
      <dgm:prSet/>
      <dgm:spPr/>
      <dgm:t>
        <a:bodyPr/>
        <a:lstStyle/>
        <a:p>
          <a:r>
            <a:rPr lang="en-GB" b="1"/>
            <a:t>Types of Support Approaches for ADHD</a:t>
          </a:r>
          <a:endParaRPr lang="en-GB"/>
        </a:p>
      </dgm:t>
    </dgm:pt>
    <dgm:pt modelId="{87E998F6-18CE-4F7F-9310-FFA42CE41C65}" type="parTrans" cxnId="{25FBEE1A-D03B-4EDE-9B1C-2F8408A2EC9A}">
      <dgm:prSet/>
      <dgm:spPr/>
      <dgm:t>
        <a:bodyPr/>
        <a:lstStyle/>
        <a:p>
          <a:endParaRPr lang="en-GB"/>
        </a:p>
      </dgm:t>
    </dgm:pt>
    <dgm:pt modelId="{87EBFD1D-3A16-4EE1-93BD-6F0935A28CFE}" type="sibTrans" cxnId="{25FBEE1A-D03B-4EDE-9B1C-2F8408A2EC9A}">
      <dgm:prSet/>
      <dgm:spPr/>
      <dgm:t>
        <a:bodyPr/>
        <a:lstStyle/>
        <a:p>
          <a:endParaRPr lang="en-GB"/>
        </a:p>
      </dgm:t>
    </dgm:pt>
    <dgm:pt modelId="{F60FAC8A-0635-495B-9B40-09940CC3CDD3}">
      <dgm:prSet/>
      <dgm:spPr/>
      <dgm:t>
        <a:bodyPr/>
        <a:lstStyle/>
        <a:p>
          <a:r>
            <a:rPr lang="en-GB" dirty="0"/>
            <a:t>Consequence-based approaches involve rewarding desired behaviours and discouraging unwanted ones. ​</a:t>
          </a:r>
        </a:p>
      </dgm:t>
    </dgm:pt>
    <dgm:pt modelId="{4269BB5D-DF70-4BFD-8AFB-34C580A5ECEC}" type="parTrans" cxnId="{7BF283B3-C7C2-41B4-A759-D565464DCB3C}">
      <dgm:prSet/>
      <dgm:spPr/>
      <dgm:t>
        <a:bodyPr/>
        <a:lstStyle/>
        <a:p>
          <a:endParaRPr lang="en-GB"/>
        </a:p>
      </dgm:t>
    </dgm:pt>
    <dgm:pt modelId="{FCFEC4D4-12A8-4907-802F-50AF78B353D2}" type="sibTrans" cxnId="{7BF283B3-C7C2-41B4-A759-D565464DCB3C}">
      <dgm:prSet/>
      <dgm:spPr/>
      <dgm:t>
        <a:bodyPr/>
        <a:lstStyle/>
        <a:p>
          <a:endParaRPr lang="en-GB"/>
        </a:p>
      </dgm:t>
    </dgm:pt>
    <dgm:pt modelId="{615041C7-7930-496C-BC48-A84A89B5CB07}">
      <dgm:prSet/>
      <dgm:spPr/>
      <dgm:t>
        <a:bodyPr/>
        <a:lstStyle/>
        <a:p>
          <a:r>
            <a:rPr lang="en-GB" dirty="0"/>
            <a:t>Self-management and skills coaching focus on teaching learners to regulate their behaviour and emotions. ​</a:t>
          </a:r>
        </a:p>
      </dgm:t>
    </dgm:pt>
    <dgm:pt modelId="{5675D10C-21DE-4F05-9D71-FCA419624CEB}" type="parTrans" cxnId="{B9DD7E29-1F69-459A-9DE3-4428799F255C}">
      <dgm:prSet/>
      <dgm:spPr/>
      <dgm:t>
        <a:bodyPr/>
        <a:lstStyle/>
        <a:p>
          <a:endParaRPr lang="en-GB"/>
        </a:p>
      </dgm:t>
    </dgm:pt>
    <dgm:pt modelId="{7B94D3F4-6328-4B17-91A7-BDA887EEBE0E}" type="sibTrans" cxnId="{B9DD7E29-1F69-459A-9DE3-4428799F255C}">
      <dgm:prSet/>
      <dgm:spPr/>
      <dgm:t>
        <a:bodyPr/>
        <a:lstStyle/>
        <a:p>
          <a:endParaRPr lang="en-GB"/>
        </a:p>
      </dgm:t>
    </dgm:pt>
    <dgm:pt modelId="{95A21D12-ADBF-4561-BCE5-4F731018675A}">
      <dgm:prSet/>
      <dgm:spPr/>
      <dgm:t>
        <a:bodyPr/>
        <a:lstStyle/>
        <a:p>
          <a:r>
            <a:rPr lang="en-GB" dirty="0"/>
            <a:t>Adapting the learning environment includes modifying physical or social settings to enhance learning. ​</a:t>
          </a:r>
        </a:p>
      </dgm:t>
    </dgm:pt>
    <dgm:pt modelId="{553914C2-F28F-4734-985A-0215B0D2AC25}" type="parTrans" cxnId="{C5191513-E98B-415B-B4CD-3F470DFD76BE}">
      <dgm:prSet/>
      <dgm:spPr/>
      <dgm:t>
        <a:bodyPr/>
        <a:lstStyle/>
        <a:p>
          <a:endParaRPr lang="en-GB"/>
        </a:p>
      </dgm:t>
    </dgm:pt>
    <dgm:pt modelId="{41CCCE5C-63EF-4A02-9754-4471F5D7CDCE}" type="sibTrans" cxnId="{C5191513-E98B-415B-B4CD-3F470DFD76BE}">
      <dgm:prSet/>
      <dgm:spPr/>
      <dgm:t>
        <a:bodyPr/>
        <a:lstStyle/>
        <a:p>
          <a:endParaRPr lang="en-GB"/>
        </a:p>
      </dgm:t>
    </dgm:pt>
    <dgm:pt modelId="{37C20CC6-0DA9-47E3-8A34-73FED5613D90}">
      <dgm:prSet/>
      <dgm:spPr/>
      <dgm:t>
        <a:bodyPr/>
        <a:lstStyle/>
        <a:p>
          <a:endParaRPr lang="en-GB" dirty="0"/>
        </a:p>
      </dgm:t>
    </dgm:pt>
    <dgm:pt modelId="{48758A73-2094-4288-A493-DB9B769BCA50}" type="parTrans" cxnId="{B2ACFD9F-6783-4383-BFA1-1FE1D17AE5E8}">
      <dgm:prSet/>
      <dgm:spPr/>
      <dgm:t>
        <a:bodyPr/>
        <a:lstStyle/>
        <a:p>
          <a:endParaRPr lang="en-GB"/>
        </a:p>
      </dgm:t>
    </dgm:pt>
    <dgm:pt modelId="{FE2BCD20-FB3F-4466-A24C-9E47A66C9734}" type="sibTrans" cxnId="{B2ACFD9F-6783-4383-BFA1-1FE1D17AE5E8}">
      <dgm:prSet/>
      <dgm:spPr/>
      <dgm:t>
        <a:bodyPr/>
        <a:lstStyle/>
        <a:p>
          <a:endParaRPr lang="en-GB"/>
        </a:p>
      </dgm:t>
    </dgm:pt>
    <dgm:pt modelId="{37129F67-AB60-44A7-A4AD-F18102D39181}">
      <dgm:prSet/>
      <dgm:spPr/>
      <dgm:t>
        <a:bodyPr/>
        <a:lstStyle/>
        <a:p>
          <a:endParaRPr lang="en-GB" dirty="0"/>
        </a:p>
      </dgm:t>
    </dgm:pt>
    <dgm:pt modelId="{B9A718DF-F6DD-46E7-B424-713A9536BBCF}" type="parTrans" cxnId="{0347918D-92A2-41CE-95E3-BF99093BB121}">
      <dgm:prSet/>
      <dgm:spPr/>
      <dgm:t>
        <a:bodyPr/>
        <a:lstStyle/>
        <a:p>
          <a:endParaRPr lang="en-GB"/>
        </a:p>
      </dgm:t>
    </dgm:pt>
    <dgm:pt modelId="{349C4C84-2F55-4D1C-B38F-1A02555E6180}" type="sibTrans" cxnId="{0347918D-92A2-41CE-95E3-BF99093BB121}">
      <dgm:prSet/>
      <dgm:spPr/>
      <dgm:t>
        <a:bodyPr/>
        <a:lstStyle/>
        <a:p>
          <a:endParaRPr lang="en-GB"/>
        </a:p>
      </dgm:t>
    </dgm:pt>
    <dgm:pt modelId="{483382E6-60A0-4592-9D9D-2FD1D867959C}" type="pres">
      <dgm:prSet presAssocID="{66C8BA4C-A6AE-4FB2-9999-1428D4B9B94F}" presName="Name0" presStyleCnt="0">
        <dgm:presLayoutVars>
          <dgm:dir/>
          <dgm:animLvl val="lvl"/>
          <dgm:resizeHandles val="exact"/>
        </dgm:presLayoutVars>
      </dgm:prSet>
      <dgm:spPr/>
    </dgm:pt>
    <dgm:pt modelId="{287E94E0-D7F8-4EBB-8E19-6CEA8F2E1B9D}" type="pres">
      <dgm:prSet presAssocID="{0DAE7374-1187-4BD5-98BC-93B322F98D8E}" presName="linNode" presStyleCnt="0"/>
      <dgm:spPr/>
    </dgm:pt>
    <dgm:pt modelId="{D6AA0C37-4944-4ADA-98D7-6794944C0EF6}" type="pres">
      <dgm:prSet presAssocID="{0DAE7374-1187-4BD5-98BC-93B322F98D8E}" presName="parentText" presStyleLbl="node1" presStyleIdx="0" presStyleCnt="1">
        <dgm:presLayoutVars>
          <dgm:chMax val="1"/>
          <dgm:bulletEnabled val="1"/>
        </dgm:presLayoutVars>
      </dgm:prSet>
      <dgm:spPr/>
    </dgm:pt>
    <dgm:pt modelId="{C26AA0E5-AE7D-4E99-A8CF-190AF9378847}" type="pres">
      <dgm:prSet presAssocID="{0DAE7374-1187-4BD5-98BC-93B322F98D8E}" presName="descendantText" presStyleLbl="alignAccFollowNode1" presStyleIdx="0" presStyleCnt="1">
        <dgm:presLayoutVars>
          <dgm:bulletEnabled val="1"/>
        </dgm:presLayoutVars>
      </dgm:prSet>
      <dgm:spPr/>
    </dgm:pt>
  </dgm:ptLst>
  <dgm:cxnLst>
    <dgm:cxn modelId="{B68DE206-DE4E-4AE9-AA76-0D11464DDD4A}" type="presOf" srcId="{F60FAC8A-0635-495B-9B40-09940CC3CDD3}" destId="{C26AA0E5-AE7D-4E99-A8CF-190AF9378847}" srcOrd="0" destOrd="0" presId="urn:microsoft.com/office/officeart/2005/8/layout/vList5"/>
    <dgm:cxn modelId="{C5191513-E98B-415B-B4CD-3F470DFD76BE}" srcId="{0DAE7374-1187-4BD5-98BC-93B322F98D8E}" destId="{95A21D12-ADBF-4561-BCE5-4F731018675A}" srcOrd="4" destOrd="0" parTransId="{553914C2-F28F-4734-985A-0215B0D2AC25}" sibTransId="{41CCCE5C-63EF-4A02-9754-4471F5D7CDCE}"/>
    <dgm:cxn modelId="{25FBEE1A-D03B-4EDE-9B1C-2F8408A2EC9A}" srcId="{66C8BA4C-A6AE-4FB2-9999-1428D4B9B94F}" destId="{0DAE7374-1187-4BD5-98BC-93B322F98D8E}" srcOrd="0" destOrd="0" parTransId="{87E998F6-18CE-4F7F-9310-FFA42CE41C65}" sibTransId="{87EBFD1D-3A16-4EE1-93BD-6F0935A28CFE}"/>
    <dgm:cxn modelId="{B9DD7E29-1F69-459A-9DE3-4428799F255C}" srcId="{0DAE7374-1187-4BD5-98BC-93B322F98D8E}" destId="{615041C7-7930-496C-BC48-A84A89B5CB07}" srcOrd="2" destOrd="0" parTransId="{5675D10C-21DE-4F05-9D71-FCA419624CEB}" sibTransId="{7B94D3F4-6328-4B17-91A7-BDA887EEBE0E}"/>
    <dgm:cxn modelId="{06EB484B-855F-495B-8D19-738F9C3DD7D6}" type="presOf" srcId="{37C20CC6-0DA9-47E3-8A34-73FED5613D90}" destId="{C26AA0E5-AE7D-4E99-A8CF-190AF9378847}" srcOrd="0" destOrd="1" presId="urn:microsoft.com/office/officeart/2005/8/layout/vList5"/>
    <dgm:cxn modelId="{E4F0D654-3566-43AC-A5AC-20A76C35929C}" type="presOf" srcId="{95A21D12-ADBF-4561-BCE5-4F731018675A}" destId="{C26AA0E5-AE7D-4E99-A8CF-190AF9378847}" srcOrd="0" destOrd="4" presId="urn:microsoft.com/office/officeart/2005/8/layout/vList5"/>
    <dgm:cxn modelId="{973AE98A-03F6-46FE-935D-96BDF33CFD08}" type="presOf" srcId="{615041C7-7930-496C-BC48-A84A89B5CB07}" destId="{C26AA0E5-AE7D-4E99-A8CF-190AF9378847}" srcOrd="0" destOrd="2" presId="urn:microsoft.com/office/officeart/2005/8/layout/vList5"/>
    <dgm:cxn modelId="{0347918D-92A2-41CE-95E3-BF99093BB121}" srcId="{0DAE7374-1187-4BD5-98BC-93B322F98D8E}" destId="{37129F67-AB60-44A7-A4AD-F18102D39181}" srcOrd="3" destOrd="0" parTransId="{B9A718DF-F6DD-46E7-B424-713A9536BBCF}" sibTransId="{349C4C84-2F55-4D1C-B38F-1A02555E6180}"/>
    <dgm:cxn modelId="{B2ACFD9F-6783-4383-BFA1-1FE1D17AE5E8}" srcId="{0DAE7374-1187-4BD5-98BC-93B322F98D8E}" destId="{37C20CC6-0DA9-47E3-8A34-73FED5613D90}" srcOrd="1" destOrd="0" parTransId="{48758A73-2094-4288-A493-DB9B769BCA50}" sibTransId="{FE2BCD20-FB3F-4466-A24C-9E47A66C9734}"/>
    <dgm:cxn modelId="{7BF283B3-C7C2-41B4-A759-D565464DCB3C}" srcId="{0DAE7374-1187-4BD5-98BC-93B322F98D8E}" destId="{F60FAC8A-0635-495B-9B40-09940CC3CDD3}" srcOrd="0" destOrd="0" parTransId="{4269BB5D-DF70-4BFD-8AFB-34C580A5ECEC}" sibTransId="{FCFEC4D4-12A8-4907-802F-50AF78B353D2}"/>
    <dgm:cxn modelId="{C32EEADA-7DBC-4D33-AAB0-0EB9BB2B95E0}" type="presOf" srcId="{66C8BA4C-A6AE-4FB2-9999-1428D4B9B94F}" destId="{483382E6-60A0-4592-9D9D-2FD1D867959C}" srcOrd="0" destOrd="0" presId="urn:microsoft.com/office/officeart/2005/8/layout/vList5"/>
    <dgm:cxn modelId="{98AC14F8-08A0-4121-98CD-6015EAD60A08}" type="presOf" srcId="{0DAE7374-1187-4BD5-98BC-93B322F98D8E}" destId="{D6AA0C37-4944-4ADA-98D7-6794944C0EF6}" srcOrd="0" destOrd="0" presId="urn:microsoft.com/office/officeart/2005/8/layout/vList5"/>
    <dgm:cxn modelId="{98FDAEF8-6046-4868-99A7-66B5CF8E16E2}" type="presOf" srcId="{37129F67-AB60-44A7-A4AD-F18102D39181}" destId="{C26AA0E5-AE7D-4E99-A8CF-190AF9378847}" srcOrd="0" destOrd="3" presId="urn:microsoft.com/office/officeart/2005/8/layout/vList5"/>
    <dgm:cxn modelId="{7985B98D-2EF6-4D54-83B7-AB92D2E55AF2}" type="presParOf" srcId="{483382E6-60A0-4592-9D9D-2FD1D867959C}" destId="{287E94E0-D7F8-4EBB-8E19-6CEA8F2E1B9D}" srcOrd="0" destOrd="0" presId="urn:microsoft.com/office/officeart/2005/8/layout/vList5"/>
    <dgm:cxn modelId="{D85C0E7A-5740-41F2-9744-0A963F4A094F}" type="presParOf" srcId="{287E94E0-D7F8-4EBB-8E19-6CEA8F2E1B9D}" destId="{D6AA0C37-4944-4ADA-98D7-6794944C0EF6}" srcOrd="0" destOrd="0" presId="urn:microsoft.com/office/officeart/2005/8/layout/vList5"/>
    <dgm:cxn modelId="{2C679F32-4083-4F84-8D97-8AF77112A837}" type="presParOf" srcId="{287E94E0-D7F8-4EBB-8E19-6CEA8F2E1B9D}" destId="{C26AA0E5-AE7D-4E99-A8CF-190AF9378847}"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A63909-B994-4582-AAFA-D911D633D166}" type="doc">
      <dgm:prSet loTypeId="urn:microsoft.com/office/officeart/2005/8/layout/architecture" loCatId="hierarchy" qsTypeId="urn:microsoft.com/office/officeart/2005/8/quickstyle/simple1" qsCatId="simple" csTypeId="urn:microsoft.com/office/officeart/2005/8/colors/accent0_3" csCatId="mainScheme" phldr="1"/>
      <dgm:spPr/>
      <dgm:t>
        <a:bodyPr/>
        <a:lstStyle/>
        <a:p>
          <a:endParaRPr lang="en-GB"/>
        </a:p>
      </dgm:t>
    </dgm:pt>
    <dgm:pt modelId="{80C48AE8-ABB2-467B-8820-8AA37E1E4393}">
      <dgm:prSet custT="1"/>
      <dgm:spPr/>
      <dgm:t>
        <a:bodyPr/>
        <a:lstStyle/>
        <a:p>
          <a:r>
            <a:rPr lang="en-GB" sz="2800" b="1" dirty="0"/>
            <a:t>Ineffective Approaches to ADHD Support</a:t>
          </a:r>
          <a:endParaRPr lang="en-GB" sz="2800" dirty="0"/>
        </a:p>
      </dgm:t>
    </dgm:pt>
    <dgm:pt modelId="{A8D0733A-21A5-467A-9FB5-05B4122AA786}" type="parTrans" cxnId="{12AF1061-0A4B-4075-8670-B51DFCD4C47E}">
      <dgm:prSet/>
      <dgm:spPr/>
      <dgm:t>
        <a:bodyPr/>
        <a:lstStyle/>
        <a:p>
          <a:endParaRPr lang="en-GB"/>
        </a:p>
      </dgm:t>
    </dgm:pt>
    <dgm:pt modelId="{414D97E7-C86B-4A51-9175-DF423C3DFC02}" type="sibTrans" cxnId="{12AF1061-0A4B-4075-8670-B51DFCD4C47E}">
      <dgm:prSet/>
      <dgm:spPr/>
      <dgm:t>
        <a:bodyPr/>
        <a:lstStyle/>
        <a:p>
          <a:endParaRPr lang="en-GB"/>
        </a:p>
      </dgm:t>
    </dgm:pt>
    <dgm:pt modelId="{E592CB15-2959-4A61-8278-73C494D4881D}">
      <dgm:prSet/>
      <dgm:spPr/>
      <dgm:t>
        <a:bodyPr/>
        <a:lstStyle/>
        <a:p>
          <a:r>
            <a:rPr lang="en-GB"/>
            <a:t>Providing only written information to teachers about ADHD support does not significantly impact learners. ​</a:t>
          </a:r>
        </a:p>
      </dgm:t>
    </dgm:pt>
    <dgm:pt modelId="{D8B3C325-1B95-43C9-9B4A-CDD3655E055A}" type="parTrans" cxnId="{0E2CB0BB-B5EE-4B3A-A528-E6315BA38ADE}">
      <dgm:prSet/>
      <dgm:spPr/>
      <dgm:t>
        <a:bodyPr/>
        <a:lstStyle/>
        <a:p>
          <a:endParaRPr lang="en-GB"/>
        </a:p>
      </dgm:t>
    </dgm:pt>
    <dgm:pt modelId="{4A5EC560-4BEB-487E-981C-BF34C28210D7}" type="sibTrans" cxnId="{0E2CB0BB-B5EE-4B3A-A528-E6315BA38ADE}">
      <dgm:prSet/>
      <dgm:spPr/>
      <dgm:t>
        <a:bodyPr/>
        <a:lstStyle/>
        <a:p>
          <a:endParaRPr lang="en-GB"/>
        </a:p>
      </dgm:t>
    </dgm:pt>
    <dgm:pt modelId="{84D4CFD6-A43D-4DA4-BEF2-CC8651F8E33C}">
      <dgm:prSet/>
      <dgm:spPr/>
      <dgm:t>
        <a:bodyPr/>
        <a:lstStyle/>
        <a:p>
          <a:r>
            <a:rPr lang="en-GB"/>
            <a:t>Routine testing for ADHD in primary school students has not proven beneficial. ​</a:t>
          </a:r>
        </a:p>
      </dgm:t>
    </dgm:pt>
    <dgm:pt modelId="{4C98B31F-4F0B-4049-B4A8-528D84C4D24C}" type="parTrans" cxnId="{1561CB99-B715-468A-BEE0-917C26D1DA89}">
      <dgm:prSet/>
      <dgm:spPr/>
      <dgm:t>
        <a:bodyPr/>
        <a:lstStyle/>
        <a:p>
          <a:endParaRPr lang="en-GB"/>
        </a:p>
      </dgm:t>
    </dgm:pt>
    <dgm:pt modelId="{3430EC4F-C574-4613-A1C4-FD293FF02D85}" type="sibTrans" cxnId="{1561CB99-B715-468A-BEE0-917C26D1DA89}">
      <dgm:prSet/>
      <dgm:spPr/>
      <dgm:t>
        <a:bodyPr/>
        <a:lstStyle/>
        <a:p>
          <a:endParaRPr lang="en-GB"/>
        </a:p>
      </dgm:t>
    </dgm:pt>
    <dgm:pt modelId="{95374284-E535-44A0-95C8-98FF7EDA30BB}">
      <dgm:prSet/>
      <dgm:spPr/>
      <dgm:t>
        <a:bodyPr/>
        <a:lstStyle/>
        <a:p>
          <a:r>
            <a:rPr lang="en-GB"/>
            <a:t>Social skills coaching may not improve teachers' perceptions of learners' adjustment to school. ​</a:t>
          </a:r>
        </a:p>
      </dgm:t>
    </dgm:pt>
    <dgm:pt modelId="{B3389116-6892-44E8-9373-71840207B639}" type="parTrans" cxnId="{C5589356-4290-4835-B48E-E51BEAFA6558}">
      <dgm:prSet/>
      <dgm:spPr/>
      <dgm:t>
        <a:bodyPr/>
        <a:lstStyle/>
        <a:p>
          <a:endParaRPr lang="en-GB"/>
        </a:p>
      </dgm:t>
    </dgm:pt>
    <dgm:pt modelId="{07BACBC9-7640-48C9-8B21-77CF97181401}" type="sibTrans" cxnId="{C5589356-4290-4835-B48E-E51BEAFA6558}">
      <dgm:prSet/>
      <dgm:spPr/>
      <dgm:t>
        <a:bodyPr/>
        <a:lstStyle/>
        <a:p>
          <a:endParaRPr lang="en-GB"/>
        </a:p>
      </dgm:t>
    </dgm:pt>
    <dgm:pt modelId="{1B4731CB-B4CA-46A1-9C07-9CF5730D0229}" type="pres">
      <dgm:prSet presAssocID="{7FA63909-B994-4582-AAFA-D911D633D166}" presName="Name0" presStyleCnt="0">
        <dgm:presLayoutVars>
          <dgm:chPref val="1"/>
          <dgm:dir/>
          <dgm:animOne val="branch"/>
          <dgm:animLvl val="lvl"/>
          <dgm:resizeHandles/>
        </dgm:presLayoutVars>
      </dgm:prSet>
      <dgm:spPr/>
    </dgm:pt>
    <dgm:pt modelId="{E11E5F92-E84A-4FC1-91E7-DC95CC9E5FA1}" type="pres">
      <dgm:prSet presAssocID="{80C48AE8-ABB2-467B-8820-8AA37E1E4393}" presName="vertOne" presStyleCnt="0"/>
      <dgm:spPr/>
    </dgm:pt>
    <dgm:pt modelId="{C98EA9D4-CBE4-4972-B77C-88CF8D565EAE}" type="pres">
      <dgm:prSet presAssocID="{80C48AE8-ABB2-467B-8820-8AA37E1E4393}" presName="txOne" presStyleLbl="node0" presStyleIdx="0" presStyleCnt="1" custScaleY="57156">
        <dgm:presLayoutVars>
          <dgm:chPref val="3"/>
        </dgm:presLayoutVars>
      </dgm:prSet>
      <dgm:spPr/>
    </dgm:pt>
    <dgm:pt modelId="{42E425EF-3313-4371-92E6-587208008917}" type="pres">
      <dgm:prSet presAssocID="{80C48AE8-ABB2-467B-8820-8AA37E1E4393}" presName="parTransOne" presStyleCnt="0"/>
      <dgm:spPr/>
    </dgm:pt>
    <dgm:pt modelId="{F78A4591-28D5-4FED-82B7-1EBAFDD57A8A}" type="pres">
      <dgm:prSet presAssocID="{80C48AE8-ABB2-467B-8820-8AA37E1E4393}" presName="horzOne" presStyleCnt="0"/>
      <dgm:spPr/>
    </dgm:pt>
    <dgm:pt modelId="{8A20E07F-960E-488E-8F86-7EA79F6E3531}" type="pres">
      <dgm:prSet presAssocID="{E592CB15-2959-4A61-8278-73C494D4881D}" presName="vertTwo" presStyleCnt="0"/>
      <dgm:spPr/>
    </dgm:pt>
    <dgm:pt modelId="{B6B821FE-DFF4-4FC1-9B9D-415F7B637BAD}" type="pres">
      <dgm:prSet presAssocID="{E592CB15-2959-4A61-8278-73C494D4881D}" presName="txTwo" presStyleLbl="node2" presStyleIdx="0" presStyleCnt="3">
        <dgm:presLayoutVars>
          <dgm:chPref val="3"/>
        </dgm:presLayoutVars>
      </dgm:prSet>
      <dgm:spPr/>
    </dgm:pt>
    <dgm:pt modelId="{24465BDD-2473-4033-B854-F16EF02D5711}" type="pres">
      <dgm:prSet presAssocID="{E592CB15-2959-4A61-8278-73C494D4881D}" presName="horzTwo" presStyleCnt="0"/>
      <dgm:spPr/>
    </dgm:pt>
    <dgm:pt modelId="{00C69EE4-DEA9-44D1-97E6-CD474E907BF4}" type="pres">
      <dgm:prSet presAssocID="{4A5EC560-4BEB-487E-981C-BF34C28210D7}" presName="sibSpaceTwo" presStyleCnt="0"/>
      <dgm:spPr/>
    </dgm:pt>
    <dgm:pt modelId="{FFEAEE1B-ED33-4941-87AA-0F23E6D80D90}" type="pres">
      <dgm:prSet presAssocID="{84D4CFD6-A43D-4DA4-BEF2-CC8651F8E33C}" presName="vertTwo" presStyleCnt="0"/>
      <dgm:spPr/>
    </dgm:pt>
    <dgm:pt modelId="{01FBA90C-DB2B-4209-A137-062C10F104B8}" type="pres">
      <dgm:prSet presAssocID="{84D4CFD6-A43D-4DA4-BEF2-CC8651F8E33C}" presName="txTwo" presStyleLbl="node2" presStyleIdx="1" presStyleCnt="3">
        <dgm:presLayoutVars>
          <dgm:chPref val="3"/>
        </dgm:presLayoutVars>
      </dgm:prSet>
      <dgm:spPr/>
    </dgm:pt>
    <dgm:pt modelId="{BD663260-A553-4A7C-8EC1-351A7B007794}" type="pres">
      <dgm:prSet presAssocID="{84D4CFD6-A43D-4DA4-BEF2-CC8651F8E33C}" presName="horzTwo" presStyleCnt="0"/>
      <dgm:spPr/>
    </dgm:pt>
    <dgm:pt modelId="{C228F96C-E0E8-4D43-B77A-47E9710B5997}" type="pres">
      <dgm:prSet presAssocID="{3430EC4F-C574-4613-A1C4-FD293FF02D85}" presName="sibSpaceTwo" presStyleCnt="0"/>
      <dgm:spPr/>
    </dgm:pt>
    <dgm:pt modelId="{0235C058-5CB6-48E4-9896-40577350E60E}" type="pres">
      <dgm:prSet presAssocID="{95374284-E535-44A0-95C8-98FF7EDA30BB}" presName="vertTwo" presStyleCnt="0"/>
      <dgm:spPr/>
    </dgm:pt>
    <dgm:pt modelId="{26654504-0959-4FD3-8B18-BD21C895C05C}" type="pres">
      <dgm:prSet presAssocID="{95374284-E535-44A0-95C8-98FF7EDA30BB}" presName="txTwo" presStyleLbl="node2" presStyleIdx="2" presStyleCnt="3">
        <dgm:presLayoutVars>
          <dgm:chPref val="3"/>
        </dgm:presLayoutVars>
      </dgm:prSet>
      <dgm:spPr/>
    </dgm:pt>
    <dgm:pt modelId="{FE9429EB-02A6-4A75-8567-66CE6C406693}" type="pres">
      <dgm:prSet presAssocID="{95374284-E535-44A0-95C8-98FF7EDA30BB}" presName="horzTwo" presStyleCnt="0"/>
      <dgm:spPr/>
    </dgm:pt>
  </dgm:ptLst>
  <dgm:cxnLst>
    <dgm:cxn modelId="{0AF1D022-927E-442A-9B9F-C7ACA46F34A9}" type="presOf" srcId="{84D4CFD6-A43D-4DA4-BEF2-CC8651F8E33C}" destId="{01FBA90C-DB2B-4209-A137-062C10F104B8}" srcOrd="0" destOrd="0" presId="urn:microsoft.com/office/officeart/2005/8/layout/architecture"/>
    <dgm:cxn modelId="{12AF1061-0A4B-4075-8670-B51DFCD4C47E}" srcId="{7FA63909-B994-4582-AAFA-D911D633D166}" destId="{80C48AE8-ABB2-467B-8820-8AA37E1E4393}" srcOrd="0" destOrd="0" parTransId="{A8D0733A-21A5-467A-9FB5-05B4122AA786}" sibTransId="{414D97E7-C86B-4A51-9175-DF423C3DFC02}"/>
    <dgm:cxn modelId="{AA84B767-4B74-4465-8055-365DE9259495}" type="presOf" srcId="{80C48AE8-ABB2-467B-8820-8AA37E1E4393}" destId="{C98EA9D4-CBE4-4972-B77C-88CF8D565EAE}" srcOrd="0" destOrd="0" presId="urn:microsoft.com/office/officeart/2005/8/layout/architecture"/>
    <dgm:cxn modelId="{C5589356-4290-4835-B48E-E51BEAFA6558}" srcId="{80C48AE8-ABB2-467B-8820-8AA37E1E4393}" destId="{95374284-E535-44A0-95C8-98FF7EDA30BB}" srcOrd="2" destOrd="0" parTransId="{B3389116-6892-44E8-9373-71840207B639}" sibTransId="{07BACBC9-7640-48C9-8B21-77CF97181401}"/>
    <dgm:cxn modelId="{EB08347A-3FAD-4316-9FF1-DFC74627D084}" type="presOf" srcId="{7FA63909-B994-4582-AAFA-D911D633D166}" destId="{1B4731CB-B4CA-46A1-9C07-9CF5730D0229}" srcOrd="0" destOrd="0" presId="urn:microsoft.com/office/officeart/2005/8/layout/architecture"/>
    <dgm:cxn modelId="{1561CB99-B715-468A-BEE0-917C26D1DA89}" srcId="{80C48AE8-ABB2-467B-8820-8AA37E1E4393}" destId="{84D4CFD6-A43D-4DA4-BEF2-CC8651F8E33C}" srcOrd="1" destOrd="0" parTransId="{4C98B31F-4F0B-4049-B4A8-528D84C4D24C}" sibTransId="{3430EC4F-C574-4613-A1C4-FD293FF02D85}"/>
    <dgm:cxn modelId="{0E2CB0BB-B5EE-4B3A-A528-E6315BA38ADE}" srcId="{80C48AE8-ABB2-467B-8820-8AA37E1E4393}" destId="{E592CB15-2959-4A61-8278-73C494D4881D}" srcOrd="0" destOrd="0" parTransId="{D8B3C325-1B95-43C9-9B4A-CDD3655E055A}" sibTransId="{4A5EC560-4BEB-487E-981C-BF34C28210D7}"/>
    <dgm:cxn modelId="{EB6BEEEB-4E46-4500-87B9-B1389E283B7A}" type="presOf" srcId="{E592CB15-2959-4A61-8278-73C494D4881D}" destId="{B6B821FE-DFF4-4FC1-9B9D-415F7B637BAD}" srcOrd="0" destOrd="0" presId="urn:microsoft.com/office/officeart/2005/8/layout/architecture"/>
    <dgm:cxn modelId="{7E76CBF7-EE63-4CC2-A287-7DC9544ABCFE}" type="presOf" srcId="{95374284-E535-44A0-95C8-98FF7EDA30BB}" destId="{26654504-0959-4FD3-8B18-BD21C895C05C}" srcOrd="0" destOrd="0" presId="urn:microsoft.com/office/officeart/2005/8/layout/architecture"/>
    <dgm:cxn modelId="{61BE2A6C-42D5-4541-89B2-78F5437A24DF}" type="presParOf" srcId="{1B4731CB-B4CA-46A1-9C07-9CF5730D0229}" destId="{E11E5F92-E84A-4FC1-91E7-DC95CC9E5FA1}" srcOrd="0" destOrd="0" presId="urn:microsoft.com/office/officeart/2005/8/layout/architecture"/>
    <dgm:cxn modelId="{F7328368-3F8B-4274-83F0-4E202B9635A4}" type="presParOf" srcId="{E11E5F92-E84A-4FC1-91E7-DC95CC9E5FA1}" destId="{C98EA9D4-CBE4-4972-B77C-88CF8D565EAE}" srcOrd="0" destOrd="0" presId="urn:microsoft.com/office/officeart/2005/8/layout/architecture"/>
    <dgm:cxn modelId="{4149B282-D84C-4C02-97FD-58652EB23512}" type="presParOf" srcId="{E11E5F92-E84A-4FC1-91E7-DC95CC9E5FA1}" destId="{42E425EF-3313-4371-92E6-587208008917}" srcOrd="1" destOrd="0" presId="urn:microsoft.com/office/officeart/2005/8/layout/architecture"/>
    <dgm:cxn modelId="{23D53FA7-C193-4C37-811B-057B32C940B7}" type="presParOf" srcId="{E11E5F92-E84A-4FC1-91E7-DC95CC9E5FA1}" destId="{F78A4591-28D5-4FED-82B7-1EBAFDD57A8A}" srcOrd="2" destOrd="0" presId="urn:microsoft.com/office/officeart/2005/8/layout/architecture"/>
    <dgm:cxn modelId="{72C2F151-CD03-4B04-8F0F-C9E6C77E5142}" type="presParOf" srcId="{F78A4591-28D5-4FED-82B7-1EBAFDD57A8A}" destId="{8A20E07F-960E-488E-8F86-7EA79F6E3531}" srcOrd="0" destOrd="0" presId="urn:microsoft.com/office/officeart/2005/8/layout/architecture"/>
    <dgm:cxn modelId="{C46B35C5-FEB5-4941-B069-96AEBD695990}" type="presParOf" srcId="{8A20E07F-960E-488E-8F86-7EA79F6E3531}" destId="{B6B821FE-DFF4-4FC1-9B9D-415F7B637BAD}" srcOrd="0" destOrd="0" presId="urn:microsoft.com/office/officeart/2005/8/layout/architecture"/>
    <dgm:cxn modelId="{4C69AE87-3EE3-4AA3-B9BB-CFED2783590F}" type="presParOf" srcId="{8A20E07F-960E-488E-8F86-7EA79F6E3531}" destId="{24465BDD-2473-4033-B854-F16EF02D5711}" srcOrd="1" destOrd="0" presId="urn:microsoft.com/office/officeart/2005/8/layout/architecture"/>
    <dgm:cxn modelId="{68B848B1-46DC-467F-9A8F-835E720E389C}" type="presParOf" srcId="{F78A4591-28D5-4FED-82B7-1EBAFDD57A8A}" destId="{00C69EE4-DEA9-44D1-97E6-CD474E907BF4}" srcOrd="1" destOrd="0" presId="urn:microsoft.com/office/officeart/2005/8/layout/architecture"/>
    <dgm:cxn modelId="{7371CCB9-132D-40C2-A6EA-40267C51E260}" type="presParOf" srcId="{F78A4591-28D5-4FED-82B7-1EBAFDD57A8A}" destId="{FFEAEE1B-ED33-4941-87AA-0F23E6D80D90}" srcOrd="2" destOrd="0" presId="urn:microsoft.com/office/officeart/2005/8/layout/architecture"/>
    <dgm:cxn modelId="{29A2DE08-ED5F-41AC-8A28-09F8B8911DC3}" type="presParOf" srcId="{FFEAEE1B-ED33-4941-87AA-0F23E6D80D90}" destId="{01FBA90C-DB2B-4209-A137-062C10F104B8}" srcOrd="0" destOrd="0" presId="urn:microsoft.com/office/officeart/2005/8/layout/architecture"/>
    <dgm:cxn modelId="{3D3EB727-FE7E-4FEB-809D-F2D972D0DC27}" type="presParOf" srcId="{FFEAEE1B-ED33-4941-87AA-0F23E6D80D90}" destId="{BD663260-A553-4A7C-8EC1-351A7B007794}" srcOrd="1" destOrd="0" presId="urn:microsoft.com/office/officeart/2005/8/layout/architecture"/>
    <dgm:cxn modelId="{D91A4B3F-93DB-4681-8B6B-B81B8945884D}" type="presParOf" srcId="{F78A4591-28D5-4FED-82B7-1EBAFDD57A8A}" destId="{C228F96C-E0E8-4D43-B77A-47E9710B5997}" srcOrd="3" destOrd="0" presId="urn:microsoft.com/office/officeart/2005/8/layout/architecture"/>
    <dgm:cxn modelId="{51A4E678-A872-4A81-A53E-11EAFE0A3124}" type="presParOf" srcId="{F78A4591-28D5-4FED-82B7-1EBAFDD57A8A}" destId="{0235C058-5CB6-48E4-9896-40577350E60E}" srcOrd="4" destOrd="0" presId="urn:microsoft.com/office/officeart/2005/8/layout/architecture"/>
    <dgm:cxn modelId="{AB0F3D72-90EE-412A-9147-C37D335C7B9C}" type="presParOf" srcId="{0235C058-5CB6-48E4-9896-40577350E60E}" destId="{26654504-0959-4FD3-8B18-BD21C895C05C}" srcOrd="0" destOrd="0" presId="urn:microsoft.com/office/officeart/2005/8/layout/architecture"/>
    <dgm:cxn modelId="{C4371A37-662B-41DC-B7A4-987FBD8A12B9}" type="presParOf" srcId="{0235C058-5CB6-48E4-9896-40577350E60E}" destId="{FE9429EB-02A6-4A75-8567-66CE6C406693}"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7D0F17-7BEC-43A9-A206-C30C714BB668}" type="doc">
      <dgm:prSet loTypeId="urn:microsoft.com/office/officeart/2005/8/layout/hChevron3" loCatId="process" qsTypeId="urn:microsoft.com/office/officeart/2005/8/quickstyle/simple1" qsCatId="simple" csTypeId="urn:microsoft.com/office/officeart/2005/8/colors/colorful3" csCatId="colorful" phldr="1"/>
      <dgm:spPr/>
      <dgm:t>
        <a:bodyPr/>
        <a:lstStyle/>
        <a:p>
          <a:endParaRPr lang="en-GB"/>
        </a:p>
      </dgm:t>
    </dgm:pt>
    <dgm:pt modelId="{552545EF-6346-4AE7-ACA1-6272BC42F7A9}">
      <dgm:prSet custT="1"/>
      <dgm:spPr/>
      <dgm:t>
        <a:bodyPr/>
        <a:lstStyle/>
        <a:p>
          <a:pPr>
            <a:spcBef>
              <a:spcPct val="0"/>
            </a:spcBef>
          </a:pPr>
          <a:r>
            <a:rPr lang="en-GB" sz="2200" dirty="0"/>
            <a:t>Support packages can lead to measurable improvements in ADHD symptoms and academic performance. ​</a:t>
          </a:r>
        </a:p>
      </dgm:t>
    </dgm:pt>
    <dgm:pt modelId="{2A7DA447-192A-4CD4-BDE1-551394C5F637}" type="parTrans" cxnId="{BE204856-EEB9-4977-B479-88DA6AE63FC5}">
      <dgm:prSet/>
      <dgm:spPr/>
      <dgm:t>
        <a:bodyPr/>
        <a:lstStyle/>
        <a:p>
          <a:endParaRPr lang="en-GB"/>
        </a:p>
      </dgm:t>
    </dgm:pt>
    <dgm:pt modelId="{AF1F7349-6003-4DC7-A889-1AADF5F2B17B}" type="sibTrans" cxnId="{BE204856-EEB9-4977-B479-88DA6AE63FC5}">
      <dgm:prSet/>
      <dgm:spPr/>
      <dgm:t>
        <a:bodyPr/>
        <a:lstStyle/>
        <a:p>
          <a:endParaRPr lang="en-GB"/>
        </a:p>
      </dgm:t>
    </dgm:pt>
    <dgm:pt modelId="{F0AA6988-1DF4-43EE-BE77-FE67D4C746A8}">
      <dgm:prSet/>
      <dgm:spPr/>
      <dgm:t>
        <a:bodyPr/>
        <a:lstStyle/>
        <a:p>
          <a:pPr>
            <a:spcBef>
              <a:spcPts val="600"/>
            </a:spcBef>
          </a:pPr>
          <a:r>
            <a:rPr lang="en-GB" sz="2000" dirty="0"/>
            <a:t>Moderate reductions in inattention and small reductions in hyperactivity and impulsivity are common outcomes. ​</a:t>
          </a:r>
        </a:p>
      </dgm:t>
    </dgm:pt>
    <dgm:pt modelId="{49FEF017-A50C-4A25-AF9C-9D3E9EEEAB09}" type="parTrans" cxnId="{3AF59CBE-E48B-40BD-8A85-70D7E4A7D407}">
      <dgm:prSet/>
      <dgm:spPr/>
      <dgm:t>
        <a:bodyPr/>
        <a:lstStyle/>
        <a:p>
          <a:endParaRPr lang="en-GB"/>
        </a:p>
      </dgm:t>
    </dgm:pt>
    <dgm:pt modelId="{F066822B-B85E-4FB3-B5EF-631A88C22E6D}" type="sibTrans" cxnId="{3AF59CBE-E48B-40BD-8A85-70D7E4A7D407}">
      <dgm:prSet/>
      <dgm:spPr/>
      <dgm:t>
        <a:bodyPr/>
        <a:lstStyle/>
        <a:p>
          <a:endParaRPr lang="en-GB"/>
        </a:p>
      </dgm:t>
    </dgm:pt>
    <dgm:pt modelId="{5F4C5EF9-5FDE-4786-A4E8-E02567BFC012}">
      <dgm:prSet/>
      <dgm:spPr/>
      <dgm:t>
        <a:bodyPr/>
        <a:lstStyle/>
        <a:p>
          <a:pPr>
            <a:spcBef>
              <a:spcPts val="600"/>
            </a:spcBef>
          </a:pPr>
          <a:r>
            <a:rPr lang="en-GB" sz="2000" dirty="0"/>
            <a:t>Teachers often report improvements in learners’ adjustment to school, though parents may not always observe these changes. ​</a:t>
          </a:r>
        </a:p>
      </dgm:t>
    </dgm:pt>
    <dgm:pt modelId="{F273EF38-1766-4E75-AF5F-166E827CBA1F}" type="parTrans" cxnId="{5C6CA10A-5418-40DE-A907-01BF4FF731D9}">
      <dgm:prSet/>
      <dgm:spPr/>
      <dgm:t>
        <a:bodyPr/>
        <a:lstStyle/>
        <a:p>
          <a:endParaRPr lang="en-GB"/>
        </a:p>
      </dgm:t>
    </dgm:pt>
    <dgm:pt modelId="{E3390710-D43B-4FBB-9A95-3F18F6FF947B}" type="sibTrans" cxnId="{5C6CA10A-5418-40DE-A907-01BF4FF731D9}">
      <dgm:prSet/>
      <dgm:spPr/>
      <dgm:t>
        <a:bodyPr/>
        <a:lstStyle/>
        <a:p>
          <a:endParaRPr lang="en-GB"/>
        </a:p>
      </dgm:t>
    </dgm:pt>
    <dgm:pt modelId="{9C3306B3-56F6-4BC3-BD19-1392B6C06397}">
      <dgm:prSet/>
      <dgm:spPr/>
      <dgm:t>
        <a:bodyPr/>
        <a:lstStyle/>
        <a:p>
          <a:pPr>
            <a:spcBef>
              <a:spcPts val="600"/>
            </a:spcBef>
          </a:pPr>
          <a:r>
            <a:rPr lang="en-GB" sz="2000" dirty="0"/>
            <a:t>The long-term sustainability of improvements after support ends is uncertain.</a:t>
          </a:r>
        </a:p>
      </dgm:t>
    </dgm:pt>
    <dgm:pt modelId="{3277BB21-63F7-4A0B-8562-506AC6A8C7F6}" type="parTrans" cxnId="{09CB21A8-FEDC-411F-AA9A-70A01722E122}">
      <dgm:prSet/>
      <dgm:spPr/>
      <dgm:t>
        <a:bodyPr/>
        <a:lstStyle/>
        <a:p>
          <a:endParaRPr lang="en-GB"/>
        </a:p>
      </dgm:t>
    </dgm:pt>
    <dgm:pt modelId="{F83FE8D7-A608-402D-917E-498752DEFB72}" type="sibTrans" cxnId="{09CB21A8-FEDC-411F-AA9A-70A01722E122}">
      <dgm:prSet/>
      <dgm:spPr/>
      <dgm:t>
        <a:bodyPr/>
        <a:lstStyle/>
        <a:p>
          <a:endParaRPr lang="en-GB"/>
        </a:p>
      </dgm:t>
    </dgm:pt>
    <dgm:pt modelId="{2FAE7AB1-16CE-4FE1-ACDE-8F4BF5A49ED7}" type="pres">
      <dgm:prSet presAssocID="{627D0F17-7BEC-43A9-A206-C30C714BB668}" presName="Name0" presStyleCnt="0">
        <dgm:presLayoutVars>
          <dgm:dir/>
          <dgm:resizeHandles val="exact"/>
        </dgm:presLayoutVars>
      </dgm:prSet>
      <dgm:spPr/>
    </dgm:pt>
    <dgm:pt modelId="{70414CCE-5566-4525-8473-2A9BF83B6DAB}" type="pres">
      <dgm:prSet presAssocID="{552545EF-6346-4AE7-ACA1-6272BC42F7A9}" presName="parAndChTx" presStyleLbl="node1" presStyleIdx="0" presStyleCnt="1">
        <dgm:presLayoutVars>
          <dgm:bulletEnabled val="1"/>
        </dgm:presLayoutVars>
      </dgm:prSet>
      <dgm:spPr/>
    </dgm:pt>
  </dgm:ptLst>
  <dgm:cxnLst>
    <dgm:cxn modelId="{5C6CA10A-5418-40DE-A907-01BF4FF731D9}" srcId="{552545EF-6346-4AE7-ACA1-6272BC42F7A9}" destId="{5F4C5EF9-5FDE-4786-A4E8-E02567BFC012}" srcOrd="1" destOrd="0" parTransId="{F273EF38-1766-4E75-AF5F-166E827CBA1F}" sibTransId="{E3390710-D43B-4FBB-9A95-3F18F6FF947B}"/>
    <dgm:cxn modelId="{04164D46-7275-434A-8380-A8E2863A19E6}" type="presOf" srcId="{5F4C5EF9-5FDE-4786-A4E8-E02567BFC012}" destId="{70414CCE-5566-4525-8473-2A9BF83B6DAB}" srcOrd="0" destOrd="2" presId="urn:microsoft.com/office/officeart/2005/8/layout/hChevron3"/>
    <dgm:cxn modelId="{BE204856-EEB9-4977-B479-88DA6AE63FC5}" srcId="{627D0F17-7BEC-43A9-A206-C30C714BB668}" destId="{552545EF-6346-4AE7-ACA1-6272BC42F7A9}" srcOrd="0" destOrd="0" parTransId="{2A7DA447-192A-4CD4-BDE1-551394C5F637}" sibTransId="{AF1F7349-6003-4DC7-A889-1AADF5F2B17B}"/>
    <dgm:cxn modelId="{08AC385A-FAD0-4D26-93D7-A5840BABC8B3}" type="presOf" srcId="{F0AA6988-1DF4-43EE-BE77-FE67D4C746A8}" destId="{70414CCE-5566-4525-8473-2A9BF83B6DAB}" srcOrd="0" destOrd="1" presId="urn:microsoft.com/office/officeart/2005/8/layout/hChevron3"/>
    <dgm:cxn modelId="{3812EB87-CE94-4E4F-8DB6-1821CC00BF04}" type="presOf" srcId="{552545EF-6346-4AE7-ACA1-6272BC42F7A9}" destId="{70414CCE-5566-4525-8473-2A9BF83B6DAB}" srcOrd="0" destOrd="0" presId="urn:microsoft.com/office/officeart/2005/8/layout/hChevron3"/>
    <dgm:cxn modelId="{09CB21A8-FEDC-411F-AA9A-70A01722E122}" srcId="{552545EF-6346-4AE7-ACA1-6272BC42F7A9}" destId="{9C3306B3-56F6-4BC3-BD19-1392B6C06397}" srcOrd="2" destOrd="0" parTransId="{3277BB21-63F7-4A0B-8562-506AC6A8C7F6}" sibTransId="{F83FE8D7-A608-402D-917E-498752DEFB72}"/>
    <dgm:cxn modelId="{3AF59CBE-E48B-40BD-8A85-70D7E4A7D407}" srcId="{552545EF-6346-4AE7-ACA1-6272BC42F7A9}" destId="{F0AA6988-1DF4-43EE-BE77-FE67D4C746A8}" srcOrd="0" destOrd="0" parTransId="{49FEF017-A50C-4A25-AF9C-9D3E9EEEAB09}" sibTransId="{F066822B-B85E-4FB3-B5EF-631A88C22E6D}"/>
    <dgm:cxn modelId="{35BA77C1-BD29-4783-A172-AB5ECFE31103}" type="presOf" srcId="{9C3306B3-56F6-4BC3-BD19-1392B6C06397}" destId="{70414CCE-5566-4525-8473-2A9BF83B6DAB}" srcOrd="0" destOrd="3" presId="urn:microsoft.com/office/officeart/2005/8/layout/hChevron3"/>
    <dgm:cxn modelId="{193605E9-F1A3-4CBF-814F-6BB468E05269}" type="presOf" srcId="{627D0F17-7BEC-43A9-A206-C30C714BB668}" destId="{2FAE7AB1-16CE-4FE1-ACDE-8F4BF5A49ED7}" srcOrd="0" destOrd="0" presId="urn:microsoft.com/office/officeart/2005/8/layout/hChevron3"/>
    <dgm:cxn modelId="{08025505-F4A8-4495-9F92-EE7D4648ECD3}" type="presParOf" srcId="{2FAE7AB1-16CE-4FE1-ACDE-8F4BF5A49ED7}" destId="{70414CCE-5566-4525-8473-2A9BF83B6DAB}" srcOrd="0" destOrd="0" presId="urn:microsoft.com/office/officeart/2005/8/layout/hChevron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8B65FA7-67DC-45EE-B2E3-B060C494C52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FD903AAA-E6DD-48E6-BBB0-51D1AE81ACF0}">
      <dgm:prSet/>
      <dgm:spPr/>
      <dgm:t>
        <a:bodyPr/>
        <a:lstStyle/>
        <a:p>
          <a:r>
            <a:rPr lang="en-GB"/>
            <a:t>The most common - early childhood - oppositional defiant disorder (25-75%), enuresis and language disorder.</a:t>
          </a:r>
        </a:p>
      </dgm:t>
    </dgm:pt>
    <dgm:pt modelId="{6E7A41A6-6F3E-4264-88F5-4B2EE52EC9E5}" type="parTrans" cxnId="{D30ADA81-22DC-4FEF-B4B4-920C6AA327F0}">
      <dgm:prSet/>
      <dgm:spPr/>
      <dgm:t>
        <a:bodyPr/>
        <a:lstStyle/>
        <a:p>
          <a:endParaRPr lang="en-GB"/>
        </a:p>
      </dgm:t>
    </dgm:pt>
    <dgm:pt modelId="{1764B161-FC28-4421-A7FA-FD4025434FB7}" type="sibTrans" cxnId="{D30ADA81-22DC-4FEF-B4B4-920C6AA327F0}">
      <dgm:prSet/>
      <dgm:spPr/>
      <dgm:t>
        <a:bodyPr/>
        <a:lstStyle/>
        <a:p>
          <a:endParaRPr lang="en-GB"/>
        </a:p>
      </dgm:t>
    </dgm:pt>
    <dgm:pt modelId="{0F09E7A5-F66C-4F0D-89AB-E6593EB7E775}">
      <dgm:prSet/>
      <dgm:spPr/>
      <dgm:t>
        <a:bodyPr/>
        <a:lstStyle/>
        <a:p>
          <a:r>
            <a:rPr lang="en-GB"/>
            <a:t>Anxiety and tics (55%)- mid-school years. Adolescence -  mood disorder  (depression: 6-30%, bipolar: 20%) and substance use disorder. </a:t>
          </a:r>
        </a:p>
      </dgm:t>
    </dgm:pt>
    <dgm:pt modelId="{A9E78C2B-F6ED-49ED-B1EB-CDB3BEE40DC4}" type="parTrans" cxnId="{2E284F19-2B7D-4018-BD21-3CCC1A8E83CB}">
      <dgm:prSet/>
      <dgm:spPr/>
      <dgm:t>
        <a:bodyPr/>
        <a:lstStyle/>
        <a:p>
          <a:endParaRPr lang="en-GB"/>
        </a:p>
      </dgm:t>
    </dgm:pt>
    <dgm:pt modelId="{30271896-3F9D-4EA4-A8FB-E73E3A8ECAFC}" type="sibTrans" cxnId="{2E284F19-2B7D-4018-BD21-3CCC1A8E83CB}">
      <dgm:prSet/>
      <dgm:spPr/>
      <dgm:t>
        <a:bodyPr/>
        <a:lstStyle/>
        <a:p>
          <a:endParaRPr lang="en-GB"/>
        </a:p>
      </dgm:t>
    </dgm:pt>
    <dgm:pt modelId="{72BED0C2-F329-4DC2-9C4A-3601CD3B2D68}">
      <dgm:prSet/>
      <dgm:spPr/>
      <dgm:t>
        <a:bodyPr/>
        <a:lstStyle/>
        <a:p>
          <a:r>
            <a:rPr lang="en-GB"/>
            <a:t>Many children with ADHD have a specific learning disorder. </a:t>
          </a:r>
        </a:p>
        <a:p>
          <a:r>
            <a:rPr lang="en-GB"/>
            <a:t>85% of children with autistic spectrum disorder show a clinical picture of ADHD</a:t>
          </a:r>
        </a:p>
      </dgm:t>
    </dgm:pt>
    <dgm:pt modelId="{2EEB9CF7-4EB9-4647-9EA3-EB46F8853CEB}" type="parTrans" cxnId="{442035CE-3CF7-4F05-A4C1-A74D3A17B4D9}">
      <dgm:prSet/>
      <dgm:spPr/>
      <dgm:t>
        <a:bodyPr/>
        <a:lstStyle/>
        <a:p>
          <a:endParaRPr lang="en-GB"/>
        </a:p>
      </dgm:t>
    </dgm:pt>
    <dgm:pt modelId="{1727079B-86EE-40C4-8134-941D06C89A65}" type="sibTrans" cxnId="{442035CE-3CF7-4F05-A4C1-A74D3A17B4D9}">
      <dgm:prSet/>
      <dgm:spPr/>
      <dgm:t>
        <a:bodyPr/>
        <a:lstStyle/>
        <a:p>
          <a:endParaRPr lang="en-GB"/>
        </a:p>
      </dgm:t>
    </dgm:pt>
    <dgm:pt modelId="{56B793E2-948A-465E-80E3-95A07CD62561}" type="pres">
      <dgm:prSet presAssocID="{08B65FA7-67DC-45EE-B2E3-B060C494C52D}" presName="Name0" presStyleCnt="0">
        <dgm:presLayoutVars>
          <dgm:chMax val="7"/>
          <dgm:chPref val="7"/>
          <dgm:dir/>
        </dgm:presLayoutVars>
      </dgm:prSet>
      <dgm:spPr/>
    </dgm:pt>
    <dgm:pt modelId="{C54ABC71-9933-4A09-966D-474803E6CB88}" type="pres">
      <dgm:prSet presAssocID="{08B65FA7-67DC-45EE-B2E3-B060C494C52D}" presName="Name1" presStyleCnt="0"/>
      <dgm:spPr/>
    </dgm:pt>
    <dgm:pt modelId="{94DBBC34-1A98-499B-B0DC-737C341C760C}" type="pres">
      <dgm:prSet presAssocID="{08B65FA7-67DC-45EE-B2E3-B060C494C52D}" presName="cycle" presStyleCnt="0"/>
      <dgm:spPr/>
    </dgm:pt>
    <dgm:pt modelId="{8AA8BE04-7DB8-4DF6-92AC-91AE32A442F7}" type="pres">
      <dgm:prSet presAssocID="{08B65FA7-67DC-45EE-B2E3-B060C494C52D}" presName="srcNode" presStyleLbl="node1" presStyleIdx="0" presStyleCnt="3"/>
      <dgm:spPr/>
    </dgm:pt>
    <dgm:pt modelId="{9FCA9B98-526B-4BF2-A4C5-88F2C16F0FBC}" type="pres">
      <dgm:prSet presAssocID="{08B65FA7-67DC-45EE-B2E3-B060C494C52D}" presName="conn" presStyleLbl="parChTrans1D2" presStyleIdx="0" presStyleCnt="1"/>
      <dgm:spPr/>
    </dgm:pt>
    <dgm:pt modelId="{50276208-3636-45DE-9FA0-B6084B0B62A8}" type="pres">
      <dgm:prSet presAssocID="{08B65FA7-67DC-45EE-B2E3-B060C494C52D}" presName="extraNode" presStyleLbl="node1" presStyleIdx="0" presStyleCnt="3"/>
      <dgm:spPr/>
    </dgm:pt>
    <dgm:pt modelId="{642129E3-644E-45D7-BC07-5877F71DA4EF}" type="pres">
      <dgm:prSet presAssocID="{08B65FA7-67DC-45EE-B2E3-B060C494C52D}" presName="dstNode" presStyleLbl="node1" presStyleIdx="0" presStyleCnt="3"/>
      <dgm:spPr/>
    </dgm:pt>
    <dgm:pt modelId="{F53382D8-9A27-446D-B341-6B0803FBE3A6}" type="pres">
      <dgm:prSet presAssocID="{FD903AAA-E6DD-48E6-BBB0-51D1AE81ACF0}" presName="text_1" presStyleLbl="node1" presStyleIdx="0" presStyleCnt="3">
        <dgm:presLayoutVars>
          <dgm:bulletEnabled val="1"/>
        </dgm:presLayoutVars>
      </dgm:prSet>
      <dgm:spPr/>
    </dgm:pt>
    <dgm:pt modelId="{E9E156CB-F0A0-430E-BA3D-C859DB19FAB0}" type="pres">
      <dgm:prSet presAssocID="{FD903AAA-E6DD-48E6-BBB0-51D1AE81ACF0}" presName="accent_1" presStyleCnt="0"/>
      <dgm:spPr/>
    </dgm:pt>
    <dgm:pt modelId="{9B359767-8EB9-4219-B03F-6AD31BCBABD7}" type="pres">
      <dgm:prSet presAssocID="{FD903AAA-E6DD-48E6-BBB0-51D1AE81ACF0}" presName="accentRepeatNode" presStyleLbl="solidFgAcc1" presStyleIdx="0" presStyleCnt="3"/>
      <dgm:spPr/>
    </dgm:pt>
    <dgm:pt modelId="{D0799617-BD6A-415D-9DAE-C069B92475E2}" type="pres">
      <dgm:prSet presAssocID="{0F09E7A5-F66C-4F0D-89AB-E6593EB7E775}" presName="text_2" presStyleLbl="node1" presStyleIdx="1" presStyleCnt="3">
        <dgm:presLayoutVars>
          <dgm:bulletEnabled val="1"/>
        </dgm:presLayoutVars>
      </dgm:prSet>
      <dgm:spPr/>
    </dgm:pt>
    <dgm:pt modelId="{197D6718-CA5C-42C3-84D3-C59D1ACA4F4E}" type="pres">
      <dgm:prSet presAssocID="{0F09E7A5-F66C-4F0D-89AB-E6593EB7E775}" presName="accent_2" presStyleCnt="0"/>
      <dgm:spPr/>
    </dgm:pt>
    <dgm:pt modelId="{81201F89-C6A7-454E-8C56-E9FB8728C7A0}" type="pres">
      <dgm:prSet presAssocID="{0F09E7A5-F66C-4F0D-89AB-E6593EB7E775}" presName="accentRepeatNode" presStyleLbl="solidFgAcc1" presStyleIdx="1" presStyleCnt="3"/>
      <dgm:spPr/>
    </dgm:pt>
    <dgm:pt modelId="{74498FBA-3A61-47DB-934B-BD1DD4A19FFC}" type="pres">
      <dgm:prSet presAssocID="{72BED0C2-F329-4DC2-9C4A-3601CD3B2D68}" presName="text_3" presStyleLbl="node1" presStyleIdx="2" presStyleCnt="3">
        <dgm:presLayoutVars>
          <dgm:bulletEnabled val="1"/>
        </dgm:presLayoutVars>
      </dgm:prSet>
      <dgm:spPr/>
    </dgm:pt>
    <dgm:pt modelId="{6874D4FE-B90F-457A-8CA2-316DAF96FA16}" type="pres">
      <dgm:prSet presAssocID="{72BED0C2-F329-4DC2-9C4A-3601CD3B2D68}" presName="accent_3" presStyleCnt="0"/>
      <dgm:spPr/>
    </dgm:pt>
    <dgm:pt modelId="{2450BEF9-744A-4C74-98FB-FFA75D1DE6B1}" type="pres">
      <dgm:prSet presAssocID="{72BED0C2-F329-4DC2-9C4A-3601CD3B2D68}" presName="accentRepeatNode" presStyleLbl="solidFgAcc1" presStyleIdx="2" presStyleCnt="3"/>
      <dgm:spPr/>
    </dgm:pt>
  </dgm:ptLst>
  <dgm:cxnLst>
    <dgm:cxn modelId="{2E284F19-2B7D-4018-BD21-3CCC1A8E83CB}" srcId="{08B65FA7-67DC-45EE-B2E3-B060C494C52D}" destId="{0F09E7A5-F66C-4F0D-89AB-E6593EB7E775}" srcOrd="1" destOrd="0" parTransId="{A9E78C2B-F6ED-49ED-B1EB-CDB3BEE40DC4}" sibTransId="{30271896-3F9D-4EA4-A8FB-E73E3A8ECAFC}"/>
    <dgm:cxn modelId="{57BF4820-9849-423C-BF6A-B226BA8985AF}" type="presOf" srcId="{1764B161-FC28-4421-A7FA-FD4025434FB7}" destId="{9FCA9B98-526B-4BF2-A4C5-88F2C16F0FBC}" srcOrd="0" destOrd="0" presId="urn:microsoft.com/office/officeart/2008/layout/VerticalCurvedList"/>
    <dgm:cxn modelId="{3B73A923-4858-4E75-B3F4-60A3350FC190}" type="presOf" srcId="{08B65FA7-67DC-45EE-B2E3-B060C494C52D}" destId="{56B793E2-948A-465E-80E3-95A07CD62561}" srcOrd="0" destOrd="0" presId="urn:microsoft.com/office/officeart/2008/layout/VerticalCurvedList"/>
    <dgm:cxn modelId="{D30ADA81-22DC-4FEF-B4B4-920C6AA327F0}" srcId="{08B65FA7-67DC-45EE-B2E3-B060C494C52D}" destId="{FD903AAA-E6DD-48E6-BBB0-51D1AE81ACF0}" srcOrd="0" destOrd="0" parTransId="{6E7A41A6-6F3E-4264-88F5-4B2EE52EC9E5}" sibTransId="{1764B161-FC28-4421-A7FA-FD4025434FB7}"/>
    <dgm:cxn modelId="{AE657CAB-EA6A-4257-99C5-597C4A1428EA}" type="presOf" srcId="{FD903AAA-E6DD-48E6-BBB0-51D1AE81ACF0}" destId="{F53382D8-9A27-446D-B341-6B0803FBE3A6}" srcOrd="0" destOrd="0" presId="urn:microsoft.com/office/officeart/2008/layout/VerticalCurvedList"/>
    <dgm:cxn modelId="{7E2E23C2-8A08-4066-99E4-8B96AB25188C}" type="presOf" srcId="{0F09E7A5-F66C-4F0D-89AB-E6593EB7E775}" destId="{D0799617-BD6A-415D-9DAE-C069B92475E2}" srcOrd="0" destOrd="0" presId="urn:microsoft.com/office/officeart/2008/layout/VerticalCurvedList"/>
    <dgm:cxn modelId="{442035CE-3CF7-4F05-A4C1-A74D3A17B4D9}" srcId="{08B65FA7-67DC-45EE-B2E3-B060C494C52D}" destId="{72BED0C2-F329-4DC2-9C4A-3601CD3B2D68}" srcOrd="2" destOrd="0" parTransId="{2EEB9CF7-4EB9-4647-9EA3-EB46F8853CEB}" sibTransId="{1727079B-86EE-40C4-8134-941D06C89A65}"/>
    <dgm:cxn modelId="{6DFA96E6-1C55-4A4C-BBF8-48958BDAED0F}" type="presOf" srcId="{72BED0C2-F329-4DC2-9C4A-3601CD3B2D68}" destId="{74498FBA-3A61-47DB-934B-BD1DD4A19FFC}" srcOrd="0" destOrd="0" presId="urn:microsoft.com/office/officeart/2008/layout/VerticalCurvedList"/>
    <dgm:cxn modelId="{E84C5C80-FF0F-4609-BB51-B86B771C43A7}" type="presParOf" srcId="{56B793E2-948A-465E-80E3-95A07CD62561}" destId="{C54ABC71-9933-4A09-966D-474803E6CB88}" srcOrd="0" destOrd="0" presId="urn:microsoft.com/office/officeart/2008/layout/VerticalCurvedList"/>
    <dgm:cxn modelId="{74872AF0-2012-43D8-ABBD-61435C4782FE}" type="presParOf" srcId="{C54ABC71-9933-4A09-966D-474803E6CB88}" destId="{94DBBC34-1A98-499B-B0DC-737C341C760C}" srcOrd="0" destOrd="0" presId="urn:microsoft.com/office/officeart/2008/layout/VerticalCurvedList"/>
    <dgm:cxn modelId="{75BEE215-D2BA-4717-A16E-6708F1C1EC46}" type="presParOf" srcId="{94DBBC34-1A98-499B-B0DC-737C341C760C}" destId="{8AA8BE04-7DB8-4DF6-92AC-91AE32A442F7}" srcOrd="0" destOrd="0" presId="urn:microsoft.com/office/officeart/2008/layout/VerticalCurvedList"/>
    <dgm:cxn modelId="{0222A6A4-DA48-4C9C-B7C4-2FAC0009ACFA}" type="presParOf" srcId="{94DBBC34-1A98-499B-B0DC-737C341C760C}" destId="{9FCA9B98-526B-4BF2-A4C5-88F2C16F0FBC}" srcOrd="1" destOrd="0" presId="urn:microsoft.com/office/officeart/2008/layout/VerticalCurvedList"/>
    <dgm:cxn modelId="{AC1C2495-292F-414B-AB3A-D05D0ACFC0CA}" type="presParOf" srcId="{94DBBC34-1A98-499B-B0DC-737C341C760C}" destId="{50276208-3636-45DE-9FA0-B6084B0B62A8}" srcOrd="2" destOrd="0" presId="urn:microsoft.com/office/officeart/2008/layout/VerticalCurvedList"/>
    <dgm:cxn modelId="{1D6F7DF1-ABE0-40DB-A0C1-7B42025431E4}" type="presParOf" srcId="{94DBBC34-1A98-499B-B0DC-737C341C760C}" destId="{642129E3-644E-45D7-BC07-5877F71DA4EF}" srcOrd="3" destOrd="0" presId="urn:microsoft.com/office/officeart/2008/layout/VerticalCurvedList"/>
    <dgm:cxn modelId="{98408219-EF1C-431B-9FC8-2952B6127995}" type="presParOf" srcId="{C54ABC71-9933-4A09-966D-474803E6CB88}" destId="{F53382D8-9A27-446D-B341-6B0803FBE3A6}" srcOrd="1" destOrd="0" presId="urn:microsoft.com/office/officeart/2008/layout/VerticalCurvedList"/>
    <dgm:cxn modelId="{12C8A8D5-4817-4427-BED0-F34C39933257}" type="presParOf" srcId="{C54ABC71-9933-4A09-966D-474803E6CB88}" destId="{E9E156CB-F0A0-430E-BA3D-C859DB19FAB0}" srcOrd="2" destOrd="0" presId="urn:microsoft.com/office/officeart/2008/layout/VerticalCurvedList"/>
    <dgm:cxn modelId="{DF8B460C-218C-4B4D-A056-FC872545FA84}" type="presParOf" srcId="{E9E156CB-F0A0-430E-BA3D-C859DB19FAB0}" destId="{9B359767-8EB9-4219-B03F-6AD31BCBABD7}" srcOrd="0" destOrd="0" presId="urn:microsoft.com/office/officeart/2008/layout/VerticalCurvedList"/>
    <dgm:cxn modelId="{807B9C79-CA69-4A40-A507-46F16CB22764}" type="presParOf" srcId="{C54ABC71-9933-4A09-966D-474803E6CB88}" destId="{D0799617-BD6A-415D-9DAE-C069B92475E2}" srcOrd="3" destOrd="0" presId="urn:microsoft.com/office/officeart/2008/layout/VerticalCurvedList"/>
    <dgm:cxn modelId="{2296308D-CCE0-46B5-8995-F1798925D109}" type="presParOf" srcId="{C54ABC71-9933-4A09-966D-474803E6CB88}" destId="{197D6718-CA5C-42C3-84D3-C59D1ACA4F4E}" srcOrd="4" destOrd="0" presId="urn:microsoft.com/office/officeart/2008/layout/VerticalCurvedList"/>
    <dgm:cxn modelId="{8CA2BDB2-BDC6-41AA-8FD0-E006862A0843}" type="presParOf" srcId="{197D6718-CA5C-42C3-84D3-C59D1ACA4F4E}" destId="{81201F89-C6A7-454E-8C56-E9FB8728C7A0}" srcOrd="0" destOrd="0" presId="urn:microsoft.com/office/officeart/2008/layout/VerticalCurvedList"/>
    <dgm:cxn modelId="{E9298337-C31B-4514-9E3C-D834B5759FEB}" type="presParOf" srcId="{C54ABC71-9933-4A09-966D-474803E6CB88}" destId="{74498FBA-3A61-47DB-934B-BD1DD4A19FFC}" srcOrd="5" destOrd="0" presId="urn:microsoft.com/office/officeart/2008/layout/VerticalCurvedList"/>
    <dgm:cxn modelId="{21C5B238-5C5D-4332-8C92-8A8D00BB94B3}" type="presParOf" srcId="{C54ABC71-9933-4A09-966D-474803E6CB88}" destId="{6874D4FE-B90F-457A-8CA2-316DAF96FA16}" srcOrd="6" destOrd="0" presId="urn:microsoft.com/office/officeart/2008/layout/VerticalCurvedList"/>
    <dgm:cxn modelId="{EFA5A247-829B-41EC-A8A1-3BAB3E151DBB}" type="presParOf" srcId="{6874D4FE-B90F-457A-8CA2-316DAF96FA16}" destId="{2450BEF9-744A-4C74-98FB-FFA75D1DE6B1}"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BE07AEB-9882-4872-A876-4E35F1DCC895}" type="doc">
      <dgm:prSet loTypeId="urn:microsoft.com/office/officeart/2005/8/layout/hChevron3" loCatId="process" qsTypeId="urn:microsoft.com/office/officeart/2005/8/quickstyle/simple1" qsCatId="simple" csTypeId="urn:microsoft.com/office/officeart/2005/8/colors/colorful2" csCatId="colorful" phldr="1"/>
      <dgm:spPr/>
      <dgm:t>
        <a:bodyPr/>
        <a:lstStyle/>
        <a:p>
          <a:endParaRPr lang="en-GB"/>
        </a:p>
      </dgm:t>
    </dgm:pt>
    <dgm:pt modelId="{92DE3006-49CA-416C-83CC-A96C9ABE2477}">
      <dgm:prSet/>
      <dgm:spPr/>
      <dgm:t>
        <a:bodyPr/>
        <a:lstStyle/>
        <a:p>
          <a:r>
            <a:rPr lang="en-GB"/>
            <a:t>A large percentage will have a comorbid learning disorder, another mental health disorder, or a neuro-developmental disorder. </a:t>
          </a:r>
        </a:p>
      </dgm:t>
    </dgm:pt>
    <dgm:pt modelId="{46BC085F-3DF5-4F13-869C-EC8841E5D73F}" type="parTrans" cxnId="{8E3611A5-48D3-4DEC-B57E-ED4BBDF38730}">
      <dgm:prSet/>
      <dgm:spPr/>
      <dgm:t>
        <a:bodyPr/>
        <a:lstStyle/>
        <a:p>
          <a:endParaRPr lang="en-GB"/>
        </a:p>
      </dgm:t>
    </dgm:pt>
    <dgm:pt modelId="{00EC00A0-DC91-4C02-8BE0-9E961FDF8829}" type="sibTrans" cxnId="{8E3611A5-48D3-4DEC-B57E-ED4BBDF38730}">
      <dgm:prSet/>
      <dgm:spPr/>
      <dgm:t>
        <a:bodyPr/>
        <a:lstStyle/>
        <a:p>
          <a:endParaRPr lang="en-GB"/>
        </a:p>
      </dgm:t>
    </dgm:pt>
    <dgm:pt modelId="{75AB6C0E-D15D-4138-B449-F9C1EA6D407D}" type="pres">
      <dgm:prSet presAssocID="{4BE07AEB-9882-4872-A876-4E35F1DCC895}" presName="Name0" presStyleCnt="0">
        <dgm:presLayoutVars>
          <dgm:dir/>
          <dgm:resizeHandles val="exact"/>
        </dgm:presLayoutVars>
      </dgm:prSet>
      <dgm:spPr/>
    </dgm:pt>
    <dgm:pt modelId="{8EA56E9A-F700-4167-A418-5B1E800C9EBF}" type="pres">
      <dgm:prSet presAssocID="{92DE3006-49CA-416C-83CC-A96C9ABE2477}" presName="parTxOnly" presStyleLbl="node1" presStyleIdx="0" presStyleCnt="1" custScaleX="100098">
        <dgm:presLayoutVars>
          <dgm:bulletEnabled val="1"/>
        </dgm:presLayoutVars>
      </dgm:prSet>
      <dgm:spPr/>
    </dgm:pt>
  </dgm:ptLst>
  <dgm:cxnLst>
    <dgm:cxn modelId="{65C40889-30CE-4DB7-BD7C-783A0F1CE32A}" type="presOf" srcId="{4BE07AEB-9882-4872-A876-4E35F1DCC895}" destId="{75AB6C0E-D15D-4138-B449-F9C1EA6D407D}" srcOrd="0" destOrd="0" presId="urn:microsoft.com/office/officeart/2005/8/layout/hChevron3"/>
    <dgm:cxn modelId="{8E3611A5-48D3-4DEC-B57E-ED4BBDF38730}" srcId="{4BE07AEB-9882-4872-A876-4E35F1DCC895}" destId="{92DE3006-49CA-416C-83CC-A96C9ABE2477}" srcOrd="0" destOrd="0" parTransId="{46BC085F-3DF5-4F13-869C-EC8841E5D73F}" sibTransId="{00EC00A0-DC91-4C02-8BE0-9E961FDF8829}"/>
    <dgm:cxn modelId="{AD2265BC-8905-4BE9-BACA-019CBEABB088}" type="presOf" srcId="{92DE3006-49CA-416C-83CC-A96C9ABE2477}" destId="{8EA56E9A-F700-4167-A418-5B1E800C9EBF}" srcOrd="0" destOrd="0" presId="urn:microsoft.com/office/officeart/2005/8/layout/hChevron3"/>
    <dgm:cxn modelId="{E2F259AA-028E-412B-8203-0C4D1530A61D}" type="presParOf" srcId="{75AB6C0E-D15D-4138-B449-F9C1EA6D407D}" destId="{8EA56E9A-F700-4167-A418-5B1E800C9EBF}" srcOrd="0" destOrd="0" presId="urn:microsoft.com/office/officeart/2005/8/layout/hChevron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3D1F0D0-9EEA-4A61-935F-61299577A670}"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EDC9A0F3-CEED-4E7D-ADEF-E9A6EFC5BDD8}">
      <dgm:prSet/>
      <dgm:spPr/>
      <dgm:t>
        <a:bodyPr/>
        <a:lstStyle/>
        <a:p>
          <a:r>
            <a:rPr lang="en-GB"/>
            <a:t>The presence of comorbidities is significant because it complicates the diagnostic process, affects the course, prognosis and therapeutic process. Assessment and support in comorbid disorders are often as important as the assessment and treatment of ADHD symptoms</a:t>
          </a:r>
        </a:p>
      </dgm:t>
    </dgm:pt>
    <dgm:pt modelId="{0B60DC64-9917-476B-9860-3024F778DC54}" type="parTrans" cxnId="{7CA299EE-DF9B-49A2-B61C-337716482069}">
      <dgm:prSet/>
      <dgm:spPr/>
      <dgm:t>
        <a:bodyPr/>
        <a:lstStyle/>
        <a:p>
          <a:endParaRPr lang="en-GB"/>
        </a:p>
      </dgm:t>
    </dgm:pt>
    <dgm:pt modelId="{86147E67-516D-42C2-BE9D-BE4C49C783C9}" type="sibTrans" cxnId="{7CA299EE-DF9B-49A2-B61C-337716482069}">
      <dgm:prSet/>
      <dgm:spPr/>
      <dgm:t>
        <a:bodyPr/>
        <a:lstStyle/>
        <a:p>
          <a:endParaRPr lang="en-GB"/>
        </a:p>
      </dgm:t>
    </dgm:pt>
    <dgm:pt modelId="{328DCD44-5D7A-4C26-9C20-E89EA146317C}" type="pres">
      <dgm:prSet presAssocID="{93D1F0D0-9EEA-4A61-935F-61299577A670}" presName="linear" presStyleCnt="0">
        <dgm:presLayoutVars>
          <dgm:animLvl val="lvl"/>
          <dgm:resizeHandles val="exact"/>
        </dgm:presLayoutVars>
      </dgm:prSet>
      <dgm:spPr/>
    </dgm:pt>
    <dgm:pt modelId="{7347E725-96DD-412F-A4D3-EF57AEB51988}" type="pres">
      <dgm:prSet presAssocID="{EDC9A0F3-CEED-4E7D-ADEF-E9A6EFC5BDD8}" presName="parentText" presStyleLbl="node1" presStyleIdx="0" presStyleCnt="1" custScaleY="105874" custLinFactNeighborX="672" custLinFactNeighborY="15248">
        <dgm:presLayoutVars>
          <dgm:chMax val="0"/>
          <dgm:bulletEnabled val="1"/>
        </dgm:presLayoutVars>
      </dgm:prSet>
      <dgm:spPr/>
    </dgm:pt>
  </dgm:ptLst>
  <dgm:cxnLst>
    <dgm:cxn modelId="{B03AD757-DDF7-4099-AFB9-14326CDE1186}" type="presOf" srcId="{EDC9A0F3-CEED-4E7D-ADEF-E9A6EFC5BDD8}" destId="{7347E725-96DD-412F-A4D3-EF57AEB51988}" srcOrd="0" destOrd="0" presId="urn:microsoft.com/office/officeart/2005/8/layout/vList2"/>
    <dgm:cxn modelId="{A48817D5-A9C8-4549-87C0-CE252E15B603}" type="presOf" srcId="{93D1F0D0-9EEA-4A61-935F-61299577A670}" destId="{328DCD44-5D7A-4C26-9C20-E89EA146317C}" srcOrd="0" destOrd="0" presId="urn:microsoft.com/office/officeart/2005/8/layout/vList2"/>
    <dgm:cxn modelId="{7CA299EE-DF9B-49A2-B61C-337716482069}" srcId="{93D1F0D0-9EEA-4A61-935F-61299577A670}" destId="{EDC9A0F3-CEED-4E7D-ADEF-E9A6EFC5BDD8}" srcOrd="0" destOrd="0" parTransId="{0B60DC64-9917-476B-9860-3024F778DC54}" sibTransId="{86147E67-516D-42C2-BE9D-BE4C49C783C9}"/>
    <dgm:cxn modelId="{8F0219D3-FF63-4DDF-9F31-00D6597BF515}" type="presParOf" srcId="{328DCD44-5D7A-4C26-9C20-E89EA146317C}" destId="{7347E725-96DD-412F-A4D3-EF57AEB51988}"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4C8A622-E325-47C2-A9AC-50ACE85A6F43}" type="doc">
      <dgm:prSet loTypeId="urn:microsoft.com/office/officeart/2005/8/layout/venn1" loCatId="relationship" qsTypeId="urn:microsoft.com/office/officeart/2005/8/quickstyle/simple1" qsCatId="simple" csTypeId="urn:microsoft.com/office/officeart/2005/8/colors/colorful3" csCatId="colorful" phldr="1"/>
      <dgm:spPr/>
      <dgm:t>
        <a:bodyPr/>
        <a:lstStyle/>
        <a:p>
          <a:endParaRPr lang="en-GB"/>
        </a:p>
      </dgm:t>
    </dgm:pt>
    <dgm:pt modelId="{E62B5EA0-59A1-4C4E-AEE2-6579B65917F8}">
      <dgm:prSet/>
      <dgm:spPr/>
      <dgm:t>
        <a:bodyPr/>
        <a:lstStyle/>
        <a:p>
          <a:r>
            <a:rPr lang="en-GB"/>
            <a:t>Multimodal Treatment Study of ADHD found that 62% of preschool children with ADHD and 59% of school children in the sample had oppositional-defiant behaviour</a:t>
          </a:r>
        </a:p>
      </dgm:t>
    </dgm:pt>
    <dgm:pt modelId="{0D310282-0A1D-467C-AE76-214A4BA3875F}" type="parTrans" cxnId="{CE7F5D7E-DFA8-4293-B6D1-7BFA1847AFE1}">
      <dgm:prSet/>
      <dgm:spPr/>
      <dgm:t>
        <a:bodyPr/>
        <a:lstStyle/>
        <a:p>
          <a:endParaRPr lang="en-GB"/>
        </a:p>
      </dgm:t>
    </dgm:pt>
    <dgm:pt modelId="{5498CA1E-102C-45CC-A80B-47BD703C631C}" type="sibTrans" cxnId="{CE7F5D7E-DFA8-4293-B6D1-7BFA1847AFE1}">
      <dgm:prSet/>
      <dgm:spPr/>
      <dgm:t>
        <a:bodyPr/>
        <a:lstStyle/>
        <a:p>
          <a:endParaRPr lang="en-GB"/>
        </a:p>
      </dgm:t>
    </dgm:pt>
    <dgm:pt modelId="{4E9604C6-2167-46AD-87F6-80E489DC2D5E}" type="pres">
      <dgm:prSet presAssocID="{54C8A622-E325-47C2-A9AC-50ACE85A6F43}" presName="compositeShape" presStyleCnt="0">
        <dgm:presLayoutVars>
          <dgm:chMax val="7"/>
          <dgm:dir/>
          <dgm:resizeHandles val="exact"/>
        </dgm:presLayoutVars>
      </dgm:prSet>
      <dgm:spPr/>
    </dgm:pt>
    <dgm:pt modelId="{71BA22AE-C33E-419F-9BA0-78382A23C923}" type="pres">
      <dgm:prSet presAssocID="{E62B5EA0-59A1-4C4E-AEE2-6579B65917F8}" presName="circ1TxSh" presStyleLbl="vennNode1" presStyleIdx="0" presStyleCnt="1" custScaleX="173215" custLinFactNeighborX="3715" custLinFactNeighborY="-11973"/>
      <dgm:spPr/>
    </dgm:pt>
  </dgm:ptLst>
  <dgm:cxnLst>
    <dgm:cxn modelId="{CE7F5D7E-DFA8-4293-B6D1-7BFA1847AFE1}" srcId="{54C8A622-E325-47C2-A9AC-50ACE85A6F43}" destId="{E62B5EA0-59A1-4C4E-AEE2-6579B65917F8}" srcOrd="0" destOrd="0" parTransId="{0D310282-0A1D-467C-AE76-214A4BA3875F}" sibTransId="{5498CA1E-102C-45CC-A80B-47BD703C631C}"/>
    <dgm:cxn modelId="{D8E0E3B4-E883-478A-B8F1-87F2C07C0593}" type="presOf" srcId="{E62B5EA0-59A1-4C4E-AEE2-6579B65917F8}" destId="{71BA22AE-C33E-419F-9BA0-78382A23C923}" srcOrd="0" destOrd="0" presId="urn:microsoft.com/office/officeart/2005/8/layout/venn1"/>
    <dgm:cxn modelId="{1A2B65F9-E776-422F-8AB7-2204E3664D8A}" type="presOf" srcId="{54C8A622-E325-47C2-A9AC-50ACE85A6F43}" destId="{4E9604C6-2167-46AD-87F6-80E489DC2D5E}" srcOrd="0" destOrd="0" presId="urn:microsoft.com/office/officeart/2005/8/layout/venn1"/>
    <dgm:cxn modelId="{0A171950-462F-4F27-A043-09DB3CDF4B20}" type="presParOf" srcId="{4E9604C6-2167-46AD-87F6-80E489DC2D5E}" destId="{71BA22AE-C33E-419F-9BA0-78382A23C923}" srcOrd="0"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33620FC-0C29-4C92-BD98-797046B085C6}"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GB"/>
        </a:p>
      </dgm:t>
    </dgm:pt>
    <dgm:pt modelId="{750ECAE6-E476-47A9-8333-94B6A1D3A363}">
      <dgm:prSet/>
      <dgm:spPr/>
      <dgm:t>
        <a:bodyPr/>
        <a:lstStyle/>
        <a:p>
          <a:r>
            <a:rPr lang="en-GB" b="0" i="0" baseline="0"/>
            <a:t>Developmental disorders - significant difficulties and impairments in mastering school skills, such as reading and arithmetic. </a:t>
          </a:r>
          <a:endParaRPr lang="en-GB"/>
        </a:p>
      </dgm:t>
    </dgm:pt>
    <dgm:pt modelId="{430486BA-B0FD-4798-86E9-0E63A10F1388}" type="parTrans" cxnId="{F7AA0B43-D2B8-471C-838E-BAA845971973}">
      <dgm:prSet/>
      <dgm:spPr/>
      <dgm:t>
        <a:bodyPr/>
        <a:lstStyle/>
        <a:p>
          <a:endParaRPr lang="en-GB"/>
        </a:p>
      </dgm:t>
    </dgm:pt>
    <dgm:pt modelId="{1224404E-DF9E-4A11-BD03-D09B6617D511}" type="sibTrans" cxnId="{F7AA0B43-D2B8-471C-838E-BAA845971973}">
      <dgm:prSet/>
      <dgm:spPr/>
      <dgm:t>
        <a:bodyPr/>
        <a:lstStyle/>
        <a:p>
          <a:endParaRPr lang="en-GB"/>
        </a:p>
      </dgm:t>
    </dgm:pt>
    <dgm:pt modelId="{9A127715-97DF-40E5-826A-9E3B446E3884}">
      <dgm:prSet/>
      <dgm:spPr/>
      <dgm:t>
        <a:bodyPr/>
        <a:lstStyle/>
        <a:p>
          <a:r>
            <a:rPr lang="en-GB" b="0" i="0" baseline="0"/>
            <a:t>Not a direct result of other disorders such as mental retardation, neurological diseases, uncorrected vision or hearing disorders, or emotional disorders; although they may co-exist with them.</a:t>
          </a:r>
          <a:endParaRPr lang="en-GB"/>
        </a:p>
      </dgm:t>
    </dgm:pt>
    <dgm:pt modelId="{09EE2C1C-F514-4526-AB06-AB2DA2E33EED}" type="parTrans" cxnId="{2A0A7DA1-411C-4B75-838C-0D9F4B743C8A}">
      <dgm:prSet/>
      <dgm:spPr/>
      <dgm:t>
        <a:bodyPr/>
        <a:lstStyle/>
        <a:p>
          <a:endParaRPr lang="en-GB"/>
        </a:p>
      </dgm:t>
    </dgm:pt>
    <dgm:pt modelId="{1A3E7588-C134-4929-B346-BA8DDBB3277F}" type="sibTrans" cxnId="{2A0A7DA1-411C-4B75-838C-0D9F4B743C8A}">
      <dgm:prSet/>
      <dgm:spPr/>
      <dgm:t>
        <a:bodyPr/>
        <a:lstStyle/>
        <a:p>
          <a:endParaRPr lang="en-GB"/>
        </a:p>
      </dgm:t>
    </dgm:pt>
    <dgm:pt modelId="{F42CE882-218F-44F4-B04A-E4A2EFEC46B9}" type="pres">
      <dgm:prSet presAssocID="{933620FC-0C29-4C92-BD98-797046B085C6}" presName="Name0" presStyleCnt="0">
        <dgm:presLayoutVars>
          <dgm:dir/>
          <dgm:animLvl val="lvl"/>
          <dgm:resizeHandles val="exact"/>
        </dgm:presLayoutVars>
      </dgm:prSet>
      <dgm:spPr/>
    </dgm:pt>
    <dgm:pt modelId="{A579D8D3-06D3-46C1-8244-2E9E2AA31574}" type="pres">
      <dgm:prSet presAssocID="{9A127715-97DF-40E5-826A-9E3B446E3884}" presName="boxAndChildren" presStyleCnt="0"/>
      <dgm:spPr/>
    </dgm:pt>
    <dgm:pt modelId="{8CC29AF5-B946-4E42-B855-993CB1EA6F09}" type="pres">
      <dgm:prSet presAssocID="{9A127715-97DF-40E5-826A-9E3B446E3884}" presName="parentTextBox" presStyleLbl="node1" presStyleIdx="0" presStyleCnt="2"/>
      <dgm:spPr/>
    </dgm:pt>
    <dgm:pt modelId="{C11EC469-8781-4DA4-B208-4DA703DC4EF7}" type="pres">
      <dgm:prSet presAssocID="{1224404E-DF9E-4A11-BD03-D09B6617D511}" presName="sp" presStyleCnt="0"/>
      <dgm:spPr/>
    </dgm:pt>
    <dgm:pt modelId="{DB9E8AAE-4D56-4B38-B7AC-0D58AE936E7B}" type="pres">
      <dgm:prSet presAssocID="{750ECAE6-E476-47A9-8333-94B6A1D3A363}" presName="arrowAndChildren" presStyleCnt="0"/>
      <dgm:spPr/>
    </dgm:pt>
    <dgm:pt modelId="{FD71D7F1-3941-4634-A233-DE114963DD21}" type="pres">
      <dgm:prSet presAssocID="{750ECAE6-E476-47A9-8333-94B6A1D3A363}" presName="parentTextArrow" presStyleLbl="node1" presStyleIdx="1" presStyleCnt="2" custLinFactNeighborY="-4494"/>
      <dgm:spPr/>
    </dgm:pt>
  </dgm:ptLst>
  <dgm:cxnLst>
    <dgm:cxn modelId="{E7FD9F28-610C-49E2-8019-5543789511CB}" type="presOf" srcId="{9A127715-97DF-40E5-826A-9E3B446E3884}" destId="{8CC29AF5-B946-4E42-B855-993CB1EA6F09}" srcOrd="0" destOrd="0" presId="urn:microsoft.com/office/officeart/2005/8/layout/process4"/>
    <dgm:cxn modelId="{F7AA0B43-D2B8-471C-838E-BAA845971973}" srcId="{933620FC-0C29-4C92-BD98-797046B085C6}" destId="{750ECAE6-E476-47A9-8333-94B6A1D3A363}" srcOrd="0" destOrd="0" parTransId="{430486BA-B0FD-4798-86E9-0E63A10F1388}" sibTransId="{1224404E-DF9E-4A11-BD03-D09B6617D511}"/>
    <dgm:cxn modelId="{CD203A77-2805-455A-B543-BACD48B391CF}" type="presOf" srcId="{933620FC-0C29-4C92-BD98-797046B085C6}" destId="{F42CE882-218F-44F4-B04A-E4A2EFEC46B9}" srcOrd="0" destOrd="0" presId="urn:microsoft.com/office/officeart/2005/8/layout/process4"/>
    <dgm:cxn modelId="{2A0A7DA1-411C-4B75-838C-0D9F4B743C8A}" srcId="{933620FC-0C29-4C92-BD98-797046B085C6}" destId="{9A127715-97DF-40E5-826A-9E3B446E3884}" srcOrd="1" destOrd="0" parTransId="{09EE2C1C-F514-4526-AB06-AB2DA2E33EED}" sibTransId="{1A3E7588-C134-4929-B346-BA8DDBB3277F}"/>
    <dgm:cxn modelId="{F2112AC8-23D7-41A0-90C3-D298A84C2AC3}" type="presOf" srcId="{750ECAE6-E476-47A9-8333-94B6A1D3A363}" destId="{FD71D7F1-3941-4634-A233-DE114963DD21}" srcOrd="0" destOrd="0" presId="urn:microsoft.com/office/officeart/2005/8/layout/process4"/>
    <dgm:cxn modelId="{F6298519-0E8F-4733-AB59-63734986D841}" type="presParOf" srcId="{F42CE882-218F-44F4-B04A-E4A2EFEC46B9}" destId="{A579D8D3-06D3-46C1-8244-2E9E2AA31574}" srcOrd="0" destOrd="0" presId="urn:microsoft.com/office/officeart/2005/8/layout/process4"/>
    <dgm:cxn modelId="{E972F8CD-FD7D-40C9-8E30-AB4BFA414CDD}" type="presParOf" srcId="{A579D8D3-06D3-46C1-8244-2E9E2AA31574}" destId="{8CC29AF5-B946-4E42-B855-993CB1EA6F09}" srcOrd="0" destOrd="0" presId="urn:microsoft.com/office/officeart/2005/8/layout/process4"/>
    <dgm:cxn modelId="{988C262D-6E86-4FD8-A243-093D972E9266}" type="presParOf" srcId="{F42CE882-218F-44F4-B04A-E4A2EFEC46B9}" destId="{C11EC469-8781-4DA4-B208-4DA703DC4EF7}" srcOrd="1" destOrd="0" presId="urn:microsoft.com/office/officeart/2005/8/layout/process4"/>
    <dgm:cxn modelId="{5839970D-5809-44B6-B70B-15743A0A4530}" type="presParOf" srcId="{F42CE882-218F-44F4-B04A-E4A2EFEC46B9}" destId="{DB9E8AAE-4D56-4B38-B7AC-0D58AE936E7B}" srcOrd="2" destOrd="0" presId="urn:microsoft.com/office/officeart/2005/8/layout/process4"/>
    <dgm:cxn modelId="{4EA21158-11E5-454A-9324-3D0AE4CEE0A0}" type="presParOf" srcId="{DB9E8AAE-4D56-4B38-B7AC-0D58AE936E7B}" destId="{FD71D7F1-3941-4634-A233-DE114963DD2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EEC67D8-C321-4A61-83D7-3C6556DD2224}" type="doc">
      <dgm:prSet loTypeId="urn:microsoft.com/office/officeart/2005/8/layout/process1" loCatId="process" qsTypeId="urn:microsoft.com/office/officeart/2005/8/quickstyle/simple1" qsCatId="simple" csTypeId="urn:microsoft.com/office/officeart/2005/8/colors/accent0_3" csCatId="mainScheme"/>
      <dgm:spPr/>
      <dgm:t>
        <a:bodyPr/>
        <a:lstStyle/>
        <a:p>
          <a:endParaRPr lang="en-GB"/>
        </a:p>
      </dgm:t>
    </dgm:pt>
    <dgm:pt modelId="{C015C2DD-D0D8-4F1A-BC07-A4384BFA89C5}">
      <dgm:prSet/>
      <dgm:spPr/>
      <dgm:t>
        <a:bodyPr/>
        <a:lstStyle/>
        <a:p>
          <a:r>
            <a:rPr lang="en-GB"/>
            <a:t>C</a:t>
          </a:r>
          <a:r>
            <a:rPr lang="en-GB" b="0" i="0" baseline="0"/>
            <a:t>hange in mood or affect - the presence of low mood or excessively good mood</a:t>
          </a:r>
          <a:endParaRPr lang="en-GB"/>
        </a:p>
      </dgm:t>
    </dgm:pt>
    <dgm:pt modelId="{CF0FF1DB-F71B-4760-AB85-7CD39D0B49EB}" type="parTrans" cxnId="{6AD7EC87-A090-41D8-8EED-77CBB3CD3124}">
      <dgm:prSet/>
      <dgm:spPr/>
      <dgm:t>
        <a:bodyPr/>
        <a:lstStyle/>
        <a:p>
          <a:endParaRPr lang="en-GB"/>
        </a:p>
      </dgm:t>
    </dgm:pt>
    <dgm:pt modelId="{47CD5909-9F47-4F74-A6CF-A318AAE7D845}" type="sibTrans" cxnId="{6AD7EC87-A090-41D8-8EED-77CBB3CD3124}">
      <dgm:prSet/>
      <dgm:spPr/>
      <dgm:t>
        <a:bodyPr/>
        <a:lstStyle/>
        <a:p>
          <a:endParaRPr lang="en-GB"/>
        </a:p>
      </dgm:t>
    </dgm:pt>
    <dgm:pt modelId="{A0690B66-6A40-490C-A8B2-C0DFC1DF145D}">
      <dgm:prSet/>
      <dgm:spPr/>
      <dgm:t>
        <a:bodyPr/>
        <a:lstStyle/>
        <a:p>
          <a:r>
            <a:rPr lang="en-GB" b="0" i="0" baseline="0"/>
            <a:t>Major depressive disorder, depressive episodes, and bipolar disorder. </a:t>
          </a:r>
          <a:endParaRPr lang="en-GB"/>
        </a:p>
      </dgm:t>
    </dgm:pt>
    <dgm:pt modelId="{316CBD4E-1FB2-455C-B0D7-818CF7F5E542}" type="parTrans" cxnId="{59ADB092-C909-488D-8634-F22D58F2687A}">
      <dgm:prSet/>
      <dgm:spPr/>
      <dgm:t>
        <a:bodyPr/>
        <a:lstStyle/>
        <a:p>
          <a:endParaRPr lang="en-GB"/>
        </a:p>
      </dgm:t>
    </dgm:pt>
    <dgm:pt modelId="{26AAB767-1C14-4FF4-809F-4D194A837D57}" type="sibTrans" cxnId="{59ADB092-C909-488D-8634-F22D58F2687A}">
      <dgm:prSet/>
      <dgm:spPr/>
      <dgm:t>
        <a:bodyPr/>
        <a:lstStyle/>
        <a:p>
          <a:endParaRPr lang="en-GB"/>
        </a:p>
      </dgm:t>
    </dgm:pt>
    <dgm:pt modelId="{A9A740A6-364D-4E74-ACEB-EF8F7808C6C8}" type="pres">
      <dgm:prSet presAssocID="{1EEC67D8-C321-4A61-83D7-3C6556DD2224}" presName="Name0" presStyleCnt="0">
        <dgm:presLayoutVars>
          <dgm:dir/>
          <dgm:resizeHandles val="exact"/>
        </dgm:presLayoutVars>
      </dgm:prSet>
      <dgm:spPr/>
    </dgm:pt>
    <dgm:pt modelId="{692AB824-2DA2-4ED0-B28D-A55EC9B2F41E}" type="pres">
      <dgm:prSet presAssocID="{C015C2DD-D0D8-4F1A-BC07-A4384BFA89C5}" presName="node" presStyleLbl="node1" presStyleIdx="0" presStyleCnt="2">
        <dgm:presLayoutVars>
          <dgm:bulletEnabled val="1"/>
        </dgm:presLayoutVars>
      </dgm:prSet>
      <dgm:spPr/>
    </dgm:pt>
    <dgm:pt modelId="{A0EB5B10-B6DE-47F0-BB5D-F18949F95CB3}" type="pres">
      <dgm:prSet presAssocID="{47CD5909-9F47-4F74-A6CF-A318AAE7D845}" presName="sibTrans" presStyleLbl="sibTrans2D1" presStyleIdx="0" presStyleCnt="1"/>
      <dgm:spPr/>
    </dgm:pt>
    <dgm:pt modelId="{9070A5CF-E37F-4A05-881D-64D0204CA499}" type="pres">
      <dgm:prSet presAssocID="{47CD5909-9F47-4F74-A6CF-A318AAE7D845}" presName="connectorText" presStyleLbl="sibTrans2D1" presStyleIdx="0" presStyleCnt="1"/>
      <dgm:spPr/>
    </dgm:pt>
    <dgm:pt modelId="{82AABA3F-E5F4-41DB-A420-98A87E8C148B}" type="pres">
      <dgm:prSet presAssocID="{A0690B66-6A40-490C-A8B2-C0DFC1DF145D}" presName="node" presStyleLbl="node1" presStyleIdx="1" presStyleCnt="2">
        <dgm:presLayoutVars>
          <dgm:bulletEnabled val="1"/>
        </dgm:presLayoutVars>
      </dgm:prSet>
      <dgm:spPr/>
    </dgm:pt>
  </dgm:ptLst>
  <dgm:cxnLst>
    <dgm:cxn modelId="{C38F521C-F2D1-46F8-A33D-DED0E03F1C22}" type="presOf" srcId="{A0690B66-6A40-490C-A8B2-C0DFC1DF145D}" destId="{82AABA3F-E5F4-41DB-A420-98A87E8C148B}" srcOrd="0" destOrd="0" presId="urn:microsoft.com/office/officeart/2005/8/layout/process1"/>
    <dgm:cxn modelId="{5CE90437-3F4B-4691-985F-9DC46061DD7D}" type="presOf" srcId="{C015C2DD-D0D8-4F1A-BC07-A4384BFA89C5}" destId="{692AB824-2DA2-4ED0-B28D-A55EC9B2F41E}" srcOrd="0" destOrd="0" presId="urn:microsoft.com/office/officeart/2005/8/layout/process1"/>
    <dgm:cxn modelId="{00D4F963-7AFF-4B9B-B100-150F6CBA682C}" type="presOf" srcId="{1EEC67D8-C321-4A61-83D7-3C6556DD2224}" destId="{A9A740A6-364D-4E74-ACEB-EF8F7808C6C8}" srcOrd="0" destOrd="0" presId="urn:microsoft.com/office/officeart/2005/8/layout/process1"/>
    <dgm:cxn modelId="{1894CF56-C199-42DF-99DB-DBBF7FE6169C}" type="presOf" srcId="{47CD5909-9F47-4F74-A6CF-A318AAE7D845}" destId="{A0EB5B10-B6DE-47F0-BB5D-F18949F95CB3}" srcOrd="0" destOrd="0" presId="urn:microsoft.com/office/officeart/2005/8/layout/process1"/>
    <dgm:cxn modelId="{6AD7EC87-A090-41D8-8EED-77CBB3CD3124}" srcId="{1EEC67D8-C321-4A61-83D7-3C6556DD2224}" destId="{C015C2DD-D0D8-4F1A-BC07-A4384BFA89C5}" srcOrd="0" destOrd="0" parTransId="{CF0FF1DB-F71B-4760-AB85-7CD39D0B49EB}" sibTransId="{47CD5909-9F47-4F74-A6CF-A318AAE7D845}"/>
    <dgm:cxn modelId="{59ADB092-C909-488D-8634-F22D58F2687A}" srcId="{1EEC67D8-C321-4A61-83D7-3C6556DD2224}" destId="{A0690B66-6A40-490C-A8B2-C0DFC1DF145D}" srcOrd="1" destOrd="0" parTransId="{316CBD4E-1FB2-455C-B0D7-818CF7F5E542}" sibTransId="{26AAB767-1C14-4FF4-809F-4D194A837D57}"/>
    <dgm:cxn modelId="{DDB1C9DF-3D5F-448E-9DE5-83299B63C3D8}" type="presOf" srcId="{47CD5909-9F47-4F74-A6CF-A318AAE7D845}" destId="{9070A5CF-E37F-4A05-881D-64D0204CA499}" srcOrd="1" destOrd="0" presId="urn:microsoft.com/office/officeart/2005/8/layout/process1"/>
    <dgm:cxn modelId="{51CF1A85-ED2C-48CF-A622-63A3DD0A4955}" type="presParOf" srcId="{A9A740A6-364D-4E74-ACEB-EF8F7808C6C8}" destId="{692AB824-2DA2-4ED0-B28D-A55EC9B2F41E}" srcOrd="0" destOrd="0" presId="urn:microsoft.com/office/officeart/2005/8/layout/process1"/>
    <dgm:cxn modelId="{816C61CA-547A-4BF2-BCD8-CBC82E0D8ED7}" type="presParOf" srcId="{A9A740A6-364D-4E74-ACEB-EF8F7808C6C8}" destId="{A0EB5B10-B6DE-47F0-BB5D-F18949F95CB3}" srcOrd="1" destOrd="0" presId="urn:microsoft.com/office/officeart/2005/8/layout/process1"/>
    <dgm:cxn modelId="{127770E9-FE30-4065-ABF4-884A0DF553E3}" type="presParOf" srcId="{A0EB5B10-B6DE-47F0-BB5D-F18949F95CB3}" destId="{9070A5CF-E37F-4A05-881D-64D0204CA499}" srcOrd="0" destOrd="0" presId="urn:microsoft.com/office/officeart/2005/8/layout/process1"/>
    <dgm:cxn modelId="{54F40B76-7066-46DC-99DE-7C6AD3396CAF}" type="presParOf" srcId="{A9A740A6-364D-4E74-ACEB-EF8F7808C6C8}" destId="{82AABA3F-E5F4-41DB-A420-98A87E8C148B}"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CABFA5E-5A93-4B8F-89BA-FE0BB8E8F63D}"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GB"/>
        </a:p>
      </dgm:t>
    </dgm:pt>
    <dgm:pt modelId="{27837E9E-A845-4712-9107-44CA03968BFE}">
      <dgm:prSet custT="1"/>
      <dgm:spPr/>
      <dgm:t>
        <a:bodyPr/>
        <a:lstStyle/>
        <a:p>
          <a:r>
            <a:rPr lang="en-GB" sz="1400" b="0" i="0" baseline="0"/>
            <a:t>Arnold et al. - Longitudinal Assessment of Manic Symptoms - 60% with ADHD,</a:t>
          </a:r>
          <a:endParaRPr lang="en-GB" sz="1400"/>
        </a:p>
      </dgm:t>
    </dgm:pt>
    <dgm:pt modelId="{F8F79BD0-4160-4B90-AE2F-8B4A6E4ACA73}" type="parTrans" cxnId="{0344D93A-2491-44E6-B425-BD3275F90F36}">
      <dgm:prSet/>
      <dgm:spPr/>
      <dgm:t>
        <a:bodyPr/>
        <a:lstStyle/>
        <a:p>
          <a:endParaRPr lang="en-GB" sz="2000"/>
        </a:p>
      </dgm:t>
    </dgm:pt>
    <dgm:pt modelId="{3C9691B6-DE68-4FE1-92F2-EAD55D4E525C}" type="sibTrans" cxnId="{0344D93A-2491-44E6-B425-BD3275F90F36}">
      <dgm:prSet/>
      <dgm:spPr/>
      <dgm:t>
        <a:bodyPr/>
        <a:lstStyle/>
        <a:p>
          <a:endParaRPr lang="en-GB" sz="2000"/>
        </a:p>
      </dgm:t>
    </dgm:pt>
    <dgm:pt modelId="{8B74556F-AEC8-4154-A597-12F63431B223}">
      <dgm:prSet custT="1"/>
      <dgm:spPr/>
      <dgm:t>
        <a:bodyPr/>
        <a:lstStyle/>
        <a:p>
          <a:r>
            <a:rPr lang="en-GB" sz="1400" b="0" i="0" baseline="0"/>
            <a:t>6.3% met the criteria for bipolar disorder, 16.5% had both ADHD and bipolar disorder. 17.5% do not have either of these two disorders. Otherwise, the results of research in this area are uneven, so in population samples the prevalence is 0–2%, while in clinical samples it is 11–30%. </a:t>
          </a:r>
          <a:endParaRPr lang="en-GB" sz="1400"/>
        </a:p>
      </dgm:t>
    </dgm:pt>
    <dgm:pt modelId="{4361A518-45F6-4B75-8ACD-93447E73575D}" type="parTrans" cxnId="{B7B1CD08-A8F8-4C22-B080-3F3FC8381DA7}">
      <dgm:prSet/>
      <dgm:spPr/>
      <dgm:t>
        <a:bodyPr/>
        <a:lstStyle/>
        <a:p>
          <a:endParaRPr lang="en-GB" sz="2000"/>
        </a:p>
      </dgm:t>
    </dgm:pt>
    <dgm:pt modelId="{D67FD981-AABE-43F4-B508-39E42C78F00C}" type="sibTrans" cxnId="{B7B1CD08-A8F8-4C22-B080-3F3FC8381DA7}">
      <dgm:prSet/>
      <dgm:spPr/>
      <dgm:t>
        <a:bodyPr/>
        <a:lstStyle/>
        <a:p>
          <a:endParaRPr lang="en-GB" sz="2000"/>
        </a:p>
      </dgm:t>
    </dgm:pt>
    <dgm:pt modelId="{FF7BE9A8-FEF7-42A7-BB91-54CB9DF9BF08}">
      <dgm:prSet custT="1"/>
      <dgm:spPr/>
      <dgm:t>
        <a:bodyPr/>
        <a:lstStyle/>
        <a:p>
          <a:r>
            <a:rPr lang="en-GB" sz="1400" b="0" i="0" baseline="0"/>
            <a:t>Issue with diagnosis, differential diagnosis and treatment in children who have ADHD and mania. ADHD is more common in children, especially in boys, compared with bipolar disorder, which occurs in 1.8% of children and adolescents.</a:t>
          </a:r>
          <a:endParaRPr lang="en-GB" sz="1400"/>
        </a:p>
      </dgm:t>
    </dgm:pt>
    <dgm:pt modelId="{72D3C17F-92A8-43C0-BD66-3D9CF578AFF7}" type="parTrans" cxnId="{7207C5A4-4547-4FDD-8D84-770BC3F55113}">
      <dgm:prSet/>
      <dgm:spPr/>
      <dgm:t>
        <a:bodyPr/>
        <a:lstStyle/>
        <a:p>
          <a:endParaRPr lang="en-GB" sz="2000"/>
        </a:p>
      </dgm:t>
    </dgm:pt>
    <dgm:pt modelId="{211234FC-8F16-4F55-B91D-ED041B2F2437}" type="sibTrans" cxnId="{7207C5A4-4547-4FDD-8D84-770BC3F55113}">
      <dgm:prSet/>
      <dgm:spPr/>
      <dgm:t>
        <a:bodyPr/>
        <a:lstStyle/>
        <a:p>
          <a:endParaRPr lang="en-GB" sz="2000"/>
        </a:p>
      </dgm:t>
    </dgm:pt>
    <dgm:pt modelId="{00F8877A-553F-4CD9-8C0A-035329D3A5A1}">
      <dgm:prSet custT="1"/>
      <dgm:spPr/>
      <dgm:t>
        <a:bodyPr/>
        <a:lstStyle/>
        <a:p>
          <a:r>
            <a:rPr lang="en-GB" sz="1400" b="0" i="0" baseline="0"/>
            <a:t>Comparing the symptoms of mania and ADHD, a high percentage of grandiosity is noticeable in mania (85%), while in ADHD it is only 6.7%. Elevated mood and bold behaviors occur in a high percentage in mania (87% and 79%, respectively), and in a very low in children with ADHD. </a:t>
          </a:r>
          <a:endParaRPr lang="en-GB" sz="1400"/>
        </a:p>
      </dgm:t>
    </dgm:pt>
    <dgm:pt modelId="{3F97BCEA-E22F-457B-88D6-FA5A08FE99BD}" type="parTrans" cxnId="{CE8066C9-EE01-4291-863D-5E990F94E011}">
      <dgm:prSet/>
      <dgm:spPr/>
      <dgm:t>
        <a:bodyPr/>
        <a:lstStyle/>
        <a:p>
          <a:endParaRPr lang="en-GB" sz="2000"/>
        </a:p>
      </dgm:t>
    </dgm:pt>
    <dgm:pt modelId="{9D714950-B870-4667-990C-F9CD23FA37B6}" type="sibTrans" cxnId="{CE8066C9-EE01-4291-863D-5E990F94E011}">
      <dgm:prSet/>
      <dgm:spPr/>
      <dgm:t>
        <a:bodyPr/>
        <a:lstStyle/>
        <a:p>
          <a:endParaRPr lang="en-GB" sz="2000"/>
        </a:p>
      </dgm:t>
    </dgm:pt>
    <dgm:pt modelId="{5CA952B6-1761-46D4-AE26-DF5D230B6F94}" type="pres">
      <dgm:prSet presAssocID="{8CABFA5E-5A93-4B8F-89BA-FE0BB8E8F63D}" presName="Name0" presStyleCnt="0">
        <dgm:presLayoutVars>
          <dgm:dir/>
          <dgm:animLvl val="lvl"/>
          <dgm:resizeHandles val="exact"/>
        </dgm:presLayoutVars>
      </dgm:prSet>
      <dgm:spPr/>
    </dgm:pt>
    <dgm:pt modelId="{F59A7F90-3D16-49AD-AA6A-F8D4E09E6562}" type="pres">
      <dgm:prSet presAssocID="{00F8877A-553F-4CD9-8C0A-035329D3A5A1}" presName="boxAndChildren" presStyleCnt="0"/>
      <dgm:spPr/>
    </dgm:pt>
    <dgm:pt modelId="{C5D3192F-3398-4921-A1CB-9765B0F8AD38}" type="pres">
      <dgm:prSet presAssocID="{00F8877A-553F-4CD9-8C0A-035329D3A5A1}" presName="parentTextBox" presStyleLbl="node1" presStyleIdx="0" presStyleCnt="4"/>
      <dgm:spPr/>
    </dgm:pt>
    <dgm:pt modelId="{62437518-36E9-491D-9EC1-A48E358152EE}" type="pres">
      <dgm:prSet presAssocID="{211234FC-8F16-4F55-B91D-ED041B2F2437}" presName="sp" presStyleCnt="0"/>
      <dgm:spPr/>
    </dgm:pt>
    <dgm:pt modelId="{E9377660-C6EC-4E79-9954-CE32364BE620}" type="pres">
      <dgm:prSet presAssocID="{FF7BE9A8-FEF7-42A7-BB91-54CB9DF9BF08}" presName="arrowAndChildren" presStyleCnt="0"/>
      <dgm:spPr/>
    </dgm:pt>
    <dgm:pt modelId="{30D6B7E7-001C-42A4-8C00-415B50864AC9}" type="pres">
      <dgm:prSet presAssocID="{FF7BE9A8-FEF7-42A7-BB91-54CB9DF9BF08}" presName="parentTextArrow" presStyleLbl="node1" presStyleIdx="1" presStyleCnt="4"/>
      <dgm:spPr/>
    </dgm:pt>
    <dgm:pt modelId="{92F9C93B-9457-48D1-BAF3-28AB1BD17E38}" type="pres">
      <dgm:prSet presAssocID="{D67FD981-AABE-43F4-B508-39E42C78F00C}" presName="sp" presStyleCnt="0"/>
      <dgm:spPr/>
    </dgm:pt>
    <dgm:pt modelId="{846AAA0C-6016-46A1-9C7A-99B68CB6F3C3}" type="pres">
      <dgm:prSet presAssocID="{8B74556F-AEC8-4154-A597-12F63431B223}" presName="arrowAndChildren" presStyleCnt="0"/>
      <dgm:spPr/>
    </dgm:pt>
    <dgm:pt modelId="{91533615-D0BC-466A-87FA-7A9E2C5F3653}" type="pres">
      <dgm:prSet presAssocID="{8B74556F-AEC8-4154-A597-12F63431B223}" presName="parentTextArrow" presStyleLbl="node1" presStyleIdx="2" presStyleCnt="4"/>
      <dgm:spPr/>
    </dgm:pt>
    <dgm:pt modelId="{B3EC452E-0A0D-491D-A744-7CA899323CA1}" type="pres">
      <dgm:prSet presAssocID="{3C9691B6-DE68-4FE1-92F2-EAD55D4E525C}" presName="sp" presStyleCnt="0"/>
      <dgm:spPr/>
    </dgm:pt>
    <dgm:pt modelId="{04FB45F5-1CE8-4A2F-B05E-69E4F39203FD}" type="pres">
      <dgm:prSet presAssocID="{27837E9E-A845-4712-9107-44CA03968BFE}" presName="arrowAndChildren" presStyleCnt="0"/>
      <dgm:spPr/>
    </dgm:pt>
    <dgm:pt modelId="{2DB533FB-D3C4-4E48-B6BA-794CF8FCE0CE}" type="pres">
      <dgm:prSet presAssocID="{27837E9E-A845-4712-9107-44CA03968BFE}" presName="parentTextArrow" presStyleLbl="node1" presStyleIdx="3" presStyleCnt="4" custLinFactNeighborY="1516"/>
      <dgm:spPr/>
    </dgm:pt>
  </dgm:ptLst>
  <dgm:cxnLst>
    <dgm:cxn modelId="{B7B1CD08-A8F8-4C22-B080-3F3FC8381DA7}" srcId="{8CABFA5E-5A93-4B8F-89BA-FE0BB8E8F63D}" destId="{8B74556F-AEC8-4154-A597-12F63431B223}" srcOrd="1" destOrd="0" parTransId="{4361A518-45F6-4B75-8ACD-93447E73575D}" sibTransId="{D67FD981-AABE-43F4-B508-39E42C78F00C}"/>
    <dgm:cxn modelId="{0344D93A-2491-44E6-B425-BD3275F90F36}" srcId="{8CABFA5E-5A93-4B8F-89BA-FE0BB8E8F63D}" destId="{27837E9E-A845-4712-9107-44CA03968BFE}" srcOrd="0" destOrd="0" parTransId="{F8F79BD0-4160-4B90-AE2F-8B4A6E4ACA73}" sibTransId="{3C9691B6-DE68-4FE1-92F2-EAD55D4E525C}"/>
    <dgm:cxn modelId="{5FC9813F-4BE9-4097-B619-554BA44A3FF7}" type="presOf" srcId="{8CABFA5E-5A93-4B8F-89BA-FE0BB8E8F63D}" destId="{5CA952B6-1761-46D4-AE26-DF5D230B6F94}" srcOrd="0" destOrd="0" presId="urn:microsoft.com/office/officeart/2005/8/layout/process4"/>
    <dgm:cxn modelId="{BF221967-EBDB-4BF1-A758-F955272B7229}" type="presOf" srcId="{8B74556F-AEC8-4154-A597-12F63431B223}" destId="{91533615-D0BC-466A-87FA-7A9E2C5F3653}" srcOrd="0" destOrd="0" presId="urn:microsoft.com/office/officeart/2005/8/layout/process4"/>
    <dgm:cxn modelId="{6B70CE77-352F-42AE-AC1B-D80A09881134}" type="presOf" srcId="{FF7BE9A8-FEF7-42A7-BB91-54CB9DF9BF08}" destId="{30D6B7E7-001C-42A4-8C00-415B50864AC9}" srcOrd="0" destOrd="0" presId="urn:microsoft.com/office/officeart/2005/8/layout/process4"/>
    <dgm:cxn modelId="{7207C5A4-4547-4FDD-8D84-770BC3F55113}" srcId="{8CABFA5E-5A93-4B8F-89BA-FE0BB8E8F63D}" destId="{FF7BE9A8-FEF7-42A7-BB91-54CB9DF9BF08}" srcOrd="2" destOrd="0" parTransId="{72D3C17F-92A8-43C0-BD66-3D9CF578AFF7}" sibTransId="{211234FC-8F16-4F55-B91D-ED041B2F2437}"/>
    <dgm:cxn modelId="{A94E09C3-1E1F-4619-8811-731D961EF9E3}" type="presOf" srcId="{27837E9E-A845-4712-9107-44CA03968BFE}" destId="{2DB533FB-D3C4-4E48-B6BA-794CF8FCE0CE}" srcOrd="0" destOrd="0" presId="urn:microsoft.com/office/officeart/2005/8/layout/process4"/>
    <dgm:cxn modelId="{CE8066C9-EE01-4291-863D-5E990F94E011}" srcId="{8CABFA5E-5A93-4B8F-89BA-FE0BB8E8F63D}" destId="{00F8877A-553F-4CD9-8C0A-035329D3A5A1}" srcOrd="3" destOrd="0" parTransId="{3F97BCEA-E22F-457B-88D6-FA5A08FE99BD}" sibTransId="{9D714950-B870-4667-990C-F9CD23FA37B6}"/>
    <dgm:cxn modelId="{329938D7-8BFA-4B71-9926-1E7BB6F4030E}" type="presOf" srcId="{00F8877A-553F-4CD9-8C0A-035329D3A5A1}" destId="{C5D3192F-3398-4921-A1CB-9765B0F8AD38}" srcOrd="0" destOrd="0" presId="urn:microsoft.com/office/officeart/2005/8/layout/process4"/>
    <dgm:cxn modelId="{43BCCA95-2EE8-4D1E-ACBE-8B4CFA1B2A0B}" type="presParOf" srcId="{5CA952B6-1761-46D4-AE26-DF5D230B6F94}" destId="{F59A7F90-3D16-49AD-AA6A-F8D4E09E6562}" srcOrd="0" destOrd="0" presId="urn:microsoft.com/office/officeart/2005/8/layout/process4"/>
    <dgm:cxn modelId="{82F3FD59-2E74-46BF-8694-118B8B0298B2}" type="presParOf" srcId="{F59A7F90-3D16-49AD-AA6A-F8D4E09E6562}" destId="{C5D3192F-3398-4921-A1CB-9765B0F8AD38}" srcOrd="0" destOrd="0" presId="urn:microsoft.com/office/officeart/2005/8/layout/process4"/>
    <dgm:cxn modelId="{80B1BCC4-2D44-4ED0-852E-DC4D627AD399}" type="presParOf" srcId="{5CA952B6-1761-46D4-AE26-DF5D230B6F94}" destId="{62437518-36E9-491D-9EC1-A48E358152EE}" srcOrd="1" destOrd="0" presId="urn:microsoft.com/office/officeart/2005/8/layout/process4"/>
    <dgm:cxn modelId="{038E6B8D-EC0E-45C9-B3CA-9ABDCC3250F7}" type="presParOf" srcId="{5CA952B6-1761-46D4-AE26-DF5D230B6F94}" destId="{E9377660-C6EC-4E79-9954-CE32364BE620}" srcOrd="2" destOrd="0" presId="urn:microsoft.com/office/officeart/2005/8/layout/process4"/>
    <dgm:cxn modelId="{1004A800-BB84-4468-8584-65B59D888668}" type="presParOf" srcId="{E9377660-C6EC-4E79-9954-CE32364BE620}" destId="{30D6B7E7-001C-42A4-8C00-415B50864AC9}" srcOrd="0" destOrd="0" presId="urn:microsoft.com/office/officeart/2005/8/layout/process4"/>
    <dgm:cxn modelId="{F491969F-68ED-41E9-8073-4A91E27EC536}" type="presParOf" srcId="{5CA952B6-1761-46D4-AE26-DF5D230B6F94}" destId="{92F9C93B-9457-48D1-BAF3-28AB1BD17E38}" srcOrd="3" destOrd="0" presId="urn:microsoft.com/office/officeart/2005/8/layout/process4"/>
    <dgm:cxn modelId="{C96EE65F-47A5-4B24-B2BC-8F3995DEFBD6}" type="presParOf" srcId="{5CA952B6-1761-46D4-AE26-DF5D230B6F94}" destId="{846AAA0C-6016-46A1-9C7A-99B68CB6F3C3}" srcOrd="4" destOrd="0" presId="urn:microsoft.com/office/officeart/2005/8/layout/process4"/>
    <dgm:cxn modelId="{C90047E6-991D-4928-B631-53A141BA04C6}" type="presParOf" srcId="{846AAA0C-6016-46A1-9C7A-99B68CB6F3C3}" destId="{91533615-D0BC-466A-87FA-7A9E2C5F3653}" srcOrd="0" destOrd="0" presId="urn:microsoft.com/office/officeart/2005/8/layout/process4"/>
    <dgm:cxn modelId="{BD753ADD-9833-43BE-9EA5-B7F5669A8C6F}" type="presParOf" srcId="{5CA952B6-1761-46D4-AE26-DF5D230B6F94}" destId="{B3EC452E-0A0D-491D-A744-7CA899323CA1}" srcOrd="5" destOrd="0" presId="urn:microsoft.com/office/officeart/2005/8/layout/process4"/>
    <dgm:cxn modelId="{B5F1E7AF-F022-4073-A98D-2815BA190478}" type="presParOf" srcId="{5CA952B6-1761-46D4-AE26-DF5D230B6F94}" destId="{04FB45F5-1CE8-4A2F-B05E-69E4F39203FD}" srcOrd="6" destOrd="0" presId="urn:microsoft.com/office/officeart/2005/8/layout/process4"/>
    <dgm:cxn modelId="{D7EEABF6-77CC-42B7-A7AF-0CF76C0FBC61}" type="presParOf" srcId="{04FB45F5-1CE8-4A2F-B05E-69E4F39203FD}" destId="{2DB533FB-D3C4-4E48-B6BA-794CF8FCE0CE}"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84C6299-0D99-4D3B-8F8C-7FC42DE9AA9E}" type="doc">
      <dgm:prSet loTypeId="urn:microsoft.com/office/officeart/2005/8/layout/lProcess3" loCatId="process" qsTypeId="urn:microsoft.com/office/officeart/2005/8/quickstyle/simple1" qsCatId="simple" csTypeId="urn:microsoft.com/office/officeart/2005/8/colors/colorful3" csCatId="colorful"/>
      <dgm:spPr/>
      <dgm:t>
        <a:bodyPr/>
        <a:lstStyle/>
        <a:p>
          <a:endParaRPr lang="en-GB"/>
        </a:p>
      </dgm:t>
    </dgm:pt>
    <dgm:pt modelId="{345C0327-D547-471A-853B-E1B9AF926468}">
      <dgm:prSet/>
      <dgm:spPr/>
      <dgm:t>
        <a:bodyPr/>
        <a:lstStyle/>
        <a:p>
          <a:r>
            <a:rPr lang="en-GB" b="0" i="0" baseline="0"/>
            <a:t>Prevalence of depression in children with ADHD is 18%, and another 15% had both comorbid anxiety and depressive disorder (Xia et al, 2015).</a:t>
          </a:r>
          <a:endParaRPr lang="en-GB"/>
        </a:p>
      </dgm:t>
    </dgm:pt>
    <dgm:pt modelId="{4AEBA664-AC62-470F-B698-A72CD99FAA2B}" type="parTrans" cxnId="{4853CA70-9CF6-42C6-9E19-76E5B982211F}">
      <dgm:prSet/>
      <dgm:spPr/>
      <dgm:t>
        <a:bodyPr/>
        <a:lstStyle/>
        <a:p>
          <a:endParaRPr lang="en-GB"/>
        </a:p>
      </dgm:t>
    </dgm:pt>
    <dgm:pt modelId="{C855E5B0-F9C0-4908-B200-08DBDEDE3C87}" type="sibTrans" cxnId="{4853CA70-9CF6-42C6-9E19-76E5B982211F}">
      <dgm:prSet/>
      <dgm:spPr/>
      <dgm:t>
        <a:bodyPr/>
        <a:lstStyle/>
        <a:p>
          <a:endParaRPr lang="en-GB"/>
        </a:p>
      </dgm:t>
    </dgm:pt>
    <dgm:pt modelId="{FF9C0F7B-F38D-4E7F-A7B1-75060B2F31C1}">
      <dgm:prSet/>
      <dgm:spPr/>
      <dgm:t>
        <a:bodyPr/>
        <a:lstStyle/>
        <a:p>
          <a:r>
            <a:rPr lang="en-GB" b="0" i="0" baseline="0"/>
            <a:t>The presence of depression worsens the symptoms and functioning of children with ADHD, and significantly worsens the prognosis and therapeutic process. </a:t>
          </a:r>
          <a:endParaRPr lang="en-GB"/>
        </a:p>
      </dgm:t>
    </dgm:pt>
    <dgm:pt modelId="{1ECC350E-083F-422B-B7EA-E574A38E69E3}" type="parTrans" cxnId="{517B6D7A-410F-4EBE-AE3C-0E6D09EB3841}">
      <dgm:prSet/>
      <dgm:spPr/>
      <dgm:t>
        <a:bodyPr/>
        <a:lstStyle/>
        <a:p>
          <a:endParaRPr lang="en-GB"/>
        </a:p>
      </dgm:t>
    </dgm:pt>
    <dgm:pt modelId="{A89C714A-2565-4F07-9B9B-F46F83B4ADF3}" type="sibTrans" cxnId="{517B6D7A-410F-4EBE-AE3C-0E6D09EB3841}">
      <dgm:prSet/>
      <dgm:spPr/>
      <dgm:t>
        <a:bodyPr/>
        <a:lstStyle/>
        <a:p>
          <a:endParaRPr lang="en-GB"/>
        </a:p>
      </dgm:t>
    </dgm:pt>
    <dgm:pt modelId="{BD0243D1-56E5-441B-B456-3A7A50F99C22}" type="pres">
      <dgm:prSet presAssocID="{684C6299-0D99-4D3B-8F8C-7FC42DE9AA9E}" presName="Name0" presStyleCnt="0">
        <dgm:presLayoutVars>
          <dgm:chPref val="3"/>
          <dgm:dir/>
          <dgm:animLvl val="lvl"/>
          <dgm:resizeHandles/>
        </dgm:presLayoutVars>
      </dgm:prSet>
      <dgm:spPr/>
    </dgm:pt>
    <dgm:pt modelId="{EFCF99AF-5C33-4BD6-8C92-D3643DAF6121}" type="pres">
      <dgm:prSet presAssocID="{345C0327-D547-471A-853B-E1B9AF926468}" presName="horFlow" presStyleCnt="0"/>
      <dgm:spPr/>
    </dgm:pt>
    <dgm:pt modelId="{59E0BE2C-AF14-4DDC-9D90-9ED5D22CF5FD}" type="pres">
      <dgm:prSet presAssocID="{345C0327-D547-471A-853B-E1B9AF926468}" presName="bigChev" presStyleLbl="node1" presStyleIdx="0" presStyleCnt="2"/>
      <dgm:spPr/>
    </dgm:pt>
    <dgm:pt modelId="{4EF666DA-67E3-441D-9A85-150826392C26}" type="pres">
      <dgm:prSet presAssocID="{345C0327-D547-471A-853B-E1B9AF926468}" presName="vSp" presStyleCnt="0"/>
      <dgm:spPr/>
    </dgm:pt>
    <dgm:pt modelId="{26163D2A-CB8C-4D61-A1E4-D3BF68A1A145}" type="pres">
      <dgm:prSet presAssocID="{FF9C0F7B-F38D-4E7F-A7B1-75060B2F31C1}" presName="horFlow" presStyleCnt="0"/>
      <dgm:spPr/>
    </dgm:pt>
    <dgm:pt modelId="{91168FDE-CED0-4272-A443-880BBCBE3596}" type="pres">
      <dgm:prSet presAssocID="{FF9C0F7B-F38D-4E7F-A7B1-75060B2F31C1}" presName="bigChev" presStyleLbl="node1" presStyleIdx="1" presStyleCnt="2"/>
      <dgm:spPr/>
    </dgm:pt>
  </dgm:ptLst>
  <dgm:cxnLst>
    <dgm:cxn modelId="{A486D60E-2619-4F96-AD89-5C93073CA85E}" type="presOf" srcId="{FF9C0F7B-F38D-4E7F-A7B1-75060B2F31C1}" destId="{91168FDE-CED0-4272-A443-880BBCBE3596}" srcOrd="0" destOrd="0" presId="urn:microsoft.com/office/officeart/2005/8/layout/lProcess3"/>
    <dgm:cxn modelId="{ABE6ED27-E667-4E0E-AF20-D9C4E0628610}" type="presOf" srcId="{684C6299-0D99-4D3B-8F8C-7FC42DE9AA9E}" destId="{BD0243D1-56E5-441B-B456-3A7A50F99C22}" srcOrd="0" destOrd="0" presId="urn:microsoft.com/office/officeart/2005/8/layout/lProcess3"/>
    <dgm:cxn modelId="{4853CA70-9CF6-42C6-9E19-76E5B982211F}" srcId="{684C6299-0D99-4D3B-8F8C-7FC42DE9AA9E}" destId="{345C0327-D547-471A-853B-E1B9AF926468}" srcOrd="0" destOrd="0" parTransId="{4AEBA664-AC62-470F-B698-A72CD99FAA2B}" sibTransId="{C855E5B0-F9C0-4908-B200-08DBDEDE3C87}"/>
    <dgm:cxn modelId="{517B6D7A-410F-4EBE-AE3C-0E6D09EB3841}" srcId="{684C6299-0D99-4D3B-8F8C-7FC42DE9AA9E}" destId="{FF9C0F7B-F38D-4E7F-A7B1-75060B2F31C1}" srcOrd="1" destOrd="0" parTransId="{1ECC350E-083F-422B-B7EA-E574A38E69E3}" sibTransId="{A89C714A-2565-4F07-9B9B-F46F83B4ADF3}"/>
    <dgm:cxn modelId="{BDDED6ED-18A7-45B7-A904-5B0C90ABD86E}" type="presOf" srcId="{345C0327-D547-471A-853B-E1B9AF926468}" destId="{59E0BE2C-AF14-4DDC-9D90-9ED5D22CF5FD}" srcOrd="0" destOrd="0" presId="urn:microsoft.com/office/officeart/2005/8/layout/lProcess3"/>
    <dgm:cxn modelId="{173F81D6-BEA3-492E-9FA1-B015615CB058}" type="presParOf" srcId="{BD0243D1-56E5-441B-B456-3A7A50F99C22}" destId="{EFCF99AF-5C33-4BD6-8C92-D3643DAF6121}" srcOrd="0" destOrd="0" presId="urn:microsoft.com/office/officeart/2005/8/layout/lProcess3"/>
    <dgm:cxn modelId="{E3B2B601-F13A-4E7A-9C70-6171DDBC8DF3}" type="presParOf" srcId="{EFCF99AF-5C33-4BD6-8C92-D3643DAF6121}" destId="{59E0BE2C-AF14-4DDC-9D90-9ED5D22CF5FD}" srcOrd="0" destOrd="0" presId="urn:microsoft.com/office/officeart/2005/8/layout/lProcess3"/>
    <dgm:cxn modelId="{6B4BDB43-1763-45F3-9C13-744FBFAB38DC}" type="presParOf" srcId="{BD0243D1-56E5-441B-B456-3A7A50F99C22}" destId="{4EF666DA-67E3-441D-9A85-150826392C26}" srcOrd="1" destOrd="0" presId="urn:microsoft.com/office/officeart/2005/8/layout/lProcess3"/>
    <dgm:cxn modelId="{F70C3709-1EFF-4CD1-81A6-9062E1EA92A4}" type="presParOf" srcId="{BD0243D1-56E5-441B-B456-3A7A50F99C22}" destId="{26163D2A-CB8C-4D61-A1E4-D3BF68A1A145}" srcOrd="2" destOrd="0" presId="urn:microsoft.com/office/officeart/2005/8/layout/lProcess3"/>
    <dgm:cxn modelId="{06F118E0-35B0-485F-A612-E0554EE7AE53}" type="presParOf" srcId="{26163D2A-CB8C-4D61-A1E4-D3BF68A1A145}" destId="{91168FDE-CED0-4272-A443-880BBCBE3596}"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9741940-843D-41CF-B38C-5C8B5FA06FA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742B33D0-E3C8-46EC-86E3-F3BC275712D6}">
      <dgm:prSet custT="1"/>
      <dgm:spPr/>
      <dgm:t>
        <a:bodyPr/>
        <a:lstStyle/>
        <a:p>
          <a:r>
            <a:rPr lang="en-GB" sz="1600"/>
            <a:t>S</a:t>
          </a:r>
          <a:r>
            <a:rPr lang="en-GB" sz="1600" b="0" i="0" baseline="0"/>
            <a:t>pecific developmental disorders of speech and language - damage to the normal patterns of speech acquisition from the early stages of development.</a:t>
          </a:r>
          <a:endParaRPr lang="en-GB" sz="1600"/>
        </a:p>
      </dgm:t>
    </dgm:pt>
    <dgm:pt modelId="{FD5ADD12-2CFF-409A-BA76-65E15686DDFD}" type="parTrans" cxnId="{01056743-CD5B-496F-A5F7-1762FEDFBBDA}">
      <dgm:prSet/>
      <dgm:spPr/>
      <dgm:t>
        <a:bodyPr/>
        <a:lstStyle/>
        <a:p>
          <a:endParaRPr lang="en-GB" sz="1600"/>
        </a:p>
      </dgm:t>
    </dgm:pt>
    <dgm:pt modelId="{54EC2DA6-B955-4432-AE8C-F27DF9BB69F8}" type="sibTrans" cxnId="{01056743-CD5B-496F-A5F7-1762FEDFBBDA}">
      <dgm:prSet/>
      <dgm:spPr/>
      <dgm:t>
        <a:bodyPr/>
        <a:lstStyle/>
        <a:p>
          <a:endParaRPr lang="en-GB" sz="1600"/>
        </a:p>
      </dgm:t>
    </dgm:pt>
    <dgm:pt modelId="{F918B17C-DA34-4535-920F-F4665AB2738A}">
      <dgm:prSet custT="1"/>
      <dgm:spPr/>
      <dgm:t>
        <a:bodyPr/>
        <a:lstStyle/>
        <a:p>
          <a:r>
            <a:rPr lang="en-GB" sz="1600" b="0" i="0" baseline="0"/>
            <a:t>Reading difficulties and interpersonal relationships, emotional problems, and behavioural problems.</a:t>
          </a:r>
          <a:endParaRPr lang="en-GB" sz="1600"/>
        </a:p>
      </dgm:t>
    </dgm:pt>
    <dgm:pt modelId="{FCD0FD0A-B8C4-4B87-88E5-E5F2B9527326}" type="parTrans" cxnId="{D00EB07A-98E9-4DF4-B2E5-58C720D2DEAF}">
      <dgm:prSet/>
      <dgm:spPr/>
      <dgm:t>
        <a:bodyPr/>
        <a:lstStyle/>
        <a:p>
          <a:endParaRPr lang="en-GB" sz="1600"/>
        </a:p>
      </dgm:t>
    </dgm:pt>
    <dgm:pt modelId="{E7D2C823-DE3F-4F0D-8B32-B4F63C441730}" type="sibTrans" cxnId="{D00EB07A-98E9-4DF4-B2E5-58C720D2DEAF}">
      <dgm:prSet/>
      <dgm:spPr/>
      <dgm:t>
        <a:bodyPr/>
        <a:lstStyle/>
        <a:p>
          <a:endParaRPr lang="en-GB" sz="1600"/>
        </a:p>
      </dgm:t>
    </dgm:pt>
    <dgm:pt modelId="{49E3BAAF-8407-45AF-9A95-C2DE351489A2}">
      <dgm:prSet custT="1"/>
      <dgm:spPr/>
      <dgm:t>
        <a:bodyPr/>
        <a:lstStyle/>
        <a:p>
          <a:r>
            <a:rPr lang="en-GB" sz="1600" b="0" i="0" baseline="0"/>
            <a:t>Language - receptive and expressive language. </a:t>
          </a:r>
          <a:endParaRPr lang="en-GB" sz="1600"/>
        </a:p>
      </dgm:t>
    </dgm:pt>
    <dgm:pt modelId="{829F3CA8-4E49-4C1F-8A1C-782001807FB3}" type="parTrans" cxnId="{A771C467-E833-40CE-96A3-A85B343C3C10}">
      <dgm:prSet/>
      <dgm:spPr/>
      <dgm:t>
        <a:bodyPr/>
        <a:lstStyle/>
        <a:p>
          <a:endParaRPr lang="en-GB" sz="1600"/>
        </a:p>
      </dgm:t>
    </dgm:pt>
    <dgm:pt modelId="{CC2D853B-B411-4F4F-AC3D-57AD72A69F44}" type="sibTrans" cxnId="{A771C467-E833-40CE-96A3-A85B343C3C10}">
      <dgm:prSet/>
      <dgm:spPr/>
      <dgm:t>
        <a:bodyPr/>
        <a:lstStyle/>
        <a:p>
          <a:endParaRPr lang="en-GB" sz="1600"/>
        </a:p>
      </dgm:t>
    </dgm:pt>
    <dgm:pt modelId="{D87B95E3-3D2C-4291-B494-3964AEC2F18E}">
      <dgm:prSet custT="1"/>
      <dgm:spPr/>
      <dgm:t>
        <a:bodyPr/>
        <a:lstStyle/>
        <a:p>
          <a:r>
            <a:rPr lang="en-GB" sz="1600" b="0" i="0" baseline="0"/>
            <a:t>50% - ADHD and language deficit. While 20 to 60% of children with ADHD have one or more learning disabilities or language problems (Hughes et al. 2014). </a:t>
          </a:r>
          <a:endParaRPr lang="en-GB" sz="1600"/>
        </a:p>
      </dgm:t>
    </dgm:pt>
    <dgm:pt modelId="{3BBDB0C4-D7A9-4DD8-B41D-EDF7452E4A29}" type="parTrans" cxnId="{82377C78-0A3E-4C2B-AD4A-CAE4C68E9FB6}">
      <dgm:prSet/>
      <dgm:spPr/>
      <dgm:t>
        <a:bodyPr/>
        <a:lstStyle/>
        <a:p>
          <a:endParaRPr lang="en-GB" sz="1600"/>
        </a:p>
      </dgm:t>
    </dgm:pt>
    <dgm:pt modelId="{8E85F50F-90CE-4CEA-8C97-DE4FB4D67427}" type="sibTrans" cxnId="{82377C78-0A3E-4C2B-AD4A-CAE4C68E9FB6}">
      <dgm:prSet/>
      <dgm:spPr/>
      <dgm:t>
        <a:bodyPr/>
        <a:lstStyle/>
        <a:p>
          <a:endParaRPr lang="en-GB" sz="1600"/>
        </a:p>
      </dgm:t>
    </dgm:pt>
    <dgm:pt modelId="{0E158B81-9381-42ED-AA8F-9C44A1D60441}">
      <dgm:prSet custT="1"/>
      <dgm:spPr/>
      <dgm:t>
        <a:bodyPr/>
        <a:lstStyle/>
        <a:p>
          <a:r>
            <a:rPr lang="en-GB" sz="1600" b="0" i="0" baseline="0"/>
            <a:t>Language impairments in the majority within the ADHD and reading disorder in &gt;40% in children with ADHD (Helland, 2016). </a:t>
          </a:r>
          <a:endParaRPr lang="en-GB" sz="1600"/>
        </a:p>
      </dgm:t>
    </dgm:pt>
    <dgm:pt modelId="{D97FB017-5ED5-4F7F-AF3D-549B317D3CC1}" type="parTrans" cxnId="{195214BE-377A-4670-B338-938799106935}">
      <dgm:prSet/>
      <dgm:spPr/>
      <dgm:t>
        <a:bodyPr/>
        <a:lstStyle/>
        <a:p>
          <a:endParaRPr lang="en-GB" sz="1600"/>
        </a:p>
      </dgm:t>
    </dgm:pt>
    <dgm:pt modelId="{FF2EF56C-50EE-4701-B546-1569CD0F439C}" type="sibTrans" cxnId="{195214BE-377A-4670-B338-938799106935}">
      <dgm:prSet/>
      <dgm:spPr/>
      <dgm:t>
        <a:bodyPr/>
        <a:lstStyle/>
        <a:p>
          <a:endParaRPr lang="en-GB" sz="1600"/>
        </a:p>
      </dgm:t>
    </dgm:pt>
    <dgm:pt modelId="{C08BF1A8-99EE-43B0-82CD-60CEF57BA9AA}" type="pres">
      <dgm:prSet presAssocID="{E9741940-843D-41CF-B38C-5C8B5FA06FA0}" presName="vert0" presStyleCnt="0">
        <dgm:presLayoutVars>
          <dgm:dir/>
          <dgm:animOne val="branch"/>
          <dgm:animLvl val="lvl"/>
        </dgm:presLayoutVars>
      </dgm:prSet>
      <dgm:spPr/>
    </dgm:pt>
    <dgm:pt modelId="{828799C6-A067-45B3-987C-27051E008D92}" type="pres">
      <dgm:prSet presAssocID="{742B33D0-E3C8-46EC-86E3-F3BC275712D6}" presName="thickLine" presStyleLbl="alignNode1" presStyleIdx="0" presStyleCnt="5"/>
      <dgm:spPr/>
    </dgm:pt>
    <dgm:pt modelId="{16F095BA-09FB-4C38-84B4-D1083E009336}" type="pres">
      <dgm:prSet presAssocID="{742B33D0-E3C8-46EC-86E3-F3BC275712D6}" presName="horz1" presStyleCnt="0"/>
      <dgm:spPr/>
    </dgm:pt>
    <dgm:pt modelId="{49CCAA57-442D-4E15-8A0F-347D982F0AB1}" type="pres">
      <dgm:prSet presAssocID="{742B33D0-E3C8-46EC-86E3-F3BC275712D6}" presName="tx1" presStyleLbl="revTx" presStyleIdx="0" presStyleCnt="5"/>
      <dgm:spPr/>
    </dgm:pt>
    <dgm:pt modelId="{07FE91C9-9D92-4651-A074-75228BBEABD9}" type="pres">
      <dgm:prSet presAssocID="{742B33D0-E3C8-46EC-86E3-F3BC275712D6}" presName="vert1" presStyleCnt="0"/>
      <dgm:spPr/>
    </dgm:pt>
    <dgm:pt modelId="{0176C4C9-855F-4F3E-ACFB-BFD32B3B78B8}" type="pres">
      <dgm:prSet presAssocID="{F918B17C-DA34-4535-920F-F4665AB2738A}" presName="thickLine" presStyleLbl="alignNode1" presStyleIdx="1" presStyleCnt="5"/>
      <dgm:spPr/>
    </dgm:pt>
    <dgm:pt modelId="{54B1C3C6-979B-4C66-9EC5-A7448CC2E654}" type="pres">
      <dgm:prSet presAssocID="{F918B17C-DA34-4535-920F-F4665AB2738A}" presName="horz1" presStyleCnt="0"/>
      <dgm:spPr/>
    </dgm:pt>
    <dgm:pt modelId="{960561D0-B155-4D8C-AB90-983E39EE992E}" type="pres">
      <dgm:prSet presAssocID="{F918B17C-DA34-4535-920F-F4665AB2738A}" presName="tx1" presStyleLbl="revTx" presStyleIdx="1" presStyleCnt="5"/>
      <dgm:spPr/>
    </dgm:pt>
    <dgm:pt modelId="{1D6B0828-6C14-4D9F-9AE3-E32A33763BBA}" type="pres">
      <dgm:prSet presAssocID="{F918B17C-DA34-4535-920F-F4665AB2738A}" presName="vert1" presStyleCnt="0"/>
      <dgm:spPr/>
    </dgm:pt>
    <dgm:pt modelId="{2E902B2B-2E82-4366-8ECB-395925699B34}" type="pres">
      <dgm:prSet presAssocID="{49E3BAAF-8407-45AF-9A95-C2DE351489A2}" presName="thickLine" presStyleLbl="alignNode1" presStyleIdx="2" presStyleCnt="5"/>
      <dgm:spPr/>
    </dgm:pt>
    <dgm:pt modelId="{2C3B549A-34FF-4E31-BDFE-FE2BB4ED3EFE}" type="pres">
      <dgm:prSet presAssocID="{49E3BAAF-8407-45AF-9A95-C2DE351489A2}" presName="horz1" presStyleCnt="0"/>
      <dgm:spPr/>
    </dgm:pt>
    <dgm:pt modelId="{7D78708C-6A6D-4C1A-A446-7CEC53C02534}" type="pres">
      <dgm:prSet presAssocID="{49E3BAAF-8407-45AF-9A95-C2DE351489A2}" presName="tx1" presStyleLbl="revTx" presStyleIdx="2" presStyleCnt="5"/>
      <dgm:spPr/>
    </dgm:pt>
    <dgm:pt modelId="{1E7D1DF0-D38B-4330-8301-4CCB446ADADB}" type="pres">
      <dgm:prSet presAssocID="{49E3BAAF-8407-45AF-9A95-C2DE351489A2}" presName="vert1" presStyleCnt="0"/>
      <dgm:spPr/>
    </dgm:pt>
    <dgm:pt modelId="{14F9A34B-1A1D-40DC-9065-19441F2B75DB}" type="pres">
      <dgm:prSet presAssocID="{D87B95E3-3D2C-4291-B494-3964AEC2F18E}" presName="thickLine" presStyleLbl="alignNode1" presStyleIdx="3" presStyleCnt="5"/>
      <dgm:spPr/>
    </dgm:pt>
    <dgm:pt modelId="{7160EFD3-D259-4A25-A76E-69E8EDD5AD2A}" type="pres">
      <dgm:prSet presAssocID="{D87B95E3-3D2C-4291-B494-3964AEC2F18E}" presName="horz1" presStyleCnt="0"/>
      <dgm:spPr/>
    </dgm:pt>
    <dgm:pt modelId="{957DF55D-1E31-4939-8143-AE0A23E694AB}" type="pres">
      <dgm:prSet presAssocID="{D87B95E3-3D2C-4291-B494-3964AEC2F18E}" presName="tx1" presStyleLbl="revTx" presStyleIdx="3" presStyleCnt="5"/>
      <dgm:spPr/>
    </dgm:pt>
    <dgm:pt modelId="{878CCF31-82F4-4145-99CA-2194FC8BC58E}" type="pres">
      <dgm:prSet presAssocID="{D87B95E3-3D2C-4291-B494-3964AEC2F18E}" presName="vert1" presStyleCnt="0"/>
      <dgm:spPr/>
    </dgm:pt>
    <dgm:pt modelId="{2D40C98D-4C33-41B2-9B64-258BB172C0ED}" type="pres">
      <dgm:prSet presAssocID="{0E158B81-9381-42ED-AA8F-9C44A1D60441}" presName="thickLine" presStyleLbl="alignNode1" presStyleIdx="4" presStyleCnt="5"/>
      <dgm:spPr/>
    </dgm:pt>
    <dgm:pt modelId="{E826A2D0-3716-42D5-913E-CEB5FF483DD2}" type="pres">
      <dgm:prSet presAssocID="{0E158B81-9381-42ED-AA8F-9C44A1D60441}" presName="horz1" presStyleCnt="0"/>
      <dgm:spPr/>
    </dgm:pt>
    <dgm:pt modelId="{9EB647F1-16AB-4E49-8434-05F781F0D000}" type="pres">
      <dgm:prSet presAssocID="{0E158B81-9381-42ED-AA8F-9C44A1D60441}" presName="tx1" presStyleLbl="revTx" presStyleIdx="4" presStyleCnt="5"/>
      <dgm:spPr/>
    </dgm:pt>
    <dgm:pt modelId="{EDB72223-3B67-4EE3-9E1A-053F86CA9B63}" type="pres">
      <dgm:prSet presAssocID="{0E158B81-9381-42ED-AA8F-9C44A1D60441}" presName="vert1" presStyleCnt="0"/>
      <dgm:spPr/>
    </dgm:pt>
  </dgm:ptLst>
  <dgm:cxnLst>
    <dgm:cxn modelId="{9B9CE819-5079-4EF0-A5DE-4288F833816C}" type="presOf" srcId="{49E3BAAF-8407-45AF-9A95-C2DE351489A2}" destId="{7D78708C-6A6D-4C1A-A446-7CEC53C02534}" srcOrd="0" destOrd="0" presId="urn:microsoft.com/office/officeart/2008/layout/LinedList"/>
    <dgm:cxn modelId="{19279B40-F149-4852-B0EC-A662A7CFE65E}" type="presOf" srcId="{742B33D0-E3C8-46EC-86E3-F3BC275712D6}" destId="{49CCAA57-442D-4E15-8A0F-347D982F0AB1}" srcOrd="0" destOrd="0" presId="urn:microsoft.com/office/officeart/2008/layout/LinedList"/>
    <dgm:cxn modelId="{01056743-CD5B-496F-A5F7-1762FEDFBBDA}" srcId="{E9741940-843D-41CF-B38C-5C8B5FA06FA0}" destId="{742B33D0-E3C8-46EC-86E3-F3BC275712D6}" srcOrd="0" destOrd="0" parTransId="{FD5ADD12-2CFF-409A-BA76-65E15686DDFD}" sibTransId="{54EC2DA6-B955-4432-AE8C-F27DF9BB69F8}"/>
    <dgm:cxn modelId="{A771C467-E833-40CE-96A3-A85B343C3C10}" srcId="{E9741940-843D-41CF-B38C-5C8B5FA06FA0}" destId="{49E3BAAF-8407-45AF-9A95-C2DE351489A2}" srcOrd="2" destOrd="0" parTransId="{829F3CA8-4E49-4C1F-8A1C-782001807FB3}" sibTransId="{CC2D853B-B411-4F4F-AC3D-57AD72A69F44}"/>
    <dgm:cxn modelId="{82377C78-0A3E-4C2B-AD4A-CAE4C68E9FB6}" srcId="{E9741940-843D-41CF-B38C-5C8B5FA06FA0}" destId="{D87B95E3-3D2C-4291-B494-3964AEC2F18E}" srcOrd="3" destOrd="0" parTransId="{3BBDB0C4-D7A9-4DD8-B41D-EDF7452E4A29}" sibTransId="{8E85F50F-90CE-4CEA-8C97-DE4FB4D67427}"/>
    <dgm:cxn modelId="{D00EB07A-98E9-4DF4-B2E5-58C720D2DEAF}" srcId="{E9741940-843D-41CF-B38C-5C8B5FA06FA0}" destId="{F918B17C-DA34-4535-920F-F4665AB2738A}" srcOrd="1" destOrd="0" parTransId="{FCD0FD0A-B8C4-4B87-88E5-E5F2B9527326}" sibTransId="{E7D2C823-DE3F-4F0D-8B32-B4F63C441730}"/>
    <dgm:cxn modelId="{6140D18A-B245-480F-BE33-A6E349DF26F3}" type="presOf" srcId="{D87B95E3-3D2C-4291-B494-3964AEC2F18E}" destId="{957DF55D-1E31-4939-8143-AE0A23E694AB}" srcOrd="0" destOrd="0" presId="urn:microsoft.com/office/officeart/2008/layout/LinedList"/>
    <dgm:cxn modelId="{5B736DBC-111C-418D-A235-B419C5EF5D71}" type="presOf" srcId="{F918B17C-DA34-4535-920F-F4665AB2738A}" destId="{960561D0-B155-4D8C-AB90-983E39EE992E}" srcOrd="0" destOrd="0" presId="urn:microsoft.com/office/officeart/2008/layout/LinedList"/>
    <dgm:cxn modelId="{195214BE-377A-4670-B338-938799106935}" srcId="{E9741940-843D-41CF-B38C-5C8B5FA06FA0}" destId="{0E158B81-9381-42ED-AA8F-9C44A1D60441}" srcOrd="4" destOrd="0" parTransId="{D97FB017-5ED5-4F7F-AF3D-549B317D3CC1}" sibTransId="{FF2EF56C-50EE-4701-B546-1569CD0F439C}"/>
    <dgm:cxn modelId="{4042BFCD-C701-4099-8956-574339095BC6}" type="presOf" srcId="{E9741940-843D-41CF-B38C-5C8B5FA06FA0}" destId="{C08BF1A8-99EE-43B0-82CD-60CEF57BA9AA}" srcOrd="0" destOrd="0" presId="urn:microsoft.com/office/officeart/2008/layout/LinedList"/>
    <dgm:cxn modelId="{CB5FC8F3-E727-4A20-8EE4-F507B7D7154A}" type="presOf" srcId="{0E158B81-9381-42ED-AA8F-9C44A1D60441}" destId="{9EB647F1-16AB-4E49-8434-05F781F0D000}" srcOrd="0" destOrd="0" presId="urn:microsoft.com/office/officeart/2008/layout/LinedList"/>
    <dgm:cxn modelId="{82C13FCC-6933-4E2C-9173-F74FA7D8F3BB}" type="presParOf" srcId="{C08BF1A8-99EE-43B0-82CD-60CEF57BA9AA}" destId="{828799C6-A067-45B3-987C-27051E008D92}" srcOrd="0" destOrd="0" presId="urn:microsoft.com/office/officeart/2008/layout/LinedList"/>
    <dgm:cxn modelId="{F4CE8735-0147-474A-B5AE-7CEA55490D7B}" type="presParOf" srcId="{C08BF1A8-99EE-43B0-82CD-60CEF57BA9AA}" destId="{16F095BA-09FB-4C38-84B4-D1083E009336}" srcOrd="1" destOrd="0" presId="urn:microsoft.com/office/officeart/2008/layout/LinedList"/>
    <dgm:cxn modelId="{0F3E1BDE-BA53-4DC3-BF50-A7913171D70F}" type="presParOf" srcId="{16F095BA-09FB-4C38-84B4-D1083E009336}" destId="{49CCAA57-442D-4E15-8A0F-347D982F0AB1}" srcOrd="0" destOrd="0" presId="urn:microsoft.com/office/officeart/2008/layout/LinedList"/>
    <dgm:cxn modelId="{66A9306C-4D91-4418-8F19-D9BDCEC40258}" type="presParOf" srcId="{16F095BA-09FB-4C38-84B4-D1083E009336}" destId="{07FE91C9-9D92-4651-A074-75228BBEABD9}" srcOrd="1" destOrd="0" presId="urn:microsoft.com/office/officeart/2008/layout/LinedList"/>
    <dgm:cxn modelId="{08055212-5BE8-49A8-AB67-9F3407339528}" type="presParOf" srcId="{C08BF1A8-99EE-43B0-82CD-60CEF57BA9AA}" destId="{0176C4C9-855F-4F3E-ACFB-BFD32B3B78B8}" srcOrd="2" destOrd="0" presId="urn:microsoft.com/office/officeart/2008/layout/LinedList"/>
    <dgm:cxn modelId="{C6EE1010-709E-4CAE-AA90-E4B7DBCB1C7F}" type="presParOf" srcId="{C08BF1A8-99EE-43B0-82CD-60CEF57BA9AA}" destId="{54B1C3C6-979B-4C66-9EC5-A7448CC2E654}" srcOrd="3" destOrd="0" presId="urn:microsoft.com/office/officeart/2008/layout/LinedList"/>
    <dgm:cxn modelId="{248C8AFE-13D3-4B34-A670-6E3B455D84F3}" type="presParOf" srcId="{54B1C3C6-979B-4C66-9EC5-A7448CC2E654}" destId="{960561D0-B155-4D8C-AB90-983E39EE992E}" srcOrd="0" destOrd="0" presId="urn:microsoft.com/office/officeart/2008/layout/LinedList"/>
    <dgm:cxn modelId="{9A5C1429-FF5D-4F8D-A776-8D9FD4E91869}" type="presParOf" srcId="{54B1C3C6-979B-4C66-9EC5-A7448CC2E654}" destId="{1D6B0828-6C14-4D9F-9AE3-E32A33763BBA}" srcOrd="1" destOrd="0" presId="urn:microsoft.com/office/officeart/2008/layout/LinedList"/>
    <dgm:cxn modelId="{56964CA8-69DC-4AFF-8462-2341D228F5A2}" type="presParOf" srcId="{C08BF1A8-99EE-43B0-82CD-60CEF57BA9AA}" destId="{2E902B2B-2E82-4366-8ECB-395925699B34}" srcOrd="4" destOrd="0" presId="urn:microsoft.com/office/officeart/2008/layout/LinedList"/>
    <dgm:cxn modelId="{AC2E42D0-B04A-47E6-BEF3-2D51E777E95C}" type="presParOf" srcId="{C08BF1A8-99EE-43B0-82CD-60CEF57BA9AA}" destId="{2C3B549A-34FF-4E31-BDFE-FE2BB4ED3EFE}" srcOrd="5" destOrd="0" presId="urn:microsoft.com/office/officeart/2008/layout/LinedList"/>
    <dgm:cxn modelId="{0D401786-E39D-497C-B284-F3AE60CB564A}" type="presParOf" srcId="{2C3B549A-34FF-4E31-BDFE-FE2BB4ED3EFE}" destId="{7D78708C-6A6D-4C1A-A446-7CEC53C02534}" srcOrd="0" destOrd="0" presId="urn:microsoft.com/office/officeart/2008/layout/LinedList"/>
    <dgm:cxn modelId="{EC25D394-168A-492C-8FC7-54E218D927D1}" type="presParOf" srcId="{2C3B549A-34FF-4E31-BDFE-FE2BB4ED3EFE}" destId="{1E7D1DF0-D38B-4330-8301-4CCB446ADADB}" srcOrd="1" destOrd="0" presId="urn:microsoft.com/office/officeart/2008/layout/LinedList"/>
    <dgm:cxn modelId="{FC53DECC-0FA6-4BC5-8D59-BB1C0240C78A}" type="presParOf" srcId="{C08BF1A8-99EE-43B0-82CD-60CEF57BA9AA}" destId="{14F9A34B-1A1D-40DC-9065-19441F2B75DB}" srcOrd="6" destOrd="0" presId="urn:microsoft.com/office/officeart/2008/layout/LinedList"/>
    <dgm:cxn modelId="{F919FF7C-AE2F-484A-B67D-69E4FF48C52D}" type="presParOf" srcId="{C08BF1A8-99EE-43B0-82CD-60CEF57BA9AA}" destId="{7160EFD3-D259-4A25-A76E-69E8EDD5AD2A}" srcOrd="7" destOrd="0" presId="urn:microsoft.com/office/officeart/2008/layout/LinedList"/>
    <dgm:cxn modelId="{C721A5D7-7EA7-41A5-986E-FC827D362B61}" type="presParOf" srcId="{7160EFD3-D259-4A25-A76E-69E8EDD5AD2A}" destId="{957DF55D-1E31-4939-8143-AE0A23E694AB}" srcOrd="0" destOrd="0" presId="urn:microsoft.com/office/officeart/2008/layout/LinedList"/>
    <dgm:cxn modelId="{8A54F89C-8A21-486F-8BE8-93CC2B7FA3E8}" type="presParOf" srcId="{7160EFD3-D259-4A25-A76E-69E8EDD5AD2A}" destId="{878CCF31-82F4-4145-99CA-2194FC8BC58E}" srcOrd="1" destOrd="0" presId="urn:microsoft.com/office/officeart/2008/layout/LinedList"/>
    <dgm:cxn modelId="{75323265-CCEA-4B75-B297-54161F25236E}" type="presParOf" srcId="{C08BF1A8-99EE-43B0-82CD-60CEF57BA9AA}" destId="{2D40C98D-4C33-41B2-9B64-258BB172C0ED}" srcOrd="8" destOrd="0" presId="urn:microsoft.com/office/officeart/2008/layout/LinedList"/>
    <dgm:cxn modelId="{D6C46585-9472-459B-8384-B851CFFA3F11}" type="presParOf" srcId="{C08BF1A8-99EE-43B0-82CD-60CEF57BA9AA}" destId="{E826A2D0-3716-42D5-913E-CEB5FF483DD2}" srcOrd="9" destOrd="0" presId="urn:microsoft.com/office/officeart/2008/layout/LinedList"/>
    <dgm:cxn modelId="{B1AC2C4E-FFDD-4075-B5D8-C656E30C9B28}" type="presParOf" srcId="{E826A2D0-3716-42D5-913E-CEB5FF483DD2}" destId="{9EB647F1-16AB-4E49-8434-05F781F0D000}" srcOrd="0" destOrd="0" presId="urn:microsoft.com/office/officeart/2008/layout/LinedList"/>
    <dgm:cxn modelId="{4CFC8287-F705-4612-80E8-DBD3CC6C4336}" type="presParOf" srcId="{E826A2D0-3716-42D5-913E-CEB5FF483DD2}" destId="{EDB72223-3B67-4EE3-9E1A-053F86CA9B6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1E08FFA-6CA2-440B-AD99-A5895F6011E1}"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GB"/>
        </a:p>
      </dgm:t>
    </dgm:pt>
    <dgm:pt modelId="{9D9CE1DF-59BF-414F-9DCB-8CEBD4883F31}">
      <dgm:prSet custT="1"/>
      <dgm:spPr>
        <a:solidFill>
          <a:srgbClr val="3399FF"/>
        </a:solidFill>
      </dgm:spPr>
      <dgm:t>
        <a:bodyPr/>
        <a:lstStyle/>
        <a:p>
          <a:pPr algn="ctr" rtl="0"/>
          <a:r>
            <a:rPr lang="en-GB" sz="2400"/>
            <a:t>Interplay between multiple genetic (</a:t>
          </a:r>
          <a:r>
            <a:rPr lang="en-GB" sz="2400" err="1"/>
            <a:t>Gizer</a:t>
          </a:r>
          <a:r>
            <a:rPr lang="en-GB" sz="2400"/>
            <a:t>, </a:t>
          </a:r>
          <a:r>
            <a:rPr lang="en-GB" sz="2400" err="1"/>
            <a:t>Ficks</a:t>
          </a:r>
          <a:r>
            <a:rPr lang="en-GB" sz="2400"/>
            <a:t>  and Waldman, 2009; </a:t>
          </a:r>
          <a:r>
            <a:rPr lang="fr-FR" sz="2400"/>
            <a:t>Larsson, et al. 2013) </a:t>
          </a:r>
          <a:r>
            <a:rPr lang="en-GB" sz="2400"/>
            <a:t>and environmental risk factors (</a:t>
          </a:r>
          <a:r>
            <a:rPr lang="en-GB" sz="2400" err="1"/>
            <a:t>Grizenko</a:t>
          </a:r>
          <a:r>
            <a:rPr lang="en-GB" sz="2400"/>
            <a:t>, et al. 2012)</a:t>
          </a:r>
        </a:p>
      </dgm:t>
    </dgm:pt>
    <dgm:pt modelId="{5B96AC62-B483-47D4-8699-64AA026F2BDE}" type="parTrans" cxnId="{A9F6617A-0AD6-4CAA-A52C-3D9BE0D131B7}">
      <dgm:prSet/>
      <dgm:spPr/>
      <dgm:t>
        <a:bodyPr/>
        <a:lstStyle/>
        <a:p>
          <a:pPr algn="ctr"/>
          <a:endParaRPr lang="en-GB" sz="2000"/>
        </a:p>
      </dgm:t>
    </dgm:pt>
    <dgm:pt modelId="{7E1FBE00-4175-4987-804F-911CC7F8C57A}" type="sibTrans" cxnId="{A9F6617A-0AD6-4CAA-A52C-3D9BE0D131B7}">
      <dgm:prSet/>
      <dgm:spPr/>
      <dgm:t>
        <a:bodyPr/>
        <a:lstStyle/>
        <a:p>
          <a:pPr algn="ctr"/>
          <a:endParaRPr lang="en-GB" sz="2000"/>
        </a:p>
      </dgm:t>
    </dgm:pt>
    <dgm:pt modelId="{09FB443B-8B3B-4485-AE05-9EF53F8A05ED}">
      <dgm:prSet custT="1"/>
      <dgm:spPr>
        <a:solidFill>
          <a:srgbClr val="00B0F0"/>
        </a:solidFill>
      </dgm:spPr>
      <dgm:t>
        <a:bodyPr/>
        <a:lstStyle/>
        <a:p>
          <a:pPr algn="ctr" rtl="0"/>
          <a:r>
            <a:rPr lang="en-GB" sz="2400"/>
            <a:t>Risk factors that affect the neurobiological basis of the disorder (</a:t>
          </a:r>
          <a:r>
            <a:rPr lang="en-GB" sz="2400" err="1"/>
            <a:t>Cortese</a:t>
          </a:r>
          <a:r>
            <a:rPr lang="en-GB" sz="2400"/>
            <a:t>, et al. 2012)</a:t>
          </a:r>
        </a:p>
      </dgm:t>
    </dgm:pt>
    <dgm:pt modelId="{D7161BBA-D98D-43AB-86E1-DA9D6D602DE1}" type="parTrans" cxnId="{49361EAB-436A-448B-B668-D5DAE69C6932}">
      <dgm:prSet/>
      <dgm:spPr/>
      <dgm:t>
        <a:bodyPr/>
        <a:lstStyle/>
        <a:p>
          <a:pPr algn="ctr"/>
          <a:endParaRPr lang="en-GB" sz="2000"/>
        </a:p>
      </dgm:t>
    </dgm:pt>
    <dgm:pt modelId="{430F4325-E1EB-47AA-B5F4-D550FA500CD4}" type="sibTrans" cxnId="{49361EAB-436A-448B-B668-D5DAE69C6932}">
      <dgm:prSet/>
      <dgm:spPr/>
      <dgm:t>
        <a:bodyPr/>
        <a:lstStyle/>
        <a:p>
          <a:pPr algn="ctr"/>
          <a:endParaRPr lang="en-GB" sz="2000"/>
        </a:p>
      </dgm:t>
    </dgm:pt>
    <dgm:pt modelId="{98C3B67D-EE0A-4352-8D5A-60E181901404}" type="pres">
      <dgm:prSet presAssocID="{A1E08FFA-6CA2-440B-AD99-A5895F6011E1}" presName="vert0" presStyleCnt="0">
        <dgm:presLayoutVars>
          <dgm:dir/>
          <dgm:animOne val="branch"/>
          <dgm:animLvl val="lvl"/>
        </dgm:presLayoutVars>
      </dgm:prSet>
      <dgm:spPr/>
    </dgm:pt>
    <dgm:pt modelId="{D704B706-2ED6-478B-8703-3E14FB7F361A}" type="pres">
      <dgm:prSet presAssocID="{9D9CE1DF-59BF-414F-9DCB-8CEBD4883F31}" presName="thickLine" presStyleLbl="alignNode1" presStyleIdx="0" presStyleCnt="2"/>
      <dgm:spPr/>
    </dgm:pt>
    <dgm:pt modelId="{11BFFA68-14F3-404B-ACB6-FDE4A6526BB1}" type="pres">
      <dgm:prSet presAssocID="{9D9CE1DF-59BF-414F-9DCB-8CEBD4883F31}" presName="horz1" presStyleCnt="0"/>
      <dgm:spPr/>
    </dgm:pt>
    <dgm:pt modelId="{A63ADD53-02E5-4C43-89DB-ACBE60761C82}" type="pres">
      <dgm:prSet presAssocID="{9D9CE1DF-59BF-414F-9DCB-8CEBD4883F31}" presName="tx1" presStyleLbl="revTx" presStyleIdx="0" presStyleCnt="2"/>
      <dgm:spPr/>
    </dgm:pt>
    <dgm:pt modelId="{7B58B214-2969-45CC-B8C9-7C668EF1D7FE}" type="pres">
      <dgm:prSet presAssocID="{9D9CE1DF-59BF-414F-9DCB-8CEBD4883F31}" presName="vert1" presStyleCnt="0"/>
      <dgm:spPr/>
    </dgm:pt>
    <dgm:pt modelId="{CFAF88F4-3AD8-4D96-AE5C-5B5D1A4F60A7}" type="pres">
      <dgm:prSet presAssocID="{09FB443B-8B3B-4485-AE05-9EF53F8A05ED}" presName="thickLine" presStyleLbl="alignNode1" presStyleIdx="1" presStyleCnt="2"/>
      <dgm:spPr/>
    </dgm:pt>
    <dgm:pt modelId="{D167D091-322E-47AD-8D8B-E706C919440C}" type="pres">
      <dgm:prSet presAssocID="{09FB443B-8B3B-4485-AE05-9EF53F8A05ED}" presName="horz1" presStyleCnt="0"/>
      <dgm:spPr/>
    </dgm:pt>
    <dgm:pt modelId="{A14E7327-FD7E-4D55-9072-5E2EFAF501AE}" type="pres">
      <dgm:prSet presAssocID="{09FB443B-8B3B-4485-AE05-9EF53F8A05ED}" presName="tx1" presStyleLbl="revTx" presStyleIdx="1" presStyleCnt="2"/>
      <dgm:spPr/>
    </dgm:pt>
    <dgm:pt modelId="{7611A4B9-4D32-464F-B8B5-320925B04307}" type="pres">
      <dgm:prSet presAssocID="{09FB443B-8B3B-4485-AE05-9EF53F8A05ED}" presName="vert1" presStyleCnt="0"/>
      <dgm:spPr/>
    </dgm:pt>
  </dgm:ptLst>
  <dgm:cxnLst>
    <dgm:cxn modelId="{156BFC14-FC0B-4E39-A3BE-23773CB598A6}" type="presOf" srcId="{09FB443B-8B3B-4485-AE05-9EF53F8A05ED}" destId="{A14E7327-FD7E-4D55-9072-5E2EFAF501AE}" srcOrd="0" destOrd="0" presId="urn:microsoft.com/office/officeart/2008/layout/LinedList"/>
    <dgm:cxn modelId="{A9F6617A-0AD6-4CAA-A52C-3D9BE0D131B7}" srcId="{A1E08FFA-6CA2-440B-AD99-A5895F6011E1}" destId="{9D9CE1DF-59BF-414F-9DCB-8CEBD4883F31}" srcOrd="0" destOrd="0" parTransId="{5B96AC62-B483-47D4-8699-64AA026F2BDE}" sibTransId="{7E1FBE00-4175-4987-804F-911CC7F8C57A}"/>
    <dgm:cxn modelId="{411ECFA0-3EF5-443A-81F8-98A802468D6B}" type="presOf" srcId="{A1E08FFA-6CA2-440B-AD99-A5895F6011E1}" destId="{98C3B67D-EE0A-4352-8D5A-60E181901404}" srcOrd="0" destOrd="0" presId="urn:microsoft.com/office/officeart/2008/layout/LinedList"/>
    <dgm:cxn modelId="{49361EAB-436A-448B-B668-D5DAE69C6932}" srcId="{A1E08FFA-6CA2-440B-AD99-A5895F6011E1}" destId="{09FB443B-8B3B-4485-AE05-9EF53F8A05ED}" srcOrd="1" destOrd="0" parTransId="{D7161BBA-D98D-43AB-86E1-DA9D6D602DE1}" sibTransId="{430F4325-E1EB-47AA-B5F4-D550FA500CD4}"/>
    <dgm:cxn modelId="{13A8EBE2-FD66-42EC-991D-9698580133CC}" type="presOf" srcId="{9D9CE1DF-59BF-414F-9DCB-8CEBD4883F31}" destId="{A63ADD53-02E5-4C43-89DB-ACBE60761C82}" srcOrd="0" destOrd="0" presId="urn:microsoft.com/office/officeart/2008/layout/LinedList"/>
    <dgm:cxn modelId="{F1DA4A08-CFCC-408D-B04F-E714E18ABC2A}" type="presParOf" srcId="{98C3B67D-EE0A-4352-8D5A-60E181901404}" destId="{D704B706-2ED6-478B-8703-3E14FB7F361A}" srcOrd="0" destOrd="0" presId="urn:microsoft.com/office/officeart/2008/layout/LinedList"/>
    <dgm:cxn modelId="{F01592C1-2687-4450-A959-7B16380A7860}" type="presParOf" srcId="{98C3B67D-EE0A-4352-8D5A-60E181901404}" destId="{11BFFA68-14F3-404B-ACB6-FDE4A6526BB1}" srcOrd="1" destOrd="0" presId="urn:microsoft.com/office/officeart/2008/layout/LinedList"/>
    <dgm:cxn modelId="{1E1E858E-889C-454C-BA12-6C9ABBF1DD9C}" type="presParOf" srcId="{11BFFA68-14F3-404B-ACB6-FDE4A6526BB1}" destId="{A63ADD53-02E5-4C43-89DB-ACBE60761C82}" srcOrd="0" destOrd="0" presId="urn:microsoft.com/office/officeart/2008/layout/LinedList"/>
    <dgm:cxn modelId="{ECCB954C-E190-483D-9C56-0CAD40AB98DF}" type="presParOf" srcId="{11BFFA68-14F3-404B-ACB6-FDE4A6526BB1}" destId="{7B58B214-2969-45CC-B8C9-7C668EF1D7FE}" srcOrd="1" destOrd="0" presId="urn:microsoft.com/office/officeart/2008/layout/LinedList"/>
    <dgm:cxn modelId="{2B611825-2320-4C4D-B7B7-0CB723ADD335}" type="presParOf" srcId="{98C3B67D-EE0A-4352-8D5A-60E181901404}" destId="{CFAF88F4-3AD8-4D96-AE5C-5B5D1A4F60A7}" srcOrd="2" destOrd="0" presId="urn:microsoft.com/office/officeart/2008/layout/LinedList"/>
    <dgm:cxn modelId="{6A36810D-E126-495F-A5C6-BAA6B1AC657E}" type="presParOf" srcId="{98C3B67D-EE0A-4352-8D5A-60E181901404}" destId="{D167D091-322E-47AD-8D8B-E706C919440C}" srcOrd="3" destOrd="0" presId="urn:microsoft.com/office/officeart/2008/layout/LinedList"/>
    <dgm:cxn modelId="{B947E1D2-184A-41F1-BFA7-FCA992F0D915}" type="presParOf" srcId="{D167D091-322E-47AD-8D8B-E706C919440C}" destId="{A14E7327-FD7E-4D55-9072-5E2EFAF501AE}" srcOrd="0" destOrd="0" presId="urn:microsoft.com/office/officeart/2008/layout/LinedList"/>
    <dgm:cxn modelId="{49462472-71DC-47A9-8981-41047D2EBAB8}" type="presParOf" srcId="{D167D091-322E-47AD-8D8B-E706C919440C}" destId="{7611A4B9-4D32-464F-B8B5-320925B04307}" srcOrd="1" destOrd="0" presId="urn:microsoft.com/office/officeart/2008/layout/LinedList"/>
  </dgm:cxnLst>
  <dgm:bg>
    <a:solidFill>
      <a:schemeClr val="accent4">
        <a:lumMod val="60000"/>
        <a:lumOff val="4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BBD68E5D-DD35-4DB7-97BD-4525D8FF638E}" type="doc">
      <dgm:prSet loTypeId="urn:microsoft.com/office/officeart/2005/8/layout/orgChart1" loCatId="hierarchy" qsTypeId="urn:microsoft.com/office/officeart/2005/8/quickstyle/simple1" qsCatId="simple" csTypeId="urn:microsoft.com/office/officeart/2005/8/colors/colorful4" csCatId="colorful" phldr="1"/>
      <dgm:spPr/>
      <dgm:t>
        <a:bodyPr/>
        <a:lstStyle/>
        <a:p>
          <a:endParaRPr lang="en-GB"/>
        </a:p>
      </dgm:t>
    </dgm:pt>
    <dgm:pt modelId="{BD5FF17B-B8E7-4A69-BE24-43C0BC7E0FF1}">
      <dgm:prSet custT="1"/>
      <dgm:spPr/>
      <dgm:t>
        <a:bodyPr/>
        <a:lstStyle/>
        <a:p>
          <a:pPr rtl="0"/>
          <a:r>
            <a:rPr lang="en-GB" sz="2200"/>
            <a:t>Neurons communicate with one another using neurotransmitters – Dopamine and Serotonin</a:t>
          </a:r>
        </a:p>
      </dgm:t>
    </dgm:pt>
    <dgm:pt modelId="{072296A4-C351-4E6F-AAD4-7BB0F494FA10}" type="parTrans" cxnId="{D68AFF29-D483-43CA-BA8F-3EAC69E2A79F}">
      <dgm:prSet/>
      <dgm:spPr/>
      <dgm:t>
        <a:bodyPr/>
        <a:lstStyle/>
        <a:p>
          <a:endParaRPr lang="en-GB"/>
        </a:p>
      </dgm:t>
    </dgm:pt>
    <dgm:pt modelId="{E033F89C-AA44-41A1-945B-C133D59D9773}" type="sibTrans" cxnId="{D68AFF29-D483-43CA-BA8F-3EAC69E2A79F}">
      <dgm:prSet/>
      <dgm:spPr/>
      <dgm:t>
        <a:bodyPr/>
        <a:lstStyle/>
        <a:p>
          <a:endParaRPr lang="en-GB"/>
        </a:p>
      </dgm:t>
    </dgm:pt>
    <dgm:pt modelId="{A0C02572-56A4-4311-BCA0-15CD46C76432}" type="pres">
      <dgm:prSet presAssocID="{BBD68E5D-DD35-4DB7-97BD-4525D8FF638E}" presName="hierChild1" presStyleCnt="0">
        <dgm:presLayoutVars>
          <dgm:orgChart val="1"/>
          <dgm:chPref val="1"/>
          <dgm:dir/>
          <dgm:animOne val="branch"/>
          <dgm:animLvl val="lvl"/>
          <dgm:resizeHandles/>
        </dgm:presLayoutVars>
      </dgm:prSet>
      <dgm:spPr/>
    </dgm:pt>
    <dgm:pt modelId="{D95B5653-DA72-4BD1-AFFF-751DAAD8A6E2}" type="pres">
      <dgm:prSet presAssocID="{BD5FF17B-B8E7-4A69-BE24-43C0BC7E0FF1}" presName="hierRoot1" presStyleCnt="0">
        <dgm:presLayoutVars>
          <dgm:hierBranch val="init"/>
        </dgm:presLayoutVars>
      </dgm:prSet>
      <dgm:spPr/>
    </dgm:pt>
    <dgm:pt modelId="{9B60113B-56EE-46F2-BFBE-89AB56075315}" type="pres">
      <dgm:prSet presAssocID="{BD5FF17B-B8E7-4A69-BE24-43C0BC7E0FF1}" presName="rootComposite1" presStyleCnt="0"/>
      <dgm:spPr/>
    </dgm:pt>
    <dgm:pt modelId="{AB210A06-00D8-4A63-802D-C1917EA19D0C}" type="pres">
      <dgm:prSet presAssocID="{BD5FF17B-B8E7-4A69-BE24-43C0BC7E0FF1}" presName="rootText1" presStyleLbl="node0" presStyleIdx="0" presStyleCnt="1" custScaleX="94796">
        <dgm:presLayoutVars>
          <dgm:chPref val="3"/>
        </dgm:presLayoutVars>
      </dgm:prSet>
      <dgm:spPr/>
    </dgm:pt>
    <dgm:pt modelId="{EE424927-402A-4A6E-A8B7-371B047FCCF3}" type="pres">
      <dgm:prSet presAssocID="{BD5FF17B-B8E7-4A69-BE24-43C0BC7E0FF1}" presName="rootConnector1" presStyleLbl="node1" presStyleIdx="0" presStyleCnt="0"/>
      <dgm:spPr/>
    </dgm:pt>
    <dgm:pt modelId="{23B17A42-0BAA-4452-90CA-42F62BD9FE57}" type="pres">
      <dgm:prSet presAssocID="{BD5FF17B-B8E7-4A69-BE24-43C0BC7E0FF1}" presName="hierChild2" presStyleCnt="0"/>
      <dgm:spPr/>
    </dgm:pt>
    <dgm:pt modelId="{01F8CB4B-86D8-4E4D-A886-81568B0211D3}" type="pres">
      <dgm:prSet presAssocID="{BD5FF17B-B8E7-4A69-BE24-43C0BC7E0FF1}" presName="hierChild3" presStyleCnt="0"/>
      <dgm:spPr/>
    </dgm:pt>
  </dgm:ptLst>
  <dgm:cxnLst>
    <dgm:cxn modelId="{D68AFF29-D483-43CA-BA8F-3EAC69E2A79F}" srcId="{BBD68E5D-DD35-4DB7-97BD-4525D8FF638E}" destId="{BD5FF17B-B8E7-4A69-BE24-43C0BC7E0FF1}" srcOrd="0" destOrd="0" parTransId="{072296A4-C351-4E6F-AAD4-7BB0F494FA10}" sibTransId="{E033F89C-AA44-41A1-945B-C133D59D9773}"/>
    <dgm:cxn modelId="{5120FD7B-0938-4CAE-87F6-6A04CDE38914}" type="presOf" srcId="{BD5FF17B-B8E7-4A69-BE24-43C0BC7E0FF1}" destId="{EE424927-402A-4A6E-A8B7-371B047FCCF3}" srcOrd="1" destOrd="0" presId="urn:microsoft.com/office/officeart/2005/8/layout/orgChart1"/>
    <dgm:cxn modelId="{61E04C7E-3CAE-4850-AA26-26688D1F6EAB}" type="presOf" srcId="{BD5FF17B-B8E7-4A69-BE24-43C0BC7E0FF1}" destId="{AB210A06-00D8-4A63-802D-C1917EA19D0C}" srcOrd="0" destOrd="0" presId="urn:microsoft.com/office/officeart/2005/8/layout/orgChart1"/>
    <dgm:cxn modelId="{907F8ABD-3A44-4BC0-BEF5-785A3D5DD686}" type="presOf" srcId="{BBD68E5D-DD35-4DB7-97BD-4525D8FF638E}" destId="{A0C02572-56A4-4311-BCA0-15CD46C76432}" srcOrd="0" destOrd="0" presId="urn:microsoft.com/office/officeart/2005/8/layout/orgChart1"/>
    <dgm:cxn modelId="{0E976E4C-4117-4302-84DC-350040A2E3E0}" type="presParOf" srcId="{A0C02572-56A4-4311-BCA0-15CD46C76432}" destId="{D95B5653-DA72-4BD1-AFFF-751DAAD8A6E2}" srcOrd="0" destOrd="0" presId="urn:microsoft.com/office/officeart/2005/8/layout/orgChart1"/>
    <dgm:cxn modelId="{C39A0486-147B-49A7-97D8-EF303D6A7AE8}" type="presParOf" srcId="{D95B5653-DA72-4BD1-AFFF-751DAAD8A6E2}" destId="{9B60113B-56EE-46F2-BFBE-89AB56075315}" srcOrd="0" destOrd="0" presId="urn:microsoft.com/office/officeart/2005/8/layout/orgChart1"/>
    <dgm:cxn modelId="{9C07978E-125E-454C-92F0-A7817CA8775A}" type="presParOf" srcId="{9B60113B-56EE-46F2-BFBE-89AB56075315}" destId="{AB210A06-00D8-4A63-802D-C1917EA19D0C}" srcOrd="0" destOrd="0" presId="urn:microsoft.com/office/officeart/2005/8/layout/orgChart1"/>
    <dgm:cxn modelId="{7D489437-7F4D-44E3-AE40-111EA1E36ECC}" type="presParOf" srcId="{9B60113B-56EE-46F2-BFBE-89AB56075315}" destId="{EE424927-402A-4A6E-A8B7-371B047FCCF3}" srcOrd="1" destOrd="0" presId="urn:microsoft.com/office/officeart/2005/8/layout/orgChart1"/>
    <dgm:cxn modelId="{4BC1707D-EE39-40D1-9E4B-C1D555739AEB}" type="presParOf" srcId="{D95B5653-DA72-4BD1-AFFF-751DAAD8A6E2}" destId="{23B17A42-0BAA-4452-90CA-42F62BD9FE57}" srcOrd="1" destOrd="0" presId="urn:microsoft.com/office/officeart/2005/8/layout/orgChart1"/>
    <dgm:cxn modelId="{1A5225D3-17AE-47F1-810C-AE57D0A24CB1}" type="presParOf" srcId="{D95B5653-DA72-4BD1-AFFF-751DAAD8A6E2}" destId="{01F8CB4B-86D8-4E4D-A886-81568B0211D3}" srcOrd="2" destOrd="0" presId="urn:microsoft.com/office/officeart/2005/8/layout/orgChar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5BAE073-A9AF-43D4-8B4A-81918085367E}" type="doc">
      <dgm:prSet loTypeId="urn:microsoft.com/office/officeart/2005/8/layout/hProcess11" loCatId="process" qsTypeId="urn:microsoft.com/office/officeart/2005/8/quickstyle/simple1" qsCatId="simple" csTypeId="urn:microsoft.com/office/officeart/2005/8/colors/accent4_5" csCatId="accent4" phldr="1"/>
      <dgm:spPr/>
      <dgm:t>
        <a:bodyPr/>
        <a:lstStyle/>
        <a:p>
          <a:endParaRPr lang="en-GB"/>
        </a:p>
      </dgm:t>
    </dgm:pt>
    <dgm:pt modelId="{8544608E-4C67-45FD-B8EA-9D3AB3B017C8}">
      <dgm:prSet custT="1"/>
      <dgm:spPr/>
      <dgm:t>
        <a:bodyPr/>
        <a:lstStyle/>
        <a:p>
          <a:pPr rtl="0"/>
          <a:r>
            <a:rPr lang="en-GB" sz="2000"/>
            <a:t>Neurotransmitter – chemical messengers that carry information to and from nerve cells</a:t>
          </a:r>
        </a:p>
      </dgm:t>
    </dgm:pt>
    <dgm:pt modelId="{49C7A1C0-0C15-4688-96F2-2034A34A72B7}" type="parTrans" cxnId="{EEF8F906-0AF6-4CC0-AC33-D5738EBF6312}">
      <dgm:prSet/>
      <dgm:spPr/>
      <dgm:t>
        <a:bodyPr/>
        <a:lstStyle/>
        <a:p>
          <a:endParaRPr lang="en-GB"/>
        </a:p>
      </dgm:t>
    </dgm:pt>
    <dgm:pt modelId="{33EBECB9-6CE7-41CA-9E2C-98E90980E5C9}" type="sibTrans" cxnId="{EEF8F906-0AF6-4CC0-AC33-D5738EBF6312}">
      <dgm:prSet/>
      <dgm:spPr/>
      <dgm:t>
        <a:bodyPr/>
        <a:lstStyle/>
        <a:p>
          <a:endParaRPr lang="en-GB"/>
        </a:p>
      </dgm:t>
    </dgm:pt>
    <dgm:pt modelId="{CEF72723-DA43-465D-9003-9532657A1781}" type="pres">
      <dgm:prSet presAssocID="{65BAE073-A9AF-43D4-8B4A-81918085367E}" presName="Name0" presStyleCnt="0">
        <dgm:presLayoutVars>
          <dgm:dir/>
          <dgm:resizeHandles val="exact"/>
        </dgm:presLayoutVars>
      </dgm:prSet>
      <dgm:spPr/>
    </dgm:pt>
    <dgm:pt modelId="{2EB8F821-EB98-4DA1-8859-D6ECBBEFDA0C}" type="pres">
      <dgm:prSet presAssocID="{65BAE073-A9AF-43D4-8B4A-81918085367E}" presName="arrow" presStyleLbl="bgShp" presStyleIdx="0" presStyleCnt="1" custScaleY="132702" custLinFactNeighborY="16790"/>
      <dgm:spPr>
        <a:blipFill rotWithShape="0">
          <a:blip xmlns:r="http://schemas.openxmlformats.org/officeDocument/2006/relationships" r:embed="rId1"/>
          <a:stretch>
            <a:fillRect/>
          </a:stretch>
        </a:blipFill>
      </dgm:spPr>
    </dgm:pt>
    <dgm:pt modelId="{AA5BB048-36D8-47EA-9A6A-5055DF543519}" type="pres">
      <dgm:prSet presAssocID="{65BAE073-A9AF-43D4-8B4A-81918085367E}" presName="points" presStyleCnt="0"/>
      <dgm:spPr/>
    </dgm:pt>
    <dgm:pt modelId="{E375D3BA-BF54-4A7C-8303-D8B2969860EC}" type="pres">
      <dgm:prSet presAssocID="{8544608E-4C67-45FD-B8EA-9D3AB3B017C8}" presName="compositeA" presStyleCnt="0"/>
      <dgm:spPr/>
    </dgm:pt>
    <dgm:pt modelId="{C1755E81-81A5-4F61-B54C-2966ECCDD3ED}" type="pres">
      <dgm:prSet presAssocID="{8544608E-4C67-45FD-B8EA-9D3AB3B017C8}" presName="textA" presStyleLbl="revTx" presStyleIdx="0" presStyleCnt="1" custScaleX="104059" custScaleY="99493" custLinFactNeighborX="3117" custLinFactNeighborY="-63868">
        <dgm:presLayoutVars>
          <dgm:bulletEnabled val="1"/>
        </dgm:presLayoutVars>
      </dgm:prSet>
      <dgm:spPr/>
    </dgm:pt>
    <dgm:pt modelId="{B394E2F3-11B9-456E-B94B-0601497D02D2}" type="pres">
      <dgm:prSet presAssocID="{8544608E-4C67-45FD-B8EA-9D3AB3B017C8}" presName="circleA" presStyleLbl="node1" presStyleIdx="0" presStyleCnt="1"/>
      <dgm:spPr/>
    </dgm:pt>
    <dgm:pt modelId="{FFC53596-1D39-4642-AE33-3A6EE8F1FCD4}" type="pres">
      <dgm:prSet presAssocID="{8544608E-4C67-45FD-B8EA-9D3AB3B017C8}" presName="spaceA" presStyleCnt="0"/>
      <dgm:spPr/>
    </dgm:pt>
  </dgm:ptLst>
  <dgm:cxnLst>
    <dgm:cxn modelId="{EEF8F906-0AF6-4CC0-AC33-D5738EBF6312}" srcId="{65BAE073-A9AF-43D4-8B4A-81918085367E}" destId="{8544608E-4C67-45FD-B8EA-9D3AB3B017C8}" srcOrd="0" destOrd="0" parTransId="{49C7A1C0-0C15-4688-96F2-2034A34A72B7}" sibTransId="{33EBECB9-6CE7-41CA-9E2C-98E90980E5C9}"/>
    <dgm:cxn modelId="{A2210A64-02DC-46C9-80E3-97C829359CE3}" type="presOf" srcId="{65BAE073-A9AF-43D4-8B4A-81918085367E}" destId="{CEF72723-DA43-465D-9003-9532657A1781}" srcOrd="0" destOrd="0" presId="urn:microsoft.com/office/officeart/2005/8/layout/hProcess11"/>
    <dgm:cxn modelId="{CC2B9387-2AEE-4B59-820E-82A25141392D}" type="presOf" srcId="{8544608E-4C67-45FD-B8EA-9D3AB3B017C8}" destId="{C1755E81-81A5-4F61-B54C-2966ECCDD3ED}" srcOrd="0" destOrd="0" presId="urn:microsoft.com/office/officeart/2005/8/layout/hProcess11"/>
    <dgm:cxn modelId="{115A8560-E5A7-4F98-A893-BC724BE97254}" type="presParOf" srcId="{CEF72723-DA43-465D-9003-9532657A1781}" destId="{2EB8F821-EB98-4DA1-8859-D6ECBBEFDA0C}" srcOrd="0" destOrd="0" presId="urn:microsoft.com/office/officeart/2005/8/layout/hProcess11"/>
    <dgm:cxn modelId="{4CEECD0D-A61B-4B80-9D7A-19C45F2AD4F4}" type="presParOf" srcId="{CEF72723-DA43-465D-9003-9532657A1781}" destId="{AA5BB048-36D8-47EA-9A6A-5055DF543519}" srcOrd="1" destOrd="0" presId="urn:microsoft.com/office/officeart/2005/8/layout/hProcess11"/>
    <dgm:cxn modelId="{297BE9A0-D878-46CB-A4C6-7BF5FC96EE44}" type="presParOf" srcId="{AA5BB048-36D8-47EA-9A6A-5055DF543519}" destId="{E375D3BA-BF54-4A7C-8303-D8B2969860EC}" srcOrd="0" destOrd="0" presId="urn:microsoft.com/office/officeart/2005/8/layout/hProcess11"/>
    <dgm:cxn modelId="{05AC8927-C6D6-4E55-99B3-DC37AA9A6F7F}" type="presParOf" srcId="{E375D3BA-BF54-4A7C-8303-D8B2969860EC}" destId="{C1755E81-81A5-4F61-B54C-2966ECCDD3ED}" srcOrd="0" destOrd="0" presId="urn:microsoft.com/office/officeart/2005/8/layout/hProcess11"/>
    <dgm:cxn modelId="{A8697A3B-2E72-4A54-92C7-18AB9878C749}" type="presParOf" srcId="{E375D3BA-BF54-4A7C-8303-D8B2969860EC}" destId="{B394E2F3-11B9-456E-B94B-0601497D02D2}" srcOrd="1" destOrd="0" presId="urn:microsoft.com/office/officeart/2005/8/layout/hProcess11"/>
    <dgm:cxn modelId="{33650CFF-1B2D-4C4F-8875-57219B1984DC}" type="presParOf" srcId="{E375D3BA-BF54-4A7C-8303-D8B2969860EC}" destId="{FFC53596-1D39-4642-AE33-3A6EE8F1FCD4}" srcOrd="2" destOrd="0" presId="urn:microsoft.com/office/officeart/2005/8/layout/hProcess1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92F3287-45E8-4949-8083-63EF512D79EB}" type="doc">
      <dgm:prSet loTypeId="urn:microsoft.com/office/officeart/2005/8/layout/cycle2" loCatId="cycle" qsTypeId="urn:microsoft.com/office/officeart/2005/8/quickstyle/simple1" qsCatId="simple" csTypeId="urn:microsoft.com/office/officeart/2005/8/colors/accent1_4" csCatId="accent1" phldr="1"/>
      <dgm:spPr/>
      <dgm:t>
        <a:bodyPr/>
        <a:lstStyle/>
        <a:p>
          <a:endParaRPr lang="en-GB"/>
        </a:p>
      </dgm:t>
    </dgm:pt>
    <dgm:pt modelId="{DC62AC84-94E7-477C-9015-7E4CA6B24E53}">
      <dgm:prSet/>
      <dgm:spPr/>
      <dgm:t>
        <a:bodyPr/>
        <a:lstStyle/>
        <a:p>
          <a:pPr rtl="0"/>
          <a:r>
            <a:rPr lang="en-GB"/>
            <a:t>To produce D and S– we need vitamin B6 and B9 (</a:t>
          </a:r>
          <a:r>
            <a:rPr lang="en-GB" err="1"/>
            <a:t>Folate</a:t>
          </a:r>
          <a:r>
            <a:rPr lang="en-GB"/>
            <a:t>)</a:t>
          </a:r>
        </a:p>
      </dgm:t>
    </dgm:pt>
    <dgm:pt modelId="{956DF3DD-EA60-47C2-BD0B-FEBD3D8DECA2}" type="parTrans" cxnId="{90C9CBEA-84CE-4B9F-A38E-06B1966D8DCF}">
      <dgm:prSet/>
      <dgm:spPr/>
      <dgm:t>
        <a:bodyPr/>
        <a:lstStyle/>
        <a:p>
          <a:endParaRPr lang="en-GB"/>
        </a:p>
      </dgm:t>
    </dgm:pt>
    <dgm:pt modelId="{99F07180-6F53-4CF3-9405-335E5E12B591}" type="sibTrans" cxnId="{90C9CBEA-84CE-4B9F-A38E-06B1966D8DCF}">
      <dgm:prSet/>
      <dgm:spPr/>
      <dgm:t>
        <a:bodyPr/>
        <a:lstStyle/>
        <a:p>
          <a:endParaRPr lang="en-GB"/>
        </a:p>
      </dgm:t>
    </dgm:pt>
    <dgm:pt modelId="{CA0D0FFE-DD6E-4F15-85CB-8C8DD5387781}" type="pres">
      <dgm:prSet presAssocID="{A92F3287-45E8-4949-8083-63EF512D79EB}" presName="cycle" presStyleCnt="0">
        <dgm:presLayoutVars>
          <dgm:dir/>
          <dgm:resizeHandles val="exact"/>
        </dgm:presLayoutVars>
      </dgm:prSet>
      <dgm:spPr/>
    </dgm:pt>
    <dgm:pt modelId="{36205BF9-6111-4796-B014-E3D5F238E5AC}" type="pres">
      <dgm:prSet presAssocID="{DC62AC84-94E7-477C-9015-7E4CA6B24E53}" presName="node" presStyleLbl="node1" presStyleIdx="0" presStyleCnt="1" custScaleX="225055" custScaleY="100024">
        <dgm:presLayoutVars>
          <dgm:bulletEnabled val="1"/>
        </dgm:presLayoutVars>
      </dgm:prSet>
      <dgm:spPr/>
    </dgm:pt>
  </dgm:ptLst>
  <dgm:cxnLst>
    <dgm:cxn modelId="{0A740D0A-3A76-43E1-AD2A-BAC5AF214646}" type="presOf" srcId="{A92F3287-45E8-4949-8083-63EF512D79EB}" destId="{CA0D0FFE-DD6E-4F15-85CB-8C8DD5387781}" srcOrd="0" destOrd="0" presId="urn:microsoft.com/office/officeart/2005/8/layout/cycle2"/>
    <dgm:cxn modelId="{7D683255-AF9C-4891-83DD-0A6F49AB8D0D}" type="presOf" srcId="{DC62AC84-94E7-477C-9015-7E4CA6B24E53}" destId="{36205BF9-6111-4796-B014-E3D5F238E5AC}" srcOrd="0" destOrd="0" presId="urn:microsoft.com/office/officeart/2005/8/layout/cycle2"/>
    <dgm:cxn modelId="{90C9CBEA-84CE-4B9F-A38E-06B1966D8DCF}" srcId="{A92F3287-45E8-4949-8083-63EF512D79EB}" destId="{DC62AC84-94E7-477C-9015-7E4CA6B24E53}" srcOrd="0" destOrd="0" parTransId="{956DF3DD-EA60-47C2-BD0B-FEBD3D8DECA2}" sibTransId="{99F07180-6F53-4CF3-9405-335E5E12B591}"/>
    <dgm:cxn modelId="{C79E19B4-A0FF-41ED-969D-79CA2033A5F6}" type="presParOf" srcId="{CA0D0FFE-DD6E-4F15-85CB-8C8DD5387781}" destId="{36205BF9-6111-4796-B014-E3D5F238E5AC}" srcOrd="0" destOrd="0" presId="urn:microsoft.com/office/officeart/2005/8/layout/cycle2"/>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DB08BA8-44FD-499E-9A29-1B47C5102431}"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76090E33-C268-49CC-82F5-FDB199630E14}">
      <dgm:prSet/>
      <dgm:spPr/>
      <dgm:t>
        <a:bodyPr/>
        <a:lstStyle/>
        <a:p>
          <a:pPr rtl="0"/>
          <a:r>
            <a:rPr lang="en-GB"/>
            <a:t>ADHD - Dopamine and Serotonin deficiency – Why? </a:t>
          </a:r>
        </a:p>
      </dgm:t>
    </dgm:pt>
    <dgm:pt modelId="{3CD455A2-43C9-40A4-A5DE-B6A6314AC602}" type="parTrans" cxnId="{EE64FCEB-37B1-46A1-A752-13783F71BF36}">
      <dgm:prSet/>
      <dgm:spPr/>
      <dgm:t>
        <a:bodyPr/>
        <a:lstStyle/>
        <a:p>
          <a:endParaRPr lang="en-GB"/>
        </a:p>
      </dgm:t>
    </dgm:pt>
    <dgm:pt modelId="{81AC558C-6675-4AE6-90CD-C7921DD49421}" type="sibTrans" cxnId="{EE64FCEB-37B1-46A1-A752-13783F71BF36}">
      <dgm:prSet/>
      <dgm:spPr/>
      <dgm:t>
        <a:bodyPr/>
        <a:lstStyle/>
        <a:p>
          <a:endParaRPr lang="en-GB"/>
        </a:p>
      </dgm:t>
    </dgm:pt>
    <dgm:pt modelId="{914DEA8B-7C41-49CC-AF17-599D25B5FF9C}" type="pres">
      <dgm:prSet presAssocID="{1DB08BA8-44FD-499E-9A29-1B47C5102431}" presName="vert0" presStyleCnt="0">
        <dgm:presLayoutVars>
          <dgm:dir/>
          <dgm:animOne val="branch"/>
          <dgm:animLvl val="lvl"/>
        </dgm:presLayoutVars>
      </dgm:prSet>
      <dgm:spPr/>
    </dgm:pt>
    <dgm:pt modelId="{4201167B-41F5-4B6F-8917-AA5EF0964F9F}" type="pres">
      <dgm:prSet presAssocID="{76090E33-C268-49CC-82F5-FDB199630E14}" presName="thickLine" presStyleLbl="alignNode1" presStyleIdx="0" presStyleCnt="1"/>
      <dgm:spPr/>
    </dgm:pt>
    <dgm:pt modelId="{A54E4F70-CAF8-4543-B8DA-69D1C37629E3}" type="pres">
      <dgm:prSet presAssocID="{76090E33-C268-49CC-82F5-FDB199630E14}" presName="horz1" presStyleCnt="0"/>
      <dgm:spPr/>
    </dgm:pt>
    <dgm:pt modelId="{ECB41676-7360-4449-B64F-3B68445CA900}" type="pres">
      <dgm:prSet presAssocID="{76090E33-C268-49CC-82F5-FDB199630E14}" presName="tx1" presStyleLbl="revTx" presStyleIdx="0" presStyleCnt="1"/>
      <dgm:spPr/>
    </dgm:pt>
    <dgm:pt modelId="{792794CD-3356-4522-9D58-8EBDE2016BB8}" type="pres">
      <dgm:prSet presAssocID="{76090E33-C268-49CC-82F5-FDB199630E14}" presName="vert1" presStyleCnt="0"/>
      <dgm:spPr/>
    </dgm:pt>
  </dgm:ptLst>
  <dgm:cxnLst>
    <dgm:cxn modelId="{BBC90463-1C70-45EF-854B-3BC06CCED1F6}" type="presOf" srcId="{76090E33-C268-49CC-82F5-FDB199630E14}" destId="{ECB41676-7360-4449-B64F-3B68445CA900}" srcOrd="0" destOrd="0" presId="urn:microsoft.com/office/officeart/2008/layout/LinedList"/>
    <dgm:cxn modelId="{0EF5E175-F096-46CC-B54E-BC05E1C269C8}" type="presOf" srcId="{1DB08BA8-44FD-499E-9A29-1B47C5102431}" destId="{914DEA8B-7C41-49CC-AF17-599D25B5FF9C}" srcOrd="0" destOrd="0" presId="urn:microsoft.com/office/officeart/2008/layout/LinedList"/>
    <dgm:cxn modelId="{EE64FCEB-37B1-46A1-A752-13783F71BF36}" srcId="{1DB08BA8-44FD-499E-9A29-1B47C5102431}" destId="{76090E33-C268-49CC-82F5-FDB199630E14}" srcOrd="0" destOrd="0" parTransId="{3CD455A2-43C9-40A4-A5DE-B6A6314AC602}" sibTransId="{81AC558C-6675-4AE6-90CD-C7921DD49421}"/>
    <dgm:cxn modelId="{FA48E4A0-56E7-4AD9-9887-1AD0419BCC8D}" type="presParOf" srcId="{914DEA8B-7C41-49CC-AF17-599D25B5FF9C}" destId="{4201167B-41F5-4B6F-8917-AA5EF0964F9F}" srcOrd="0" destOrd="0" presId="urn:microsoft.com/office/officeart/2008/layout/LinedList"/>
    <dgm:cxn modelId="{78080CCB-CDCC-4F9F-A452-2AEBB969C581}" type="presParOf" srcId="{914DEA8B-7C41-49CC-AF17-599D25B5FF9C}" destId="{A54E4F70-CAF8-4543-B8DA-69D1C37629E3}" srcOrd="1" destOrd="0" presId="urn:microsoft.com/office/officeart/2008/layout/LinedList"/>
    <dgm:cxn modelId="{7C986D25-DED1-45EF-9529-2277653DEFA4}" type="presParOf" srcId="{A54E4F70-CAF8-4543-B8DA-69D1C37629E3}" destId="{ECB41676-7360-4449-B64F-3B68445CA900}" srcOrd="0" destOrd="0" presId="urn:microsoft.com/office/officeart/2008/layout/LinedList"/>
    <dgm:cxn modelId="{25E190F8-8DAF-4BDD-A7D4-087B8AE82869}" type="presParOf" srcId="{A54E4F70-CAF8-4543-B8DA-69D1C37629E3}" destId="{792794CD-3356-4522-9D58-8EBDE2016BB8}" srcOrd="1" destOrd="0" presId="urn:microsoft.com/office/officeart/2008/layout/LinedList"/>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AFF393A5-8DB0-4973-860E-2002C02DB812}" type="doc">
      <dgm:prSet loTypeId="urn:microsoft.com/office/officeart/2005/8/layout/hierarchy4" loCatId="list" qsTypeId="urn:microsoft.com/office/officeart/2005/8/quickstyle/simple1" qsCatId="simple" csTypeId="urn:microsoft.com/office/officeart/2005/8/colors/colorful5" csCatId="colorful" phldr="1"/>
      <dgm:spPr/>
      <dgm:t>
        <a:bodyPr/>
        <a:lstStyle/>
        <a:p>
          <a:endParaRPr lang="en-GB"/>
        </a:p>
      </dgm:t>
    </dgm:pt>
    <dgm:pt modelId="{669EE50A-1CD8-435B-9491-CD3B85337BF1}">
      <dgm:prSet custT="1"/>
      <dgm:spPr/>
      <dgm:t>
        <a:bodyPr/>
        <a:lstStyle/>
        <a:p>
          <a:pPr algn="ctr" rtl="0"/>
          <a:r>
            <a:rPr lang="en-GB" sz="2200"/>
            <a:t>MTHFR</a:t>
          </a:r>
          <a:r>
            <a:rPr lang="en-GB" sz="1800"/>
            <a:t> </a:t>
          </a:r>
        </a:p>
        <a:p>
          <a:pPr algn="ctr" rtl="0"/>
          <a:r>
            <a:rPr lang="en-GB" sz="1600"/>
            <a:t>GENETIC DEFECT </a:t>
          </a:r>
        </a:p>
        <a:p>
          <a:pPr algn="ctr" rtl="0"/>
          <a:r>
            <a:rPr lang="en-GB" sz="1200"/>
            <a:t>(</a:t>
          </a:r>
          <a:r>
            <a:rPr lang="en-GB" sz="1200" b="1" err="1"/>
            <a:t>Methylenetetrahydrofolate</a:t>
          </a:r>
          <a:r>
            <a:rPr lang="en-GB" sz="1200" b="1"/>
            <a:t>)</a:t>
          </a:r>
          <a:endParaRPr lang="en-GB" sz="1200"/>
        </a:p>
      </dgm:t>
    </dgm:pt>
    <dgm:pt modelId="{1BC32EB5-541A-4D28-8B1A-061A07106C8F}" type="parTrans" cxnId="{FB52EEB6-382B-49D4-8525-32BF65A93503}">
      <dgm:prSet/>
      <dgm:spPr/>
      <dgm:t>
        <a:bodyPr/>
        <a:lstStyle/>
        <a:p>
          <a:endParaRPr lang="en-GB"/>
        </a:p>
      </dgm:t>
    </dgm:pt>
    <dgm:pt modelId="{B01DF37C-51F4-4D61-BF06-0B0E71941357}" type="sibTrans" cxnId="{FB52EEB6-382B-49D4-8525-32BF65A93503}">
      <dgm:prSet/>
      <dgm:spPr/>
      <dgm:t>
        <a:bodyPr/>
        <a:lstStyle/>
        <a:p>
          <a:endParaRPr lang="en-GB"/>
        </a:p>
      </dgm:t>
    </dgm:pt>
    <dgm:pt modelId="{5331F123-E4DD-4CED-A149-467681CC8FFA}" type="pres">
      <dgm:prSet presAssocID="{AFF393A5-8DB0-4973-860E-2002C02DB812}" presName="Name0" presStyleCnt="0">
        <dgm:presLayoutVars>
          <dgm:chPref val="1"/>
          <dgm:dir/>
          <dgm:animOne val="branch"/>
          <dgm:animLvl val="lvl"/>
          <dgm:resizeHandles/>
        </dgm:presLayoutVars>
      </dgm:prSet>
      <dgm:spPr/>
    </dgm:pt>
    <dgm:pt modelId="{15E18ED8-756B-49AA-A572-CEA34364DE4A}" type="pres">
      <dgm:prSet presAssocID="{669EE50A-1CD8-435B-9491-CD3B85337BF1}" presName="vertOne" presStyleCnt="0"/>
      <dgm:spPr/>
    </dgm:pt>
    <dgm:pt modelId="{1FB25C40-20CF-4478-BAE5-1DB5041962DB}" type="pres">
      <dgm:prSet presAssocID="{669EE50A-1CD8-435B-9491-CD3B85337BF1}" presName="txOne" presStyleLbl="node0" presStyleIdx="0" presStyleCnt="1">
        <dgm:presLayoutVars>
          <dgm:chPref val="3"/>
        </dgm:presLayoutVars>
      </dgm:prSet>
      <dgm:spPr/>
    </dgm:pt>
    <dgm:pt modelId="{E6DBDFBC-D074-45D6-B3AC-9C95B1DB809D}" type="pres">
      <dgm:prSet presAssocID="{669EE50A-1CD8-435B-9491-CD3B85337BF1}" presName="horzOne" presStyleCnt="0"/>
      <dgm:spPr/>
    </dgm:pt>
  </dgm:ptLst>
  <dgm:cxnLst>
    <dgm:cxn modelId="{FB52EEB6-382B-49D4-8525-32BF65A93503}" srcId="{AFF393A5-8DB0-4973-860E-2002C02DB812}" destId="{669EE50A-1CD8-435B-9491-CD3B85337BF1}" srcOrd="0" destOrd="0" parTransId="{1BC32EB5-541A-4D28-8B1A-061A07106C8F}" sibTransId="{B01DF37C-51F4-4D61-BF06-0B0E71941357}"/>
    <dgm:cxn modelId="{81982EC0-C127-45FB-BBDC-B2F11593B4C9}" type="presOf" srcId="{669EE50A-1CD8-435B-9491-CD3B85337BF1}" destId="{1FB25C40-20CF-4478-BAE5-1DB5041962DB}" srcOrd="0" destOrd="0" presId="urn:microsoft.com/office/officeart/2005/8/layout/hierarchy4"/>
    <dgm:cxn modelId="{D40D8DC4-9323-437B-B6E6-77501CDA36C1}" type="presOf" srcId="{AFF393A5-8DB0-4973-860E-2002C02DB812}" destId="{5331F123-E4DD-4CED-A149-467681CC8FFA}" srcOrd="0" destOrd="0" presId="urn:microsoft.com/office/officeart/2005/8/layout/hierarchy4"/>
    <dgm:cxn modelId="{ED9C3A1A-1976-4755-BF46-DBB22D40D435}" type="presParOf" srcId="{5331F123-E4DD-4CED-A149-467681CC8FFA}" destId="{15E18ED8-756B-49AA-A572-CEA34364DE4A}" srcOrd="0" destOrd="0" presId="urn:microsoft.com/office/officeart/2005/8/layout/hierarchy4"/>
    <dgm:cxn modelId="{E83CD4F9-87E1-4573-B6EA-A4CB44D8DF26}" type="presParOf" srcId="{15E18ED8-756B-49AA-A572-CEA34364DE4A}" destId="{1FB25C40-20CF-4478-BAE5-1DB5041962DB}" srcOrd="0" destOrd="0" presId="urn:microsoft.com/office/officeart/2005/8/layout/hierarchy4"/>
    <dgm:cxn modelId="{BD8278FB-AF8F-4F5E-AE1A-E29A3B66AB27}" type="presParOf" srcId="{15E18ED8-756B-49AA-A572-CEA34364DE4A}" destId="{E6DBDFBC-D074-45D6-B3AC-9C95B1DB809D}" srcOrd="1" destOrd="0" presId="urn:microsoft.com/office/officeart/2005/8/layout/hierarchy4"/>
  </dgm:cxnLst>
  <dgm:bg/>
  <dgm:whole/>
  <dgm:extLst>
    <a:ext uri="http://schemas.microsoft.com/office/drawing/2008/diagram">
      <dsp:dataModelExt xmlns:dsp="http://schemas.microsoft.com/office/drawing/2008/diagram" relId="rId30"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2CF412C-7846-43BE-A0AF-3C5F702D69D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GB"/>
        </a:p>
      </dgm:t>
    </dgm:pt>
    <dgm:pt modelId="{211C4257-05AC-4FFF-B59E-58DAC729B400}">
      <dgm:prSet/>
      <dgm:spPr/>
      <dgm:t>
        <a:bodyPr/>
        <a:lstStyle/>
        <a:p>
          <a:pPr algn="ctr" rtl="0"/>
          <a:r>
            <a:rPr lang="en-GB"/>
            <a:t>When we eat/ supplement – they are in an inactivated form</a:t>
          </a:r>
        </a:p>
      </dgm:t>
    </dgm:pt>
    <dgm:pt modelId="{C6B01D22-891C-48F4-8FBE-6B59CAAFBF82}" type="parTrans" cxnId="{95FF274C-7735-419F-9E85-B0ADBE95A567}">
      <dgm:prSet/>
      <dgm:spPr/>
      <dgm:t>
        <a:bodyPr/>
        <a:lstStyle/>
        <a:p>
          <a:pPr algn="ctr"/>
          <a:endParaRPr lang="en-GB"/>
        </a:p>
      </dgm:t>
    </dgm:pt>
    <dgm:pt modelId="{CE324A40-E54D-4DAD-A0E1-91C10F00590C}" type="sibTrans" cxnId="{95FF274C-7735-419F-9E85-B0ADBE95A567}">
      <dgm:prSet/>
      <dgm:spPr/>
      <dgm:t>
        <a:bodyPr/>
        <a:lstStyle/>
        <a:p>
          <a:pPr algn="ctr"/>
          <a:endParaRPr lang="en-GB"/>
        </a:p>
      </dgm:t>
    </dgm:pt>
    <dgm:pt modelId="{65733DD0-D575-44A4-B4E5-373227D9D48C}" type="pres">
      <dgm:prSet presAssocID="{82CF412C-7846-43BE-A0AF-3C5F702D69DF}" presName="vert0" presStyleCnt="0">
        <dgm:presLayoutVars>
          <dgm:dir/>
          <dgm:animOne val="branch"/>
          <dgm:animLvl val="lvl"/>
        </dgm:presLayoutVars>
      </dgm:prSet>
      <dgm:spPr/>
    </dgm:pt>
    <dgm:pt modelId="{65FDD6C1-3B4B-49B3-9765-71A782D18665}" type="pres">
      <dgm:prSet presAssocID="{211C4257-05AC-4FFF-B59E-58DAC729B400}" presName="thickLine" presStyleLbl="alignNode1" presStyleIdx="0" presStyleCnt="1"/>
      <dgm:spPr/>
    </dgm:pt>
    <dgm:pt modelId="{E1770E76-E9A1-48DE-9363-2049AE59BEF8}" type="pres">
      <dgm:prSet presAssocID="{211C4257-05AC-4FFF-B59E-58DAC729B400}" presName="horz1" presStyleCnt="0"/>
      <dgm:spPr/>
    </dgm:pt>
    <dgm:pt modelId="{A46A2A9E-22B9-4716-9FAF-EEFF7B7A845B}" type="pres">
      <dgm:prSet presAssocID="{211C4257-05AC-4FFF-B59E-58DAC729B400}" presName="tx1" presStyleLbl="revTx" presStyleIdx="0" presStyleCnt="1"/>
      <dgm:spPr/>
    </dgm:pt>
    <dgm:pt modelId="{70F2E5A8-B209-4156-898E-420B679A4E0F}" type="pres">
      <dgm:prSet presAssocID="{211C4257-05AC-4FFF-B59E-58DAC729B400}" presName="vert1" presStyleCnt="0"/>
      <dgm:spPr/>
    </dgm:pt>
  </dgm:ptLst>
  <dgm:cxnLst>
    <dgm:cxn modelId="{95FF274C-7735-419F-9E85-B0ADBE95A567}" srcId="{82CF412C-7846-43BE-A0AF-3C5F702D69DF}" destId="{211C4257-05AC-4FFF-B59E-58DAC729B400}" srcOrd="0" destOrd="0" parTransId="{C6B01D22-891C-48F4-8FBE-6B59CAAFBF82}" sibTransId="{CE324A40-E54D-4DAD-A0E1-91C10F00590C}"/>
    <dgm:cxn modelId="{59907CAF-7C93-49A1-A0D4-11820BA3523F}" type="presOf" srcId="{82CF412C-7846-43BE-A0AF-3C5F702D69DF}" destId="{65733DD0-D575-44A4-B4E5-373227D9D48C}" srcOrd="0" destOrd="0" presId="urn:microsoft.com/office/officeart/2008/layout/LinedList"/>
    <dgm:cxn modelId="{89FEBEC0-D2B4-4FA8-AC50-0B06AA563D82}" type="presOf" srcId="{211C4257-05AC-4FFF-B59E-58DAC729B400}" destId="{A46A2A9E-22B9-4716-9FAF-EEFF7B7A845B}" srcOrd="0" destOrd="0" presId="urn:microsoft.com/office/officeart/2008/layout/LinedList"/>
    <dgm:cxn modelId="{675591AB-4357-4286-AF50-F1678257CCB9}" type="presParOf" srcId="{65733DD0-D575-44A4-B4E5-373227D9D48C}" destId="{65FDD6C1-3B4B-49B3-9765-71A782D18665}" srcOrd="0" destOrd="0" presId="urn:microsoft.com/office/officeart/2008/layout/LinedList"/>
    <dgm:cxn modelId="{CA4226AB-7097-4FCE-93D0-0F3C57871544}" type="presParOf" srcId="{65733DD0-D575-44A4-B4E5-373227D9D48C}" destId="{E1770E76-E9A1-48DE-9363-2049AE59BEF8}" srcOrd="1" destOrd="0" presId="urn:microsoft.com/office/officeart/2008/layout/LinedList"/>
    <dgm:cxn modelId="{54E0DCB3-318A-4D02-B7C8-AB61676D9B5F}" type="presParOf" srcId="{E1770E76-E9A1-48DE-9363-2049AE59BEF8}" destId="{A46A2A9E-22B9-4716-9FAF-EEFF7B7A845B}" srcOrd="0" destOrd="0" presId="urn:microsoft.com/office/officeart/2008/layout/LinedList"/>
    <dgm:cxn modelId="{B9434253-C5DB-4229-BF61-CA958C301D89}" type="presParOf" srcId="{E1770E76-E9A1-48DE-9363-2049AE59BEF8}" destId="{70F2E5A8-B209-4156-898E-420B679A4E0F}" srcOrd="1" destOrd="0" presId="urn:microsoft.com/office/officeart/2008/layout/LinedList"/>
  </dgm:cxnLst>
  <dgm:bg/>
  <dgm:whole/>
  <dgm:extLst>
    <a:ext uri="http://schemas.microsoft.com/office/drawing/2008/diagram">
      <dsp:dataModelExt xmlns:dsp="http://schemas.microsoft.com/office/drawing/2008/diagram" relId="rId35"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7BF93E56-23E2-4431-95A0-63A67B1A2D4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6CA99AF-28A8-4515-98EF-7B077999BA11}">
      <dgm:prSet/>
      <dgm:spPr/>
      <dgm:t>
        <a:bodyPr/>
        <a:lstStyle/>
        <a:p>
          <a:pPr rtl="0"/>
          <a:r>
            <a:rPr lang="en-GB"/>
            <a:t>We need      to activate them</a:t>
          </a:r>
        </a:p>
      </dgm:t>
    </dgm:pt>
    <dgm:pt modelId="{BB4A51BF-62A5-420A-88C4-99CC31DA9CB2}" type="parTrans" cxnId="{14EBECAA-C6D8-40DC-8DE8-9D23DD824A2B}">
      <dgm:prSet/>
      <dgm:spPr/>
      <dgm:t>
        <a:bodyPr/>
        <a:lstStyle/>
        <a:p>
          <a:endParaRPr lang="en-GB"/>
        </a:p>
      </dgm:t>
    </dgm:pt>
    <dgm:pt modelId="{B45BA97E-EEC7-445F-949D-4AA9CC7A3468}" type="sibTrans" cxnId="{14EBECAA-C6D8-40DC-8DE8-9D23DD824A2B}">
      <dgm:prSet/>
      <dgm:spPr/>
      <dgm:t>
        <a:bodyPr/>
        <a:lstStyle/>
        <a:p>
          <a:endParaRPr lang="en-GB"/>
        </a:p>
      </dgm:t>
    </dgm:pt>
    <dgm:pt modelId="{38B0BEF7-D3CD-455B-941A-29A9B39455AF}" type="pres">
      <dgm:prSet presAssocID="{7BF93E56-23E2-4431-95A0-63A67B1A2D43}" presName="linear" presStyleCnt="0">
        <dgm:presLayoutVars>
          <dgm:animLvl val="lvl"/>
          <dgm:resizeHandles val="exact"/>
        </dgm:presLayoutVars>
      </dgm:prSet>
      <dgm:spPr/>
    </dgm:pt>
    <dgm:pt modelId="{E87090DA-8859-4DE0-A2E1-961AEEF3316F}" type="pres">
      <dgm:prSet presAssocID="{66CA99AF-28A8-4515-98EF-7B077999BA11}" presName="parentText" presStyleLbl="node1" presStyleIdx="0" presStyleCnt="1" custScaleY="121147">
        <dgm:presLayoutVars>
          <dgm:chMax val="0"/>
          <dgm:bulletEnabled val="1"/>
        </dgm:presLayoutVars>
      </dgm:prSet>
      <dgm:spPr/>
    </dgm:pt>
  </dgm:ptLst>
  <dgm:cxnLst>
    <dgm:cxn modelId="{62867D34-E5C5-4C14-9816-2339E7DDD8FE}" type="presOf" srcId="{66CA99AF-28A8-4515-98EF-7B077999BA11}" destId="{E87090DA-8859-4DE0-A2E1-961AEEF3316F}" srcOrd="0" destOrd="0" presId="urn:microsoft.com/office/officeart/2005/8/layout/vList2"/>
    <dgm:cxn modelId="{14EBECAA-C6D8-40DC-8DE8-9D23DD824A2B}" srcId="{7BF93E56-23E2-4431-95A0-63A67B1A2D43}" destId="{66CA99AF-28A8-4515-98EF-7B077999BA11}" srcOrd="0" destOrd="0" parTransId="{BB4A51BF-62A5-420A-88C4-99CC31DA9CB2}" sibTransId="{B45BA97E-EEC7-445F-949D-4AA9CC7A3468}"/>
    <dgm:cxn modelId="{CE1A70FD-609E-4F46-8FD1-E7A0B9ACAAD8}" type="presOf" srcId="{7BF93E56-23E2-4431-95A0-63A67B1A2D43}" destId="{38B0BEF7-D3CD-455B-941A-29A9B39455AF}" srcOrd="0" destOrd="0" presId="urn:microsoft.com/office/officeart/2005/8/layout/vList2"/>
    <dgm:cxn modelId="{2ACEDD10-79D6-4CC7-876E-99A4FA3F6BAE}" type="presParOf" srcId="{38B0BEF7-D3CD-455B-941A-29A9B39455AF}" destId="{E87090DA-8859-4DE0-A2E1-961AEEF3316F}" srcOrd="0" destOrd="0" presId="urn:microsoft.com/office/officeart/2005/8/layout/vList2"/>
  </dgm:cxnLst>
  <dgm:bg/>
  <dgm:whole/>
  <dgm:extLst>
    <a:ext uri="http://schemas.microsoft.com/office/drawing/2008/diagram">
      <dsp:dataModelExt xmlns:dsp="http://schemas.microsoft.com/office/drawing/2008/diagram" relId="rId40"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8B6DDE5-CEE0-4DB1-9AC4-A9A03AE0E20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83646BE-7619-44CE-A2E4-6A76136CE4DA}">
      <dgm:prSet custT="1"/>
      <dgm:spPr/>
      <dgm:t>
        <a:bodyPr/>
        <a:lstStyle/>
        <a:p>
          <a:pPr algn="ctr" rtl="0"/>
          <a:r>
            <a:rPr lang="en-GB" sz="1800"/>
            <a:t>So – defect does not allow activation</a:t>
          </a:r>
        </a:p>
      </dgm:t>
    </dgm:pt>
    <dgm:pt modelId="{988AFEEA-BBC9-48E0-8901-2D570C61724B}" type="parTrans" cxnId="{EAE44F87-0D38-4AD5-AB84-72C7F31A4DAE}">
      <dgm:prSet/>
      <dgm:spPr/>
      <dgm:t>
        <a:bodyPr/>
        <a:lstStyle/>
        <a:p>
          <a:pPr algn="ctr"/>
          <a:endParaRPr lang="en-GB" sz="1600"/>
        </a:p>
      </dgm:t>
    </dgm:pt>
    <dgm:pt modelId="{6D884440-5257-48AA-B25D-30D4AEDD04E6}" type="sibTrans" cxnId="{EAE44F87-0D38-4AD5-AB84-72C7F31A4DAE}">
      <dgm:prSet/>
      <dgm:spPr/>
      <dgm:t>
        <a:bodyPr/>
        <a:lstStyle/>
        <a:p>
          <a:pPr algn="ctr"/>
          <a:endParaRPr lang="en-GB" sz="1600"/>
        </a:p>
      </dgm:t>
    </dgm:pt>
    <dgm:pt modelId="{9FE55BA8-36E7-4B58-B7FE-A9EE918AFBC8}" type="pres">
      <dgm:prSet presAssocID="{18B6DDE5-CEE0-4DB1-9AC4-A9A03AE0E205}" presName="vert0" presStyleCnt="0">
        <dgm:presLayoutVars>
          <dgm:dir/>
          <dgm:animOne val="branch"/>
          <dgm:animLvl val="lvl"/>
        </dgm:presLayoutVars>
      </dgm:prSet>
      <dgm:spPr/>
    </dgm:pt>
    <dgm:pt modelId="{CA6A6AD0-3FCF-450A-975E-E20273CE9FE5}" type="pres">
      <dgm:prSet presAssocID="{F83646BE-7619-44CE-A2E4-6A76136CE4DA}" presName="thickLine" presStyleLbl="alignNode1" presStyleIdx="0" presStyleCnt="1"/>
      <dgm:spPr/>
    </dgm:pt>
    <dgm:pt modelId="{DCCB876D-37BA-4312-8144-1DFC6738574E}" type="pres">
      <dgm:prSet presAssocID="{F83646BE-7619-44CE-A2E4-6A76136CE4DA}" presName="horz1" presStyleCnt="0"/>
      <dgm:spPr/>
    </dgm:pt>
    <dgm:pt modelId="{CFBA3AC1-6C30-4682-BE58-310B0AE873E6}" type="pres">
      <dgm:prSet presAssocID="{F83646BE-7619-44CE-A2E4-6A76136CE4DA}" presName="tx1" presStyleLbl="revTx" presStyleIdx="0" presStyleCnt="1"/>
      <dgm:spPr/>
    </dgm:pt>
    <dgm:pt modelId="{5F70C6F4-130E-47D5-BB3F-60EEF4CA88A5}" type="pres">
      <dgm:prSet presAssocID="{F83646BE-7619-44CE-A2E4-6A76136CE4DA}" presName="vert1" presStyleCnt="0"/>
      <dgm:spPr/>
    </dgm:pt>
  </dgm:ptLst>
  <dgm:cxnLst>
    <dgm:cxn modelId="{128C9C1E-EEDD-4648-91F2-77395A3F2841}" type="presOf" srcId="{F83646BE-7619-44CE-A2E4-6A76136CE4DA}" destId="{CFBA3AC1-6C30-4682-BE58-310B0AE873E6}" srcOrd="0" destOrd="0" presId="urn:microsoft.com/office/officeart/2008/layout/LinedList"/>
    <dgm:cxn modelId="{EAE44F87-0D38-4AD5-AB84-72C7F31A4DAE}" srcId="{18B6DDE5-CEE0-4DB1-9AC4-A9A03AE0E205}" destId="{F83646BE-7619-44CE-A2E4-6A76136CE4DA}" srcOrd="0" destOrd="0" parTransId="{988AFEEA-BBC9-48E0-8901-2D570C61724B}" sibTransId="{6D884440-5257-48AA-B25D-30D4AEDD04E6}"/>
    <dgm:cxn modelId="{68F3F5E7-B9FC-4C50-905B-8C2443BD3C8B}" type="presOf" srcId="{18B6DDE5-CEE0-4DB1-9AC4-A9A03AE0E205}" destId="{9FE55BA8-36E7-4B58-B7FE-A9EE918AFBC8}" srcOrd="0" destOrd="0" presId="urn:microsoft.com/office/officeart/2008/layout/LinedList"/>
    <dgm:cxn modelId="{35C126A4-DEBD-45E7-ADB1-7F1D5AFDF2CB}" type="presParOf" srcId="{9FE55BA8-36E7-4B58-B7FE-A9EE918AFBC8}" destId="{CA6A6AD0-3FCF-450A-975E-E20273CE9FE5}" srcOrd="0" destOrd="0" presId="urn:microsoft.com/office/officeart/2008/layout/LinedList"/>
    <dgm:cxn modelId="{F44EE93B-24CC-41D8-A6B1-05CCBC6FE759}" type="presParOf" srcId="{9FE55BA8-36E7-4B58-B7FE-A9EE918AFBC8}" destId="{DCCB876D-37BA-4312-8144-1DFC6738574E}" srcOrd="1" destOrd="0" presId="urn:microsoft.com/office/officeart/2008/layout/LinedList"/>
    <dgm:cxn modelId="{A156F60F-427B-442D-95E3-1795D044A4BF}" type="presParOf" srcId="{DCCB876D-37BA-4312-8144-1DFC6738574E}" destId="{CFBA3AC1-6C30-4682-BE58-310B0AE873E6}" srcOrd="0" destOrd="0" presId="urn:microsoft.com/office/officeart/2008/layout/LinedList"/>
    <dgm:cxn modelId="{06B095AB-B4ED-423C-B422-74E6B316AD51}" type="presParOf" srcId="{DCCB876D-37BA-4312-8144-1DFC6738574E}" destId="{5F70C6F4-130E-47D5-BB3F-60EEF4CA88A5}" srcOrd="1" destOrd="0" presId="urn:microsoft.com/office/officeart/2008/layout/LinedList"/>
  </dgm:cxnLst>
  <dgm:bg/>
  <dgm:whole/>
  <dgm:extLst>
    <a:ext uri="http://schemas.microsoft.com/office/drawing/2008/diagram">
      <dsp:dataModelExt xmlns:dsp="http://schemas.microsoft.com/office/drawing/2008/diagram" relId="rId45"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D1C82B7C-26C6-4D8E-8300-871251669351}" type="doc">
      <dgm:prSet loTypeId="urn:microsoft.com/office/officeart/2005/8/layout/vList2" loCatId="list" qsTypeId="urn:microsoft.com/office/officeart/2005/8/quickstyle/simple1" qsCatId="simple" csTypeId="urn:microsoft.com/office/officeart/2005/8/colors/accent5_4" csCatId="accent5" phldr="1"/>
      <dgm:spPr/>
      <dgm:t>
        <a:bodyPr/>
        <a:lstStyle/>
        <a:p>
          <a:endParaRPr lang="en-GB"/>
        </a:p>
      </dgm:t>
    </dgm:pt>
    <dgm:pt modelId="{34C48A45-22BC-4459-A7F6-C32DB3B510C4}">
      <dgm:prSet custT="1"/>
      <dgm:spPr/>
      <dgm:t>
        <a:bodyPr/>
        <a:lstStyle/>
        <a:p>
          <a:pPr rtl="0"/>
          <a:r>
            <a:rPr lang="en-GB" sz="2400"/>
            <a:t>All chemical process in the body are under the control of genes.</a:t>
          </a:r>
        </a:p>
      </dgm:t>
    </dgm:pt>
    <dgm:pt modelId="{B23D39B6-409F-45AA-9B62-4277D58FEB1F}" type="parTrans" cxnId="{45E09607-3CCB-460C-BEE8-5EDF335574E3}">
      <dgm:prSet/>
      <dgm:spPr/>
      <dgm:t>
        <a:bodyPr/>
        <a:lstStyle/>
        <a:p>
          <a:endParaRPr lang="en-GB"/>
        </a:p>
      </dgm:t>
    </dgm:pt>
    <dgm:pt modelId="{62A7A61D-7DBE-4BB1-A2DE-D0948847D54D}" type="sibTrans" cxnId="{45E09607-3CCB-460C-BEE8-5EDF335574E3}">
      <dgm:prSet/>
      <dgm:spPr/>
      <dgm:t>
        <a:bodyPr/>
        <a:lstStyle/>
        <a:p>
          <a:endParaRPr lang="en-GB"/>
        </a:p>
      </dgm:t>
    </dgm:pt>
    <dgm:pt modelId="{07E92192-CC38-4C5B-8F14-2907FABCEAB8}" type="pres">
      <dgm:prSet presAssocID="{D1C82B7C-26C6-4D8E-8300-871251669351}" presName="linear" presStyleCnt="0">
        <dgm:presLayoutVars>
          <dgm:animLvl val="lvl"/>
          <dgm:resizeHandles val="exact"/>
        </dgm:presLayoutVars>
      </dgm:prSet>
      <dgm:spPr/>
    </dgm:pt>
    <dgm:pt modelId="{9428D748-3F49-4841-B4CA-CBE28E909A13}" type="pres">
      <dgm:prSet presAssocID="{34C48A45-22BC-4459-A7F6-C32DB3B510C4}" presName="parentText" presStyleLbl="node1" presStyleIdx="0" presStyleCnt="1" custScaleY="134589" custLinFactNeighborX="50" custLinFactNeighborY="-33481">
        <dgm:presLayoutVars>
          <dgm:chMax val="0"/>
          <dgm:bulletEnabled val="1"/>
        </dgm:presLayoutVars>
      </dgm:prSet>
      <dgm:spPr/>
    </dgm:pt>
  </dgm:ptLst>
  <dgm:cxnLst>
    <dgm:cxn modelId="{45E09607-3CCB-460C-BEE8-5EDF335574E3}" srcId="{D1C82B7C-26C6-4D8E-8300-871251669351}" destId="{34C48A45-22BC-4459-A7F6-C32DB3B510C4}" srcOrd="0" destOrd="0" parTransId="{B23D39B6-409F-45AA-9B62-4277D58FEB1F}" sibTransId="{62A7A61D-7DBE-4BB1-A2DE-D0948847D54D}"/>
    <dgm:cxn modelId="{6581AB6F-D67F-4479-8737-344F06D9BAFA}" type="presOf" srcId="{34C48A45-22BC-4459-A7F6-C32DB3B510C4}" destId="{9428D748-3F49-4841-B4CA-CBE28E909A13}" srcOrd="0" destOrd="0" presId="urn:microsoft.com/office/officeart/2005/8/layout/vList2"/>
    <dgm:cxn modelId="{F068B957-67C9-4B11-A1BE-DA0C59F7229B}" type="presOf" srcId="{D1C82B7C-26C6-4D8E-8300-871251669351}" destId="{07E92192-CC38-4C5B-8F14-2907FABCEAB8}" srcOrd="0" destOrd="0" presId="urn:microsoft.com/office/officeart/2005/8/layout/vList2"/>
    <dgm:cxn modelId="{218A5093-24F4-4253-8ADC-1F28767CE5A4}" type="presParOf" srcId="{07E92192-CC38-4C5B-8F14-2907FABCEAB8}" destId="{9428D748-3F49-4841-B4CA-CBE28E909A13}" srcOrd="0"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0222B06-E05D-414E-8A8E-7FAB904A8F65}" type="doc">
      <dgm:prSet loTypeId="urn:microsoft.com/office/officeart/2005/8/layout/target3" loCatId="relationship" qsTypeId="urn:microsoft.com/office/officeart/2005/8/quickstyle/simple1" qsCatId="simple" csTypeId="urn:microsoft.com/office/officeart/2005/8/colors/colorful4" csCatId="colorful"/>
      <dgm:spPr/>
      <dgm:t>
        <a:bodyPr/>
        <a:lstStyle/>
        <a:p>
          <a:endParaRPr lang="en-GB"/>
        </a:p>
      </dgm:t>
    </dgm:pt>
    <dgm:pt modelId="{524CBF5C-E530-4FD0-A990-CD31CFB6B537}">
      <dgm:prSet custT="1"/>
      <dgm:spPr/>
      <dgm:t>
        <a:bodyPr/>
        <a:lstStyle/>
        <a:p>
          <a:pPr rtl="0"/>
          <a:r>
            <a:rPr lang="en-GB" sz="1800"/>
            <a:t>Dopamine – no exception</a:t>
          </a:r>
        </a:p>
      </dgm:t>
    </dgm:pt>
    <dgm:pt modelId="{94005721-A87F-4FCF-B3DD-BB89D5D8E753}" type="parTrans" cxnId="{66C5F1EF-4343-405E-93ED-100DF43C1EB6}">
      <dgm:prSet/>
      <dgm:spPr/>
      <dgm:t>
        <a:bodyPr/>
        <a:lstStyle/>
        <a:p>
          <a:endParaRPr lang="en-GB" sz="2400"/>
        </a:p>
      </dgm:t>
    </dgm:pt>
    <dgm:pt modelId="{5B3F3AAC-2882-4A76-A088-345033C87781}" type="sibTrans" cxnId="{66C5F1EF-4343-405E-93ED-100DF43C1EB6}">
      <dgm:prSet/>
      <dgm:spPr/>
      <dgm:t>
        <a:bodyPr/>
        <a:lstStyle/>
        <a:p>
          <a:endParaRPr lang="en-GB" sz="2400"/>
        </a:p>
      </dgm:t>
    </dgm:pt>
    <dgm:pt modelId="{D2BA3541-E56C-4047-B258-81DA7485087C}">
      <dgm:prSet custT="1"/>
      <dgm:spPr/>
      <dgm:t>
        <a:bodyPr/>
        <a:lstStyle/>
        <a:p>
          <a:pPr rtl="0"/>
          <a:r>
            <a:rPr lang="en-GB" sz="1800"/>
            <a:t>There are 100s of dopamine genes</a:t>
          </a:r>
        </a:p>
      </dgm:t>
    </dgm:pt>
    <dgm:pt modelId="{E04B7D10-B975-4EEA-B70A-8BF377AA65D0}" type="parTrans" cxnId="{FC4894AF-0039-47AD-B202-1E5A2EBB7980}">
      <dgm:prSet/>
      <dgm:spPr/>
      <dgm:t>
        <a:bodyPr/>
        <a:lstStyle/>
        <a:p>
          <a:endParaRPr lang="en-GB" sz="2400"/>
        </a:p>
      </dgm:t>
    </dgm:pt>
    <dgm:pt modelId="{FED84799-7B3A-4E68-A0F7-BC5D5B0DE411}" type="sibTrans" cxnId="{FC4894AF-0039-47AD-B202-1E5A2EBB7980}">
      <dgm:prSet/>
      <dgm:spPr/>
      <dgm:t>
        <a:bodyPr/>
        <a:lstStyle/>
        <a:p>
          <a:endParaRPr lang="en-GB" sz="2400"/>
        </a:p>
      </dgm:t>
    </dgm:pt>
    <dgm:pt modelId="{ACED4E91-C40E-4F10-B3D8-CDC2FFA19BAB}">
      <dgm:prSet custT="1"/>
      <dgm:spPr/>
      <dgm:t>
        <a:bodyPr/>
        <a:lstStyle/>
        <a:p>
          <a:pPr rtl="0"/>
          <a:r>
            <a:rPr lang="en-GB" sz="1800"/>
            <a:t>A number of defective variants have been found</a:t>
          </a:r>
        </a:p>
      </dgm:t>
    </dgm:pt>
    <dgm:pt modelId="{81FFD6CA-F1C3-4813-BD31-7AA3CF67C081}" type="parTrans" cxnId="{DA85E2D5-FC9B-4A15-9159-F090BCD2FEA8}">
      <dgm:prSet/>
      <dgm:spPr/>
      <dgm:t>
        <a:bodyPr/>
        <a:lstStyle/>
        <a:p>
          <a:endParaRPr lang="en-GB" sz="2400"/>
        </a:p>
      </dgm:t>
    </dgm:pt>
    <dgm:pt modelId="{A3B559F5-310A-4DF6-97D0-56A59454C5D8}" type="sibTrans" cxnId="{DA85E2D5-FC9B-4A15-9159-F090BCD2FEA8}">
      <dgm:prSet/>
      <dgm:spPr/>
      <dgm:t>
        <a:bodyPr/>
        <a:lstStyle/>
        <a:p>
          <a:endParaRPr lang="en-GB" sz="2400"/>
        </a:p>
      </dgm:t>
    </dgm:pt>
    <dgm:pt modelId="{0C37B03D-9F4B-4206-9AB9-49C6A7430E85}" type="pres">
      <dgm:prSet presAssocID="{90222B06-E05D-414E-8A8E-7FAB904A8F65}" presName="Name0" presStyleCnt="0">
        <dgm:presLayoutVars>
          <dgm:chMax val="7"/>
          <dgm:dir/>
          <dgm:animLvl val="lvl"/>
          <dgm:resizeHandles val="exact"/>
        </dgm:presLayoutVars>
      </dgm:prSet>
      <dgm:spPr/>
    </dgm:pt>
    <dgm:pt modelId="{30D5046C-7EA6-43D3-8732-D9C9CB2319DD}" type="pres">
      <dgm:prSet presAssocID="{524CBF5C-E530-4FD0-A990-CD31CFB6B537}" presName="circle1" presStyleLbl="node1" presStyleIdx="0" presStyleCnt="3"/>
      <dgm:spPr/>
    </dgm:pt>
    <dgm:pt modelId="{DE62F59E-8B14-4903-A2DB-79B738EBDD65}" type="pres">
      <dgm:prSet presAssocID="{524CBF5C-E530-4FD0-A990-CD31CFB6B537}" presName="space" presStyleCnt="0"/>
      <dgm:spPr/>
    </dgm:pt>
    <dgm:pt modelId="{CE09A092-632E-4074-A2B9-169A39CC2205}" type="pres">
      <dgm:prSet presAssocID="{524CBF5C-E530-4FD0-A990-CD31CFB6B537}" presName="rect1" presStyleLbl="alignAcc1" presStyleIdx="0" presStyleCnt="3" custLinFactNeighborY="-4545"/>
      <dgm:spPr/>
    </dgm:pt>
    <dgm:pt modelId="{5675C619-77F1-4E8A-AC3C-62BC7E4DE2EC}" type="pres">
      <dgm:prSet presAssocID="{D2BA3541-E56C-4047-B258-81DA7485087C}" presName="vertSpace2" presStyleLbl="node1" presStyleIdx="0" presStyleCnt="3"/>
      <dgm:spPr/>
    </dgm:pt>
    <dgm:pt modelId="{F3539C97-0B9F-4C6C-91F6-CF683C1E2BCC}" type="pres">
      <dgm:prSet presAssocID="{D2BA3541-E56C-4047-B258-81DA7485087C}" presName="circle2" presStyleLbl="node1" presStyleIdx="1" presStyleCnt="3"/>
      <dgm:spPr/>
    </dgm:pt>
    <dgm:pt modelId="{94B1EAC6-88AC-49B9-9274-BB07B5CF902F}" type="pres">
      <dgm:prSet presAssocID="{D2BA3541-E56C-4047-B258-81DA7485087C}" presName="rect2" presStyleLbl="alignAcc1" presStyleIdx="1" presStyleCnt="3"/>
      <dgm:spPr/>
    </dgm:pt>
    <dgm:pt modelId="{5B49568F-D9A1-4E44-A892-EB85477C21B1}" type="pres">
      <dgm:prSet presAssocID="{ACED4E91-C40E-4F10-B3D8-CDC2FFA19BAB}" presName="vertSpace3" presStyleLbl="node1" presStyleIdx="1" presStyleCnt="3"/>
      <dgm:spPr/>
    </dgm:pt>
    <dgm:pt modelId="{B5B52398-49AD-4F92-BB7C-710BD5924BDD}" type="pres">
      <dgm:prSet presAssocID="{ACED4E91-C40E-4F10-B3D8-CDC2FFA19BAB}" presName="circle3" presStyleLbl="node1" presStyleIdx="2" presStyleCnt="3"/>
      <dgm:spPr/>
    </dgm:pt>
    <dgm:pt modelId="{DE7F7100-AEDF-4CA7-BCF3-814F17F6D59F}" type="pres">
      <dgm:prSet presAssocID="{ACED4E91-C40E-4F10-B3D8-CDC2FFA19BAB}" presName="rect3" presStyleLbl="alignAcc1" presStyleIdx="2" presStyleCnt="3"/>
      <dgm:spPr/>
    </dgm:pt>
    <dgm:pt modelId="{4B872C9F-21B9-4E96-8F1D-4B976678EC85}" type="pres">
      <dgm:prSet presAssocID="{524CBF5C-E530-4FD0-A990-CD31CFB6B537}" presName="rect1ParTxNoCh" presStyleLbl="alignAcc1" presStyleIdx="2" presStyleCnt="3">
        <dgm:presLayoutVars>
          <dgm:chMax val="1"/>
          <dgm:bulletEnabled val="1"/>
        </dgm:presLayoutVars>
      </dgm:prSet>
      <dgm:spPr/>
    </dgm:pt>
    <dgm:pt modelId="{9764336C-E327-4AEE-8DF6-BB0963E4B515}" type="pres">
      <dgm:prSet presAssocID="{D2BA3541-E56C-4047-B258-81DA7485087C}" presName="rect2ParTxNoCh" presStyleLbl="alignAcc1" presStyleIdx="2" presStyleCnt="3">
        <dgm:presLayoutVars>
          <dgm:chMax val="1"/>
          <dgm:bulletEnabled val="1"/>
        </dgm:presLayoutVars>
      </dgm:prSet>
      <dgm:spPr/>
    </dgm:pt>
    <dgm:pt modelId="{B9771098-9F30-4C06-8E5F-09AF1A8118F1}" type="pres">
      <dgm:prSet presAssocID="{ACED4E91-C40E-4F10-B3D8-CDC2FFA19BAB}" presName="rect3ParTxNoCh" presStyleLbl="alignAcc1" presStyleIdx="2" presStyleCnt="3">
        <dgm:presLayoutVars>
          <dgm:chMax val="1"/>
          <dgm:bulletEnabled val="1"/>
        </dgm:presLayoutVars>
      </dgm:prSet>
      <dgm:spPr/>
    </dgm:pt>
  </dgm:ptLst>
  <dgm:cxnLst>
    <dgm:cxn modelId="{C4A83E04-6C0D-4F89-B651-0D2A6DF12A79}" type="presOf" srcId="{524CBF5C-E530-4FD0-A990-CD31CFB6B537}" destId="{CE09A092-632E-4074-A2B9-169A39CC2205}" srcOrd="0" destOrd="0" presId="urn:microsoft.com/office/officeart/2005/8/layout/target3"/>
    <dgm:cxn modelId="{E65A862B-2B78-44C9-A2AD-F4B6DF682BF7}" type="presOf" srcId="{D2BA3541-E56C-4047-B258-81DA7485087C}" destId="{9764336C-E327-4AEE-8DF6-BB0963E4B515}" srcOrd="1" destOrd="0" presId="urn:microsoft.com/office/officeart/2005/8/layout/target3"/>
    <dgm:cxn modelId="{2A995B5B-AA1A-466F-BFC3-5CAEE2A7B964}" type="presOf" srcId="{524CBF5C-E530-4FD0-A990-CD31CFB6B537}" destId="{4B872C9F-21B9-4E96-8F1D-4B976678EC85}" srcOrd="1" destOrd="0" presId="urn:microsoft.com/office/officeart/2005/8/layout/target3"/>
    <dgm:cxn modelId="{502E4978-6BC1-49E8-B770-D6EC4B1E8BCC}" type="presOf" srcId="{ACED4E91-C40E-4F10-B3D8-CDC2FFA19BAB}" destId="{B9771098-9F30-4C06-8E5F-09AF1A8118F1}" srcOrd="1" destOrd="0" presId="urn:microsoft.com/office/officeart/2005/8/layout/target3"/>
    <dgm:cxn modelId="{D103739D-A95E-47F6-AC4F-952E44714213}" type="presOf" srcId="{D2BA3541-E56C-4047-B258-81DA7485087C}" destId="{94B1EAC6-88AC-49B9-9274-BB07B5CF902F}" srcOrd="0" destOrd="0" presId="urn:microsoft.com/office/officeart/2005/8/layout/target3"/>
    <dgm:cxn modelId="{92D228AF-95BD-42F3-9753-3C4FE86915B5}" type="presOf" srcId="{90222B06-E05D-414E-8A8E-7FAB904A8F65}" destId="{0C37B03D-9F4B-4206-9AB9-49C6A7430E85}" srcOrd="0" destOrd="0" presId="urn:microsoft.com/office/officeart/2005/8/layout/target3"/>
    <dgm:cxn modelId="{FC4894AF-0039-47AD-B202-1E5A2EBB7980}" srcId="{90222B06-E05D-414E-8A8E-7FAB904A8F65}" destId="{D2BA3541-E56C-4047-B258-81DA7485087C}" srcOrd="1" destOrd="0" parTransId="{E04B7D10-B975-4EEA-B70A-8BF377AA65D0}" sibTransId="{FED84799-7B3A-4E68-A0F7-BC5D5B0DE411}"/>
    <dgm:cxn modelId="{DA85E2D5-FC9B-4A15-9159-F090BCD2FEA8}" srcId="{90222B06-E05D-414E-8A8E-7FAB904A8F65}" destId="{ACED4E91-C40E-4F10-B3D8-CDC2FFA19BAB}" srcOrd="2" destOrd="0" parTransId="{81FFD6CA-F1C3-4813-BD31-7AA3CF67C081}" sibTransId="{A3B559F5-310A-4DF6-97D0-56A59454C5D8}"/>
    <dgm:cxn modelId="{56B2FDE5-9B81-4A7A-8105-44DDC21237F2}" type="presOf" srcId="{ACED4E91-C40E-4F10-B3D8-CDC2FFA19BAB}" destId="{DE7F7100-AEDF-4CA7-BCF3-814F17F6D59F}" srcOrd="0" destOrd="0" presId="urn:microsoft.com/office/officeart/2005/8/layout/target3"/>
    <dgm:cxn modelId="{66C5F1EF-4343-405E-93ED-100DF43C1EB6}" srcId="{90222B06-E05D-414E-8A8E-7FAB904A8F65}" destId="{524CBF5C-E530-4FD0-A990-CD31CFB6B537}" srcOrd="0" destOrd="0" parTransId="{94005721-A87F-4FCF-B3DD-BB89D5D8E753}" sibTransId="{5B3F3AAC-2882-4A76-A088-345033C87781}"/>
    <dgm:cxn modelId="{454127B9-EBD0-47B1-B776-B821D7427D9A}" type="presParOf" srcId="{0C37B03D-9F4B-4206-9AB9-49C6A7430E85}" destId="{30D5046C-7EA6-43D3-8732-D9C9CB2319DD}" srcOrd="0" destOrd="0" presId="urn:microsoft.com/office/officeart/2005/8/layout/target3"/>
    <dgm:cxn modelId="{EAF54AB9-BC59-4933-91E1-4AF9A81D1384}" type="presParOf" srcId="{0C37B03D-9F4B-4206-9AB9-49C6A7430E85}" destId="{DE62F59E-8B14-4903-A2DB-79B738EBDD65}" srcOrd="1" destOrd="0" presId="urn:microsoft.com/office/officeart/2005/8/layout/target3"/>
    <dgm:cxn modelId="{6FA331B0-EEFD-494C-8436-C22FFC2A4C08}" type="presParOf" srcId="{0C37B03D-9F4B-4206-9AB9-49C6A7430E85}" destId="{CE09A092-632E-4074-A2B9-169A39CC2205}" srcOrd="2" destOrd="0" presId="urn:microsoft.com/office/officeart/2005/8/layout/target3"/>
    <dgm:cxn modelId="{896E7E0C-16E2-46EF-A1AD-3EEF669EB172}" type="presParOf" srcId="{0C37B03D-9F4B-4206-9AB9-49C6A7430E85}" destId="{5675C619-77F1-4E8A-AC3C-62BC7E4DE2EC}" srcOrd="3" destOrd="0" presId="urn:microsoft.com/office/officeart/2005/8/layout/target3"/>
    <dgm:cxn modelId="{C53DD40B-57CE-42D8-8889-530432EB6581}" type="presParOf" srcId="{0C37B03D-9F4B-4206-9AB9-49C6A7430E85}" destId="{F3539C97-0B9F-4C6C-91F6-CF683C1E2BCC}" srcOrd="4" destOrd="0" presId="urn:microsoft.com/office/officeart/2005/8/layout/target3"/>
    <dgm:cxn modelId="{90E6625D-DBC2-4297-9D9E-F6FAE53C9EF6}" type="presParOf" srcId="{0C37B03D-9F4B-4206-9AB9-49C6A7430E85}" destId="{94B1EAC6-88AC-49B9-9274-BB07B5CF902F}" srcOrd="5" destOrd="0" presId="urn:microsoft.com/office/officeart/2005/8/layout/target3"/>
    <dgm:cxn modelId="{1B1D07A2-80C7-42D9-A87F-8CA0472C4927}" type="presParOf" srcId="{0C37B03D-9F4B-4206-9AB9-49C6A7430E85}" destId="{5B49568F-D9A1-4E44-A892-EB85477C21B1}" srcOrd="6" destOrd="0" presId="urn:microsoft.com/office/officeart/2005/8/layout/target3"/>
    <dgm:cxn modelId="{05060145-1698-4ED0-B4CF-DFF1011096B9}" type="presParOf" srcId="{0C37B03D-9F4B-4206-9AB9-49C6A7430E85}" destId="{B5B52398-49AD-4F92-BB7C-710BD5924BDD}" srcOrd="7" destOrd="0" presId="urn:microsoft.com/office/officeart/2005/8/layout/target3"/>
    <dgm:cxn modelId="{A996625A-FFBC-4F06-9D34-4F025EB7346B}" type="presParOf" srcId="{0C37B03D-9F4B-4206-9AB9-49C6A7430E85}" destId="{DE7F7100-AEDF-4CA7-BCF3-814F17F6D59F}" srcOrd="8" destOrd="0" presId="urn:microsoft.com/office/officeart/2005/8/layout/target3"/>
    <dgm:cxn modelId="{896B789F-9B82-4493-9193-7950D68121CB}" type="presParOf" srcId="{0C37B03D-9F4B-4206-9AB9-49C6A7430E85}" destId="{4B872C9F-21B9-4E96-8F1D-4B976678EC85}" srcOrd="9" destOrd="0" presId="urn:microsoft.com/office/officeart/2005/8/layout/target3"/>
    <dgm:cxn modelId="{08E83A41-916B-45C6-8D18-A420E1432E04}" type="presParOf" srcId="{0C37B03D-9F4B-4206-9AB9-49C6A7430E85}" destId="{9764336C-E327-4AEE-8DF6-BB0963E4B515}" srcOrd="10" destOrd="0" presId="urn:microsoft.com/office/officeart/2005/8/layout/target3"/>
    <dgm:cxn modelId="{D8125E1B-4A9F-428A-8F16-F64757216E73}" type="presParOf" srcId="{0C37B03D-9F4B-4206-9AB9-49C6A7430E85}" destId="{B9771098-9F30-4C06-8E5F-09AF1A8118F1}" srcOrd="11" destOrd="0" presId="urn:microsoft.com/office/officeart/2005/8/layout/target3"/>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FDFEA152-45E9-4930-803F-B1C82BDDE880}" type="doc">
      <dgm:prSet loTypeId="urn:microsoft.com/office/officeart/2005/8/layout/hProcess10" loCatId="process" qsTypeId="urn:microsoft.com/office/officeart/2005/8/quickstyle/simple1" qsCatId="simple" csTypeId="urn:microsoft.com/office/officeart/2005/8/colors/colorful3" csCatId="colorful" phldr="1"/>
      <dgm:spPr/>
      <dgm:t>
        <a:bodyPr/>
        <a:lstStyle/>
        <a:p>
          <a:endParaRPr lang="en-GB"/>
        </a:p>
      </dgm:t>
    </dgm:pt>
    <dgm:pt modelId="{A4FA864C-4CFF-419B-BBB3-32CE6EA29C82}">
      <dgm:prSet/>
      <dgm:spPr/>
      <dgm:t>
        <a:bodyPr/>
        <a:lstStyle/>
        <a:p>
          <a:pPr rtl="0"/>
          <a:r>
            <a:rPr lang="en-GB"/>
            <a:t>A small number of these genes are not usually sufficient to cause significant disruption to dopamine transmission – </a:t>
          </a:r>
          <a:r>
            <a:rPr lang="en-GB" b="1"/>
            <a:t>other processes will compensate for small defects. </a:t>
          </a:r>
        </a:p>
      </dgm:t>
    </dgm:pt>
    <dgm:pt modelId="{725209C2-6E2E-4293-9460-FB1ACFB02E6B}" type="parTrans" cxnId="{6E323D71-8152-4DC8-AA17-F26BCBB5F6E5}">
      <dgm:prSet/>
      <dgm:spPr/>
      <dgm:t>
        <a:bodyPr/>
        <a:lstStyle/>
        <a:p>
          <a:endParaRPr lang="en-GB"/>
        </a:p>
      </dgm:t>
    </dgm:pt>
    <dgm:pt modelId="{D61B1D13-8261-4B36-AD38-8C6C68A89CA5}" type="sibTrans" cxnId="{6E323D71-8152-4DC8-AA17-F26BCBB5F6E5}">
      <dgm:prSet/>
      <dgm:spPr/>
      <dgm:t>
        <a:bodyPr/>
        <a:lstStyle/>
        <a:p>
          <a:endParaRPr lang="en-GB"/>
        </a:p>
      </dgm:t>
    </dgm:pt>
    <dgm:pt modelId="{0FEE145A-6411-4F44-8737-5226A8578AF4}">
      <dgm:prSet custT="1"/>
      <dgm:spPr/>
      <dgm:t>
        <a:bodyPr/>
        <a:lstStyle/>
        <a:p>
          <a:pPr rtl="0"/>
          <a:r>
            <a:rPr lang="en-GB" sz="1800"/>
            <a:t>It’s only when there are multiple defects that overwhelm the compensatory mechanisms</a:t>
          </a:r>
        </a:p>
      </dgm:t>
    </dgm:pt>
    <dgm:pt modelId="{A733662C-25C4-4BC0-9056-674A73C51B34}" type="parTrans" cxnId="{4B9552DF-9F02-45B6-9A9C-B6BFEED9D0A4}">
      <dgm:prSet/>
      <dgm:spPr/>
      <dgm:t>
        <a:bodyPr/>
        <a:lstStyle/>
        <a:p>
          <a:endParaRPr lang="en-GB"/>
        </a:p>
      </dgm:t>
    </dgm:pt>
    <dgm:pt modelId="{609E1976-4DD4-4F53-9240-3B54EEEB93EE}" type="sibTrans" cxnId="{4B9552DF-9F02-45B6-9A9C-B6BFEED9D0A4}">
      <dgm:prSet/>
      <dgm:spPr/>
      <dgm:t>
        <a:bodyPr/>
        <a:lstStyle/>
        <a:p>
          <a:endParaRPr lang="en-GB"/>
        </a:p>
      </dgm:t>
    </dgm:pt>
    <dgm:pt modelId="{99DFA94F-9E63-4FCD-822D-D3EC8113863A}" type="pres">
      <dgm:prSet presAssocID="{FDFEA152-45E9-4930-803F-B1C82BDDE880}" presName="Name0" presStyleCnt="0">
        <dgm:presLayoutVars>
          <dgm:dir/>
          <dgm:resizeHandles val="exact"/>
        </dgm:presLayoutVars>
      </dgm:prSet>
      <dgm:spPr/>
    </dgm:pt>
    <dgm:pt modelId="{C13EDE1D-005B-4685-9E57-7AD13EDF1B26}" type="pres">
      <dgm:prSet presAssocID="{A4FA864C-4CFF-419B-BBB3-32CE6EA29C82}" presName="composite" presStyleCnt="0"/>
      <dgm:spPr/>
    </dgm:pt>
    <dgm:pt modelId="{5927707E-865A-4857-95BC-1DB16A90DCB5}" type="pres">
      <dgm:prSet presAssocID="{A4FA864C-4CFF-419B-BBB3-32CE6EA29C82}" presName="imagSh" presStyleLbl="bgImgPlace1" presStyleIdx="0" presStyleCnt="2"/>
      <dgm:spPr>
        <a:blipFill rotWithShape="1">
          <a:blip xmlns:r="http://schemas.openxmlformats.org/officeDocument/2006/relationships" r:embed="rId1"/>
          <a:stretch>
            <a:fillRect/>
          </a:stretch>
        </a:blipFill>
      </dgm:spPr>
    </dgm:pt>
    <dgm:pt modelId="{A1133519-C464-4F2D-BD1B-DBCDAC862B31}" type="pres">
      <dgm:prSet presAssocID="{A4FA864C-4CFF-419B-BBB3-32CE6EA29C82}" presName="txNode" presStyleLbl="node1" presStyleIdx="0" presStyleCnt="2">
        <dgm:presLayoutVars>
          <dgm:bulletEnabled val="1"/>
        </dgm:presLayoutVars>
      </dgm:prSet>
      <dgm:spPr/>
    </dgm:pt>
    <dgm:pt modelId="{FD59607F-CB08-468D-B2C7-8BE1C618C1F9}" type="pres">
      <dgm:prSet presAssocID="{D61B1D13-8261-4B36-AD38-8C6C68A89CA5}" presName="sibTrans" presStyleLbl="sibTrans2D1" presStyleIdx="0" presStyleCnt="1"/>
      <dgm:spPr/>
    </dgm:pt>
    <dgm:pt modelId="{3EB0BD0E-562F-4F26-BF02-EF54883DF802}" type="pres">
      <dgm:prSet presAssocID="{D61B1D13-8261-4B36-AD38-8C6C68A89CA5}" presName="connTx" presStyleLbl="sibTrans2D1" presStyleIdx="0" presStyleCnt="1"/>
      <dgm:spPr/>
    </dgm:pt>
    <dgm:pt modelId="{942C2951-610F-4559-A2F0-6E6E22A498AA}" type="pres">
      <dgm:prSet presAssocID="{0FEE145A-6411-4F44-8737-5226A8578AF4}" presName="composite" presStyleCnt="0"/>
      <dgm:spPr/>
    </dgm:pt>
    <dgm:pt modelId="{BB941F4D-C998-44CA-A8FA-BA340B8B6F60}" type="pres">
      <dgm:prSet presAssocID="{0FEE145A-6411-4F44-8737-5226A8578AF4}" presName="imagSh" presStyleLbl="bgImgPlace1" presStyleIdx="1" presStyleCnt="2"/>
      <dgm:spPr>
        <a:blipFill rotWithShape="1">
          <a:blip xmlns:r="http://schemas.openxmlformats.org/officeDocument/2006/relationships" r:embed="rId2"/>
          <a:stretch>
            <a:fillRect/>
          </a:stretch>
        </a:blipFill>
      </dgm:spPr>
    </dgm:pt>
    <dgm:pt modelId="{9D77180B-41E6-4BD2-B866-E5B2D0189FDA}" type="pres">
      <dgm:prSet presAssocID="{0FEE145A-6411-4F44-8737-5226A8578AF4}" presName="txNode" presStyleLbl="node1" presStyleIdx="1" presStyleCnt="2">
        <dgm:presLayoutVars>
          <dgm:bulletEnabled val="1"/>
        </dgm:presLayoutVars>
      </dgm:prSet>
      <dgm:spPr/>
    </dgm:pt>
  </dgm:ptLst>
  <dgm:cxnLst>
    <dgm:cxn modelId="{42F19E34-B268-4F81-BFB8-CC7723A5ED25}" type="presOf" srcId="{FDFEA152-45E9-4930-803F-B1C82BDDE880}" destId="{99DFA94F-9E63-4FCD-822D-D3EC8113863A}" srcOrd="0" destOrd="0" presId="urn:microsoft.com/office/officeart/2005/8/layout/hProcess10"/>
    <dgm:cxn modelId="{1A1F1661-3ADB-4291-8832-F915A99FCAC6}" type="presOf" srcId="{A4FA864C-4CFF-419B-BBB3-32CE6EA29C82}" destId="{A1133519-C464-4F2D-BD1B-DBCDAC862B31}" srcOrd="0" destOrd="0" presId="urn:microsoft.com/office/officeart/2005/8/layout/hProcess10"/>
    <dgm:cxn modelId="{6E323D71-8152-4DC8-AA17-F26BCBB5F6E5}" srcId="{FDFEA152-45E9-4930-803F-B1C82BDDE880}" destId="{A4FA864C-4CFF-419B-BBB3-32CE6EA29C82}" srcOrd="0" destOrd="0" parTransId="{725209C2-6E2E-4293-9460-FB1ACFB02E6B}" sibTransId="{D61B1D13-8261-4B36-AD38-8C6C68A89CA5}"/>
    <dgm:cxn modelId="{24467E95-B189-429B-907A-DBE6EDC1FE3E}" type="presOf" srcId="{D61B1D13-8261-4B36-AD38-8C6C68A89CA5}" destId="{FD59607F-CB08-468D-B2C7-8BE1C618C1F9}" srcOrd="0" destOrd="0" presId="urn:microsoft.com/office/officeart/2005/8/layout/hProcess10"/>
    <dgm:cxn modelId="{17633F9E-2012-4913-8ABC-A46067CC231E}" type="presOf" srcId="{D61B1D13-8261-4B36-AD38-8C6C68A89CA5}" destId="{3EB0BD0E-562F-4F26-BF02-EF54883DF802}" srcOrd="1" destOrd="0" presId="urn:microsoft.com/office/officeart/2005/8/layout/hProcess10"/>
    <dgm:cxn modelId="{D1A74EA6-1706-40F9-957E-206062ABE050}" type="presOf" srcId="{0FEE145A-6411-4F44-8737-5226A8578AF4}" destId="{9D77180B-41E6-4BD2-B866-E5B2D0189FDA}" srcOrd="0" destOrd="0" presId="urn:microsoft.com/office/officeart/2005/8/layout/hProcess10"/>
    <dgm:cxn modelId="{4B9552DF-9F02-45B6-9A9C-B6BFEED9D0A4}" srcId="{FDFEA152-45E9-4930-803F-B1C82BDDE880}" destId="{0FEE145A-6411-4F44-8737-5226A8578AF4}" srcOrd="1" destOrd="0" parTransId="{A733662C-25C4-4BC0-9056-674A73C51B34}" sibTransId="{609E1976-4DD4-4F53-9240-3B54EEEB93EE}"/>
    <dgm:cxn modelId="{7F0C09B4-0E91-41C5-99A4-2F9E53CB10B3}" type="presParOf" srcId="{99DFA94F-9E63-4FCD-822D-D3EC8113863A}" destId="{C13EDE1D-005B-4685-9E57-7AD13EDF1B26}" srcOrd="0" destOrd="0" presId="urn:microsoft.com/office/officeart/2005/8/layout/hProcess10"/>
    <dgm:cxn modelId="{85DDE902-B0F7-493B-940E-52D44856DAB0}" type="presParOf" srcId="{C13EDE1D-005B-4685-9E57-7AD13EDF1B26}" destId="{5927707E-865A-4857-95BC-1DB16A90DCB5}" srcOrd="0" destOrd="0" presId="urn:microsoft.com/office/officeart/2005/8/layout/hProcess10"/>
    <dgm:cxn modelId="{E6DE0B01-4F95-4D40-B9F6-884B4058ADBD}" type="presParOf" srcId="{C13EDE1D-005B-4685-9E57-7AD13EDF1B26}" destId="{A1133519-C464-4F2D-BD1B-DBCDAC862B31}" srcOrd="1" destOrd="0" presId="urn:microsoft.com/office/officeart/2005/8/layout/hProcess10"/>
    <dgm:cxn modelId="{9DD59CD6-857B-40A3-AE03-7EFD0E8B7CC5}" type="presParOf" srcId="{99DFA94F-9E63-4FCD-822D-D3EC8113863A}" destId="{FD59607F-CB08-468D-B2C7-8BE1C618C1F9}" srcOrd="1" destOrd="0" presId="urn:microsoft.com/office/officeart/2005/8/layout/hProcess10"/>
    <dgm:cxn modelId="{CB14097E-5D02-4DAB-AE86-27815E0A5889}" type="presParOf" srcId="{FD59607F-CB08-468D-B2C7-8BE1C618C1F9}" destId="{3EB0BD0E-562F-4F26-BF02-EF54883DF802}" srcOrd="0" destOrd="0" presId="urn:microsoft.com/office/officeart/2005/8/layout/hProcess10"/>
    <dgm:cxn modelId="{2FCDADDE-7717-4A28-9548-A9D2F2A29921}" type="presParOf" srcId="{99DFA94F-9E63-4FCD-822D-D3EC8113863A}" destId="{942C2951-610F-4559-A2F0-6E6E22A498AA}" srcOrd="2" destOrd="0" presId="urn:microsoft.com/office/officeart/2005/8/layout/hProcess10"/>
    <dgm:cxn modelId="{76038254-0ED5-415C-A6F1-B49B55FF2005}" type="presParOf" srcId="{942C2951-610F-4559-A2F0-6E6E22A498AA}" destId="{BB941F4D-C998-44CA-A8FA-BA340B8B6F60}" srcOrd="0" destOrd="0" presId="urn:microsoft.com/office/officeart/2005/8/layout/hProcess10"/>
    <dgm:cxn modelId="{0D11846A-189C-49A5-8459-6F550CB76650}" type="presParOf" srcId="{942C2951-610F-4559-A2F0-6E6E22A498AA}" destId="{9D77180B-41E6-4BD2-B866-E5B2D0189FDA}" srcOrd="1" destOrd="0" presId="urn:microsoft.com/office/officeart/2005/8/layout/hProcess10"/>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3DEC8BDC-3CE5-4C53-B0C5-409CAB40F225}" type="doc">
      <dgm:prSet loTypeId="urn:microsoft.com/office/officeart/2008/layout/RadialCluster" loCatId="relationship" qsTypeId="urn:microsoft.com/office/officeart/2005/8/quickstyle/simple1" qsCatId="simple" csTypeId="urn:microsoft.com/office/officeart/2005/8/colors/colorful5" csCatId="colorful" phldr="1"/>
      <dgm:spPr/>
      <dgm:t>
        <a:bodyPr/>
        <a:lstStyle/>
        <a:p>
          <a:endParaRPr lang="en-GB"/>
        </a:p>
      </dgm:t>
    </dgm:pt>
    <dgm:pt modelId="{3410BBBF-B146-432A-92B0-365900583496}">
      <dgm:prSet/>
      <dgm:spPr/>
      <dgm:t>
        <a:bodyPr/>
        <a:lstStyle/>
        <a:p>
          <a:pPr rtl="0"/>
          <a:r>
            <a:rPr lang="en-GB" dirty="0"/>
            <a:t>So – ADHD is not caused by one faulty gene – but is ‘polygenetic’ disorder</a:t>
          </a:r>
        </a:p>
      </dgm:t>
    </dgm:pt>
    <dgm:pt modelId="{67E6B538-BAC8-4BB1-86E8-636C7E65D5C8}" type="parTrans" cxnId="{C95BEC7F-3B8F-4C35-AD40-7A5D86C14EDA}">
      <dgm:prSet/>
      <dgm:spPr/>
      <dgm:t>
        <a:bodyPr/>
        <a:lstStyle/>
        <a:p>
          <a:endParaRPr lang="en-GB"/>
        </a:p>
      </dgm:t>
    </dgm:pt>
    <dgm:pt modelId="{60737513-3175-4A5D-AF52-49BD92993FBC}" type="sibTrans" cxnId="{C95BEC7F-3B8F-4C35-AD40-7A5D86C14EDA}">
      <dgm:prSet/>
      <dgm:spPr/>
      <dgm:t>
        <a:bodyPr/>
        <a:lstStyle/>
        <a:p>
          <a:endParaRPr lang="en-GB"/>
        </a:p>
      </dgm:t>
    </dgm:pt>
    <dgm:pt modelId="{371BD8F3-97CB-4387-A362-712B99355721}" type="pres">
      <dgm:prSet presAssocID="{3DEC8BDC-3CE5-4C53-B0C5-409CAB40F225}" presName="Name0" presStyleCnt="0">
        <dgm:presLayoutVars>
          <dgm:chMax val="1"/>
          <dgm:chPref val="1"/>
          <dgm:dir/>
          <dgm:animOne val="branch"/>
          <dgm:animLvl val="lvl"/>
        </dgm:presLayoutVars>
      </dgm:prSet>
      <dgm:spPr/>
    </dgm:pt>
    <dgm:pt modelId="{2D944602-E1D8-4151-A216-C3DD7BB3AFA7}" type="pres">
      <dgm:prSet presAssocID="{3410BBBF-B146-432A-92B0-365900583496}" presName="singleCycle" presStyleCnt="0"/>
      <dgm:spPr/>
    </dgm:pt>
    <dgm:pt modelId="{46D757BA-F4C2-4148-8F57-F72B4D39AB3F}" type="pres">
      <dgm:prSet presAssocID="{3410BBBF-B146-432A-92B0-365900583496}" presName="singleCenter" presStyleLbl="node1" presStyleIdx="0" presStyleCnt="1" custScaleX="110437">
        <dgm:presLayoutVars>
          <dgm:chMax val="7"/>
          <dgm:chPref val="7"/>
        </dgm:presLayoutVars>
      </dgm:prSet>
      <dgm:spPr/>
    </dgm:pt>
  </dgm:ptLst>
  <dgm:cxnLst>
    <dgm:cxn modelId="{C95BEC7F-3B8F-4C35-AD40-7A5D86C14EDA}" srcId="{3DEC8BDC-3CE5-4C53-B0C5-409CAB40F225}" destId="{3410BBBF-B146-432A-92B0-365900583496}" srcOrd="0" destOrd="0" parTransId="{67E6B538-BAC8-4BB1-86E8-636C7E65D5C8}" sibTransId="{60737513-3175-4A5D-AF52-49BD92993FBC}"/>
    <dgm:cxn modelId="{51B2AF83-15E1-4C90-A0C8-8F7692FC82B5}" type="presOf" srcId="{3DEC8BDC-3CE5-4C53-B0C5-409CAB40F225}" destId="{371BD8F3-97CB-4387-A362-712B99355721}" srcOrd="0" destOrd="0" presId="urn:microsoft.com/office/officeart/2008/layout/RadialCluster"/>
    <dgm:cxn modelId="{20F60EE2-6E73-4580-BBEF-41F400490C82}" type="presOf" srcId="{3410BBBF-B146-432A-92B0-365900583496}" destId="{46D757BA-F4C2-4148-8F57-F72B4D39AB3F}" srcOrd="0" destOrd="0" presId="urn:microsoft.com/office/officeart/2008/layout/RadialCluster"/>
    <dgm:cxn modelId="{D16C3557-B8E0-4F09-9BD0-5CE472CB2420}" type="presParOf" srcId="{371BD8F3-97CB-4387-A362-712B99355721}" destId="{2D944602-E1D8-4151-A216-C3DD7BB3AFA7}" srcOrd="0" destOrd="0" presId="urn:microsoft.com/office/officeart/2008/layout/RadialCluster"/>
    <dgm:cxn modelId="{E8111470-F4EB-4163-9039-B5AC5983713C}" type="presParOf" srcId="{2D944602-E1D8-4151-A216-C3DD7BB3AFA7}" destId="{46D757BA-F4C2-4148-8F57-F72B4D39AB3F}" srcOrd="0" destOrd="0" presId="urn:microsoft.com/office/officeart/2008/layout/RadialCluster"/>
  </dgm:cxnLst>
  <dgm:bg/>
  <dgm:whole/>
  <dgm:extLst>
    <a:ext uri="http://schemas.microsoft.com/office/drawing/2008/diagram">
      <dsp:dataModelExt xmlns:dsp="http://schemas.microsoft.com/office/drawing/2008/diagram" relId="rId25"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E00B75F2-D895-4266-B234-6A699C448A51}" type="doc">
      <dgm:prSet loTypeId="urn:microsoft.com/office/officeart/2005/8/layout/arrow3" loCatId="relationship" qsTypeId="urn:microsoft.com/office/officeart/2005/8/quickstyle/simple1" qsCatId="simple" csTypeId="urn:microsoft.com/office/officeart/2005/8/colors/accent0_3" csCatId="mainScheme" phldr="1"/>
      <dgm:spPr/>
      <dgm:t>
        <a:bodyPr/>
        <a:lstStyle/>
        <a:p>
          <a:endParaRPr lang="en-GB"/>
        </a:p>
      </dgm:t>
    </dgm:pt>
    <dgm:pt modelId="{C3A11E04-AEB7-4314-8336-6F7485D4F9F2}">
      <dgm:prSet custT="1"/>
      <dgm:spPr/>
      <dgm:t>
        <a:bodyPr/>
        <a:lstStyle/>
        <a:p>
          <a:pPr rtl="0"/>
          <a:r>
            <a:rPr lang="en-GB" sz="2400"/>
            <a:t>Twin studies - heritability estimated to be 76% in the population </a:t>
          </a:r>
        </a:p>
        <a:p>
          <a:pPr rtl="0"/>
          <a:r>
            <a:rPr lang="en-GB" sz="1100"/>
            <a:t>(</a:t>
          </a:r>
          <a:r>
            <a:rPr lang="en-GB" sz="1100" err="1"/>
            <a:t>Farone</a:t>
          </a:r>
          <a:r>
            <a:rPr lang="en-GB" sz="1100"/>
            <a:t> , Perlis, Doyle, et al. 2005).</a:t>
          </a:r>
        </a:p>
      </dgm:t>
    </dgm:pt>
    <dgm:pt modelId="{2CE56DA5-9CBD-4008-B380-43F0FF83B31A}" type="parTrans" cxnId="{D4A02476-F164-4B45-9AF8-C0B80DAEEC3D}">
      <dgm:prSet/>
      <dgm:spPr/>
      <dgm:t>
        <a:bodyPr/>
        <a:lstStyle/>
        <a:p>
          <a:endParaRPr lang="en-GB"/>
        </a:p>
      </dgm:t>
    </dgm:pt>
    <dgm:pt modelId="{4981F7D2-607D-4CF5-8B93-8E9E30BF56D8}" type="sibTrans" cxnId="{D4A02476-F164-4B45-9AF8-C0B80DAEEC3D}">
      <dgm:prSet/>
      <dgm:spPr/>
      <dgm:t>
        <a:bodyPr/>
        <a:lstStyle/>
        <a:p>
          <a:endParaRPr lang="en-GB"/>
        </a:p>
      </dgm:t>
    </dgm:pt>
    <dgm:pt modelId="{5A636F78-E2D0-42F6-9DA8-03F2AACCD0EA}">
      <dgm:prSet custT="1"/>
      <dgm:spPr/>
      <dgm:t>
        <a:bodyPr/>
        <a:lstStyle/>
        <a:p>
          <a:pPr rtl="0"/>
          <a:r>
            <a:rPr lang="en-GB" sz="1800"/>
            <a:t>Swedish twin registry (n=21,000 children twin pairs, and n=37,714 adult twin pairs) - the genetic contribution to ADHD was 88% across child/adolescent twins; and 72% in adult twins </a:t>
          </a:r>
          <a:r>
            <a:rPr lang="en-GB" sz="1200"/>
            <a:t>(Larsson H, Chang Z, </a:t>
          </a:r>
          <a:r>
            <a:rPr lang="en-GB" sz="1200" err="1"/>
            <a:t>D’Onofrio</a:t>
          </a:r>
          <a:r>
            <a:rPr lang="en-GB" sz="1200"/>
            <a:t> BM, et al. 2013) </a:t>
          </a:r>
        </a:p>
      </dgm:t>
    </dgm:pt>
    <dgm:pt modelId="{FA814796-48A0-40CC-9C88-E482DEF84143}" type="parTrans" cxnId="{6A20CD5D-0709-417A-A8FF-B702C9048838}">
      <dgm:prSet/>
      <dgm:spPr/>
      <dgm:t>
        <a:bodyPr/>
        <a:lstStyle/>
        <a:p>
          <a:endParaRPr lang="en-GB"/>
        </a:p>
      </dgm:t>
    </dgm:pt>
    <dgm:pt modelId="{63819401-56B4-4F79-A75F-D5DA40102B3B}" type="sibTrans" cxnId="{6A20CD5D-0709-417A-A8FF-B702C9048838}">
      <dgm:prSet/>
      <dgm:spPr/>
      <dgm:t>
        <a:bodyPr/>
        <a:lstStyle/>
        <a:p>
          <a:endParaRPr lang="en-GB"/>
        </a:p>
      </dgm:t>
    </dgm:pt>
    <dgm:pt modelId="{77986392-F0F4-4319-83E9-8EBA6ECAC352}" type="pres">
      <dgm:prSet presAssocID="{E00B75F2-D895-4266-B234-6A699C448A51}" presName="compositeShape" presStyleCnt="0">
        <dgm:presLayoutVars>
          <dgm:chMax val="2"/>
          <dgm:dir/>
          <dgm:resizeHandles val="exact"/>
        </dgm:presLayoutVars>
      </dgm:prSet>
      <dgm:spPr/>
    </dgm:pt>
    <dgm:pt modelId="{63FE0458-C780-4EC5-B3BB-D3999F55C238}" type="pres">
      <dgm:prSet presAssocID="{E00B75F2-D895-4266-B234-6A699C448A51}" presName="divider" presStyleLbl="fgShp" presStyleIdx="0" presStyleCnt="1"/>
      <dgm:spPr/>
    </dgm:pt>
    <dgm:pt modelId="{E8A2681B-B290-496B-A798-C98ECEFC6717}" type="pres">
      <dgm:prSet presAssocID="{C3A11E04-AEB7-4314-8336-6F7485D4F9F2}" presName="downArrow" presStyleLbl="node1" presStyleIdx="0" presStyleCnt="2" custScaleX="104233" custScaleY="104730" custLinFactNeighborX="-232" custLinFactNeighborY="4234"/>
      <dgm:spPr>
        <a:blipFill rotWithShape="0">
          <a:blip xmlns:r="http://schemas.openxmlformats.org/officeDocument/2006/relationships" r:embed="rId1"/>
          <a:stretch>
            <a:fillRect/>
          </a:stretch>
        </a:blipFill>
      </dgm:spPr>
    </dgm:pt>
    <dgm:pt modelId="{EC57200D-CDA9-4688-9037-599E5DFB0828}" type="pres">
      <dgm:prSet presAssocID="{C3A11E04-AEB7-4314-8336-6F7485D4F9F2}" presName="downArrowText" presStyleLbl="revTx" presStyleIdx="0" presStyleCnt="2" custScaleX="118890" custLinFactNeighborX="1608" custLinFactNeighborY="3218">
        <dgm:presLayoutVars>
          <dgm:bulletEnabled val="1"/>
        </dgm:presLayoutVars>
      </dgm:prSet>
      <dgm:spPr/>
    </dgm:pt>
    <dgm:pt modelId="{AD0BDC08-74DB-4221-B6DF-920B849FB16C}" type="pres">
      <dgm:prSet presAssocID="{5A636F78-E2D0-42F6-9DA8-03F2AACCD0EA}" presName="upArrow" presStyleLbl="node1" presStyleIdx="1" presStyleCnt="2"/>
      <dgm:spPr>
        <a:blipFill rotWithShape="0">
          <a:blip xmlns:r="http://schemas.openxmlformats.org/officeDocument/2006/relationships" r:embed="rId2"/>
          <a:stretch>
            <a:fillRect/>
          </a:stretch>
        </a:blipFill>
      </dgm:spPr>
    </dgm:pt>
    <dgm:pt modelId="{A098EDFC-EEFB-4E34-9F5F-361724CA47DC}" type="pres">
      <dgm:prSet presAssocID="{5A636F78-E2D0-42F6-9DA8-03F2AACCD0EA}" presName="upArrowText" presStyleLbl="revTx" presStyleIdx="1" presStyleCnt="2" custScaleX="137690" custLinFactNeighborX="0" custLinFactNeighborY="-6178">
        <dgm:presLayoutVars>
          <dgm:bulletEnabled val="1"/>
        </dgm:presLayoutVars>
      </dgm:prSet>
      <dgm:spPr/>
    </dgm:pt>
  </dgm:ptLst>
  <dgm:cxnLst>
    <dgm:cxn modelId="{9C129817-015D-45CF-98DE-E2B6B3685D2A}" type="presOf" srcId="{E00B75F2-D895-4266-B234-6A699C448A51}" destId="{77986392-F0F4-4319-83E9-8EBA6ECAC352}" srcOrd="0" destOrd="0" presId="urn:microsoft.com/office/officeart/2005/8/layout/arrow3"/>
    <dgm:cxn modelId="{6A20CD5D-0709-417A-A8FF-B702C9048838}" srcId="{E00B75F2-D895-4266-B234-6A699C448A51}" destId="{5A636F78-E2D0-42F6-9DA8-03F2AACCD0EA}" srcOrd="1" destOrd="0" parTransId="{FA814796-48A0-40CC-9C88-E482DEF84143}" sibTransId="{63819401-56B4-4F79-A75F-D5DA40102B3B}"/>
    <dgm:cxn modelId="{D4A02476-F164-4B45-9AF8-C0B80DAEEC3D}" srcId="{E00B75F2-D895-4266-B234-6A699C448A51}" destId="{C3A11E04-AEB7-4314-8336-6F7485D4F9F2}" srcOrd="0" destOrd="0" parTransId="{2CE56DA5-9CBD-4008-B380-43F0FF83B31A}" sibTransId="{4981F7D2-607D-4CF5-8B93-8E9E30BF56D8}"/>
    <dgm:cxn modelId="{E8F5C4A7-83E7-4FB5-9A6E-125348DB5BFF}" type="presOf" srcId="{C3A11E04-AEB7-4314-8336-6F7485D4F9F2}" destId="{EC57200D-CDA9-4688-9037-599E5DFB0828}" srcOrd="0" destOrd="0" presId="urn:microsoft.com/office/officeart/2005/8/layout/arrow3"/>
    <dgm:cxn modelId="{DAD23BFD-2358-4431-B87E-2374FBBA44B1}" type="presOf" srcId="{5A636F78-E2D0-42F6-9DA8-03F2AACCD0EA}" destId="{A098EDFC-EEFB-4E34-9F5F-361724CA47DC}" srcOrd="0" destOrd="0" presId="urn:microsoft.com/office/officeart/2005/8/layout/arrow3"/>
    <dgm:cxn modelId="{E41C73ED-61AD-4FB8-9095-B3AC3E091A59}" type="presParOf" srcId="{77986392-F0F4-4319-83E9-8EBA6ECAC352}" destId="{63FE0458-C780-4EC5-B3BB-D3999F55C238}" srcOrd="0" destOrd="0" presId="urn:microsoft.com/office/officeart/2005/8/layout/arrow3"/>
    <dgm:cxn modelId="{BB9BBDD3-62AE-4CDC-8A94-E38D9546DDFD}" type="presParOf" srcId="{77986392-F0F4-4319-83E9-8EBA6ECAC352}" destId="{E8A2681B-B290-496B-A798-C98ECEFC6717}" srcOrd="1" destOrd="0" presId="urn:microsoft.com/office/officeart/2005/8/layout/arrow3"/>
    <dgm:cxn modelId="{E7C427D3-359F-41E3-891A-1B6F224E51BC}" type="presParOf" srcId="{77986392-F0F4-4319-83E9-8EBA6ECAC352}" destId="{EC57200D-CDA9-4688-9037-599E5DFB0828}" srcOrd="2" destOrd="0" presId="urn:microsoft.com/office/officeart/2005/8/layout/arrow3"/>
    <dgm:cxn modelId="{80396F76-138C-448F-928E-733650731B9A}" type="presParOf" srcId="{77986392-F0F4-4319-83E9-8EBA6ECAC352}" destId="{AD0BDC08-74DB-4221-B6DF-920B849FB16C}" srcOrd="3" destOrd="0" presId="urn:microsoft.com/office/officeart/2005/8/layout/arrow3"/>
    <dgm:cxn modelId="{BE7AD700-B08B-4C7F-AC30-15452141B564}" type="presParOf" srcId="{77986392-F0F4-4319-83E9-8EBA6ECAC352}" destId="{A098EDFC-EEFB-4E34-9F5F-361724CA47DC}" srcOrd="4" destOrd="0" presId="urn:microsoft.com/office/officeart/2005/8/layout/arrow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F41B5EB3-4793-4230-8C71-0BA26B8ACD45}" type="doc">
      <dgm:prSet loTypeId="urn:microsoft.com/office/officeart/2008/layout/VerticalCurvedList" loCatId="list" qsTypeId="urn:microsoft.com/office/officeart/2005/8/quickstyle/simple1" qsCatId="simple" csTypeId="urn:microsoft.com/office/officeart/2005/8/colors/colorful4" csCatId="colorful" phldr="1"/>
      <dgm:spPr/>
      <dgm:t>
        <a:bodyPr/>
        <a:lstStyle/>
        <a:p>
          <a:endParaRPr lang="en-GB"/>
        </a:p>
      </dgm:t>
    </dgm:pt>
    <dgm:pt modelId="{95540CD4-C288-4D13-A227-E983D9C49DD6}">
      <dgm:prSet/>
      <dgm:spPr/>
      <dgm:t>
        <a:bodyPr/>
        <a:lstStyle/>
        <a:p>
          <a:pPr rtl="0"/>
          <a:r>
            <a:rPr lang="en-GB"/>
            <a:t>Adoption studies in children and adolescents have also indicated that </a:t>
          </a:r>
          <a:r>
            <a:rPr lang="en-GB" b="1"/>
            <a:t>rates of ADHD are significantly higher between biological relatives </a:t>
          </a:r>
          <a:r>
            <a:rPr lang="en-GB"/>
            <a:t>(parent-child or sibling) </a:t>
          </a:r>
          <a:r>
            <a:rPr lang="en-GB" b="1"/>
            <a:t>compared with adoptive relatives </a:t>
          </a:r>
          <a:r>
            <a:rPr lang="en-GB"/>
            <a:t>(</a:t>
          </a:r>
          <a:r>
            <a:rPr lang="nl-NL"/>
            <a:t>Sprich, Biederman, Crawford, et al. 2000)</a:t>
          </a:r>
          <a:endParaRPr lang="en-GB"/>
        </a:p>
      </dgm:t>
    </dgm:pt>
    <dgm:pt modelId="{3CA5954F-89F2-444E-AD26-663F298A2959}" type="parTrans" cxnId="{EA004517-BCC6-463A-B3B0-1B991404DC5E}">
      <dgm:prSet/>
      <dgm:spPr/>
      <dgm:t>
        <a:bodyPr/>
        <a:lstStyle/>
        <a:p>
          <a:endParaRPr lang="en-GB"/>
        </a:p>
      </dgm:t>
    </dgm:pt>
    <dgm:pt modelId="{6F6B18ED-BAA4-40CE-BF81-5874A23D6997}" type="sibTrans" cxnId="{EA004517-BCC6-463A-B3B0-1B991404DC5E}">
      <dgm:prSet/>
      <dgm:spPr/>
      <dgm:t>
        <a:bodyPr/>
        <a:lstStyle/>
        <a:p>
          <a:endParaRPr lang="en-GB"/>
        </a:p>
      </dgm:t>
    </dgm:pt>
    <dgm:pt modelId="{95C773F4-4256-4435-A52C-EA63FCDD93D1}">
      <dgm:prSet/>
      <dgm:spPr/>
      <dgm:t>
        <a:bodyPr/>
        <a:lstStyle/>
        <a:p>
          <a:pPr rtl="0"/>
          <a:r>
            <a:rPr lang="en-GB"/>
            <a:t>In addition, results from a genome-wide association study of pooled DNA from adults with ADHD suggested that a </a:t>
          </a:r>
          <a:r>
            <a:rPr lang="en-GB" b="1"/>
            <a:t>genetic component was likely to contribute </a:t>
          </a:r>
          <a:r>
            <a:rPr lang="en-GB"/>
            <a:t>to the persistence of ADHD from childhood into adulthood (</a:t>
          </a:r>
          <a:r>
            <a:rPr lang="nb-NO"/>
            <a:t>Lesch , Timmesfeld, Renner, et al. 2008)</a:t>
          </a:r>
          <a:endParaRPr lang="en-GB"/>
        </a:p>
      </dgm:t>
    </dgm:pt>
    <dgm:pt modelId="{CF5F99A1-8073-4990-8E4B-ACDF4D41AE7B}" type="parTrans" cxnId="{AD9D2312-4542-4894-94B8-68C9881A2C81}">
      <dgm:prSet/>
      <dgm:spPr/>
      <dgm:t>
        <a:bodyPr/>
        <a:lstStyle/>
        <a:p>
          <a:endParaRPr lang="en-GB"/>
        </a:p>
      </dgm:t>
    </dgm:pt>
    <dgm:pt modelId="{2A31E088-23CD-44EF-AFC8-9D93DE30C782}" type="sibTrans" cxnId="{AD9D2312-4542-4894-94B8-68C9881A2C81}">
      <dgm:prSet/>
      <dgm:spPr/>
      <dgm:t>
        <a:bodyPr/>
        <a:lstStyle/>
        <a:p>
          <a:endParaRPr lang="en-GB"/>
        </a:p>
      </dgm:t>
    </dgm:pt>
    <dgm:pt modelId="{69D02863-328E-4228-9D72-77969957F842}" type="pres">
      <dgm:prSet presAssocID="{F41B5EB3-4793-4230-8C71-0BA26B8ACD45}" presName="Name0" presStyleCnt="0">
        <dgm:presLayoutVars>
          <dgm:chMax val="7"/>
          <dgm:chPref val="7"/>
          <dgm:dir/>
        </dgm:presLayoutVars>
      </dgm:prSet>
      <dgm:spPr/>
    </dgm:pt>
    <dgm:pt modelId="{7F3F0BC5-EFD9-4037-8881-8EFFD0D57277}" type="pres">
      <dgm:prSet presAssocID="{F41B5EB3-4793-4230-8C71-0BA26B8ACD45}" presName="Name1" presStyleCnt="0"/>
      <dgm:spPr/>
    </dgm:pt>
    <dgm:pt modelId="{1A430B08-F7C3-4928-8850-BE77F158DBDC}" type="pres">
      <dgm:prSet presAssocID="{F41B5EB3-4793-4230-8C71-0BA26B8ACD45}" presName="cycle" presStyleCnt="0"/>
      <dgm:spPr/>
    </dgm:pt>
    <dgm:pt modelId="{6B031A59-EF87-49AA-B7E1-C0590E1454F5}" type="pres">
      <dgm:prSet presAssocID="{F41B5EB3-4793-4230-8C71-0BA26B8ACD45}" presName="srcNode" presStyleLbl="node1" presStyleIdx="0" presStyleCnt="2"/>
      <dgm:spPr/>
    </dgm:pt>
    <dgm:pt modelId="{E2079A2A-CA02-4BCB-9483-6DB98EB8E2ED}" type="pres">
      <dgm:prSet presAssocID="{F41B5EB3-4793-4230-8C71-0BA26B8ACD45}" presName="conn" presStyleLbl="parChTrans1D2" presStyleIdx="0" presStyleCnt="1"/>
      <dgm:spPr/>
    </dgm:pt>
    <dgm:pt modelId="{084DFE61-E22F-40E8-B3DD-C33CAE9D79D2}" type="pres">
      <dgm:prSet presAssocID="{F41B5EB3-4793-4230-8C71-0BA26B8ACD45}" presName="extraNode" presStyleLbl="node1" presStyleIdx="0" presStyleCnt="2"/>
      <dgm:spPr/>
    </dgm:pt>
    <dgm:pt modelId="{3A9EE228-7A83-4363-AA83-61B76EC7B7DA}" type="pres">
      <dgm:prSet presAssocID="{F41B5EB3-4793-4230-8C71-0BA26B8ACD45}" presName="dstNode" presStyleLbl="node1" presStyleIdx="0" presStyleCnt="2"/>
      <dgm:spPr/>
    </dgm:pt>
    <dgm:pt modelId="{0C643A65-6998-4282-A331-B6835B57AF16}" type="pres">
      <dgm:prSet presAssocID="{95540CD4-C288-4D13-A227-E983D9C49DD6}" presName="text_1" presStyleLbl="node1" presStyleIdx="0" presStyleCnt="2">
        <dgm:presLayoutVars>
          <dgm:bulletEnabled val="1"/>
        </dgm:presLayoutVars>
      </dgm:prSet>
      <dgm:spPr/>
    </dgm:pt>
    <dgm:pt modelId="{9D620BB3-FB06-44F8-881A-F4DBEA4AE889}" type="pres">
      <dgm:prSet presAssocID="{95540CD4-C288-4D13-A227-E983D9C49DD6}" presName="accent_1" presStyleCnt="0"/>
      <dgm:spPr/>
    </dgm:pt>
    <dgm:pt modelId="{76078168-21E9-4D20-AA85-8DE92EAB431C}" type="pres">
      <dgm:prSet presAssocID="{95540CD4-C288-4D13-A227-E983D9C49DD6}" presName="accentRepeatNode" presStyleLbl="solidFgAcc1" presStyleIdx="0" presStyleCnt="2"/>
      <dgm:spPr>
        <a:blipFill rotWithShape="0">
          <a:blip xmlns:r="http://schemas.openxmlformats.org/officeDocument/2006/relationships" r:embed="rId1"/>
          <a:stretch>
            <a:fillRect/>
          </a:stretch>
        </a:blipFill>
      </dgm:spPr>
    </dgm:pt>
    <dgm:pt modelId="{B7D71B76-7C0E-45F6-A48E-50CC890E3CFB}" type="pres">
      <dgm:prSet presAssocID="{95C773F4-4256-4435-A52C-EA63FCDD93D1}" presName="text_2" presStyleLbl="node1" presStyleIdx="1" presStyleCnt="2">
        <dgm:presLayoutVars>
          <dgm:bulletEnabled val="1"/>
        </dgm:presLayoutVars>
      </dgm:prSet>
      <dgm:spPr/>
    </dgm:pt>
    <dgm:pt modelId="{B96DA266-14F4-4738-83EF-F6FC0B60BEA4}" type="pres">
      <dgm:prSet presAssocID="{95C773F4-4256-4435-A52C-EA63FCDD93D1}" presName="accent_2" presStyleCnt="0"/>
      <dgm:spPr/>
    </dgm:pt>
    <dgm:pt modelId="{C564953E-5302-4355-8D9D-B2D3FE825E59}" type="pres">
      <dgm:prSet presAssocID="{95C773F4-4256-4435-A52C-EA63FCDD93D1}" presName="accentRepeatNode" presStyleLbl="solidFgAcc1" presStyleIdx="1" presStyleCnt="2"/>
      <dgm:spPr>
        <a:blipFill rotWithShape="0">
          <a:blip xmlns:r="http://schemas.openxmlformats.org/officeDocument/2006/relationships" r:embed="rId2"/>
          <a:stretch>
            <a:fillRect/>
          </a:stretch>
        </a:blipFill>
      </dgm:spPr>
    </dgm:pt>
  </dgm:ptLst>
  <dgm:cxnLst>
    <dgm:cxn modelId="{AD9D2312-4542-4894-94B8-68C9881A2C81}" srcId="{F41B5EB3-4793-4230-8C71-0BA26B8ACD45}" destId="{95C773F4-4256-4435-A52C-EA63FCDD93D1}" srcOrd="1" destOrd="0" parTransId="{CF5F99A1-8073-4990-8E4B-ACDF4D41AE7B}" sibTransId="{2A31E088-23CD-44EF-AFC8-9D93DE30C782}"/>
    <dgm:cxn modelId="{EA004517-BCC6-463A-B3B0-1B991404DC5E}" srcId="{F41B5EB3-4793-4230-8C71-0BA26B8ACD45}" destId="{95540CD4-C288-4D13-A227-E983D9C49DD6}" srcOrd="0" destOrd="0" parTransId="{3CA5954F-89F2-444E-AD26-663F298A2959}" sibTransId="{6F6B18ED-BAA4-40CE-BF81-5874A23D6997}"/>
    <dgm:cxn modelId="{D599207A-76D4-4E70-90D3-F831707A6F3C}" type="presOf" srcId="{95540CD4-C288-4D13-A227-E983D9C49DD6}" destId="{0C643A65-6998-4282-A331-B6835B57AF16}" srcOrd="0" destOrd="0" presId="urn:microsoft.com/office/officeart/2008/layout/VerticalCurvedList"/>
    <dgm:cxn modelId="{11626CB4-0E41-43B3-87C6-F4DC7E6B489B}" type="presOf" srcId="{95C773F4-4256-4435-A52C-EA63FCDD93D1}" destId="{B7D71B76-7C0E-45F6-A48E-50CC890E3CFB}" srcOrd="0" destOrd="0" presId="urn:microsoft.com/office/officeart/2008/layout/VerticalCurvedList"/>
    <dgm:cxn modelId="{56BA76B9-F966-409D-BF48-DBD773672413}" type="presOf" srcId="{6F6B18ED-BAA4-40CE-BF81-5874A23D6997}" destId="{E2079A2A-CA02-4BCB-9483-6DB98EB8E2ED}" srcOrd="0" destOrd="0" presId="urn:microsoft.com/office/officeart/2008/layout/VerticalCurvedList"/>
    <dgm:cxn modelId="{8561DBF0-89A3-4F20-8789-410EBA12251A}" type="presOf" srcId="{F41B5EB3-4793-4230-8C71-0BA26B8ACD45}" destId="{69D02863-328E-4228-9D72-77969957F842}" srcOrd="0" destOrd="0" presId="urn:microsoft.com/office/officeart/2008/layout/VerticalCurvedList"/>
    <dgm:cxn modelId="{0D1E8982-F48C-42C2-8C8A-F3439194044C}" type="presParOf" srcId="{69D02863-328E-4228-9D72-77969957F842}" destId="{7F3F0BC5-EFD9-4037-8881-8EFFD0D57277}" srcOrd="0" destOrd="0" presId="urn:microsoft.com/office/officeart/2008/layout/VerticalCurvedList"/>
    <dgm:cxn modelId="{7B72E690-70B9-4B71-BFB9-17828ACB5E46}" type="presParOf" srcId="{7F3F0BC5-EFD9-4037-8881-8EFFD0D57277}" destId="{1A430B08-F7C3-4928-8850-BE77F158DBDC}" srcOrd="0" destOrd="0" presId="urn:microsoft.com/office/officeart/2008/layout/VerticalCurvedList"/>
    <dgm:cxn modelId="{F2074F4F-A6E6-4671-8705-AEF6135C1AE1}" type="presParOf" srcId="{1A430B08-F7C3-4928-8850-BE77F158DBDC}" destId="{6B031A59-EF87-49AA-B7E1-C0590E1454F5}" srcOrd="0" destOrd="0" presId="urn:microsoft.com/office/officeart/2008/layout/VerticalCurvedList"/>
    <dgm:cxn modelId="{009B4275-F5AA-4F63-B716-D3EC7F2CF064}" type="presParOf" srcId="{1A430B08-F7C3-4928-8850-BE77F158DBDC}" destId="{E2079A2A-CA02-4BCB-9483-6DB98EB8E2ED}" srcOrd="1" destOrd="0" presId="urn:microsoft.com/office/officeart/2008/layout/VerticalCurvedList"/>
    <dgm:cxn modelId="{D1A27B3C-E5CA-4649-B958-7F9440E0955D}" type="presParOf" srcId="{1A430B08-F7C3-4928-8850-BE77F158DBDC}" destId="{084DFE61-E22F-40E8-B3DD-C33CAE9D79D2}" srcOrd="2" destOrd="0" presId="urn:microsoft.com/office/officeart/2008/layout/VerticalCurvedList"/>
    <dgm:cxn modelId="{5C633909-1FC1-475F-9644-40F8816C58B9}" type="presParOf" srcId="{1A430B08-F7C3-4928-8850-BE77F158DBDC}" destId="{3A9EE228-7A83-4363-AA83-61B76EC7B7DA}" srcOrd="3" destOrd="0" presId="urn:microsoft.com/office/officeart/2008/layout/VerticalCurvedList"/>
    <dgm:cxn modelId="{B8C810B0-6F71-4362-8117-EF0525E3AA68}" type="presParOf" srcId="{7F3F0BC5-EFD9-4037-8881-8EFFD0D57277}" destId="{0C643A65-6998-4282-A331-B6835B57AF16}" srcOrd="1" destOrd="0" presId="urn:microsoft.com/office/officeart/2008/layout/VerticalCurvedList"/>
    <dgm:cxn modelId="{D50826FE-E53F-4400-BB7F-63A8A643EAD9}" type="presParOf" srcId="{7F3F0BC5-EFD9-4037-8881-8EFFD0D57277}" destId="{9D620BB3-FB06-44F8-881A-F4DBEA4AE889}" srcOrd="2" destOrd="0" presId="urn:microsoft.com/office/officeart/2008/layout/VerticalCurvedList"/>
    <dgm:cxn modelId="{01EC9D68-F3B6-4EAF-81B0-AA2D8606D29B}" type="presParOf" srcId="{9D620BB3-FB06-44F8-881A-F4DBEA4AE889}" destId="{76078168-21E9-4D20-AA85-8DE92EAB431C}" srcOrd="0" destOrd="0" presId="urn:microsoft.com/office/officeart/2008/layout/VerticalCurvedList"/>
    <dgm:cxn modelId="{8FEE38D5-3D1F-404B-8EAA-F878E63680DC}" type="presParOf" srcId="{7F3F0BC5-EFD9-4037-8881-8EFFD0D57277}" destId="{B7D71B76-7C0E-45F6-A48E-50CC890E3CFB}" srcOrd="3" destOrd="0" presId="urn:microsoft.com/office/officeart/2008/layout/VerticalCurvedList"/>
    <dgm:cxn modelId="{2B606948-7328-4E12-A3CF-2E58D83548DD}" type="presParOf" srcId="{7F3F0BC5-EFD9-4037-8881-8EFFD0D57277}" destId="{B96DA266-14F4-4738-83EF-F6FC0B60BEA4}" srcOrd="4" destOrd="0" presId="urn:microsoft.com/office/officeart/2008/layout/VerticalCurvedList"/>
    <dgm:cxn modelId="{87C6F03A-7DC5-4BBA-91D7-34A3851EFFD1}" type="presParOf" srcId="{B96DA266-14F4-4738-83EF-F6FC0B60BEA4}" destId="{C564953E-5302-4355-8D9D-B2D3FE825E59}"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61FDF4F6-6010-49FA-B20D-BDA311365476}" type="doc">
      <dgm:prSet loTypeId="urn:microsoft.com/office/officeart/2005/8/layout/lProcess3" loCatId="process" qsTypeId="urn:microsoft.com/office/officeart/2005/8/quickstyle/simple1" qsCatId="simple" csTypeId="urn:microsoft.com/office/officeart/2005/8/colors/accent4_5" csCatId="accent4" phldr="1"/>
      <dgm:spPr/>
      <dgm:t>
        <a:bodyPr/>
        <a:lstStyle/>
        <a:p>
          <a:endParaRPr lang="en-GB"/>
        </a:p>
      </dgm:t>
    </dgm:pt>
    <dgm:pt modelId="{50E06B4E-F5D4-491C-9209-B8E4AADA7C34}">
      <dgm:prSet custT="1"/>
      <dgm:spPr>
        <a:solidFill>
          <a:schemeClr val="accent5">
            <a:lumMod val="50000"/>
            <a:alpha val="90000"/>
          </a:schemeClr>
        </a:solidFill>
      </dgm:spPr>
      <dgm:t>
        <a:bodyPr/>
        <a:lstStyle/>
        <a:p>
          <a:pPr rtl="0"/>
          <a:r>
            <a:rPr lang="en-GB" sz="2000"/>
            <a:t>Any condition that causes sufficient damage to the frontal lobes can cause ADHD</a:t>
          </a:r>
        </a:p>
      </dgm:t>
    </dgm:pt>
    <dgm:pt modelId="{40A8590E-3B2E-4853-95E3-3A920F60C07E}" type="parTrans" cxnId="{00144037-AB96-47FD-9BBD-DD9FFFC48AAE}">
      <dgm:prSet/>
      <dgm:spPr/>
      <dgm:t>
        <a:bodyPr/>
        <a:lstStyle/>
        <a:p>
          <a:endParaRPr lang="en-GB" sz="1600"/>
        </a:p>
      </dgm:t>
    </dgm:pt>
    <dgm:pt modelId="{30AB088F-1DD8-47A3-B675-05A41E897B3E}" type="sibTrans" cxnId="{00144037-AB96-47FD-9BBD-DD9FFFC48AAE}">
      <dgm:prSet/>
      <dgm:spPr/>
      <dgm:t>
        <a:bodyPr/>
        <a:lstStyle/>
        <a:p>
          <a:endParaRPr lang="en-GB" sz="1600"/>
        </a:p>
      </dgm:t>
    </dgm:pt>
    <dgm:pt modelId="{667CA17F-2A7C-4BF4-B136-D754B0F8C76A}" type="pres">
      <dgm:prSet presAssocID="{61FDF4F6-6010-49FA-B20D-BDA311365476}" presName="Name0" presStyleCnt="0">
        <dgm:presLayoutVars>
          <dgm:chPref val="3"/>
          <dgm:dir/>
          <dgm:animLvl val="lvl"/>
          <dgm:resizeHandles/>
        </dgm:presLayoutVars>
      </dgm:prSet>
      <dgm:spPr/>
    </dgm:pt>
    <dgm:pt modelId="{FE975E33-74F0-4C69-8A0D-55FDADD6BCCA}" type="pres">
      <dgm:prSet presAssocID="{50E06B4E-F5D4-491C-9209-B8E4AADA7C34}" presName="horFlow" presStyleCnt="0"/>
      <dgm:spPr/>
    </dgm:pt>
    <dgm:pt modelId="{D1F04B62-B188-4D2A-B3C5-BF5D133CB3F9}" type="pres">
      <dgm:prSet presAssocID="{50E06B4E-F5D4-491C-9209-B8E4AADA7C34}" presName="bigChev" presStyleLbl="node1" presStyleIdx="0" presStyleCnt="1" custScaleX="85884" custScaleY="76376" custLinFactNeighborX="-4633" custLinFactNeighborY="-6948"/>
      <dgm:spPr/>
    </dgm:pt>
  </dgm:ptLst>
  <dgm:cxnLst>
    <dgm:cxn modelId="{00144037-AB96-47FD-9BBD-DD9FFFC48AAE}" srcId="{61FDF4F6-6010-49FA-B20D-BDA311365476}" destId="{50E06B4E-F5D4-491C-9209-B8E4AADA7C34}" srcOrd="0" destOrd="0" parTransId="{40A8590E-3B2E-4853-95E3-3A920F60C07E}" sibTransId="{30AB088F-1DD8-47A3-B675-05A41E897B3E}"/>
    <dgm:cxn modelId="{E9874F9F-C3B4-4C27-ACC5-23C6C60A5FF8}" type="presOf" srcId="{50E06B4E-F5D4-491C-9209-B8E4AADA7C34}" destId="{D1F04B62-B188-4D2A-B3C5-BF5D133CB3F9}" srcOrd="0" destOrd="0" presId="urn:microsoft.com/office/officeart/2005/8/layout/lProcess3"/>
    <dgm:cxn modelId="{AE3972F2-E1A2-402E-A647-912795FCAC03}" type="presOf" srcId="{61FDF4F6-6010-49FA-B20D-BDA311365476}" destId="{667CA17F-2A7C-4BF4-B136-D754B0F8C76A}" srcOrd="0" destOrd="0" presId="urn:microsoft.com/office/officeart/2005/8/layout/lProcess3"/>
    <dgm:cxn modelId="{8FCDF2E6-3F31-4AA6-949B-7111740F74ED}" type="presParOf" srcId="{667CA17F-2A7C-4BF4-B136-D754B0F8C76A}" destId="{FE975E33-74F0-4C69-8A0D-55FDADD6BCCA}" srcOrd="0" destOrd="0" presId="urn:microsoft.com/office/officeart/2005/8/layout/lProcess3"/>
    <dgm:cxn modelId="{5BC98871-D9CA-4A7F-8DBF-7D717F3F9606}" type="presParOf" srcId="{FE975E33-74F0-4C69-8A0D-55FDADD6BCCA}" destId="{D1F04B62-B188-4D2A-B3C5-BF5D133CB3F9}"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ADD13BC2-9C18-4863-BC6C-A27AA8A6BFBE}" type="doc">
      <dgm:prSet loTypeId="urn:microsoft.com/office/officeart/2005/8/layout/cycle3" loCatId="cycle" qsTypeId="urn:microsoft.com/office/officeart/2005/8/quickstyle/simple1" qsCatId="simple" csTypeId="urn:microsoft.com/office/officeart/2005/8/colors/colorful3" csCatId="colorful"/>
      <dgm:spPr/>
      <dgm:t>
        <a:bodyPr/>
        <a:lstStyle/>
        <a:p>
          <a:endParaRPr lang="en-GB"/>
        </a:p>
      </dgm:t>
    </dgm:pt>
    <dgm:pt modelId="{5D2265D1-10E7-4288-8B89-CA65EEAE8739}">
      <dgm:prSet custT="1"/>
      <dgm:spPr/>
      <dgm:t>
        <a:bodyPr/>
        <a:lstStyle/>
        <a:p>
          <a:pPr rtl="0"/>
          <a:r>
            <a:rPr lang="en-GB" sz="1050"/>
            <a:t>Severe head trauma</a:t>
          </a:r>
        </a:p>
      </dgm:t>
    </dgm:pt>
    <dgm:pt modelId="{6A55E778-062B-4959-8C35-B345598E9565}" type="parTrans" cxnId="{F54A6139-E38F-44C0-A8A0-0AED97ADAE5C}">
      <dgm:prSet/>
      <dgm:spPr/>
      <dgm:t>
        <a:bodyPr/>
        <a:lstStyle/>
        <a:p>
          <a:endParaRPr lang="en-GB" sz="2000"/>
        </a:p>
      </dgm:t>
    </dgm:pt>
    <dgm:pt modelId="{FA6A2F6C-73D3-463D-B9A3-F7FCDC3507EC}" type="sibTrans" cxnId="{F54A6139-E38F-44C0-A8A0-0AED97ADAE5C}">
      <dgm:prSet/>
      <dgm:spPr/>
      <dgm:t>
        <a:bodyPr/>
        <a:lstStyle/>
        <a:p>
          <a:endParaRPr lang="en-GB" sz="2000"/>
        </a:p>
      </dgm:t>
    </dgm:pt>
    <dgm:pt modelId="{D5EA8DE5-B2EE-4BC4-81B1-A44E5DC92A74}">
      <dgm:prSet custT="1"/>
      <dgm:spPr/>
      <dgm:t>
        <a:bodyPr/>
        <a:lstStyle/>
        <a:p>
          <a:pPr rtl="0"/>
          <a:r>
            <a:rPr lang="en-GB" sz="1050"/>
            <a:t>Brain haemorrhage</a:t>
          </a:r>
        </a:p>
      </dgm:t>
    </dgm:pt>
    <dgm:pt modelId="{057C4E95-BA5B-4663-A68E-0F7401C93505}" type="parTrans" cxnId="{E1474539-60D2-44AC-9AA8-30BE6FE03A3D}">
      <dgm:prSet/>
      <dgm:spPr/>
      <dgm:t>
        <a:bodyPr/>
        <a:lstStyle/>
        <a:p>
          <a:endParaRPr lang="en-GB" sz="2000"/>
        </a:p>
      </dgm:t>
    </dgm:pt>
    <dgm:pt modelId="{691AB635-CBAA-42BD-BD6C-E59E78D5F601}" type="sibTrans" cxnId="{E1474539-60D2-44AC-9AA8-30BE6FE03A3D}">
      <dgm:prSet/>
      <dgm:spPr/>
      <dgm:t>
        <a:bodyPr/>
        <a:lstStyle/>
        <a:p>
          <a:endParaRPr lang="en-GB" sz="2000"/>
        </a:p>
      </dgm:t>
    </dgm:pt>
    <dgm:pt modelId="{590B68A1-E6E9-43E0-AB2A-7A861F418EB8}">
      <dgm:prSet custT="1"/>
      <dgm:spPr/>
      <dgm:t>
        <a:bodyPr/>
        <a:lstStyle/>
        <a:p>
          <a:pPr rtl="0"/>
          <a:r>
            <a:rPr lang="en-GB" sz="1050"/>
            <a:t>Lead poisoning</a:t>
          </a:r>
        </a:p>
      </dgm:t>
    </dgm:pt>
    <dgm:pt modelId="{CA7F977F-F90C-4237-B0A5-4C8E43ABF524}" type="parTrans" cxnId="{FE760F70-B471-41CD-BD16-B12A531968CA}">
      <dgm:prSet/>
      <dgm:spPr/>
      <dgm:t>
        <a:bodyPr/>
        <a:lstStyle/>
        <a:p>
          <a:endParaRPr lang="en-GB" sz="2000"/>
        </a:p>
      </dgm:t>
    </dgm:pt>
    <dgm:pt modelId="{BFF7C9F8-3836-4B1C-B16A-FCBCAFB01A01}" type="sibTrans" cxnId="{FE760F70-B471-41CD-BD16-B12A531968CA}">
      <dgm:prSet/>
      <dgm:spPr/>
      <dgm:t>
        <a:bodyPr/>
        <a:lstStyle/>
        <a:p>
          <a:endParaRPr lang="en-GB" sz="2000"/>
        </a:p>
      </dgm:t>
    </dgm:pt>
    <dgm:pt modelId="{DEFD181B-DC07-444A-8C3B-92E3E9E52B0B}">
      <dgm:prSet custT="1"/>
      <dgm:spPr/>
      <dgm:t>
        <a:bodyPr/>
        <a:lstStyle/>
        <a:p>
          <a:pPr rtl="0"/>
          <a:r>
            <a:rPr lang="en-GB" sz="1050"/>
            <a:t>Brain infection</a:t>
          </a:r>
        </a:p>
      </dgm:t>
    </dgm:pt>
    <dgm:pt modelId="{6F13080D-7EB6-4506-99D2-9AF6DAEC3E8A}" type="parTrans" cxnId="{81D64ED7-E334-40C4-B3A7-6363996C9F3B}">
      <dgm:prSet/>
      <dgm:spPr/>
      <dgm:t>
        <a:bodyPr/>
        <a:lstStyle/>
        <a:p>
          <a:endParaRPr lang="en-GB" sz="2000"/>
        </a:p>
      </dgm:t>
    </dgm:pt>
    <dgm:pt modelId="{CB34A3AF-A821-4196-AB55-7532756098AC}" type="sibTrans" cxnId="{81D64ED7-E334-40C4-B3A7-6363996C9F3B}">
      <dgm:prSet/>
      <dgm:spPr/>
      <dgm:t>
        <a:bodyPr/>
        <a:lstStyle/>
        <a:p>
          <a:endParaRPr lang="en-GB" sz="2000"/>
        </a:p>
      </dgm:t>
    </dgm:pt>
    <dgm:pt modelId="{C6B91670-A52B-4BF9-ABAB-6D7D3A7BA688}">
      <dgm:prSet custT="1"/>
      <dgm:spPr/>
      <dgm:t>
        <a:bodyPr/>
        <a:lstStyle/>
        <a:p>
          <a:pPr rtl="0"/>
          <a:r>
            <a:rPr lang="en-GB" sz="1050"/>
            <a:t>Brain tumours</a:t>
          </a:r>
        </a:p>
      </dgm:t>
    </dgm:pt>
    <dgm:pt modelId="{3EB377B8-83B9-45B1-A3DF-1826FCCC1F2F}" type="parTrans" cxnId="{C8EDCD8E-6382-4DAC-8BB9-E69ED1F7D777}">
      <dgm:prSet/>
      <dgm:spPr/>
      <dgm:t>
        <a:bodyPr/>
        <a:lstStyle/>
        <a:p>
          <a:endParaRPr lang="en-GB" sz="2000"/>
        </a:p>
      </dgm:t>
    </dgm:pt>
    <dgm:pt modelId="{3016279B-8514-433A-BB89-8BED24EFE89D}" type="sibTrans" cxnId="{C8EDCD8E-6382-4DAC-8BB9-E69ED1F7D777}">
      <dgm:prSet/>
      <dgm:spPr/>
      <dgm:t>
        <a:bodyPr/>
        <a:lstStyle/>
        <a:p>
          <a:endParaRPr lang="en-GB" sz="2000"/>
        </a:p>
      </dgm:t>
    </dgm:pt>
    <dgm:pt modelId="{BB5A0DDF-426A-4C4B-88D3-4F6236423439}">
      <dgm:prSet custT="1"/>
      <dgm:spPr/>
      <dgm:t>
        <a:bodyPr/>
        <a:lstStyle/>
        <a:p>
          <a:pPr rtl="0"/>
          <a:r>
            <a:rPr lang="en-GB" sz="1050"/>
            <a:t>Leukaemia</a:t>
          </a:r>
        </a:p>
      </dgm:t>
    </dgm:pt>
    <dgm:pt modelId="{7EEA0786-FBD1-4FCE-ABF5-71D9E6CCE78C}" type="parTrans" cxnId="{1DF1656C-2321-4DE4-90CE-724F1B34B640}">
      <dgm:prSet/>
      <dgm:spPr/>
      <dgm:t>
        <a:bodyPr/>
        <a:lstStyle/>
        <a:p>
          <a:endParaRPr lang="en-GB" sz="2000"/>
        </a:p>
      </dgm:t>
    </dgm:pt>
    <dgm:pt modelId="{32EB57EA-69F7-49EA-B3AE-668C6943CDAA}" type="sibTrans" cxnId="{1DF1656C-2321-4DE4-90CE-724F1B34B640}">
      <dgm:prSet/>
      <dgm:spPr/>
      <dgm:t>
        <a:bodyPr/>
        <a:lstStyle/>
        <a:p>
          <a:endParaRPr lang="en-GB" sz="2000"/>
        </a:p>
      </dgm:t>
    </dgm:pt>
    <dgm:pt modelId="{6578095B-2FED-41CB-A715-42FE8F9FEB09}">
      <dgm:prSet custT="1"/>
      <dgm:spPr/>
      <dgm:t>
        <a:bodyPr/>
        <a:lstStyle/>
        <a:p>
          <a:pPr rtl="0"/>
          <a:r>
            <a:rPr lang="en-GB" sz="1050"/>
            <a:t>hydrocephalus</a:t>
          </a:r>
        </a:p>
      </dgm:t>
    </dgm:pt>
    <dgm:pt modelId="{0E03417A-5092-4EC8-8C37-B4332A7B715B}" type="parTrans" cxnId="{9178600A-F3B5-4968-92D2-4984D95D35AA}">
      <dgm:prSet/>
      <dgm:spPr/>
      <dgm:t>
        <a:bodyPr/>
        <a:lstStyle/>
        <a:p>
          <a:endParaRPr lang="en-GB" sz="2000"/>
        </a:p>
      </dgm:t>
    </dgm:pt>
    <dgm:pt modelId="{9FFC72AF-A4F6-4178-AAD8-FD7BAD0D077D}" type="sibTrans" cxnId="{9178600A-F3B5-4968-92D2-4984D95D35AA}">
      <dgm:prSet/>
      <dgm:spPr/>
      <dgm:t>
        <a:bodyPr/>
        <a:lstStyle/>
        <a:p>
          <a:endParaRPr lang="en-GB" sz="2000"/>
        </a:p>
      </dgm:t>
    </dgm:pt>
    <dgm:pt modelId="{949FEA2E-615A-49E3-A257-066B8D416C7A}" type="pres">
      <dgm:prSet presAssocID="{ADD13BC2-9C18-4863-BC6C-A27AA8A6BFBE}" presName="Name0" presStyleCnt="0">
        <dgm:presLayoutVars>
          <dgm:dir/>
          <dgm:resizeHandles val="exact"/>
        </dgm:presLayoutVars>
      </dgm:prSet>
      <dgm:spPr/>
    </dgm:pt>
    <dgm:pt modelId="{28B6B474-B002-470C-B716-DF9A3E7EE9B2}" type="pres">
      <dgm:prSet presAssocID="{ADD13BC2-9C18-4863-BC6C-A27AA8A6BFBE}" presName="cycle" presStyleCnt="0"/>
      <dgm:spPr/>
    </dgm:pt>
    <dgm:pt modelId="{CF376197-4AD6-4072-8C32-461274710423}" type="pres">
      <dgm:prSet presAssocID="{5D2265D1-10E7-4288-8B89-CA65EEAE8739}" presName="nodeFirstNode" presStyleLbl="node1" presStyleIdx="0" presStyleCnt="7">
        <dgm:presLayoutVars>
          <dgm:bulletEnabled val="1"/>
        </dgm:presLayoutVars>
      </dgm:prSet>
      <dgm:spPr/>
    </dgm:pt>
    <dgm:pt modelId="{22779D16-3FD9-428B-BFAE-935DC9B9D53B}" type="pres">
      <dgm:prSet presAssocID="{FA6A2F6C-73D3-463D-B9A3-F7FCDC3507EC}" presName="sibTransFirstNode" presStyleLbl="bgShp" presStyleIdx="0" presStyleCnt="1"/>
      <dgm:spPr/>
    </dgm:pt>
    <dgm:pt modelId="{0839F48A-A8BE-41BF-860D-66553C196711}" type="pres">
      <dgm:prSet presAssocID="{D5EA8DE5-B2EE-4BC4-81B1-A44E5DC92A74}" presName="nodeFollowingNodes" presStyleLbl="node1" presStyleIdx="1" presStyleCnt="7">
        <dgm:presLayoutVars>
          <dgm:bulletEnabled val="1"/>
        </dgm:presLayoutVars>
      </dgm:prSet>
      <dgm:spPr/>
    </dgm:pt>
    <dgm:pt modelId="{93DC4FA1-4C88-4696-BFE9-1C8B181AEA2B}" type="pres">
      <dgm:prSet presAssocID="{590B68A1-E6E9-43E0-AB2A-7A861F418EB8}" presName="nodeFollowingNodes" presStyleLbl="node1" presStyleIdx="2" presStyleCnt="7">
        <dgm:presLayoutVars>
          <dgm:bulletEnabled val="1"/>
        </dgm:presLayoutVars>
      </dgm:prSet>
      <dgm:spPr/>
    </dgm:pt>
    <dgm:pt modelId="{75BC174F-3FF8-4DF8-B8C8-E8A62EC2F1EA}" type="pres">
      <dgm:prSet presAssocID="{DEFD181B-DC07-444A-8C3B-92E3E9E52B0B}" presName="nodeFollowingNodes" presStyleLbl="node1" presStyleIdx="3" presStyleCnt="7">
        <dgm:presLayoutVars>
          <dgm:bulletEnabled val="1"/>
        </dgm:presLayoutVars>
      </dgm:prSet>
      <dgm:spPr/>
    </dgm:pt>
    <dgm:pt modelId="{AAB51F58-63A8-434D-AF1F-B93FDDD76326}" type="pres">
      <dgm:prSet presAssocID="{C6B91670-A52B-4BF9-ABAB-6D7D3A7BA688}" presName="nodeFollowingNodes" presStyleLbl="node1" presStyleIdx="4" presStyleCnt="7">
        <dgm:presLayoutVars>
          <dgm:bulletEnabled val="1"/>
        </dgm:presLayoutVars>
      </dgm:prSet>
      <dgm:spPr/>
    </dgm:pt>
    <dgm:pt modelId="{EE558EFE-EDA1-4ACD-9204-5B834FE436D9}" type="pres">
      <dgm:prSet presAssocID="{BB5A0DDF-426A-4C4B-88D3-4F6236423439}" presName="nodeFollowingNodes" presStyleLbl="node1" presStyleIdx="5" presStyleCnt="7">
        <dgm:presLayoutVars>
          <dgm:bulletEnabled val="1"/>
        </dgm:presLayoutVars>
      </dgm:prSet>
      <dgm:spPr/>
    </dgm:pt>
    <dgm:pt modelId="{50E47064-E01C-43F4-A073-4172120093CD}" type="pres">
      <dgm:prSet presAssocID="{6578095B-2FED-41CB-A715-42FE8F9FEB09}" presName="nodeFollowingNodes" presStyleLbl="node1" presStyleIdx="6" presStyleCnt="7">
        <dgm:presLayoutVars>
          <dgm:bulletEnabled val="1"/>
        </dgm:presLayoutVars>
      </dgm:prSet>
      <dgm:spPr/>
    </dgm:pt>
  </dgm:ptLst>
  <dgm:cxnLst>
    <dgm:cxn modelId="{D1495809-8FA4-4114-B3FA-CFD951CB1D5C}" type="presOf" srcId="{C6B91670-A52B-4BF9-ABAB-6D7D3A7BA688}" destId="{AAB51F58-63A8-434D-AF1F-B93FDDD76326}" srcOrd="0" destOrd="0" presId="urn:microsoft.com/office/officeart/2005/8/layout/cycle3"/>
    <dgm:cxn modelId="{9178600A-F3B5-4968-92D2-4984D95D35AA}" srcId="{ADD13BC2-9C18-4863-BC6C-A27AA8A6BFBE}" destId="{6578095B-2FED-41CB-A715-42FE8F9FEB09}" srcOrd="6" destOrd="0" parTransId="{0E03417A-5092-4EC8-8C37-B4332A7B715B}" sibTransId="{9FFC72AF-A4F6-4178-AAD8-FD7BAD0D077D}"/>
    <dgm:cxn modelId="{52946429-BF71-40C2-963D-E73C5DEC9E6F}" type="presOf" srcId="{BB5A0DDF-426A-4C4B-88D3-4F6236423439}" destId="{EE558EFE-EDA1-4ACD-9204-5B834FE436D9}" srcOrd="0" destOrd="0" presId="urn:microsoft.com/office/officeart/2005/8/layout/cycle3"/>
    <dgm:cxn modelId="{F54A6139-E38F-44C0-A8A0-0AED97ADAE5C}" srcId="{ADD13BC2-9C18-4863-BC6C-A27AA8A6BFBE}" destId="{5D2265D1-10E7-4288-8B89-CA65EEAE8739}" srcOrd="0" destOrd="0" parTransId="{6A55E778-062B-4959-8C35-B345598E9565}" sibTransId="{FA6A2F6C-73D3-463D-B9A3-F7FCDC3507EC}"/>
    <dgm:cxn modelId="{E1474539-60D2-44AC-9AA8-30BE6FE03A3D}" srcId="{ADD13BC2-9C18-4863-BC6C-A27AA8A6BFBE}" destId="{D5EA8DE5-B2EE-4BC4-81B1-A44E5DC92A74}" srcOrd="1" destOrd="0" parTransId="{057C4E95-BA5B-4663-A68E-0F7401C93505}" sibTransId="{691AB635-CBAA-42BD-BD6C-E59E78D5F601}"/>
    <dgm:cxn modelId="{1B201D62-CB10-4E96-8DAD-670393C3086E}" type="presOf" srcId="{FA6A2F6C-73D3-463D-B9A3-F7FCDC3507EC}" destId="{22779D16-3FD9-428B-BFAE-935DC9B9D53B}" srcOrd="0" destOrd="0" presId="urn:microsoft.com/office/officeart/2005/8/layout/cycle3"/>
    <dgm:cxn modelId="{93314163-F36B-4490-83E2-1B84E4DF3DF7}" type="presOf" srcId="{6578095B-2FED-41CB-A715-42FE8F9FEB09}" destId="{50E47064-E01C-43F4-A073-4172120093CD}" srcOrd="0" destOrd="0" presId="urn:microsoft.com/office/officeart/2005/8/layout/cycle3"/>
    <dgm:cxn modelId="{1DF1656C-2321-4DE4-90CE-724F1B34B640}" srcId="{ADD13BC2-9C18-4863-BC6C-A27AA8A6BFBE}" destId="{BB5A0DDF-426A-4C4B-88D3-4F6236423439}" srcOrd="5" destOrd="0" parTransId="{7EEA0786-FBD1-4FCE-ABF5-71D9E6CCE78C}" sibTransId="{32EB57EA-69F7-49EA-B3AE-668C6943CDAA}"/>
    <dgm:cxn modelId="{FE760F70-B471-41CD-BD16-B12A531968CA}" srcId="{ADD13BC2-9C18-4863-BC6C-A27AA8A6BFBE}" destId="{590B68A1-E6E9-43E0-AB2A-7A861F418EB8}" srcOrd="2" destOrd="0" parTransId="{CA7F977F-F90C-4237-B0A5-4C8E43ABF524}" sibTransId="{BFF7C9F8-3836-4B1C-B16A-FCBCAFB01A01}"/>
    <dgm:cxn modelId="{860A8279-A5D3-43AD-8C29-F212F152FE33}" type="presOf" srcId="{D5EA8DE5-B2EE-4BC4-81B1-A44E5DC92A74}" destId="{0839F48A-A8BE-41BF-860D-66553C196711}" srcOrd="0" destOrd="0" presId="urn:microsoft.com/office/officeart/2005/8/layout/cycle3"/>
    <dgm:cxn modelId="{AB032E7C-B53F-4D00-A808-80E975D5F95A}" type="presOf" srcId="{5D2265D1-10E7-4288-8B89-CA65EEAE8739}" destId="{CF376197-4AD6-4072-8C32-461274710423}" srcOrd="0" destOrd="0" presId="urn:microsoft.com/office/officeart/2005/8/layout/cycle3"/>
    <dgm:cxn modelId="{EC4F4F7C-2687-43CC-A3F4-277CB5A60747}" type="presOf" srcId="{DEFD181B-DC07-444A-8C3B-92E3E9E52B0B}" destId="{75BC174F-3FF8-4DF8-B8C8-E8A62EC2F1EA}" srcOrd="0" destOrd="0" presId="urn:microsoft.com/office/officeart/2005/8/layout/cycle3"/>
    <dgm:cxn modelId="{C8EDCD8E-6382-4DAC-8BB9-E69ED1F7D777}" srcId="{ADD13BC2-9C18-4863-BC6C-A27AA8A6BFBE}" destId="{C6B91670-A52B-4BF9-ABAB-6D7D3A7BA688}" srcOrd="4" destOrd="0" parTransId="{3EB377B8-83B9-45B1-A3DF-1826FCCC1F2F}" sibTransId="{3016279B-8514-433A-BB89-8BED24EFE89D}"/>
    <dgm:cxn modelId="{264F8CAB-6B35-4BA6-91FC-345358FBF6FA}" type="presOf" srcId="{590B68A1-E6E9-43E0-AB2A-7A861F418EB8}" destId="{93DC4FA1-4C88-4696-BFE9-1C8B181AEA2B}" srcOrd="0" destOrd="0" presId="urn:microsoft.com/office/officeart/2005/8/layout/cycle3"/>
    <dgm:cxn modelId="{81D64ED7-E334-40C4-B3A7-6363996C9F3B}" srcId="{ADD13BC2-9C18-4863-BC6C-A27AA8A6BFBE}" destId="{DEFD181B-DC07-444A-8C3B-92E3E9E52B0B}" srcOrd="3" destOrd="0" parTransId="{6F13080D-7EB6-4506-99D2-9AF6DAEC3E8A}" sibTransId="{CB34A3AF-A821-4196-AB55-7532756098AC}"/>
    <dgm:cxn modelId="{080CDCE0-E357-4A12-B334-D8DCB49C3A5A}" type="presOf" srcId="{ADD13BC2-9C18-4863-BC6C-A27AA8A6BFBE}" destId="{949FEA2E-615A-49E3-A257-066B8D416C7A}" srcOrd="0" destOrd="0" presId="urn:microsoft.com/office/officeart/2005/8/layout/cycle3"/>
    <dgm:cxn modelId="{14BAB898-9D3A-4DBC-A138-CC3780B84445}" type="presParOf" srcId="{949FEA2E-615A-49E3-A257-066B8D416C7A}" destId="{28B6B474-B002-470C-B716-DF9A3E7EE9B2}" srcOrd="0" destOrd="0" presId="urn:microsoft.com/office/officeart/2005/8/layout/cycle3"/>
    <dgm:cxn modelId="{D1C19C2E-DC11-40C0-918C-03C9B98A677B}" type="presParOf" srcId="{28B6B474-B002-470C-B716-DF9A3E7EE9B2}" destId="{CF376197-4AD6-4072-8C32-461274710423}" srcOrd="0" destOrd="0" presId="urn:microsoft.com/office/officeart/2005/8/layout/cycle3"/>
    <dgm:cxn modelId="{C1194E7C-7926-4F9E-B970-FF3762735422}" type="presParOf" srcId="{28B6B474-B002-470C-B716-DF9A3E7EE9B2}" destId="{22779D16-3FD9-428B-BFAE-935DC9B9D53B}" srcOrd="1" destOrd="0" presId="urn:microsoft.com/office/officeart/2005/8/layout/cycle3"/>
    <dgm:cxn modelId="{B6930617-6D2B-4D68-BC62-3FD948B7CCF9}" type="presParOf" srcId="{28B6B474-B002-470C-B716-DF9A3E7EE9B2}" destId="{0839F48A-A8BE-41BF-860D-66553C196711}" srcOrd="2" destOrd="0" presId="urn:microsoft.com/office/officeart/2005/8/layout/cycle3"/>
    <dgm:cxn modelId="{3C0618A3-D572-41A5-9583-06C6B5B90FC1}" type="presParOf" srcId="{28B6B474-B002-470C-B716-DF9A3E7EE9B2}" destId="{93DC4FA1-4C88-4696-BFE9-1C8B181AEA2B}" srcOrd="3" destOrd="0" presId="urn:microsoft.com/office/officeart/2005/8/layout/cycle3"/>
    <dgm:cxn modelId="{9C5B4214-0925-4583-9824-F0010EA3D5CC}" type="presParOf" srcId="{28B6B474-B002-470C-B716-DF9A3E7EE9B2}" destId="{75BC174F-3FF8-4DF8-B8C8-E8A62EC2F1EA}" srcOrd="4" destOrd="0" presId="urn:microsoft.com/office/officeart/2005/8/layout/cycle3"/>
    <dgm:cxn modelId="{FBBF15AC-F8D1-403C-935F-08E296B38F75}" type="presParOf" srcId="{28B6B474-B002-470C-B716-DF9A3E7EE9B2}" destId="{AAB51F58-63A8-434D-AF1F-B93FDDD76326}" srcOrd="5" destOrd="0" presId="urn:microsoft.com/office/officeart/2005/8/layout/cycle3"/>
    <dgm:cxn modelId="{E2BA108E-AF34-4AEC-8A02-B0DF20B82563}" type="presParOf" srcId="{28B6B474-B002-470C-B716-DF9A3E7EE9B2}" destId="{EE558EFE-EDA1-4ACD-9204-5B834FE436D9}" srcOrd="6" destOrd="0" presId="urn:microsoft.com/office/officeart/2005/8/layout/cycle3"/>
    <dgm:cxn modelId="{AF81B834-00CC-448B-82C1-35142EA33DB0}" type="presParOf" srcId="{28B6B474-B002-470C-B716-DF9A3E7EE9B2}" destId="{50E47064-E01C-43F4-A073-4172120093CD}" srcOrd="7" destOrd="0" presId="urn:microsoft.com/office/officeart/2005/8/layout/cycle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70406FEC-B075-4DAE-8DBD-FB66559FEEB8}" type="doc">
      <dgm:prSet loTypeId="urn:microsoft.com/office/officeart/2008/layout/HexagonCluster" loCatId="picture" qsTypeId="urn:microsoft.com/office/officeart/2005/8/quickstyle/simple1" qsCatId="simple" csTypeId="urn:microsoft.com/office/officeart/2005/8/colors/colorful5" csCatId="colorful" phldr="1"/>
      <dgm:spPr/>
      <dgm:t>
        <a:bodyPr/>
        <a:lstStyle/>
        <a:p>
          <a:endParaRPr lang="en-GB"/>
        </a:p>
      </dgm:t>
    </dgm:pt>
    <dgm:pt modelId="{0944BBB0-C488-4E06-91A4-047F3F1A23F3}">
      <dgm:prSet custT="1"/>
      <dgm:spPr>
        <a:solidFill>
          <a:schemeClr val="accent4">
            <a:lumMod val="75000"/>
          </a:schemeClr>
        </a:solidFill>
      </dgm:spPr>
      <dgm:t>
        <a:bodyPr/>
        <a:lstStyle/>
        <a:p>
          <a:pPr rtl="0"/>
          <a:r>
            <a:rPr lang="en-GB" sz="2000"/>
            <a:t>Some environmental conditions interact with a genetic susceptibility to ADHD</a:t>
          </a:r>
        </a:p>
      </dgm:t>
    </dgm:pt>
    <dgm:pt modelId="{EA2493EA-F1C5-4C0D-B944-3DF6419B6864}" type="parTrans" cxnId="{4F4B6B4B-BAF0-4250-98C2-50DB50A82290}">
      <dgm:prSet/>
      <dgm:spPr/>
      <dgm:t>
        <a:bodyPr/>
        <a:lstStyle/>
        <a:p>
          <a:endParaRPr lang="en-GB"/>
        </a:p>
      </dgm:t>
    </dgm:pt>
    <dgm:pt modelId="{D5F731D1-50D9-451C-90B6-AE26565E51AF}" type="sibTrans" cxnId="{4F4B6B4B-BAF0-4250-98C2-50DB50A82290}">
      <dgm:prSet/>
      <dgm:spPr>
        <a:blipFill rotWithShape="1">
          <a:blip xmlns:r="http://schemas.openxmlformats.org/officeDocument/2006/relationships" r:embed="rId1"/>
          <a:stretch>
            <a:fillRect/>
          </a:stretch>
        </a:blipFill>
      </dgm:spPr>
      <dgm:t>
        <a:bodyPr/>
        <a:lstStyle/>
        <a:p>
          <a:endParaRPr lang="en-GB"/>
        </a:p>
      </dgm:t>
    </dgm:pt>
    <dgm:pt modelId="{5F5C388D-B854-4A7F-AFC5-A7A50B03E697}" type="pres">
      <dgm:prSet presAssocID="{70406FEC-B075-4DAE-8DBD-FB66559FEEB8}" presName="Name0" presStyleCnt="0">
        <dgm:presLayoutVars>
          <dgm:chMax val="21"/>
          <dgm:chPref val="21"/>
        </dgm:presLayoutVars>
      </dgm:prSet>
      <dgm:spPr/>
    </dgm:pt>
    <dgm:pt modelId="{AF2AFEC3-32D0-4AA4-9419-184BA5C5A769}" type="pres">
      <dgm:prSet presAssocID="{0944BBB0-C488-4E06-91A4-047F3F1A23F3}" presName="text1" presStyleCnt="0"/>
      <dgm:spPr/>
    </dgm:pt>
    <dgm:pt modelId="{55C73F8E-5D42-41B0-8B1A-AA8AA09C51B7}" type="pres">
      <dgm:prSet presAssocID="{0944BBB0-C488-4E06-91A4-047F3F1A23F3}" presName="textRepeatNode" presStyleLbl="alignNode1" presStyleIdx="0" presStyleCnt="1" custScaleX="115750" custScaleY="112742" custLinFactNeighborX="-3716" custLinFactNeighborY="-1937">
        <dgm:presLayoutVars>
          <dgm:chMax val="0"/>
          <dgm:chPref val="0"/>
          <dgm:bulletEnabled val="1"/>
        </dgm:presLayoutVars>
      </dgm:prSet>
      <dgm:spPr/>
    </dgm:pt>
    <dgm:pt modelId="{119DC650-CEB3-4C71-AA18-9DC924F46ACB}" type="pres">
      <dgm:prSet presAssocID="{0944BBB0-C488-4E06-91A4-047F3F1A23F3}" presName="textaccent1" presStyleCnt="0"/>
      <dgm:spPr/>
    </dgm:pt>
    <dgm:pt modelId="{5294AE1D-C5E2-48DB-8C5E-8E69B3B25BAB}" type="pres">
      <dgm:prSet presAssocID="{0944BBB0-C488-4E06-91A4-047F3F1A23F3}" presName="accentRepeatNode" presStyleLbl="solidAlignAcc1" presStyleIdx="0" presStyleCnt="2" custLinFactNeighborX="-50895" custLinFactNeighborY="-7640"/>
      <dgm:spPr/>
    </dgm:pt>
    <dgm:pt modelId="{38D614C6-E21A-45B5-A042-77DE987C1F4E}" type="pres">
      <dgm:prSet presAssocID="{D5F731D1-50D9-451C-90B6-AE26565E51AF}" presName="image1" presStyleCnt="0"/>
      <dgm:spPr/>
    </dgm:pt>
    <dgm:pt modelId="{9618E0B0-E567-42A8-A2F5-302078AB3AAF}" type="pres">
      <dgm:prSet presAssocID="{D5F731D1-50D9-451C-90B6-AE26565E51AF}" presName="imageRepeatNode" presStyleLbl="alignAcc1" presStyleIdx="0" presStyleCnt="1" custScaleX="93792" custScaleY="91190" custLinFactNeighborX="4609" custLinFactNeighborY="-904"/>
      <dgm:spPr/>
    </dgm:pt>
    <dgm:pt modelId="{B78A9B0F-2FC2-4974-9F83-400BFA384B95}" type="pres">
      <dgm:prSet presAssocID="{D5F731D1-50D9-451C-90B6-AE26565E51AF}" presName="imageaccent1" presStyleCnt="0"/>
      <dgm:spPr/>
    </dgm:pt>
    <dgm:pt modelId="{E0A64D52-C59E-4F47-BC51-273CD488C18F}" type="pres">
      <dgm:prSet presAssocID="{D5F731D1-50D9-451C-90B6-AE26565E51AF}" presName="accentRepeatNode" presStyleLbl="solidAlignAcc1" presStyleIdx="1" presStyleCnt="2" custLinFactNeighborX="-43252" custLinFactNeighborY="-77956"/>
      <dgm:spPr/>
    </dgm:pt>
  </dgm:ptLst>
  <dgm:cxnLst>
    <dgm:cxn modelId="{4F4B6B4B-BAF0-4250-98C2-50DB50A82290}" srcId="{70406FEC-B075-4DAE-8DBD-FB66559FEEB8}" destId="{0944BBB0-C488-4E06-91A4-047F3F1A23F3}" srcOrd="0" destOrd="0" parTransId="{EA2493EA-F1C5-4C0D-B944-3DF6419B6864}" sibTransId="{D5F731D1-50D9-451C-90B6-AE26565E51AF}"/>
    <dgm:cxn modelId="{F7ACF46B-3ADD-4092-91D3-9016ADF14F62}" type="presOf" srcId="{0944BBB0-C488-4E06-91A4-047F3F1A23F3}" destId="{55C73F8E-5D42-41B0-8B1A-AA8AA09C51B7}" srcOrd="0" destOrd="0" presId="urn:microsoft.com/office/officeart/2008/layout/HexagonCluster"/>
    <dgm:cxn modelId="{5385D557-F617-42F2-B1BE-C81AF4DDDF35}" type="presOf" srcId="{D5F731D1-50D9-451C-90B6-AE26565E51AF}" destId="{9618E0B0-E567-42A8-A2F5-302078AB3AAF}" srcOrd="0" destOrd="0" presId="urn:microsoft.com/office/officeart/2008/layout/HexagonCluster"/>
    <dgm:cxn modelId="{6FF79BD6-A558-43FF-8022-1B50BE76E386}" type="presOf" srcId="{70406FEC-B075-4DAE-8DBD-FB66559FEEB8}" destId="{5F5C388D-B854-4A7F-AFC5-A7A50B03E697}" srcOrd="0" destOrd="0" presId="urn:microsoft.com/office/officeart/2008/layout/HexagonCluster"/>
    <dgm:cxn modelId="{F22A8194-71D2-487A-9DAE-78DA5A1C9CA9}" type="presParOf" srcId="{5F5C388D-B854-4A7F-AFC5-A7A50B03E697}" destId="{AF2AFEC3-32D0-4AA4-9419-184BA5C5A769}" srcOrd="0" destOrd="0" presId="urn:microsoft.com/office/officeart/2008/layout/HexagonCluster"/>
    <dgm:cxn modelId="{ABB8D7C8-11B7-457D-854B-06A77F48FCFE}" type="presParOf" srcId="{AF2AFEC3-32D0-4AA4-9419-184BA5C5A769}" destId="{55C73F8E-5D42-41B0-8B1A-AA8AA09C51B7}" srcOrd="0" destOrd="0" presId="urn:microsoft.com/office/officeart/2008/layout/HexagonCluster"/>
    <dgm:cxn modelId="{6E9C4413-0BEA-490E-93C4-68CDA54C19AF}" type="presParOf" srcId="{5F5C388D-B854-4A7F-AFC5-A7A50B03E697}" destId="{119DC650-CEB3-4C71-AA18-9DC924F46ACB}" srcOrd="1" destOrd="0" presId="urn:microsoft.com/office/officeart/2008/layout/HexagonCluster"/>
    <dgm:cxn modelId="{E7C8A9E3-F3FF-4CF6-88C5-5AE5EFB94377}" type="presParOf" srcId="{119DC650-CEB3-4C71-AA18-9DC924F46ACB}" destId="{5294AE1D-C5E2-48DB-8C5E-8E69B3B25BAB}" srcOrd="0" destOrd="0" presId="urn:microsoft.com/office/officeart/2008/layout/HexagonCluster"/>
    <dgm:cxn modelId="{CFCFFD48-CFD8-45E9-A311-FEF41B41AF8B}" type="presParOf" srcId="{5F5C388D-B854-4A7F-AFC5-A7A50B03E697}" destId="{38D614C6-E21A-45B5-A042-77DE987C1F4E}" srcOrd="2" destOrd="0" presId="urn:microsoft.com/office/officeart/2008/layout/HexagonCluster"/>
    <dgm:cxn modelId="{A15EE22C-F1AD-4BCE-93CF-A7DF308B2E0F}" type="presParOf" srcId="{38D614C6-E21A-45B5-A042-77DE987C1F4E}" destId="{9618E0B0-E567-42A8-A2F5-302078AB3AAF}" srcOrd="0" destOrd="0" presId="urn:microsoft.com/office/officeart/2008/layout/HexagonCluster"/>
    <dgm:cxn modelId="{A7779DD0-CA54-438A-A1D2-0F77C8984C84}" type="presParOf" srcId="{5F5C388D-B854-4A7F-AFC5-A7A50B03E697}" destId="{B78A9B0F-2FC2-4974-9F83-400BFA384B95}" srcOrd="3" destOrd="0" presId="urn:microsoft.com/office/officeart/2008/layout/HexagonCluster"/>
    <dgm:cxn modelId="{3D65949E-35C3-4C1D-91C6-B5669A7CF9C0}" type="presParOf" srcId="{B78A9B0F-2FC2-4974-9F83-400BFA384B95}" destId="{E0A64D52-C59E-4F47-BC51-273CD488C18F}" srcOrd="0" destOrd="0" presId="urn:microsoft.com/office/officeart/2008/layout/HexagonCluster"/>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31AE4A5E-A7C7-4268-9D7E-333C500C752B}" type="doc">
      <dgm:prSet loTypeId="urn:microsoft.com/office/officeart/2008/layout/LinedList" loCatId="list" qsTypeId="urn:microsoft.com/office/officeart/2005/8/quickstyle/simple1" qsCatId="simple" csTypeId="urn:microsoft.com/office/officeart/2005/8/colors/accent2_3" csCatId="accent2"/>
      <dgm:spPr/>
      <dgm:t>
        <a:bodyPr/>
        <a:lstStyle/>
        <a:p>
          <a:endParaRPr lang="en-GB"/>
        </a:p>
      </dgm:t>
    </dgm:pt>
    <dgm:pt modelId="{1FD531AF-C952-4A18-9D1A-0F8A9C5912B6}">
      <dgm:prSet custT="1"/>
      <dgm:spPr/>
      <dgm:t>
        <a:bodyPr/>
        <a:lstStyle/>
        <a:p>
          <a:pPr rtl="0"/>
          <a:r>
            <a:rPr lang="en-GB" sz="1800"/>
            <a:t>Low birth weight</a:t>
          </a:r>
        </a:p>
      </dgm:t>
    </dgm:pt>
    <dgm:pt modelId="{7A4E6FC8-8A8A-45BB-83C8-135D770CDE28}" type="parTrans" cxnId="{D72A5B7E-88F8-431C-8804-2EABC9D351D1}">
      <dgm:prSet/>
      <dgm:spPr/>
      <dgm:t>
        <a:bodyPr/>
        <a:lstStyle/>
        <a:p>
          <a:endParaRPr lang="en-GB" sz="2000"/>
        </a:p>
      </dgm:t>
    </dgm:pt>
    <dgm:pt modelId="{7FF47954-023A-46EE-9BC7-0F7E39822B7C}" type="sibTrans" cxnId="{D72A5B7E-88F8-431C-8804-2EABC9D351D1}">
      <dgm:prSet/>
      <dgm:spPr/>
      <dgm:t>
        <a:bodyPr/>
        <a:lstStyle/>
        <a:p>
          <a:endParaRPr lang="en-GB" sz="2000"/>
        </a:p>
      </dgm:t>
    </dgm:pt>
    <dgm:pt modelId="{8D77A7CE-915E-4F72-8E0E-2525B74BDB7F}">
      <dgm:prSet custT="1"/>
      <dgm:spPr/>
      <dgm:t>
        <a:bodyPr/>
        <a:lstStyle/>
        <a:p>
          <a:pPr rtl="0"/>
          <a:r>
            <a:rPr lang="en-GB" sz="1800"/>
            <a:t>Smoking during pregnancy</a:t>
          </a:r>
        </a:p>
      </dgm:t>
    </dgm:pt>
    <dgm:pt modelId="{C1AAB33D-E876-475C-B8AF-D8983D10C84B}" type="parTrans" cxnId="{700B2F52-F31B-43A6-896A-BEC31B6257E0}">
      <dgm:prSet/>
      <dgm:spPr/>
      <dgm:t>
        <a:bodyPr/>
        <a:lstStyle/>
        <a:p>
          <a:endParaRPr lang="en-GB" sz="2000"/>
        </a:p>
      </dgm:t>
    </dgm:pt>
    <dgm:pt modelId="{97ED5826-58A1-46BB-9174-3A4C827121B1}" type="sibTrans" cxnId="{700B2F52-F31B-43A6-896A-BEC31B6257E0}">
      <dgm:prSet/>
      <dgm:spPr/>
      <dgm:t>
        <a:bodyPr/>
        <a:lstStyle/>
        <a:p>
          <a:endParaRPr lang="en-GB" sz="2000"/>
        </a:p>
      </dgm:t>
    </dgm:pt>
    <dgm:pt modelId="{61C4D4FB-1DF9-43D9-95B3-90522C6EA674}">
      <dgm:prSet custT="1"/>
      <dgm:spPr/>
      <dgm:t>
        <a:bodyPr/>
        <a:lstStyle/>
        <a:p>
          <a:pPr rtl="0"/>
          <a:r>
            <a:rPr lang="en-GB" sz="1800"/>
            <a:t>Alcohol abuse during pregnancy</a:t>
          </a:r>
        </a:p>
      </dgm:t>
    </dgm:pt>
    <dgm:pt modelId="{69A9ACA8-8DE4-426A-B52F-1A56460BCC41}" type="parTrans" cxnId="{A079DDC3-A377-436F-93E3-0FC2E7250724}">
      <dgm:prSet/>
      <dgm:spPr/>
      <dgm:t>
        <a:bodyPr/>
        <a:lstStyle/>
        <a:p>
          <a:endParaRPr lang="en-GB" sz="2000"/>
        </a:p>
      </dgm:t>
    </dgm:pt>
    <dgm:pt modelId="{C37915BA-A7B7-4A76-9BB6-86AE29CC8EC2}" type="sibTrans" cxnId="{A079DDC3-A377-436F-93E3-0FC2E7250724}">
      <dgm:prSet/>
      <dgm:spPr/>
      <dgm:t>
        <a:bodyPr/>
        <a:lstStyle/>
        <a:p>
          <a:endParaRPr lang="en-GB" sz="2000"/>
        </a:p>
      </dgm:t>
    </dgm:pt>
    <dgm:pt modelId="{7577C3F8-A424-4F4A-B28E-B5FD87DEB819}" type="pres">
      <dgm:prSet presAssocID="{31AE4A5E-A7C7-4268-9D7E-333C500C752B}" presName="vert0" presStyleCnt="0">
        <dgm:presLayoutVars>
          <dgm:dir/>
          <dgm:animOne val="branch"/>
          <dgm:animLvl val="lvl"/>
        </dgm:presLayoutVars>
      </dgm:prSet>
      <dgm:spPr/>
    </dgm:pt>
    <dgm:pt modelId="{3DB76DDF-AC10-49C1-8379-17540071EFA3}" type="pres">
      <dgm:prSet presAssocID="{1FD531AF-C952-4A18-9D1A-0F8A9C5912B6}" presName="thickLine" presStyleLbl="alignNode1" presStyleIdx="0" presStyleCnt="3"/>
      <dgm:spPr/>
    </dgm:pt>
    <dgm:pt modelId="{3126A7EC-EFE0-47B9-9075-35903DF60D25}" type="pres">
      <dgm:prSet presAssocID="{1FD531AF-C952-4A18-9D1A-0F8A9C5912B6}" presName="horz1" presStyleCnt="0"/>
      <dgm:spPr/>
    </dgm:pt>
    <dgm:pt modelId="{AC1ED6C2-FEB8-42EB-8506-303755DDAB6C}" type="pres">
      <dgm:prSet presAssocID="{1FD531AF-C952-4A18-9D1A-0F8A9C5912B6}" presName="tx1" presStyleLbl="revTx" presStyleIdx="0" presStyleCnt="3"/>
      <dgm:spPr/>
    </dgm:pt>
    <dgm:pt modelId="{A449C841-C7F2-4E04-AA23-352F84B49298}" type="pres">
      <dgm:prSet presAssocID="{1FD531AF-C952-4A18-9D1A-0F8A9C5912B6}" presName="vert1" presStyleCnt="0"/>
      <dgm:spPr/>
    </dgm:pt>
    <dgm:pt modelId="{50270C31-EE0E-4240-A2B9-C10116B5B641}" type="pres">
      <dgm:prSet presAssocID="{8D77A7CE-915E-4F72-8E0E-2525B74BDB7F}" presName="thickLine" presStyleLbl="alignNode1" presStyleIdx="1" presStyleCnt="3"/>
      <dgm:spPr/>
    </dgm:pt>
    <dgm:pt modelId="{F2DF72EA-3B3A-4B53-8AE7-90C38EC3BA1E}" type="pres">
      <dgm:prSet presAssocID="{8D77A7CE-915E-4F72-8E0E-2525B74BDB7F}" presName="horz1" presStyleCnt="0"/>
      <dgm:spPr/>
    </dgm:pt>
    <dgm:pt modelId="{DA49FC3C-F216-4535-8188-6248A5A898E3}" type="pres">
      <dgm:prSet presAssocID="{8D77A7CE-915E-4F72-8E0E-2525B74BDB7F}" presName="tx1" presStyleLbl="revTx" presStyleIdx="1" presStyleCnt="3"/>
      <dgm:spPr/>
    </dgm:pt>
    <dgm:pt modelId="{38FCD044-2061-4B03-85AC-8434D18223A6}" type="pres">
      <dgm:prSet presAssocID="{8D77A7CE-915E-4F72-8E0E-2525B74BDB7F}" presName="vert1" presStyleCnt="0"/>
      <dgm:spPr/>
    </dgm:pt>
    <dgm:pt modelId="{EA128312-370D-4C78-939C-9953801D0B9F}" type="pres">
      <dgm:prSet presAssocID="{61C4D4FB-1DF9-43D9-95B3-90522C6EA674}" presName="thickLine" presStyleLbl="alignNode1" presStyleIdx="2" presStyleCnt="3"/>
      <dgm:spPr/>
    </dgm:pt>
    <dgm:pt modelId="{9170F69F-4D54-4519-BAD7-F5E28A668EC0}" type="pres">
      <dgm:prSet presAssocID="{61C4D4FB-1DF9-43D9-95B3-90522C6EA674}" presName="horz1" presStyleCnt="0"/>
      <dgm:spPr/>
    </dgm:pt>
    <dgm:pt modelId="{E5B986C5-C380-445A-BE4F-0DB58618007F}" type="pres">
      <dgm:prSet presAssocID="{61C4D4FB-1DF9-43D9-95B3-90522C6EA674}" presName="tx1" presStyleLbl="revTx" presStyleIdx="2" presStyleCnt="3"/>
      <dgm:spPr/>
    </dgm:pt>
    <dgm:pt modelId="{92B15E91-6221-4A88-9BDC-102C3286A458}" type="pres">
      <dgm:prSet presAssocID="{61C4D4FB-1DF9-43D9-95B3-90522C6EA674}" presName="vert1" presStyleCnt="0"/>
      <dgm:spPr/>
    </dgm:pt>
  </dgm:ptLst>
  <dgm:cxnLst>
    <dgm:cxn modelId="{700B2F52-F31B-43A6-896A-BEC31B6257E0}" srcId="{31AE4A5E-A7C7-4268-9D7E-333C500C752B}" destId="{8D77A7CE-915E-4F72-8E0E-2525B74BDB7F}" srcOrd="1" destOrd="0" parTransId="{C1AAB33D-E876-475C-B8AF-D8983D10C84B}" sibTransId="{97ED5826-58A1-46BB-9174-3A4C827121B1}"/>
    <dgm:cxn modelId="{D72A5B7E-88F8-431C-8804-2EABC9D351D1}" srcId="{31AE4A5E-A7C7-4268-9D7E-333C500C752B}" destId="{1FD531AF-C952-4A18-9D1A-0F8A9C5912B6}" srcOrd="0" destOrd="0" parTransId="{7A4E6FC8-8A8A-45BB-83C8-135D770CDE28}" sibTransId="{7FF47954-023A-46EE-9BC7-0F7E39822B7C}"/>
    <dgm:cxn modelId="{B019E37E-8C60-4104-88AE-D68E4AE44810}" type="presOf" srcId="{31AE4A5E-A7C7-4268-9D7E-333C500C752B}" destId="{7577C3F8-A424-4F4A-B28E-B5FD87DEB819}" srcOrd="0" destOrd="0" presId="urn:microsoft.com/office/officeart/2008/layout/LinedList"/>
    <dgm:cxn modelId="{C7FB68AE-865F-49B8-AC71-EE4BCA86990C}" type="presOf" srcId="{61C4D4FB-1DF9-43D9-95B3-90522C6EA674}" destId="{E5B986C5-C380-445A-BE4F-0DB58618007F}" srcOrd="0" destOrd="0" presId="urn:microsoft.com/office/officeart/2008/layout/LinedList"/>
    <dgm:cxn modelId="{CE538DB4-F75D-4CF1-9A7F-049F7C85B622}" type="presOf" srcId="{8D77A7CE-915E-4F72-8E0E-2525B74BDB7F}" destId="{DA49FC3C-F216-4535-8188-6248A5A898E3}" srcOrd="0" destOrd="0" presId="urn:microsoft.com/office/officeart/2008/layout/LinedList"/>
    <dgm:cxn modelId="{A079DDC3-A377-436F-93E3-0FC2E7250724}" srcId="{31AE4A5E-A7C7-4268-9D7E-333C500C752B}" destId="{61C4D4FB-1DF9-43D9-95B3-90522C6EA674}" srcOrd="2" destOrd="0" parTransId="{69A9ACA8-8DE4-426A-B52F-1A56460BCC41}" sibTransId="{C37915BA-A7B7-4A76-9BB6-86AE29CC8EC2}"/>
    <dgm:cxn modelId="{672AACE8-DF98-4076-B812-473CE840F1C4}" type="presOf" srcId="{1FD531AF-C952-4A18-9D1A-0F8A9C5912B6}" destId="{AC1ED6C2-FEB8-42EB-8506-303755DDAB6C}" srcOrd="0" destOrd="0" presId="urn:microsoft.com/office/officeart/2008/layout/LinedList"/>
    <dgm:cxn modelId="{40E2C980-3C46-4FA7-816A-853EFDD76282}" type="presParOf" srcId="{7577C3F8-A424-4F4A-B28E-B5FD87DEB819}" destId="{3DB76DDF-AC10-49C1-8379-17540071EFA3}" srcOrd="0" destOrd="0" presId="urn:microsoft.com/office/officeart/2008/layout/LinedList"/>
    <dgm:cxn modelId="{BCA85B35-DE7A-4A0C-A799-BF3101C1D715}" type="presParOf" srcId="{7577C3F8-A424-4F4A-B28E-B5FD87DEB819}" destId="{3126A7EC-EFE0-47B9-9075-35903DF60D25}" srcOrd="1" destOrd="0" presId="urn:microsoft.com/office/officeart/2008/layout/LinedList"/>
    <dgm:cxn modelId="{24F9829C-F1E7-4ADF-BA4C-1E9217459739}" type="presParOf" srcId="{3126A7EC-EFE0-47B9-9075-35903DF60D25}" destId="{AC1ED6C2-FEB8-42EB-8506-303755DDAB6C}" srcOrd="0" destOrd="0" presId="urn:microsoft.com/office/officeart/2008/layout/LinedList"/>
    <dgm:cxn modelId="{460EF315-D56E-4382-899C-2BFAC34B5171}" type="presParOf" srcId="{3126A7EC-EFE0-47B9-9075-35903DF60D25}" destId="{A449C841-C7F2-4E04-AA23-352F84B49298}" srcOrd="1" destOrd="0" presId="urn:microsoft.com/office/officeart/2008/layout/LinedList"/>
    <dgm:cxn modelId="{DD2DE7BE-2AE0-4D05-A550-BB5F39678201}" type="presParOf" srcId="{7577C3F8-A424-4F4A-B28E-B5FD87DEB819}" destId="{50270C31-EE0E-4240-A2B9-C10116B5B641}" srcOrd="2" destOrd="0" presId="urn:microsoft.com/office/officeart/2008/layout/LinedList"/>
    <dgm:cxn modelId="{43B10582-9243-46ED-8E99-B128E4C3301B}" type="presParOf" srcId="{7577C3F8-A424-4F4A-B28E-B5FD87DEB819}" destId="{F2DF72EA-3B3A-4B53-8AE7-90C38EC3BA1E}" srcOrd="3" destOrd="0" presId="urn:microsoft.com/office/officeart/2008/layout/LinedList"/>
    <dgm:cxn modelId="{3810AF7C-020E-4719-965D-DB53DA1A76DB}" type="presParOf" srcId="{F2DF72EA-3B3A-4B53-8AE7-90C38EC3BA1E}" destId="{DA49FC3C-F216-4535-8188-6248A5A898E3}" srcOrd="0" destOrd="0" presId="urn:microsoft.com/office/officeart/2008/layout/LinedList"/>
    <dgm:cxn modelId="{E8C9C123-CB5C-4DE3-8C80-C2F4216F40DC}" type="presParOf" srcId="{F2DF72EA-3B3A-4B53-8AE7-90C38EC3BA1E}" destId="{38FCD044-2061-4B03-85AC-8434D18223A6}" srcOrd="1" destOrd="0" presId="urn:microsoft.com/office/officeart/2008/layout/LinedList"/>
    <dgm:cxn modelId="{3D6A90FF-CA0A-40CC-82BC-DCC2BC7294B0}" type="presParOf" srcId="{7577C3F8-A424-4F4A-B28E-B5FD87DEB819}" destId="{EA128312-370D-4C78-939C-9953801D0B9F}" srcOrd="4" destOrd="0" presId="urn:microsoft.com/office/officeart/2008/layout/LinedList"/>
    <dgm:cxn modelId="{FEB8F875-7C84-4861-9C0E-0CEABA62B314}" type="presParOf" srcId="{7577C3F8-A424-4F4A-B28E-B5FD87DEB819}" destId="{9170F69F-4D54-4519-BAD7-F5E28A668EC0}" srcOrd="5" destOrd="0" presId="urn:microsoft.com/office/officeart/2008/layout/LinedList"/>
    <dgm:cxn modelId="{77A86365-6B4A-45BA-9EBF-262B9E2296CE}" type="presParOf" srcId="{9170F69F-4D54-4519-BAD7-F5E28A668EC0}" destId="{E5B986C5-C380-445A-BE4F-0DB58618007F}" srcOrd="0" destOrd="0" presId="urn:microsoft.com/office/officeart/2008/layout/LinedList"/>
    <dgm:cxn modelId="{7275E122-87AF-4E80-842F-D81F45DB7443}" type="presParOf" srcId="{9170F69F-4D54-4519-BAD7-F5E28A668EC0}" destId="{92B15E91-6221-4A88-9BDC-102C3286A458}" srcOrd="1" destOrd="0" presId="urn:microsoft.com/office/officeart/2008/layout/LinedList"/>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6E3793EF-9765-4DC5-9A45-C690BC574BC8}" type="doc">
      <dgm:prSet loTypeId="urn:microsoft.com/office/officeart/2005/8/layout/hChevron3" loCatId="process" qsTypeId="urn:microsoft.com/office/officeart/2005/8/quickstyle/simple1" qsCatId="simple" csTypeId="urn:microsoft.com/office/officeart/2005/8/colors/accent1_4" csCatId="accent1"/>
      <dgm:spPr/>
      <dgm:t>
        <a:bodyPr/>
        <a:lstStyle/>
        <a:p>
          <a:endParaRPr lang="en-GB"/>
        </a:p>
      </dgm:t>
    </dgm:pt>
    <dgm:pt modelId="{FD6F58DC-089B-41C1-840A-AFF211170A8A}">
      <dgm:prSet/>
      <dgm:spPr/>
      <dgm:t>
        <a:bodyPr/>
        <a:lstStyle/>
        <a:p>
          <a:r>
            <a:rPr lang="en-GB"/>
            <a:t>The majority of studies point out cultural and social differences in perspectives toward ADHD among members of different societies. Batchelder (2003) stated that cultural and social factors are keys to understanding trends in ADHD diagnosis. </a:t>
          </a:r>
          <a:r>
            <a:rPr lang="en-GB" b="1"/>
            <a:t>Interpretation of behaviour </a:t>
          </a:r>
          <a:r>
            <a:rPr lang="en-GB"/>
            <a:t>also varies among parents, health care providers, and school personnel. </a:t>
          </a:r>
        </a:p>
      </dgm:t>
    </dgm:pt>
    <dgm:pt modelId="{25F0A0CB-6DB1-4F65-8EDF-42AF55082FBD}" type="parTrans" cxnId="{5344F098-7AFB-4C22-BD26-D8703D6FAD1A}">
      <dgm:prSet/>
      <dgm:spPr/>
      <dgm:t>
        <a:bodyPr/>
        <a:lstStyle/>
        <a:p>
          <a:endParaRPr lang="en-GB"/>
        </a:p>
      </dgm:t>
    </dgm:pt>
    <dgm:pt modelId="{21F81FD3-4BAD-4018-BE9E-5F7A11B91D4E}" type="sibTrans" cxnId="{5344F098-7AFB-4C22-BD26-D8703D6FAD1A}">
      <dgm:prSet/>
      <dgm:spPr/>
      <dgm:t>
        <a:bodyPr/>
        <a:lstStyle/>
        <a:p>
          <a:endParaRPr lang="en-GB"/>
        </a:p>
      </dgm:t>
    </dgm:pt>
    <dgm:pt modelId="{A9808CE1-18B6-4839-A9A8-98022EA64B3C}" type="pres">
      <dgm:prSet presAssocID="{6E3793EF-9765-4DC5-9A45-C690BC574BC8}" presName="Name0" presStyleCnt="0">
        <dgm:presLayoutVars>
          <dgm:dir/>
          <dgm:resizeHandles val="exact"/>
        </dgm:presLayoutVars>
      </dgm:prSet>
      <dgm:spPr/>
    </dgm:pt>
    <dgm:pt modelId="{BFEA7BAD-4A1A-4157-B424-3C8D98A2C403}" type="pres">
      <dgm:prSet presAssocID="{FD6F58DC-089B-41C1-840A-AFF211170A8A}" presName="parTxOnly" presStyleLbl="node1" presStyleIdx="0" presStyleCnt="1" custLinFactY="51686" custLinFactNeighborX="247" custLinFactNeighborY="100000">
        <dgm:presLayoutVars>
          <dgm:bulletEnabled val="1"/>
        </dgm:presLayoutVars>
      </dgm:prSet>
      <dgm:spPr/>
    </dgm:pt>
  </dgm:ptLst>
  <dgm:cxnLst>
    <dgm:cxn modelId="{5344F098-7AFB-4C22-BD26-D8703D6FAD1A}" srcId="{6E3793EF-9765-4DC5-9A45-C690BC574BC8}" destId="{FD6F58DC-089B-41C1-840A-AFF211170A8A}" srcOrd="0" destOrd="0" parTransId="{25F0A0CB-6DB1-4F65-8EDF-42AF55082FBD}" sibTransId="{21F81FD3-4BAD-4018-BE9E-5F7A11B91D4E}"/>
    <dgm:cxn modelId="{A69A3BAC-67AB-42DC-8CB0-E61A7F271A07}" type="presOf" srcId="{6E3793EF-9765-4DC5-9A45-C690BC574BC8}" destId="{A9808CE1-18B6-4839-A9A8-98022EA64B3C}" srcOrd="0" destOrd="0" presId="urn:microsoft.com/office/officeart/2005/8/layout/hChevron3"/>
    <dgm:cxn modelId="{7CEE22F3-C4E0-44E2-83F0-1D3C62C61582}" type="presOf" srcId="{FD6F58DC-089B-41C1-840A-AFF211170A8A}" destId="{BFEA7BAD-4A1A-4157-B424-3C8D98A2C403}" srcOrd="0" destOrd="0" presId="urn:microsoft.com/office/officeart/2005/8/layout/hChevron3"/>
    <dgm:cxn modelId="{9C7164FD-F54A-4327-8543-0B3BD2052303}" type="presParOf" srcId="{A9808CE1-18B6-4839-A9A8-98022EA64B3C}" destId="{BFEA7BAD-4A1A-4157-B424-3C8D98A2C403}" srcOrd="0"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FE35AE4A-E23C-477F-B8CD-A6FEF09D0E8C}" type="doc">
      <dgm:prSet loTypeId="urn:microsoft.com/office/officeart/2005/8/layout/venn3" loCatId="relationship" qsTypeId="urn:microsoft.com/office/officeart/2005/8/quickstyle/simple1" qsCatId="simple" csTypeId="urn:microsoft.com/office/officeart/2005/8/colors/colorful5" csCatId="colorful" phldr="1"/>
      <dgm:spPr/>
      <dgm:t>
        <a:bodyPr/>
        <a:lstStyle/>
        <a:p>
          <a:endParaRPr lang="en-GB"/>
        </a:p>
      </dgm:t>
    </dgm:pt>
    <dgm:pt modelId="{ABC38F6C-D40D-412E-A01B-095417EEE957}">
      <dgm:prSet/>
      <dgm:spPr/>
      <dgm:t>
        <a:bodyPr/>
        <a:lstStyle/>
        <a:p>
          <a:r>
            <a:rPr lang="en-GB" b="0" i="0"/>
            <a:t>Cultural Formulation Interviews in the diagnosis of mental disorders aims to identify and clarify key aspects of the presenting problem from the point of the individual and family members within the client’s social world.</a:t>
          </a:r>
          <a:endParaRPr lang="en-GB"/>
        </a:p>
      </dgm:t>
    </dgm:pt>
    <dgm:pt modelId="{1A967259-C50F-4764-A8C0-48CB8B2025A6}" type="parTrans" cxnId="{FA198BFF-72FC-4BB6-94BC-7B9BD06A490F}">
      <dgm:prSet/>
      <dgm:spPr/>
      <dgm:t>
        <a:bodyPr/>
        <a:lstStyle/>
        <a:p>
          <a:endParaRPr lang="en-GB"/>
        </a:p>
      </dgm:t>
    </dgm:pt>
    <dgm:pt modelId="{B7356909-BE7C-4E2B-977E-F03A63904397}" type="sibTrans" cxnId="{FA198BFF-72FC-4BB6-94BC-7B9BD06A490F}">
      <dgm:prSet/>
      <dgm:spPr/>
      <dgm:t>
        <a:bodyPr/>
        <a:lstStyle/>
        <a:p>
          <a:endParaRPr lang="en-GB"/>
        </a:p>
      </dgm:t>
    </dgm:pt>
    <dgm:pt modelId="{04A810C8-9018-4EB6-8F46-54A0B1DD220C}" type="pres">
      <dgm:prSet presAssocID="{FE35AE4A-E23C-477F-B8CD-A6FEF09D0E8C}" presName="Name0" presStyleCnt="0">
        <dgm:presLayoutVars>
          <dgm:dir/>
          <dgm:resizeHandles val="exact"/>
        </dgm:presLayoutVars>
      </dgm:prSet>
      <dgm:spPr/>
    </dgm:pt>
    <dgm:pt modelId="{FF0A549D-CCBA-4210-93F6-DE22EFFBC520}" type="pres">
      <dgm:prSet presAssocID="{ABC38F6C-D40D-412E-A01B-095417EEE957}" presName="Name5" presStyleLbl="vennNode1" presStyleIdx="0" presStyleCnt="1" custScaleX="115238" custLinFactNeighborX="0" custLinFactNeighborY="42">
        <dgm:presLayoutVars>
          <dgm:bulletEnabled val="1"/>
        </dgm:presLayoutVars>
      </dgm:prSet>
      <dgm:spPr/>
    </dgm:pt>
  </dgm:ptLst>
  <dgm:cxnLst>
    <dgm:cxn modelId="{BDA6DE8F-B69F-459D-801C-1E036C5E0F3C}" type="presOf" srcId="{ABC38F6C-D40D-412E-A01B-095417EEE957}" destId="{FF0A549D-CCBA-4210-93F6-DE22EFFBC520}" srcOrd="0" destOrd="0" presId="urn:microsoft.com/office/officeart/2005/8/layout/venn3"/>
    <dgm:cxn modelId="{F20A4FF3-9F67-4BFE-AFDC-CB1620602009}" type="presOf" srcId="{FE35AE4A-E23C-477F-B8CD-A6FEF09D0E8C}" destId="{04A810C8-9018-4EB6-8F46-54A0B1DD220C}" srcOrd="0" destOrd="0" presId="urn:microsoft.com/office/officeart/2005/8/layout/venn3"/>
    <dgm:cxn modelId="{FA198BFF-72FC-4BB6-94BC-7B9BD06A490F}" srcId="{FE35AE4A-E23C-477F-B8CD-A6FEF09D0E8C}" destId="{ABC38F6C-D40D-412E-A01B-095417EEE957}" srcOrd="0" destOrd="0" parTransId="{1A967259-C50F-4764-A8C0-48CB8B2025A6}" sibTransId="{B7356909-BE7C-4E2B-977E-F03A63904397}"/>
    <dgm:cxn modelId="{1CF50B45-972D-49B3-A958-9EEE593978AE}" type="presParOf" srcId="{04A810C8-9018-4EB6-8F46-54A0B1DD220C}" destId="{FF0A549D-CCBA-4210-93F6-DE22EFFBC520}" srcOrd="0" destOrd="0" presId="urn:microsoft.com/office/officeart/2005/8/layout/ven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6.xml><?xml version="1.0" encoding="utf-8"?>
<dgm:dataModel xmlns:dgm="http://schemas.openxmlformats.org/drawingml/2006/diagram" xmlns:a="http://schemas.openxmlformats.org/drawingml/2006/main">
  <dgm:ptLst>
    <dgm:pt modelId="{0CFF2CE4-AC80-4ABE-A492-D26B2300ABFB}" type="doc">
      <dgm:prSet loTypeId="urn:microsoft.com/office/officeart/2005/8/layout/bProcess4" loCatId="process" qsTypeId="urn:microsoft.com/office/officeart/2005/8/quickstyle/simple1" qsCatId="simple" csTypeId="urn:microsoft.com/office/officeart/2005/8/colors/colorful5" csCatId="colorful"/>
      <dgm:spPr/>
      <dgm:t>
        <a:bodyPr/>
        <a:lstStyle/>
        <a:p>
          <a:endParaRPr lang="en-GB"/>
        </a:p>
      </dgm:t>
    </dgm:pt>
    <dgm:pt modelId="{78110F1D-0471-407B-BF2F-449ED367325E}">
      <dgm:prSet/>
      <dgm:spPr/>
      <dgm:t>
        <a:bodyPr/>
        <a:lstStyle/>
        <a:p>
          <a:r>
            <a:rPr lang="en-GB" b="0" i="0"/>
            <a:t>Elicits the individual’s view of core problems and key concerns</a:t>
          </a:r>
          <a:endParaRPr lang="en-GB"/>
        </a:p>
      </dgm:t>
    </dgm:pt>
    <dgm:pt modelId="{09288A41-C1A1-467F-8DF8-F0D63FFBD26C}" type="parTrans" cxnId="{A0349E7E-6DE1-4E2C-9358-2BC646E25276}">
      <dgm:prSet/>
      <dgm:spPr/>
      <dgm:t>
        <a:bodyPr/>
        <a:lstStyle/>
        <a:p>
          <a:endParaRPr lang="en-GB"/>
        </a:p>
      </dgm:t>
    </dgm:pt>
    <dgm:pt modelId="{14C3DFC5-4CA3-47EE-8314-203AEB9973AF}" type="sibTrans" cxnId="{A0349E7E-6DE1-4E2C-9358-2BC646E25276}">
      <dgm:prSet/>
      <dgm:spPr/>
      <dgm:t>
        <a:bodyPr/>
        <a:lstStyle/>
        <a:p>
          <a:endParaRPr lang="en-GB"/>
        </a:p>
      </dgm:t>
    </dgm:pt>
    <dgm:pt modelId="{978A81CC-FF23-4F8E-B46D-AE1FDE191A71}">
      <dgm:prSet/>
      <dgm:spPr/>
      <dgm:t>
        <a:bodyPr/>
        <a:lstStyle/>
        <a:p>
          <a:r>
            <a:rPr lang="en-GB" b="0" i="0"/>
            <a:t>Focuses on the individual’s way of understanding the problem</a:t>
          </a:r>
          <a:endParaRPr lang="en-GB"/>
        </a:p>
      </dgm:t>
    </dgm:pt>
    <dgm:pt modelId="{F17BC78D-A025-446F-95C6-B218ABF53FD8}" type="parTrans" cxnId="{294358D0-5905-4D4C-B4EA-5A7DFB186A87}">
      <dgm:prSet/>
      <dgm:spPr/>
      <dgm:t>
        <a:bodyPr/>
        <a:lstStyle/>
        <a:p>
          <a:endParaRPr lang="en-GB"/>
        </a:p>
      </dgm:t>
    </dgm:pt>
    <dgm:pt modelId="{22C12ED4-87D0-4EE7-8B70-591A144B648C}" type="sibTrans" cxnId="{294358D0-5905-4D4C-B4EA-5A7DFB186A87}">
      <dgm:prSet/>
      <dgm:spPr/>
      <dgm:t>
        <a:bodyPr/>
        <a:lstStyle/>
        <a:p>
          <a:endParaRPr lang="en-GB"/>
        </a:p>
      </dgm:t>
    </dgm:pt>
    <dgm:pt modelId="{CA82A7D6-49C8-4D34-BE9F-6796945D762A}">
      <dgm:prSet/>
      <dgm:spPr/>
      <dgm:t>
        <a:bodyPr/>
        <a:lstStyle/>
        <a:p>
          <a:r>
            <a:rPr lang="en-GB" b="0" i="0"/>
            <a:t>Uses client language in the description of the problem</a:t>
          </a:r>
          <a:endParaRPr lang="en-GB"/>
        </a:p>
      </dgm:t>
    </dgm:pt>
    <dgm:pt modelId="{66CCF7A8-FD61-47C3-8B75-0297612B1C63}" type="parTrans" cxnId="{99BD8552-9457-4960-9553-95F5A16DE666}">
      <dgm:prSet/>
      <dgm:spPr/>
      <dgm:t>
        <a:bodyPr/>
        <a:lstStyle/>
        <a:p>
          <a:endParaRPr lang="en-GB"/>
        </a:p>
      </dgm:t>
    </dgm:pt>
    <dgm:pt modelId="{430E86DC-4C2F-4CDE-9E2E-B42C69595A52}" type="sibTrans" cxnId="{99BD8552-9457-4960-9553-95F5A16DE666}">
      <dgm:prSet/>
      <dgm:spPr/>
      <dgm:t>
        <a:bodyPr/>
        <a:lstStyle/>
        <a:p>
          <a:endParaRPr lang="en-GB"/>
        </a:p>
      </dgm:t>
    </dgm:pt>
    <dgm:pt modelId="{007BB695-FEC7-43FF-B30D-0B92B6F3DBDE}">
      <dgm:prSet/>
      <dgm:spPr/>
      <dgm:t>
        <a:bodyPr/>
        <a:lstStyle/>
        <a:p>
          <a:r>
            <a:rPr lang="en-GB" b="0" i="0"/>
            <a:t>Asks how the individual talks about their difficulties or symptoms with family and friends</a:t>
          </a:r>
          <a:endParaRPr lang="en-GB"/>
        </a:p>
      </dgm:t>
    </dgm:pt>
    <dgm:pt modelId="{542DF170-FF93-4276-8CDE-066736E5A695}" type="parTrans" cxnId="{41D4BBEA-50C9-4A52-B54B-518F3A03072E}">
      <dgm:prSet/>
      <dgm:spPr/>
      <dgm:t>
        <a:bodyPr/>
        <a:lstStyle/>
        <a:p>
          <a:endParaRPr lang="en-GB"/>
        </a:p>
      </dgm:t>
    </dgm:pt>
    <dgm:pt modelId="{6542D026-8CE3-46F6-9272-E36D1243C944}" type="sibTrans" cxnId="{41D4BBEA-50C9-4A52-B54B-518F3A03072E}">
      <dgm:prSet/>
      <dgm:spPr/>
      <dgm:t>
        <a:bodyPr/>
        <a:lstStyle/>
        <a:p>
          <a:endParaRPr lang="en-GB"/>
        </a:p>
      </dgm:t>
    </dgm:pt>
    <dgm:pt modelId="{71568E19-907C-4CDB-BEB2-FF3CD84C958C}">
      <dgm:prSet/>
      <dgm:spPr/>
      <dgm:t>
        <a:bodyPr/>
        <a:lstStyle/>
        <a:p>
          <a:r>
            <a:rPr lang="en-GB" b="0" i="0"/>
            <a:t>Focuses on the aspects of the problem that are most salient to the individual</a:t>
          </a:r>
          <a:endParaRPr lang="en-GB"/>
        </a:p>
      </dgm:t>
    </dgm:pt>
    <dgm:pt modelId="{B583BE8C-4DDA-4735-9B51-D72476523623}" type="parTrans" cxnId="{AD6BBA34-7C98-48E8-A81D-FEDE24F8566A}">
      <dgm:prSet/>
      <dgm:spPr/>
      <dgm:t>
        <a:bodyPr/>
        <a:lstStyle/>
        <a:p>
          <a:endParaRPr lang="en-GB"/>
        </a:p>
      </dgm:t>
    </dgm:pt>
    <dgm:pt modelId="{54B2D578-94D7-46DD-B220-A24B3AAC1565}" type="sibTrans" cxnId="{AD6BBA34-7C98-48E8-A81D-FEDE24F8566A}">
      <dgm:prSet/>
      <dgm:spPr/>
      <dgm:t>
        <a:bodyPr/>
        <a:lstStyle/>
        <a:p>
          <a:endParaRPr lang="en-GB"/>
        </a:p>
      </dgm:t>
    </dgm:pt>
    <dgm:pt modelId="{65E00886-5DC4-4D8F-B2C0-A15F8351736B}">
      <dgm:prSet/>
      <dgm:spPr/>
      <dgm:t>
        <a:bodyPr/>
        <a:lstStyle/>
        <a:p>
          <a:r>
            <a:rPr lang="en-GB" b="0" i="0"/>
            <a:t>Obtains cultural perceptions of the cause of the problem, as well as factors that contribute to resiliency or the worsening of symptoms.</a:t>
          </a:r>
          <a:endParaRPr lang="en-GB"/>
        </a:p>
      </dgm:t>
    </dgm:pt>
    <dgm:pt modelId="{B6FB0FA3-4CCE-4040-8786-5C69770E8013}" type="parTrans" cxnId="{4442E2D5-D025-40EF-A243-E7BAF9C59ACF}">
      <dgm:prSet/>
      <dgm:spPr/>
      <dgm:t>
        <a:bodyPr/>
        <a:lstStyle/>
        <a:p>
          <a:endParaRPr lang="en-GB"/>
        </a:p>
      </dgm:t>
    </dgm:pt>
    <dgm:pt modelId="{DC90731B-6BD1-43E7-8455-9443CD9F87CE}" type="sibTrans" cxnId="{4442E2D5-D025-40EF-A243-E7BAF9C59ACF}">
      <dgm:prSet/>
      <dgm:spPr/>
      <dgm:t>
        <a:bodyPr/>
        <a:lstStyle/>
        <a:p>
          <a:endParaRPr lang="en-GB"/>
        </a:p>
      </dgm:t>
    </dgm:pt>
    <dgm:pt modelId="{4B8D16A4-1535-494A-9479-38CD4B1C5DE8}">
      <dgm:prSet/>
      <dgm:spPr/>
      <dgm:t>
        <a:bodyPr/>
        <a:lstStyle/>
        <a:p>
          <a:r>
            <a:rPr lang="en-GB" b="0" i="0"/>
            <a:t>Identifies the role of culture as a protective or promotive factor in healing and wellness.</a:t>
          </a:r>
          <a:endParaRPr lang="en-GB"/>
        </a:p>
      </dgm:t>
    </dgm:pt>
    <dgm:pt modelId="{4F4D25FD-8896-4D57-A482-2D5542EEB4A7}" type="parTrans" cxnId="{CDA3D0B9-0289-49D1-861A-796497B00C65}">
      <dgm:prSet/>
      <dgm:spPr/>
      <dgm:t>
        <a:bodyPr/>
        <a:lstStyle/>
        <a:p>
          <a:endParaRPr lang="en-GB"/>
        </a:p>
      </dgm:t>
    </dgm:pt>
    <dgm:pt modelId="{DA3200CE-73FB-4017-A8A0-A02B1F82C032}" type="sibTrans" cxnId="{CDA3D0B9-0289-49D1-861A-796497B00C65}">
      <dgm:prSet/>
      <dgm:spPr/>
      <dgm:t>
        <a:bodyPr/>
        <a:lstStyle/>
        <a:p>
          <a:endParaRPr lang="en-GB"/>
        </a:p>
      </dgm:t>
    </dgm:pt>
    <dgm:pt modelId="{7C6B5511-BC29-47F9-BA5D-4E2E80BBB23A}" type="pres">
      <dgm:prSet presAssocID="{0CFF2CE4-AC80-4ABE-A492-D26B2300ABFB}" presName="Name0" presStyleCnt="0">
        <dgm:presLayoutVars>
          <dgm:dir/>
          <dgm:resizeHandles/>
        </dgm:presLayoutVars>
      </dgm:prSet>
      <dgm:spPr/>
    </dgm:pt>
    <dgm:pt modelId="{B209A30D-062B-4CD6-9FB1-B7BCB663EA64}" type="pres">
      <dgm:prSet presAssocID="{78110F1D-0471-407B-BF2F-449ED367325E}" presName="compNode" presStyleCnt="0"/>
      <dgm:spPr/>
    </dgm:pt>
    <dgm:pt modelId="{DB197AA4-8B81-46B3-B4CA-F00B99AF45A6}" type="pres">
      <dgm:prSet presAssocID="{78110F1D-0471-407B-BF2F-449ED367325E}" presName="dummyConnPt" presStyleCnt="0"/>
      <dgm:spPr/>
    </dgm:pt>
    <dgm:pt modelId="{6F790646-C270-45FB-AE33-D0EC97991041}" type="pres">
      <dgm:prSet presAssocID="{78110F1D-0471-407B-BF2F-449ED367325E}" presName="node" presStyleLbl="node1" presStyleIdx="0" presStyleCnt="7">
        <dgm:presLayoutVars>
          <dgm:bulletEnabled val="1"/>
        </dgm:presLayoutVars>
      </dgm:prSet>
      <dgm:spPr/>
    </dgm:pt>
    <dgm:pt modelId="{197548CD-A717-4BC3-A30C-2EB84F39149E}" type="pres">
      <dgm:prSet presAssocID="{14C3DFC5-4CA3-47EE-8314-203AEB9973AF}" presName="sibTrans" presStyleLbl="bgSibTrans2D1" presStyleIdx="0" presStyleCnt="6"/>
      <dgm:spPr/>
    </dgm:pt>
    <dgm:pt modelId="{3831FC28-CBD0-4329-BB45-452EA57A307B}" type="pres">
      <dgm:prSet presAssocID="{978A81CC-FF23-4F8E-B46D-AE1FDE191A71}" presName="compNode" presStyleCnt="0"/>
      <dgm:spPr/>
    </dgm:pt>
    <dgm:pt modelId="{BD1DEFD6-EA47-4382-A447-30CB5FD9209B}" type="pres">
      <dgm:prSet presAssocID="{978A81CC-FF23-4F8E-B46D-AE1FDE191A71}" presName="dummyConnPt" presStyleCnt="0"/>
      <dgm:spPr/>
    </dgm:pt>
    <dgm:pt modelId="{AABEBBB1-0D62-4499-979B-18426EC59763}" type="pres">
      <dgm:prSet presAssocID="{978A81CC-FF23-4F8E-B46D-AE1FDE191A71}" presName="node" presStyleLbl="node1" presStyleIdx="1" presStyleCnt="7">
        <dgm:presLayoutVars>
          <dgm:bulletEnabled val="1"/>
        </dgm:presLayoutVars>
      </dgm:prSet>
      <dgm:spPr/>
    </dgm:pt>
    <dgm:pt modelId="{28C24B27-B8B0-4920-90EB-93EF063FDE60}" type="pres">
      <dgm:prSet presAssocID="{22C12ED4-87D0-4EE7-8B70-591A144B648C}" presName="sibTrans" presStyleLbl="bgSibTrans2D1" presStyleIdx="1" presStyleCnt="6"/>
      <dgm:spPr/>
    </dgm:pt>
    <dgm:pt modelId="{7A76BFE0-B66B-4DE3-9034-94AAA8ECFF69}" type="pres">
      <dgm:prSet presAssocID="{CA82A7D6-49C8-4D34-BE9F-6796945D762A}" presName="compNode" presStyleCnt="0"/>
      <dgm:spPr/>
    </dgm:pt>
    <dgm:pt modelId="{0F339EF3-B1D4-4CB4-AD93-2FA3DD36FACC}" type="pres">
      <dgm:prSet presAssocID="{CA82A7D6-49C8-4D34-BE9F-6796945D762A}" presName="dummyConnPt" presStyleCnt="0"/>
      <dgm:spPr/>
    </dgm:pt>
    <dgm:pt modelId="{8DB10D8A-59D4-460C-B0C9-8520EDEB31CB}" type="pres">
      <dgm:prSet presAssocID="{CA82A7D6-49C8-4D34-BE9F-6796945D762A}" presName="node" presStyleLbl="node1" presStyleIdx="2" presStyleCnt="7">
        <dgm:presLayoutVars>
          <dgm:bulletEnabled val="1"/>
        </dgm:presLayoutVars>
      </dgm:prSet>
      <dgm:spPr/>
    </dgm:pt>
    <dgm:pt modelId="{24FD32D2-3D65-4432-A0F5-6B0E4197C531}" type="pres">
      <dgm:prSet presAssocID="{430E86DC-4C2F-4CDE-9E2E-B42C69595A52}" presName="sibTrans" presStyleLbl="bgSibTrans2D1" presStyleIdx="2" presStyleCnt="6"/>
      <dgm:spPr/>
    </dgm:pt>
    <dgm:pt modelId="{475E67ED-3DB6-47DA-9AAD-C0F86F090580}" type="pres">
      <dgm:prSet presAssocID="{007BB695-FEC7-43FF-B30D-0B92B6F3DBDE}" presName="compNode" presStyleCnt="0"/>
      <dgm:spPr/>
    </dgm:pt>
    <dgm:pt modelId="{C25133BB-9D1D-49BA-83DF-C8B7CFB32839}" type="pres">
      <dgm:prSet presAssocID="{007BB695-FEC7-43FF-B30D-0B92B6F3DBDE}" presName="dummyConnPt" presStyleCnt="0"/>
      <dgm:spPr/>
    </dgm:pt>
    <dgm:pt modelId="{4C35EE10-8C83-4362-8287-DFACD24AFFF5}" type="pres">
      <dgm:prSet presAssocID="{007BB695-FEC7-43FF-B30D-0B92B6F3DBDE}" presName="node" presStyleLbl="node1" presStyleIdx="3" presStyleCnt="7">
        <dgm:presLayoutVars>
          <dgm:bulletEnabled val="1"/>
        </dgm:presLayoutVars>
      </dgm:prSet>
      <dgm:spPr/>
    </dgm:pt>
    <dgm:pt modelId="{741F0A4C-FBC1-408D-A056-28254CC06DE2}" type="pres">
      <dgm:prSet presAssocID="{6542D026-8CE3-46F6-9272-E36D1243C944}" presName="sibTrans" presStyleLbl="bgSibTrans2D1" presStyleIdx="3" presStyleCnt="6"/>
      <dgm:spPr/>
    </dgm:pt>
    <dgm:pt modelId="{88AD6AB9-96DE-4765-9E54-8C74C18A8F14}" type="pres">
      <dgm:prSet presAssocID="{71568E19-907C-4CDB-BEB2-FF3CD84C958C}" presName="compNode" presStyleCnt="0"/>
      <dgm:spPr/>
    </dgm:pt>
    <dgm:pt modelId="{048694DF-BBD6-492E-9E1B-113BCC7D6CD1}" type="pres">
      <dgm:prSet presAssocID="{71568E19-907C-4CDB-BEB2-FF3CD84C958C}" presName="dummyConnPt" presStyleCnt="0"/>
      <dgm:spPr/>
    </dgm:pt>
    <dgm:pt modelId="{F151F5CB-6E49-4F0A-A957-C471910B99D2}" type="pres">
      <dgm:prSet presAssocID="{71568E19-907C-4CDB-BEB2-FF3CD84C958C}" presName="node" presStyleLbl="node1" presStyleIdx="4" presStyleCnt="7">
        <dgm:presLayoutVars>
          <dgm:bulletEnabled val="1"/>
        </dgm:presLayoutVars>
      </dgm:prSet>
      <dgm:spPr/>
    </dgm:pt>
    <dgm:pt modelId="{AF26EDFE-3C15-4A85-915F-7DC2A220EB23}" type="pres">
      <dgm:prSet presAssocID="{54B2D578-94D7-46DD-B220-A24B3AAC1565}" presName="sibTrans" presStyleLbl="bgSibTrans2D1" presStyleIdx="4" presStyleCnt="6"/>
      <dgm:spPr/>
    </dgm:pt>
    <dgm:pt modelId="{7DAA9CC0-F262-429B-BF21-8BA651C3F913}" type="pres">
      <dgm:prSet presAssocID="{65E00886-5DC4-4D8F-B2C0-A15F8351736B}" presName="compNode" presStyleCnt="0"/>
      <dgm:spPr/>
    </dgm:pt>
    <dgm:pt modelId="{062F87A7-CA1C-44D7-961C-2BB12E8319D1}" type="pres">
      <dgm:prSet presAssocID="{65E00886-5DC4-4D8F-B2C0-A15F8351736B}" presName="dummyConnPt" presStyleCnt="0"/>
      <dgm:spPr/>
    </dgm:pt>
    <dgm:pt modelId="{837BE577-71C1-4649-82D9-0D1E170B2639}" type="pres">
      <dgm:prSet presAssocID="{65E00886-5DC4-4D8F-B2C0-A15F8351736B}" presName="node" presStyleLbl="node1" presStyleIdx="5" presStyleCnt="7">
        <dgm:presLayoutVars>
          <dgm:bulletEnabled val="1"/>
        </dgm:presLayoutVars>
      </dgm:prSet>
      <dgm:spPr/>
    </dgm:pt>
    <dgm:pt modelId="{AE1CBA52-3D1F-4155-86DB-71709DA05848}" type="pres">
      <dgm:prSet presAssocID="{DC90731B-6BD1-43E7-8455-9443CD9F87CE}" presName="sibTrans" presStyleLbl="bgSibTrans2D1" presStyleIdx="5" presStyleCnt="6"/>
      <dgm:spPr/>
    </dgm:pt>
    <dgm:pt modelId="{28C609D8-ECCC-4D9D-8396-367A95F226A1}" type="pres">
      <dgm:prSet presAssocID="{4B8D16A4-1535-494A-9479-38CD4B1C5DE8}" presName="compNode" presStyleCnt="0"/>
      <dgm:spPr/>
    </dgm:pt>
    <dgm:pt modelId="{3CA5CF0A-3ABE-41F0-AC6D-ABDD0E2984CF}" type="pres">
      <dgm:prSet presAssocID="{4B8D16A4-1535-494A-9479-38CD4B1C5DE8}" presName="dummyConnPt" presStyleCnt="0"/>
      <dgm:spPr/>
    </dgm:pt>
    <dgm:pt modelId="{0323E5AA-3339-4E1F-9732-94934D4CC264}" type="pres">
      <dgm:prSet presAssocID="{4B8D16A4-1535-494A-9479-38CD4B1C5DE8}" presName="node" presStyleLbl="node1" presStyleIdx="6" presStyleCnt="7">
        <dgm:presLayoutVars>
          <dgm:bulletEnabled val="1"/>
        </dgm:presLayoutVars>
      </dgm:prSet>
      <dgm:spPr/>
    </dgm:pt>
  </dgm:ptLst>
  <dgm:cxnLst>
    <dgm:cxn modelId="{82657E0C-ACEF-42A8-827C-D3AA298B2E5F}" type="presOf" srcId="{0CFF2CE4-AC80-4ABE-A492-D26B2300ABFB}" destId="{7C6B5511-BC29-47F9-BA5D-4E2E80BBB23A}" srcOrd="0" destOrd="0" presId="urn:microsoft.com/office/officeart/2005/8/layout/bProcess4"/>
    <dgm:cxn modelId="{2E0E9F25-FCD3-473A-A4D4-CAD50489EE90}" type="presOf" srcId="{430E86DC-4C2F-4CDE-9E2E-B42C69595A52}" destId="{24FD32D2-3D65-4432-A0F5-6B0E4197C531}" srcOrd="0" destOrd="0" presId="urn:microsoft.com/office/officeart/2005/8/layout/bProcess4"/>
    <dgm:cxn modelId="{6EDCED2E-A6F1-47AD-9F07-B5A6663AB654}" type="presOf" srcId="{4B8D16A4-1535-494A-9479-38CD4B1C5DE8}" destId="{0323E5AA-3339-4E1F-9732-94934D4CC264}" srcOrd="0" destOrd="0" presId="urn:microsoft.com/office/officeart/2005/8/layout/bProcess4"/>
    <dgm:cxn modelId="{0E5C8D34-14D5-4AB1-A278-75BE6D0C9842}" type="presOf" srcId="{54B2D578-94D7-46DD-B220-A24B3AAC1565}" destId="{AF26EDFE-3C15-4A85-915F-7DC2A220EB23}" srcOrd="0" destOrd="0" presId="urn:microsoft.com/office/officeart/2005/8/layout/bProcess4"/>
    <dgm:cxn modelId="{AD6BBA34-7C98-48E8-A81D-FEDE24F8566A}" srcId="{0CFF2CE4-AC80-4ABE-A492-D26B2300ABFB}" destId="{71568E19-907C-4CDB-BEB2-FF3CD84C958C}" srcOrd="4" destOrd="0" parTransId="{B583BE8C-4DDA-4735-9B51-D72476523623}" sibTransId="{54B2D578-94D7-46DD-B220-A24B3AAC1565}"/>
    <dgm:cxn modelId="{FA6CC35C-5629-4184-B6FD-935C1FE0C77C}" type="presOf" srcId="{6542D026-8CE3-46F6-9272-E36D1243C944}" destId="{741F0A4C-FBC1-408D-A056-28254CC06DE2}" srcOrd="0" destOrd="0" presId="urn:microsoft.com/office/officeart/2005/8/layout/bProcess4"/>
    <dgm:cxn modelId="{C9093844-E351-4402-9734-A3E8A28BD4C5}" type="presOf" srcId="{CA82A7D6-49C8-4D34-BE9F-6796945D762A}" destId="{8DB10D8A-59D4-460C-B0C9-8520EDEB31CB}" srcOrd="0" destOrd="0" presId="urn:microsoft.com/office/officeart/2005/8/layout/bProcess4"/>
    <dgm:cxn modelId="{3D323D67-4FAB-4E15-B015-6399993211D3}" type="presOf" srcId="{22C12ED4-87D0-4EE7-8B70-591A144B648C}" destId="{28C24B27-B8B0-4920-90EB-93EF063FDE60}" srcOrd="0" destOrd="0" presId="urn:microsoft.com/office/officeart/2005/8/layout/bProcess4"/>
    <dgm:cxn modelId="{99BD8552-9457-4960-9553-95F5A16DE666}" srcId="{0CFF2CE4-AC80-4ABE-A492-D26B2300ABFB}" destId="{CA82A7D6-49C8-4D34-BE9F-6796945D762A}" srcOrd="2" destOrd="0" parTransId="{66CCF7A8-FD61-47C3-8B75-0297612B1C63}" sibTransId="{430E86DC-4C2F-4CDE-9E2E-B42C69595A52}"/>
    <dgm:cxn modelId="{A0349E7E-6DE1-4E2C-9358-2BC646E25276}" srcId="{0CFF2CE4-AC80-4ABE-A492-D26B2300ABFB}" destId="{78110F1D-0471-407B-BF2F-449ED367325E}" srcOrd="0" destOrd="0" parTransId="{09288A41-C1A1-467F-8DF8-F0D63FFBD26C}" sibTransId="{14C3DFC5-4CA3-47EE-8314-203AEB9973AF}"/>
    <dgm:cxn modelId="{658B188C-2BA2-42B3-9F28-E9FA16F965B0}" type="presOf" srcId="{007BB695-FEC7-43FF-B30D-0B92B6F3DBDE}" destId="{4C35EE10-8C83-4362-8287-DFACD24AFFF5}" srcOrd="0" destOrd="0" presId="urn:microsoft.com/office/officeart/2005/8/layout/bProcess4"/>
    <dgm:cxn modelId="{50EDC091-2206-4798-B335-5DC5D6F36074}" type="presOf" srcId="{978A81CC-FF23-4F8E-B46D-AE1FDE191A71}" destId="{AABEBBB1-0D62-4499-979B-18426EC59763}" srcOrd="0" destOrd="0" presId="urn:microsoft.com/office/officeart/2005/8/layout/bProcess4"/>
    <dgm:cxn modelId="{CA4AEE96-44E0-4C1D-9E88-CDA68C76DC73}" type="presOf" srcId="{78110F1D-0471-407B-BF2F-449ED367325E}" destId="{6F790646-C270-45FB-AE33-D0EC97991041}" srcOrd="0" destOrd="0" presId="urn:microsoft.com/office/officeart/2005/8/layout/bProcess4"/>
    <dgm:cxn modelId="{6A05B49F-5794-48CC-96F9-7DD486B82FCD}" type="presOf" srcId="{DC90731B-6BD1-43E7-8455-9443CD9F87CE}" destId="{AE1CBA52-3D1F-4155-86DB-71709DA05848}" srcOrd="0" destOrd="0" presId="urn:microsoft.com/office/officeart/2005/8/layout/bProcess4"/>
    <dgm:cxn modelId="{CDA3D0B9-0289-49D1-861A-796497B00C65}" srcId="{0CFF2CE4-AC80-4ABE-A492-D26B2300ABFB}" destId="{4B8D16A4-1535-494A-9479-38CD4B1C5DE8}" srcOrd="6" destOrd="0" parTransId="{4F4D25FD-8896-4D57-A482-2D5542EEB4A7}" sibTransId="{DA3200CE-73FB-4017-A8A0-A02B1F82C032}"/>
    <dgm:cxn modelId="{294358D0-5905-4D4C-B4EA-5A7DFB186A87}" srcId="{0CFF2CE4-AC80-4ABE-A492-D26B2300ABFB}" destId="{978A81CC-FF23-4F8E-B46D-AE1FDE191A71}" srcOrd="1" destOrd="0" parTransId="{F17BC78D-A025-446F-95C6-B218ABF53FD8}" sibTransId="{22C12ED4-87D0-4EE7-8B70-591A144B648C}"/>
    <dgm:cxn modelId="{4442E2D5-D025-40EF-A243-E7BAF9C59ACF}" srcId="{0CFF2CE4-AC80-4ABE-A492-D26B2300ABFB}" destId="{65E00886-5DC4-4D8F-B2C0-A15F8351736B}" srcOrd="5" destOrd="0" parTransId="{B6FB0FA3-4CCE-4040-8786-5C69770E8013}" sibTransId="{DC90731B-6BD1-43E7-8455-9443CD9F87CE}"/>
    <dgm:cxn modelId="{DA2948E6-3F8A-4A3C-BF01-52B4C83C8EA4}" type="presOf" srcId="{14C3DFC5-4CA3-47EE-8314-203AEB9973AF}" destId="{197548CD-A717-4BC3-A30C-2EB84F39149E}" srcOrd="0" destOrd="0" presId="urn:microsoft.com/office/officeart/2005/8/layout/bProcess4"/>
    <dgm:cxn modelId="{41D4BBEA-50C9-4A52-B54B-518F3A03072E}" srcId="{0CFF2CE4-AC80-4ABE-A492-D26B2300ABFB}" destId="{007BB695-FEC7-43FF-B30D-0B92B6F3DBDE}" srcOrd="3" destOrd="0" parTransId="{542DF170-FF93-4276-8CDE-066736E5A695}" sibTransId="{6542D026-8CE3-46F6-9272-E36D1243C944}"/>
    <dgm:cxn modelId="{38A244FC-2D47-4428-984E-416CFE0C531C}" type="presOf" srcId="{71568E19-907C-4CDB-BEB2-FF3CD84C958C}" destId="{F151F5CB-6E49-4F0A-A957-C471910B99D2}" srcOrd="0" destOrd="0" presId="urn:microsoft.com/office/officeart/2005/8/layout/bProcess4"/>
    <dgm:cxn modelId="{3D1CB5FC-8838-4C86-AC64-D654A569B627}" type="presOf" srcId="{65E00886-5DC4-4D8F-B2C0-A15F8351736B}" destId="{837BE577-71C1-4649-82D9-0D1E170B2639}" srcOrd="0" destOrd="0" presId="urn:microsoft.com/office/officeart/2005/8/layout/bProcess4"/>
    <dgm:cxn modelId="{57ABE070-AE15-4663-B59A-789B96722D7E}" type="presParOf" srcId="{7C6B5511-BC29-47F9-BA5D-4E2E80BBB23A}" destId="{B209A30D-062B-4CD6-9FB1-B7BCB663EA64}" srcOrd="0" destOrd="0" presId="urn:microsoft.com/office/officeart/2005/8/layout/bProcess4"/>
    <dgm:cxn modelId="{AD277AAF-504F-46ED-9BDF-3149E50B7824}" type="presParOf" srcId="{B209A30D-062B-4CD6-9FB1-B7BCB663EA64}" destId="{DB197AA4-8B81-46B3-B4CA-F00B99AF45A6}" srcOrd="0" destOrd="0" presId="urn:microsoft.com/office/officeart/2005/8/layout/bProcess4"/>
    <dgm:cxn modelId="{72E800B4-C614-40D6-9D24-8B9877959D79}" type="presParOf" srcId="{B209A30D-062B-4CD6-9FB1-B7BCB663EA64}" destId="{6F790646-C270-45FB-AE33-D0EC97991041}" srcOrd="1" destOrd="0" presId="urn:microsoft.com/office/officeart/2005/8/layout/bProcess4"/>
    <dgm:cxn modelId="{6382F14B-A7C8-4658-ACB9-DD2787D46B00}" type="presParOf" srcId="{7C6B5511-BC29-47F9-BA5D-4E2E80BBB23A}" destId="{197548CD-A717-4BC3-A30C-2EB84F39149E}" srcOrd="1" destOrd="0" presId="urn:microsoft.com/office/officeart/2005/8/layout/bProcess4"/>
    <dgm:cxn modelId="{FCF113E5-1958-46AB-9EAE-B80BDF7956AC}" type="presParOf" srcId="{7C6B5511-BC29-47F9-BA5D-4E2E80BBB23A}" destId="{3831FC28-CBD0-4329-BB45-452EA57A307B}" srcOrd="2" destOrd="0" presId="urn:microsoft.com/office/officeart/2005/8/layout/bProcess4"/>
    <dgm:cxn modelId="{2504C4A8-FD57-4D68-B8C0-4B2A5CE7B0BE}" type="presParOf" srcId="{3831FC28-CBD0-4329-BB45-452EA57A307B}" destId="{BD1DEFD6-EA47-4382-A447-30CB5FD9209B}" srcOrd="0" destOrd="0" presId="urn:microsoft.com/office/officeart/2005/8/layout/bProcess4"/>
    <dgm:cxn modelId="{BD97E567-2DEA-4BC2-A63C-C04A316C25F1}" type="presParOf" srcId="{3831FC28-CBD0-4329-BB45-452EA57A307B}" destId="{AABEBBB1-0D62-4499-979B-18426EC59763}" srcOrd="1" destOrd="0" presId="urn:microsoft.com/office/officeart/2005/8/layout/bProcess4"/>
    <dgm:cxn modelId="{810DEC44-D5EB-4C38-A83D-058762DB7774}" type="presParOf" srcId="{7C6B5511-BC29-47F9-BA5D-4E2E80BBB23A}" destId="{28C24B27-B8B0-4920-90EB-93EF063FDE60}" srcOrd="3" destOrd="0" presId="urn:microsoft.com/office/officeart/2005/8/layout/bProcess4"/>
    <dgm:cxn modelId="{3E1807F8-0DB1-4BD3-B02D-F8BCF7A3FD7B}" type="presParOf" srcId="{7C6B5511-BC29-47F9-BA5D-4E2E80BBB23A}" destId="{7A76BFE0-B66B-4DE3-9034-94AAA8ECFF69}" srcOrd="4" destOrd="0" presId="urn:microsoft.com/office/officeart/2005/8/layout/bProcess4"/>
    <dgm:cxn modelId="{849101D2-3486-45B9-9A2F-04138BB07F36}" type="presParOf" srcId="{7A76BFE0-B66B-4DE3-9034-94AAA8ECFF69}" destId="{0F339EF3-B1D4-4CB4-AD93-2FA3DD36FACC}" srcOrd="0" destOrd="0" presId="urn:microsoft.com/office/officeart/2005/8/layout/bProcess4"/>
    <dgm:cxn modelId="{5E42103B-4030-4479-8F3A-D6B5A8D6F842}" type="presParOf" srcId="{7A76BFE0-B66B-4DE3-9034-94AAA8ECFF69}" destId="{8DB10D8A-59D4-460C-B0C9-8520EDEB31CB}" srcOrd="1" destOrd="0" presId="urn:microsoft.com/office/officeart/2005/8/layout/bProcess4"/>
    <dgm:cxn modelId="{089F1C2E-DA9A-491E-B221-E6936131DC5C}" type="presParOf" srcId="{7C6B5511-BC29-47F9-BA5D-4E2E80BBB23A}" destId="{24FD32D2-3D65-4432-A0F5-6B0E4197C531}" srcOrd="5" destOrd="0" presId="urn:microsoft.com/office/officeart/2005/8/layout/bProcess4"/>
    <dgm:cxn modelId="{632FBA2F-AC62-4277-9B04-85FCC2A9AE0B}" type="presParOf" srcId="{7C6B5511-BC29-47F9-BA5D-4E2E80BBB23A}" destId="{475E67ED-3DB6-47DA-9AAD-C0F86F090580}" srcOrd="6" destOrd="0" presId="urn:microsoft.com/office/officeart/2005/8/layout/bProcess4"/>
    <dgm:cxn modelId="{34F73DFA-D514-4F7E-A3E9-041EBCEC5E96}" type="presParOf" srcId="{475E67ED-3DB6-47DA-9AAD-C0F86F090580}" destId="{C25133BB-9D1D-49BA-83DF-C8B7CFB32839}" srcOrd="0" destOrd="0" presId="urn:microsoft.com/office/officeart/2005/8/layout/bProcess4"/>
    <dgm:cxn modelId="{84644117-E3E7-429B-BBB5-966895992AD1}" type="presParOf" srcId="{475E67ED-3DB6-47DA-9AAD-C0F86F090580}" destId="{4C35EE10-8C83-4362-8287-DFACD24AFFF5}" srcOrd="1" destOrd="0" presId="urn:microsoft.com/office/officeart/2005/8/layout/bProcess4"/>
    <dgm:cxn modelId="{BC1401F1-3B4B-49D7-BA72-D9BD5FB7A4AD}" type="presParOf" srcId="{7C6B5511-BC29-47F9-BA5D-4E2E80BBB23A}" destId="{741F0A4C-FBC1-408D-A056-28254CC06DE2}" srcOrd="7" destOrd="0" presId="urn:microsoft.com/office/officeart/2005/8/layout/bProcess4"/>
    <dgm:cxn modelId="{FB87B308-FB2A-4F05-88D5-DDA1FF3E2416}" type="presParOf" srcId="{7C6B5511-BC29-47F9-BA5D-4E2E80BBB23A}" destId="{88AD6AB9-96DE-4765-9E54-8C74C18A8F14}" srcOrd="8" destOrd="0" presId="urn:microsoft.com/office/officeart/2005/8/layout/bProcess4"/>
    <dgm:cxn modelId="{4A606453-32D3-4BC4-B94A-8D7F911A134A}" type="presParOf" srcId="{88AD6AB9-96DE-4765-9E54-8C74C18A8F14}" destId="{048694DF-BBD6-492E-9E1B-113BCC7D6CD1}" srcOrd="0" destOrd="0" presId="urn:microsoft.com/office/officeart/2005/8/layout/bProcess4"/>
    <dgm:cxn modelId="{24555044-0E4F-4F92-930E-E27F72FDA4DA}" type="presParOf" srcId="{88AD6AB9-96DE-4765-9E54-8C74C18A8F14}" destId="{F151F5CB-6E49-4F0A-A957-C471910B99D2}" srcOrd="1" destOrd="0" presId="urn:microsoft.com/office/officeart/2005/8/layout/bProcess4"/>
    <dgm:cxn modelId="{44B4E40E-30AC-4BA5-ADE3-D0C41C2E8ABB}" type="presParOf" srcId="{7C6B5511-BC29-47F9-BA5D-4E2E80BBB23A}" destId="{AF26EDFE-3C15-4A85-915F-7DC2A220EB23}" srcOrd="9" destOrd="0" presId="urn:microsoft.com/office/officeart/2005/8/layout/bProcess4"/>
    <dgm:cxn modelId="{EBEC3FC8-1C90-4309-AB4F-48AA05D0E020}" type="presParOf" srcId="{7C6B5511-BC29-47F9-BA5D-4E2E80BBB23A}" destId="{7DAA9CC0-F262-429B-BF21-8BA651C3F913}" srcOrd="10" destOrd="0" presId="urn:microsoft.com/office/officeart/2005/8/layout/bProcess4"/>
    <dgm:cxn modelId="{5E914A2B-3C93-4290-BEBE-ADC4CDB64C3A}" type="presParOf" srcId="{7DAA9CC0-F262-429B-BF21-8BA651C3F913}" destId="{062F87A7-CA1C-44D7-961C-2BB12E8319D1}" srcOrd="0" destOrd="0" presId="urn:microsoft.com/office/officeart/2005/8/layout/bProcess4"/>
    <dgm:cxn modelId="{3399E94C-0463-42A1-BA8E-485DF8CB1E5B}" type="presParOf" srcId="{7DAA9CC0-F262-429B-BF21-8BA651C3F913}" destId="{837BE577-71C1-4649-82D9-0D1E170B2639}" srcOrd="1" destOrd="0" presId="urn:microsoft.com/office/officeart/2005/8/layout/bProcess4"/>
    <dgm:cxn modelId="{83771225-7A1C-42D1-8229-7E668761F400}" type="presParOf" srcId="{7C6B5511-BC29-47F9-BA5D-4E2E80BBB23A}" destId="{AE1CBA52-3D1F-4155-86DB-71709DA05848}" srcOrd="11" destOrd="0" presId="urn:microsoft.com/office/officeart/2005/8/layout/bProcess4"/>
    <dgm:cxn modelId="{7DAAC911-FDF2-415A-8B50-F3D61B61B613}" type="presParOf" srcId="{7C6B5511-BC29-47F9-BA5D-4E2E80BBB23A}" destId="{28C609D8-ECCC-4D9D-8396-367A95F226A1}" srcOrd="12" destOrd="0" presId="urn:microsoft.com/office/officeart/2005/8/layout/bProcess4"/>
    <dgm:cxn modelId="{4670DFBD-327A-4DC6-A689-A8A3E0A5C94B}" type="presParOf" srcId="{28C609D8-ECCC-4D9D-8396-367A95F226A1}" destId="{3CA5CF0A-3ABE-41F0-AC6D-ABDD0E2984CF}" srcOrd="0" destOrd="0" presId="urn:microsoft.com/office/officeart/2005/8/layout/bProcess4"/>
    <dgm:cxn modelId="{676AEA44-6A01-498C-BAE4-9A0A46B96B8F}" type="presParOf" srcId="{28C609D8-ECCC-4D9D-8396-367A95F226A1}" destId="{0323E5AA-3339-4E1F-9732-94934D4CC264}" srcOrd="1" destOrd="0" presId="urn:microsoft.com/office/officeart/2005/8/layout/b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93EB22-3C2A-4036-8601-EADFC576936C}">
      <dsp:nvSpPr>
        <dsp:cNvPr id="0" name=""/>
        <dsp:cNvSpPr/>
      </dsp:nvSpPr>
      <dsp:spPr>
        <a:xfrm>
          <a:off x="0" y="2256"/>
          <a:ext cx="8503920" cy="917280"/>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Focus: Use of digital technologies alongside standard clinical assessments to support ADHD diagnosis.</a:t>
          </a:r>
        </a:p>
      </dsp:txBody>
      <dsp:txXfrm>
        <a:off x="44778" y="47034"/>
        <a:ext cx="8414364" cy="8277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42517-B7AC-466A-BB9E-C8F56772E39E}">
      <dsp:nvSpPr>
        <dsp:cNvPr id="0" name=""/>
        <dsp:cNvSpPr/>
      </dsp:nvSpPr>
      <dsp:spPr>
        <a:xfrm>
          <a:off x="0" y="315143"/>
          <a:ext cx="3970752" cy="744266"/>
        </a:xfrm>
        <a:prstGeom prst="rect">
          <a:avLst/>
        </a:prstGeom>
        <a:solidFill>
          <a:schemeClr val="dk2">
            <a:hueOff val="0"/>
            <a:satOff val="0"/>
            <a:lumOff val="0"/>
            <a:alphaOff val="0"/>
          </a:schemeClr>
        </a:solidFill>
        <a:ln w="11429" cap="flat" cmpd="sng" algn="ctr">
          <a:solidFill>
            <a:schemeClr val="dk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dirty="0"/>
            <a:t>Key Recommendation (Children &amp; Young People)</a:t>
          </a:r>
        </a:p>
      </dsp:txBody>
      <dsp:txXfrm>
        <a:off x="0" y="315143"/>
        <a:ext cx="3970752" cy="744266"/>
      </dsp:txXfrm>
    </dsp:sp>
    <dsp:sp modelId="{87424F16-BE2F-4693-B7FC-3AA0FA2FA6EB}">
      <dsp:nvSpPr>
        <dsp:cNvPr id="0" name=""/>
        <dsp:cNvSpPr/>
      </dsp:nvSpPr>
      <dsp:spPr>
        <a:xfrm>
          <a:off x="0" y="1076378"/>
          <a:ext cx="3970752" cy="2854800"/>
        </a:xfrm>
        <a:prstGeom prst="rect">
          <a:avLst/>
        </a:prstGeom>
        <a:solidFill>
          <a:schemeClr val="dk2">
            <a:alpha val="90000"/>
            <a:tint val="40000"/>
            <a:hueOff val="0"/>
            <a:satOff val="0"/>
            <a:lumOff val="0"/>
            <a:alphaOff val="0"/>
          </a:schemeClr>
        </a:solidFill>
        <a:ln w="11429" cap="flat" cmpd="sng" algn="ctr">
          <a:solidFill>
            <a:schemeClr val="dk2">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58674" tIns="58674" rIns="78232" bIns="88011" numCol="1" spcCol="1270" anchor="t" anchorCtr="0">
          <a:noAutofit/>
        </a:bodyPr>
        <a:lstStyle/>
        <a:p>
          <a:pPr marL="171450" lvl="1" indent="-171450" algn="l" defTabSz="800100">
            <a:lnSpc>
              <a:spcPct val="90000"/>
            </a:lnSpc>
            <a:spcBef>
              <a:spcPct val="0"/>
            </a:spcBef>
            <a:spcAft>
              <a:spcPct val="15000"/>
            </a:spcAft>
            <a:buChar char="•"/>
          </a:pPr>
          <a:r>
            <a:rPr lang="en-GB" sz="1800" kern="1200" dirty="0" err="1"/>
            <a:t>QbTest</a:t>
          </a:r>
          <a:r>
            <a:rPr lang="en-GB" sz="1800" kern="1200" dirty="0"/>
            <a:t> may be used as an option to aid ADHD diagnosis in individuals aged 6–17 years, but only in combination with traditional clinical assessment by a qualified professional.</a:t>
          </a:r>
        </a:p>
        <a:p>
          <a:pPr marL="57150" lvl="1" indent="-57150" algn="l" defTabSz="488950">
            <a:lnSpc>
              <a:spcPct val="90000"/>
            </a:lnSpc>
            <a:spcBef>
              <a:spcPct val="0"/>
            </a:spcBef>
            <a:spcAft>
              <a:spcPct val="15000"/>
            </a:spcAft>
            <a:buChar char="•"/>
          </a:pPr>
          <a:endParaRPr lang="en-GB" sz="1100" kern="1200" dirty="0"/>
        </a:p>
        <a:p>
          <a:pPr marL="171450" lvl="1" indent="-171450" algn="l" defTabSz="800100">
            <a:lnSpc>
              <a:spcPct val="90000"/>
            </a:lnSpc>
            <a:spcBef>
              <a:spcPct val="0"/>
            </a:spcBef>
            <a:spcAft>
              <a:spcPct val="15000"/>
            </a:spcAft>
            <a:buChar char="•"/>
          </a:pPr>
          <a:r>
            <a:rPr lang="en-GB" sz="1800" kern="1200" dirty="0"/>
            <a:t>Evidence (e.g., AQUA trial) shows it helps accelerate diagnostic decisions and is cost-effective for this age group </a:t>
          </a:r>
          <a:r>
            <a:rPr lang="en-GB" sz="1800" kern="1200" dirty="0">
              <a:hlinkClick xmlns:r="http://schemas.openxmlformats.org/officeDocument/2006/relationships" r:id="rId1"/>
            </a:rPr>
            <a:t>(The Guardian)</a:t>
          </a:r>
          <a:endParaRPr lang="en-GB" sz="1800" kern="1200" dirty="0"/>
        </a:p>
      </dsp:txBody>
      <dsp:txXfrm>
        <a:off x="0" y="1076378"/>
        <a:ext cx="3970752" cy="2854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AA0E5-AE7D-4E99-A8CF-190AF9378847}">
      <dsp:nvSpPr>
        <dsp:cNvPr id="0" name=""/>
        <dsp:cNvSpPr/>
      </dsp:nvSpPr>
      <dsp:spPr>
        <a:xfrm rot="5400000">
          <a:off x="3824773" y="-327453"/>
          <a:ext cx="3778336" cy="5377827"/>
        </a:xfrm>
        <a:prstGeom prst="round2SameRect">
          <a:avLst/>
        </a:prstGeom>
        <a:solidFill>
          <a:schemeClr val="dk2">
            <a:alpha val="90000"/>
            <a:tint val="40000"/>
            <a:hueOff val="0"/>
            <a:satOff val="0"/>
            <a:lumOff val="0"/>
            <a:alphaOff val="0"/>
          </a:schemeClr>
        </a:solidFill>
        <a:ln w="11429" cap="flat" cmpd="sng" algn="ctr">
          <a:solidFill>
            <a:schemeClr val="dk2">
              <a:alpha val="90000"/>
              <a:tint val="40000"/>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GB" sz="2100" kern="1200" dirty="0"/>
            <a:t>Consequence-based approaches involve rewarding desired behaviours and discouraging unwanted ones. ​</a:t>
          </a:r>
        </a:p>
        <a:p>
          <a:pPr marL="228600" lvl="1" indent="-228600" algn="l" defTabSz="933450">
            <a:lnSpc>
              <a:spcPct val="90000"/>
            </a:lnSpc>
            <a:spcBef>
              <a:spcPct val="0"/>
            </a:spcBef>
            <a:spcAft>
              <a:spcPct val="15000"/>
            </a:spcAft>
            <a:buChar char="•"/>
          </a:pPr>
          <a:endParaRPr lang="en-GB" sz="2100" kern="1200" dirty="0"/>
        </a:p>
        <a:p>
          <a:pPr marL="228600" lvl="1" indent="-228600" algn="l" defTabSz="933450">
            <a:lnSpc>
              <a:spcPct val="90000"/>
            </a:lnSpc>
            <a:spcBef>
              <a:spcPct val="0"/>
            </a:spcBef>
            <a:spcAft>
              <a:spcPct val="15000"/>
            </a:spcAft>
            <a:buChar char="•"/>
          </a:pPr>
          <a:r>
            <a:rPr lang="en-GB" sz="2100" kern="1200" dirty="0"/>
            <a:t>Self-management and skills coaching focus on teaching learners to regulate their behaviour and emotions. ​</a:t>
          </a:r>
        </a:p>
        <a:p>
          <a:pPr marL="228600" lvl="1" indent="-228600" algn="l" defTabSz="933450">
            <a:lnSpc>
              <a:spcPct val="90000"/>
            </a:lnSpc>
            <a:spcBef>
              <a:spcPct val="0"/>
            </a:spcBef>
            <a:spcAft>
              <a:spcPct val="15000"/>
            </a:spcAft>
            <a:buChar char="•"/>
          </a:pPr>
          <a:endParaRPr lang="en-GB" sz="2100" kern="1200" dirty="0"/>
        </a:p>
        <a:p>
          <a:pPr marL="228600" lvl="1" indent="-228600" algn="l" defTabSz="933450">
            <a:lnSpc>
              <a:spcPct val="90000"/>
            </a:lnSpc>
            <a:spcBef>
              <a:spcPct val="0"/>
            </a:spcBef>
            <a:spcAft>
              <a:spcPct val="15000"/>
            </a:spcAft>
            <a:buChar char="•"/>
          </a:pPr>
          <a:r>
            <a:rPr lang="en-GB" sz="2100" kern="1200" dirty="0"/>
            <a:t>Adapting the learning environment includes modifying physical or social settings to enhance learning. ​</a:t>
          </a:r>
        </a:p>
      </dsp:txBody>
      <dsp:txXfrm rot="-5400000">
        <a:off x="3025028" y="656735"/>
        <a:ext cx="5193384" cy="3409450"/>
      </dsp:txXfrm>
    </dsp:sp>
    <dsp:sp modelId="{D6AA0C37-4944-4ADA-98D7-6794944C0EF6}">
      <dsp:nvSpPr>
        <dsp:cNvPr id="0" name=""/>
        <dsp:cNvSpPr/>
      </dsp:nvSpPr>
      <dsp:spPr>
        <a:xfrm>
          <a:off x="0" y="0"/>
          <a:ext cx="3025027" cy="4722921"/>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b="1" kern="1200"/>
            <a:t>Types of Support Approaches for ADHD</a:t>
          </a:r>
          <a:endParaRPr lang="en-GB" sz="3100" kern="1200"/>
        </a:p>
      </dsp:txBody>
      <dsp:txXfrm>
        <a:off x="147670" y="147670"/>
        <a:ext cx="2729687" cy="44275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EA9D4-CBE4-4972-B77C-88CF8D565EAE}">
      <dsp:nvSpPr>
        <dsp:cNvPr id="0" name=""/>
        <dsp:cNvSpPr/>
      </dsp:nvSpPr>
      <dsp:spPr>
        <a:xfrm>
          <a:off x="3196" y="2093159"/>
          <a:ext cx="8889261" cy="1031144"/>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Ineffective Approaches to ADHD Support</a:t>
          </a:r>
          <a:endParaRPr lang="en-GB" sz="2800" kern="1200" dirty="0"/>
        </a:p>
      </dsp:txBody>
      <dsp:txXfrm>
        <a:off x="33397" y="2123360"/>
        <a:ext cx="8828859" cy="970742"/>
      </dsp:txXfrm>
    </dsp:sp>
    <dsp:sp modelId="{B6B821FE-DFF4-4FC1-9B9D-415F7B637BAD}">
      <dsp:nvSpPr>
        <dsp:cNvPr id="0" name=""/>
        <dsp:cNvSpPr/>
      </dsp:nvSpPr>
      <dsp:spPr>
        <a:xfrm>
          <a:off x="3196" y="1560"/>
          <a:ext cx="2805953" cy="1804088"/>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Providing only written information to teachers about ADHD support does not significantly impact learners. ​</a:t>
          </a:r>
        </a:p>
      </dsp:txBody>
      <dsp:txXfrm>
        <a:off x="56036" y="54400"/>
        <a:ext cx="2700273" cy="1698408"/>
      </dsp:txXfrm>
    </dsp:sp>
    <dsp:sp modelId="{01FBA90C-DB2B-4209-A137-062C10F104B8}">
      <dsp:nvSpPr>
        <dsp:cNvPr id="0" name=""/>
        <dsp:cNvSpPr/>
      </dsp:nvSpPr>
      <dsp:spPr>
        <a:xfrm>
          <a:off x="3044850" y="1560"/>
          <a:ext cx="2805953" cy="1804088"/>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Routine testing for ADHD in primary school students has not proven beneficial. ​</a:t>
          </a:r>
        </a:p>
      </dsp:txBody>
      <dsp:txXfrm>
        <a:off x="3097690" y="54400"/>
        <a:ext cx="2700273" cy="1698408"/>
      </dsp:txXfrm>
    </dsp:sp>
    <dsp:sp modelId="{26654504-0959-4FD3-8B18-BD21C895C05C}">
      <dsp:nvSpPr>
        <dsp:cNvPr id="0" name=""/>
        <dsp:cNvSpPr/>
      </dsp:nvSpPr>
      <dsp:spPr>
        <a:xfrm>
          <a:off x="6086504" y="1560"/>
          <a:ext cx="2805953" cy="1804088"/>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Social skills coaching may not improve teachers' perceptions of learners' adjustment to school. ​</a:t>
          </a:r>
        </a:p>
      </dsp:txBody>
      <dsp:txXfrm>
        <a:off x="6139344" y="54400"/>
        <a:ext cx="2700273" cy="16984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14CCE-5566-4525-8473-2A9BF83B6DAB}">
      <dsp:nvSpPr>
        <dsp:cNvPr id="0" name=""/>
        <dsp:cNvSpPr/>
      </dsp:nvSpPr>
      <dsp:spPr>
        <a:xfrm>
          <a:off x="4343" y="0"/>
          <a:ext cx="8886967" cy="3211200"/>
        </a:xfrm>
        <a:prstGeom prst="homePlate">
          <a:avLst>
            <a:gd name="adj" fmla="val 25000"/>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313512" tIns="55880" rIns="1254050" bIns="55880" numCol="1" spcCol="1270" anchor="t" anchorCtr="0">
          <a:noAutofit/>
        </a:bodyPr>
        <a:lstStyle/>
        <a:p>
          <a:pPr marL="0" lvl="0" indent="0" algn="l" defTabSz="977900">
            <a:lnSpc>
              <a:spcPct val="90000"/>
            </a:lnSpc>
            <a:spcBef>
              <a:spcPct val="0"/>
            </a:spcBef>
            <a:spcAft>
              <a:spcPct val="35000"/>
            </a:spcAft>
            <a:buNone/>
          </a:pPr>
          <a:r>
            <a:rPr lang="en-GB" sz="2200" kern="1200" dirty="0"/>
            <a:t>Support packages can lead to measurable improvements in ADHD symptoms and academic performance. ​</a:t>
          </a:r>
        </a:p>
        <a:p>
          <a:pPr marL="228600" lvl="1" indent="-228600" algn="l" defTabSz="889000">
            <a:lnSpc>
              <a:spcPct val="90000"/>
            </a:lnSpc>
            <a:spcBef>
              <a:spcPts val="600"/>
            </a:spcBef>
            <a:spcAft>
              <a:spcPct val="15000"/>
            </a:spcAft>
            <a:buChar char="•"/>
          </a:pPr>
          <a:r>
            <a:rPr lang="en-GB" sz="2000" kern="1200" dirty="0"/>
            <a:t>Moderate reductions in inattention and small reductions in hyperactivity and impulsivity are common outcomes. ​</a:t>
          </a:r>
        </a:p>
        <a:p>
          <a:pPr marL="228600" lvl="1" indent="-228600" algn="l" defTabSz="889000">
            <a:lnSpc>
              <a:spcPct val="90000"/>
            </a:lnSpc>
            <a:spcBef>
              <a:spcPts val="600"/>
            </a:spcBef>
            <a:spcAft>
              <a:spcPct val="15000"/>
            </a:spcAft>
            <a:buChar char="•"/>
          </a:pPr>
          <a:r>
            <a:rPr lang="en-GB" sz="2000" kern="1200" dirty="0"/>
            <a:t>Teachers often report improvements in learners’ adjustment to school, though parents may not always observe these changes. ​</a:t>
          </a:r>
        </a:p>
        <a:p>
          <a:pPr marL="228600" lvl="1" indent="-228600" algn="l" defTabSz="889000">
            <a:lnSpc>
              <a:spcPct val="90000"/>
            </a:lnSpc>
            <a:spcBef>
              <a:spcPts val="600"/>
            </a:spcBef>
            <a:spcAft>
              <a:spcPct val="15000"/>
            </a:spcAft>
            <a:buChar char="•"/>
          </a:pPr>
          <a:r>
            <a:rPr lang="en-GB" sz="2000" kern="1200" dirty="0"/>
            <a:t>The long-term sustainability of improvements after support ends is uncertain.</a:t>
          </a:r>
        </a:p>
      </dsp:txBody>
      <dsp:txXfrm>
        <a:off x="4343" y="0"/>
        <a:ext cx="8485567" cy="32112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CA9B98-526B-4BF2-A4C5-88F2C16F0FBC}">
      <dsp:nvSpPr>
        <dsp:cNvPr id="0" name=""/>
        <dsp:cNvSpPr/>
      </dsp:nvSpPr>
      <dsp:spPr>
        <a:xfrm>
          <a:off x="-4176939" y="-640952"/>
          <a:ext cx="4976979" cy="4976979"/>
        </a:xfrm>
        <a:prstGeom prst="blockArc">
          <a:avLst>
            <a:gd name="adj1" fmla="val 18900000"/>
            <a:gd name="adj2" fmla="val 2700000"/>
            <a:gd name="adj3" fmla="val 434"/>
          </a:avLst>
        </a:prstGeom>
        <a:noFill/>
        <a:ln w="11429" cap="flat" cmpd="sng" algn="ctr">
          <a:solidFill>
            <a:schemeClr val="accent1">
              <a:shade val="60000"/>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F53382D8-9A27-446D-B341-6B0803FBE3A6}">
      <dsp:nvSpPr>
        <dsp:cNvPr id="0" name=""/>
        <dsp:cNvSpPr/>
      </dsp:nvSpPr>
      <dsp:spPr>
        <a:xfrm>
          <a:off x="514508" y="369507"/>
          <a:ext cx="5702019" cy="739014"/>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86593"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The most common - early childhood - oppositional defiant disorder (25-75%), enuresis and language disorder.</a:t>
          </a:r>
        </a:p>
      </dsp:txBody>
      <dsp:txXfrm>
        <a:off x="514508" y="369507"/>
        <a:ext cx="5702019" cy="739014"/>
      </dsp:txXfrm>
    </dsp:sp>
    <dsp:sp modelId="{9B359767-8EB9-4219-B03F-6AD31BCBABD7}">
      <dsp:nvSpPr>
        <dsp:cNvPr id="0" name=""/>
        <dsp:cNvSpPr/>
      </dsp:nvSpPr>
      <dsp:spPr>
        <a:xfrm>
          <a:off x="52624" y="277130"/>
          <a:ext cx="923768" cy="923768"/>
        </a:xfrm>
        <a:prstGeom prst="ellipse">
          <a:avLst/>
        </a:prstGeom>
        <a:solidFill>
          <a:schemeClr val="l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D0799617-BD6A-415D-9DAE-C069B92475E2}">
      <dsp:nvSpPr>
        <dsp:cNvPr id="0" name=""/>
        <dsp:cNvSpPr/>
      </dsp:nvSpPr>
      <dsp:spPr>
        <a:xfrm>
          <a:off x="783140" y="1478029"/>
          <a:ext cx="5433387" cy="739014"/>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86593"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Anxiety and tics (55%)- mid-school years. Adolescence -  mood disorder  (depression: 6-30%, bipolar: 20%) and substance use disorder. </a:t>
          </a:r>
        </a:p>
      </dsp:txBody>
      <dsp:txXfrm>
        <a:off x="783140" y="1478029"/>
        <a:ext cx="5433387" cy="739014"/>
      </dsp:txXfrm>
    </dsp:sp>
    <dsp:sp modelId="{81201F89-C6A7-454E-8C56-E9FB8728C7A0}">
      <dsp:nvSpPr>
        <dsp:cNvPr id="0" name=""/>
        <dsp:cNvSpPr/>
      </dsp:nvSpPr>
      <dsp:spPr>
        <a:xfrm>
          <a:off x="321256" y="1385652"/>
          <a:ext cx="923768" cy="923768"/>
        </a:xfrm>
        <a:prstGeom prst="ellipse">
          <a:avLst/>
        </a:prstGeom>
        <a:solidFill>
          <a:schemeClr val="l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74498FBA-3A61-47DB-934B-BD1DD4A19FFC}">
      <dsp:nvSpPr>
        <dsp:cNvPr id="0" name=""/>
        <dsp:cNvSpPr/>
      </dsp:nvSpPr>
      <dsp:spPr>
        <a:xfrm>
          <a:off x="514508" y="2586551"/>
          <a:ext cx="5702019" cy="739014"/>
        </a:xfrm>
        <a:prstGeom prst="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86593" tIns="38100" rIns="38100" bIns="38100" numCol="1" spcCol="1270" anchor="ctr" anchorCtr="0">
          <a:noAutofit/>
        </a:bodyPr>
        <a:lstStyle/>
        <a:p>
          <a:pPr marL="0" lvl="0" indent="0" algn="l" defTabSz="666750">
            <a:lnSpc>
              <a:spcPct val="90000"/>
            </a:lnSpc>
            <a:spcBef>
              <a:spcPct val="0"/>
            </a:spcBef>
            <a:spcAft>
              <a:spcPct val="35000"/>
            </a:spcAft>
            <a:buNone/>
          </a:pPr>
          <a:r>
            <a:rPr lang="en-GB" sz="1500" kern="1200"/>
            <a:t>Many children with ADHD have a specific learning disorder. </a:t>
          </a:r>
        </a:p>
        <a:p>
          <a:pPr marL="0" lvl="0" indent="0" algn="l" defTabSz="666750">
            <a:lnSpc>
              <a:spcPct val="90000"/>
            </a:lnSpc>
            <a:spcBef>
              <a:spcPct val="0"/>
            </a:spcBef>
            <a:spcAft>
              <a:spcPct val="35000"/>
            </a:spcAft>
            <a:buNone/>
          </a:pPr>
          <a:r>
            <a:rPr lang="en-GB" sz="1500" kern="1200"/>
            <a:t>85% of children with autistic spectrum disorder show a clinical picture of ADHD</a:t>
          </a:r>
        </a:p>
      </dsp:txBody>
      <dsp:txXfrm>
        <a:off x="514508" y="2586551"/>
        <a:ext cx="5702019" cy="739014"/>
      </dsp:txXfrm>
    </dsp:sp>
    <dsp:sp modelId="{2450BEF9-744A-4C74-98FB-FFA75D1DE6B1}">
      <dsp:nvSpPr>
        <dsp:cNvPr id="0" name=""/>
        <dsp:cNvSpPr/>
      </dsp:nvSpPr>
      <dsp:spPr>
        <a:xfrm>
          <a:off x="52624" y="2494174"/>
          <a:ext cx="923768" cy="923768"/>
        </a:xfrm>
        <a:prstGeom prst="ellipse">
          <a:avLst/>
        </a:prstGeom>
        <a:solidFill>
          <a:schemeClr val="l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A56E9A-F700-4167-A418-5B1E800C9EBF}">
      <dsp:nvSpPr>
        <dsp:cNvPr id="0" name=""/>
        <dsp:cNvSpPr/>
      </dsp:nvSpPr>
      <dsp:spPr>
        <a:xfrm>
          <a:off x="3869" y="0"/>
          <a:ext cx="7929270" cy="808707"/>
        </a:xfrm>
        <a:prstGeom prst="homePlate">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26670" bIns="53340" numCol="1" spcCol="1270" anchor="ctr" anchorCtr="0">
          <a:noAutofit/>
        </a:bodyPr>
        <a:lstStyle/>
        <a:p>
          <a:pPr marL="0" lvl="0" indent="0" algn="ctr" defTabSz="889000">
            <a:lnSpc>
              <a:spcPct val="90000"/>
            </a:lnSpc>
            <a:spcBef>
              <a:spcPct val="0"/>
            </a:spcBef>
            <a:spcAft>
              <a:spcPct val="35000"/>
            </a:spcAft>
            <a:buNone/>
          </a:pPr>
          <a:r>
            <a:rPr lang="en-GB" sz="2000" kern="1200"/>
            <a:t>A large percentage will have a comorbid learning disorder, another mental health disorder, or a neuro-developmental disorder. </a:t>
          </a:r>
        </a:p>
      </dsp:txBody>
      <dsp:txXfrm>
        <a:off x="3869" y="0"/>
        <a:ext cx="7727093" cy="8087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47E725-96DD-412F-A4D3-EF57AEB51988}">
      <dsp:nvSpPr>
        <dsp:cNvPr id="0" name=""/>
        <dsp:cNvSpPr/>
      </dsp:nvSpPr>
      <dsp:spPr>
        <a:xfrm>
          <a:off x="0" y="17023"/>
          <a:ext cx="8220232" cy="1412147"/>
        </a:xfrm>
        <a:prstGeom prst="roundRect">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presence of comorbidities is significant because it complicates the diagnostic process, affects the course, prognosis and therapeutic process. Assessment and support in comorbid disorders are often as important as the assessment and treatment of ADHD symptoms</a:t>
          </a:r>
        </a:p>
      </dsp:txBody>
      <dsp:txXfrm>
        <a:off x="68935" y="85958"/>
        <a:ext cx="8082362" cy="127427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BA22AE-C33E-419F-9BA0-78382A23C923}">
      <dsp:nvSpPr>
        <dsp:cNvPr id="0" name=""/>
        <dsp:cNvSpPr/>
      </dsp:nvSpPr>
      <dsp:spPr>
        <a:xfrm>
          <a:off x="-440494" y="0"/>
          <a:ext cx="4752198" cy="2743526"/>
        </a:xfrm>
        <a:prstGeom prst="ellipse">
          <a:avLst/>
        </a:prstGeom>
        <a:solidFill>
          <a:schemeClr val="accent3">
            <a:alpha val="5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kern="1200"/>
            <a:t>Multimodal Treatment Study of ADHD found that 62% of preschool children with ADHD and 59% of school children in the sample had oppositional-defiant behaviour</a:t>
          </a:r>
        </a:p>
      </dsp:txBody>
      <dsp:txXfrm>
        <a:off x="255449" y="401780"/>
        <a:ext cx="3360312" cy="193996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29AF5-B946-4E42-B855-993CB1EA6F09}">
      <dsp:nvSpPr>
        <dsp:cNvPr id="0" name=""/>
        <dsp:cNvSpPr/>
      </dsp:nvSpPr>
      <dsp:spPr>
        <a:xfrm>
          <a:off x="0" y="3183249"/>
          <a:ext cx="3537678" cy="2088556"/>
        </a:xfrm>
        <a:prstGeom prst="rect">
          <a:avLst/>
        </a:prstGeom>
        <a:solidFill>
          <a:schemeClr val="accent5">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baseline="0"/>
            <a:t>Not a direct result of other disorders such as mental retardation, neurological diseases, uncorrected vision or hearing disorders, or emotional disorders; although they may co-exist with them.</a:t>
          </a:r>
          <a:endParaRPr lang="en-GB" sz="1900" kern="1200"/>
        </a:p>
      </dsp:txBody>
      <dsp:txXfrm>
        <a:off x="0" y="3183249"/>
        <a:ext cx="3537678" cy="2088556"/>
      </dsp:txXfrm>
    </dsp:sp>
    <dsp:sp modelId="{FD71D7F1-3941-4634-A233-DE114963DD21}">
      <dsp:nvSpPr>
        <dsp:cNvPr id="0" name=""/>
        <dsp:cNvSpPr/>
      </dsp:nvSpPr>
      <dsp:spPr>
        <a:xfrm rot="10800000">
          <a:off x="0" y="0"/>
          <a:ext cx="3537678" cy="3212199"/>
        </a:xfrm>
        <a:prstGeom prst="upArrowCallout">
          <a:avLst/>
        </a:prstGeom>
        <a:solidFill>
          <a:schemeClr val="accent5">
            <a:hueOff val="-5020566"/>
            <a:satOff val="41093"/>
            <a:lumOff val="-6666"/>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0" i="0" kern="1200" baseline="0"/>
            <a:t>Developmental disorders - significant difficulties and impairments in mastering school skills, such as reading and arithmetic. </a:t>
          </a:r>
          <a:endParaRPr lang="en-GB" sz="1900" kern="1200"/>
        </a:p>
      </dsp:txBody>
      <dsp:txXfrm rot="10800000">
        <a:off x="0" y="0"/>
        <a:ext cx="3537678" cy="208719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2AB824-2DA2-4ED0-B28D-A55EC9B2F41E}">
      <dsp:nvSpPr>
        <dsp:cNvPr id="0" name=""/>
        <dsp:cNvSpPr/>
      </dsp:nvSpPr>
      <dsp:spPr>
        <a:xfrm>
          <a:off x="1716" y="0"/>
          <a:ext cx="3661093" cy="996846"/>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t>
          </a:r>
          <a:r>
            <a:rPr lang="en-GB" sz="2000" b="0" i="0" kern="1200" baseline="0"/>
            <a:t>hange in mood or affect - the presence of low mood or excessively good mood</a:t>
          </a:r>
          <a:endParaRPr lang="en-GB" sz="2000" kern="1200"/>
        </a:p>
      </dsp:txBody>
      <dsp:txXfrm>
        <a:off x="30913" y="29197"/>
        <a:ext cx="3602699" cy="938452"/>
      </dsp:txXfrm>
    </dsp:sp>
    <dsp:sp modelId="{A0EB5B10-B6DE-47F0-BB5D-F18949F95CB3}">
      <dsp:nvSpPr>
        <dsp:cNvPr id="0" name=""/>
        <dsp:cNvSpPr/>
      </dsp:nvSpPr>
      <dsp:spPr>
        <a:xfrm>
          <a:off x="4028919" y="44447"/>
          <a:ext cx="776151" cy="907951"/>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4028919" y="226037"/>
        <a:ext cx="543306" cy="544771"/>
      </dsp:txXfrm>
    </dsp:sp>
    <dsp:sp modelId="{82AABA3F-E5F4-41DB-A420-98A87E8C148B}">
      <dsp:nvSpPr>
        <dsp:cNvPr id="0" name=""/>
        <dsp:cNvSpPr/>
      </dsp:nvSpPr>
      <dsp:spPr>
        <a:xfrm>
          <a:off x="5127247" y="0"/>
          <a:ext cx="3661093" cy="996846"/>
        </a:xfrm>
        <a:prstGeom prst="roundRect">
          <a:avLst>
            <a:gd name="adj" fmla="val 10000"/>
          </a:avLst>
        </a:prstGeom>
        <a:solidFill>
          <a:schemeClr val="dk2">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baseline="0"/>
            <a:t>Major depressive disorder, depressive episodes, and bipolar disorder. </a:t>
          </a:r>
          <a:endParaRPr lang="en-GB" sz="2000" kern="1200"/>
        </a:p>
      </dsp:txBody>
      <dsp:txXfrm>
        <a:off x="5156444" y="29197"/>
        <a:ext cx="3602699" cy="9384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3192F-3398-4921-A1CB-9765B0F8AD38}">
      <dsp:nvSpPr>
        <dsp:cNvPr id="0" name=""/>
        <dsp:cNvSpPr/>
      </dsp:nvSpPr>
      <dsp:spPr>
        <a:xfrm>
          <a:off x="0" y="3928309"/>
          <a:ext cx="9144000" cy="859418"/>
        </a:xfrm>
        <a:prstGeom prst="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a:t>Comparing the symptoms of mania and ADHD, a high percentage of grandiosity is noticeable in mania (85%), while in ADHD it is only 6.7%. Elevated mood and bold behaviors occur in a high percentage in mania (87% and 79%, respectively), and in a very low in children with ADHD. </a:t>
          </a:r>
          <a:endParaRPr lang="en-GB" sz="1400" kern="1200"/>
        </a:p>
      </dsp:txBody>
      <dsp:txXfrm>
        <a:off x="0" y="3928309"/>
        <a:ext cx="9144000" cy="859418"/>
      </dsp:txXfrm>
    </dsp:sp>
    <dsp:sp modelId="{30D6B7E7-001C-42A4-8C00-415B50864AC9}">
      <dsp:nvSpPr>
        <dsp:cNvPr id="0" name=""/>
        <dsp:cNvSpPr/>
      </dsp:nvSpPr>
      <dsp:spPr>
        <a:xfrm rot="10800000">
          <a:off x="0" y="2619415"/>
          <a:ext cx="9144000" cy="1321785"/>
        </a:xfrm>
        <a:prstGeom prst="upArrowCallout">
          <a:avLst/>
        </a:prstGeom>
        <a:solidFill>
          <a:schemeClr val="accent2">
            <a:hueOff val="2576456"/>
            <a:satOff val="-27551"/>
            <a:lumOff val="719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a:t>Issue with diagnosis, differential diagnosis and treatment in children who have ADHD and mania. ADHD is more common in children, especially in boys, compared with bipolar disorder, which occurs in 1.8% of children and adolescents.</a:t>
          </a:r>
          <a:endParaRPr lang="en-GB" sz="1400" kern="1200"/>
        </a:p>
      </dsp:txBody>
      <dsp:txXfrm rot="10800000">
        <a:off x="0" y="2619415"/>
        <a:ext cx="9144000" cy="858856"/>
      </dsp:txXfrm>
    </dsp:sp>
    <dsp:sp modelId="{91533615-D0BC-466A-87FA-7A9E2C5F3653}">
      <dsp:nvSpPr>
        <dsp:cNvPr id="0" name=""/>
        <dsp:cNvSpPr/>
      </dsp:nvSpPr>
      <dsp:spPr>
        <a:xfrm rot="10800000">
          <a:off x="0" y="1310522"/>
          <a:ext cx="9144000" cy="1321785"/>
        </a:xfrm>
        <a:prstGeom prst="upArrowCallout">
          <a:avLst/>
        </a:prstGeom>
        <a:solidFill>
          <a:schemeClr val="accent2">
            <a:hueOff val="5152912"/>
            <a:satOff val="-55102"/>
            <a:lumOff val="14379"/>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a:t>6.3% met the criteria for bipolar disorder, 16.5% had both ADHD and bipolar disorder. 17.5% do not have either of these two disorders. Otherwise, the results of research in this area are uneven, so in population samples the prevalence is 0–2%, while in clinical samples it is 11–30%. </a:t>
          </a:r>
          <a:endParaRPr lang="en-GB" sz="1400" kern="1200"/>
        </a:p>
      </dsp:txBody>
      <dsp:txXfrm rot="10800000">
        <a:off x="0" y="1310522"/>
        <a:ext cx="9144000" cy="858856"/>
      </dsp:txXfrm>
    </dsp:sp>
    <dsp:sp modelId="{2DB533FB-D3C4-4E48-B6BA-794CF8FCE0CE}">
      <dsp:nvSpPr>
        <dsp:cNvPr id="0" name=""/>
        <dsp:cNvSpPr/>
      </dsp:nvSpPr>
      <dsp:spPr>
        <a:xfrm rot="10800000">
          <a:off x="0" y="21666"/>
          <a:ext cx="9144000" cy="1321785"/>
        </a:xfrm>
        <a:prstGeom prst="upArrowCallout">
          <a:avLst/>
        </a:prstGeom>
        <a:solidFill>
          <a:schemeClr val="accent2">
            <a:hueOff val="7729367"/>
            <a:satOff val="-82653"/>
            <a:lumOff val="21569"/>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0" i="0" kern="1200" baseline="0"/>
            <a:t>Arnold et al. - Longitudinal Assessment of Manic Symptoms - 60% with ADHD,</a:t>
          </a:r>
          <a:endParaRPr lang="en-GB" sz="1400" kern="1200"/>
        </a:p>
      </dsp:txBody>
      <dsp:txXfrm rot="10800000">
        <a:off x="0" y="21666"/>
        <a:ext cx="9144000" cy="85885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0BE2C-AF14-4DDC-9D90-9ED5D22CF5FD}">
      <dsp:nvSpPr>
        <dsp:cNvPr id="0" name=""/>
        <dsp:cNvSpPr/>
      </dsp:nvSpPr>
      <dsp:spPr>
        <a:xfrm>
          <a:off x="0" y="646555"/>
          <a:ext cx="4399613" cy="1759845"/>
        </a:xfrm>
        <a:prstGeom prst="chevron">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i="0" kern="1200" baseline="0"/>
            <a:t>Prevalence of depression in children with ADHD is 18%, and another 15% had both comorbid anxiety and depressive disorder (Xia et al, 2015).</a:t>
          </a:r>
          <a:endParaRPr lang="en-GB" sz="1700" kern="1200"/>
        </a:p>
      </dsp:txBody>
      <dsp:txXfrm>
        <a:off x="879923" y="646555"/>
        <a:ext cx="2639768" cy="1759845"/>
      </dsp:txXfrm>
    </dsp:sp>
    <dsp:sp modelId="{91168FDE-CED0-4272-A443-880BBCBE3596}">
      <dsp:nvSpPr>
        <dsp:cNvPr id="0" name=""/>
        <dsp:cNvSpPr/>
      </dsp:nvSpPr>
      <dsp:spPr>
        <a:xfrm>
          <a:off x="0" y="2652778"/>
          <a:ext cx="4399613" cy="1759845"/>
        </a:xfrm>
        <a:prstGeom prst="chevron">
          <a:avLst/>
        </a:prstGeom>
        <a:solidFill>
          <a:schemeClr val="accent3">
            <a:hueOff val="-9491525"/>
            <a:satOff val="-6236"/>
            <a:lumOff val="-12157"/>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0" i="0" kern="1200" baseline="0"/>
            <a:t>The presence of depression worsens the symptoms and functioning of children with ADHD, and significantly worsens the prognosis and therapeutic process. </a:t>
          </a:r>
          <a:endParaRPr lang="en-GB" sz="1700" kern="1200"/>
        </a:p>
      </dsp:txBody>
      <dsp:txXfrm>
        <a:off x="879923" y="2652778"/>
        <a:ext cx="2639768" cy="175984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799C6-A067-45B3-987C-27051E008D92}">
      <dsp:nvSpPr>
        <dsp:cNvPr id="0" name=""/>
        <dsp:cNvSpPr/>
      </dsp:nvSpPr>
      <dsp:spPr>
        <a:xfrm>
          <a:off x="0" y="567"/>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49CCAA57-442D-4E15-8A0F-347D982F0AB1}">
      <dsp:nvSpPr>
        <dsp:cNvPr id="0" name=""/>
        <dsp:cNvSpPr/>
      </dsp:nvSpPr>
      <dsp:spPr>
        <a:xfrm>
          <a:off x="0" y="567"/>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a:t>
          </a:r>
          <a:r>
            <a:rPr lang="en-GB" sz="1600" b="0" i="0" kern="1200" baseline="0"/>
            <a:t>pecific developmental disorders of speech and language - damage to the normal patterns of speech acquisition from the early stages of development.</a:t>
          </a:r>
          <a:endParaRPr lang="en-GB" sz="1600" kern="1200"/>
        </a:p>
      </dsp:txBody>
      <dsp:txXfrm>
        <a:off x="0" y="567"/>
        <a:ext cx="4615022" cy="928773"/>
      </dsp:txXfrm>
    </dsp:sp>
    <dsp:sp modelId="{0176C4C9-855F-4F3E-ACFB-BFD32B3B78B8}">
      <dsp:nvSpPr>
        <dsp:cNvPr id="0" name=""/>
        <dsp:cNvSpPr/>
      </dsp:nvSpPr>
      <dsp:spPr>
        <a:xfrm>
          <a:off x="0" y="929340"/>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60561D0-B155-4D8C-AB90-983E39EE992E}">
      <dsp:nvSpPr>
        <dsp:cNvPr id="0" name=""/>
        <dsp:cNvSpPr/>
      </dsp:nvSpPr>
      <dsp:spPr>
        <a:xfrm>
          <a:off x="0" y="929340"/>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a:t>Reading difficulties and interpersonal relationships, emotional problems, and behavioural problems.</a:t>
          </a:r>
          <a:endParaRPr lang="en-GB" sz="1600" kern="1200"/>
        </a:p>
      </dsp:txBody>
      <dsp:txXfrm>
        <a:off x="0" y="929340"/>
        <a:ext cx="4615022" cy="928773"/>
      </dsp:txXfrm>
    </dsp:sp>
    <dsp:sp modelId="{2E902B2B-2E82-4366-8ECB-395925699B34}">
      <dsp:nvSpPr>
        <dsp:cNvPr id="0" name=""/>
        <dsp:cNvSpPr/>
      </dsp:nvSpPr>
      <dsp:spPr>
        <a:xfrm>
          <a:off x="0" y="1858114"/>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7D78708C-6A6D-4C1A-A446-7CEC53C02534}">
      <dsp:nvSpPr>
        <dsp:cNvPr id="0" name=""/>
        <dsp:cNvSpPr/>
      </dsp:nvSpPr>
      <dsp:spPr>
        <a:xfrm>
          <a:off x="0" y="1858114"/>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a:t>Language - receptive and expressive language. </a:t>
          </a:r>
          <a:endParaRPr lang="en-GB" sz="1600" kern="1200"/>
        </a:p>
      </dsp:txBody>
      <dsp:txXfrm>
        <a:off x="0" y="1858114"/>
        <a:ext cx="4615022" cy="928773"/>
      </dsp:txXfrm>
    </dsp:sp>
    <dsp:sp modelId="{14F9A34B-1A1D-40DC-9065-19441F2B75DB}">
      <dsp:nvSpPr>
        <dsp:cNvPr id="0" name=""/>
        <dsp:cNvSpPr/>
      </dsp:nvSpPr>
      <dsp:spPr>
        <a:xfrm>
          <a:off x="0" y="2786887"/>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57DF55D-1E31-4939-8143-AE0A23E694AB}">
      <dsp:nvSpPr>
        <dsp:cNvPr id="0" name=""/>
        <dsp:cNvSpPr/>
      </dsp:nvSpPr>
      <dsp:spPr>
        <a:xfrm>
          <a:off x="0" y="2786887"/>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a:t>50% - ADHD and language deficit. While 20 to 60% of children with ADHD have one or more learning disabilities or language problems (Hughes et al. 2014). </a:t>
          </a:r>
          <a:endParaRPr lang="en-GB" sz="1600" kern="1200"/>
        </a:p>
      </dsp:txBody>
      <dsp:txXfrm>
        <a:off x="0" y="2786887"/>
        <a:ext cx="4615022" cy="928773"/>
      </dsp:txXfrm>
    </dsp:sp>
    <dsp:sp modelId="{2D40C98D-4C33-41B2-9B64-258BB172C0ED}">
      <dsp:nvSpPr>
        <dsp:cNvPr id="0" name=""/>
        <dsp:cNvSpPr/>
      </dsp:nvSpPr>
      <dsp:spPr>
        <a:xfrm>
          <a:off x="0" y="3715661"/>
          <a:ext cx="4615022"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EB647F1-16AB-4E49-8434-05F781F0D000}">
      <dsp:nvSpPr>
        <dsp:cNvPr id="0" name=""/>
        <dsp:cNvSpPr/>
      </dsp:nvSpPr>
      <dsp:spPr>
        <a:xfrm>
          <a:off x="0" y="3715661"/>
          <a:ext cx="4615022" cy="9287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0" i="0" kern="1200" baseline="0"/>
            <a:t>Language impairments in the majority within the ADHD and reading disorder in &gt;40% in children with ADHD (Helland, 2016). </a:t>
          </a:r>
          <a:endParaRPr lang="en-GB" sz="1600" kern="1200"/>
        </a:p>
      </dsp:txBody>
      <dsp:txXfrm>
        <a:off x="0" y="3715661"/>
        <a:ext cx="4615022" cy="92877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04B706-2ED6-478B-8703-3E14FB7F361A}">
      <dsp:nvSpPr>
        <dsp:cNvPr id="0" name=""/>
        <dsp:cNvSpPr/>
      </dsp:nvSpPr>
      <dsp:spPr>
        <a:xfrm>
          <a:off x="0" y="0"/>
          <a:ext cx="8784976" cy="0"/>
        </a:xfrm>
        <a:prstGeom prst="line">
          <a:avLst/>
        </a:prstGeom>
        <a:solidFill>
          <a:schemeClr val="dk2">
            <a:hueOff val="0"/>
            <a:satOff val="0"/>
            <a:lumOff val="0"/>
            <a:alphaOff val="0"/>
          </a:schemeClr>
        </a:solidFill>
        <a:ln w="11429" cap="flat" cmpd="sng" algn="ctr">
          <a:solidFill>
            <a:schemeClr val="dk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A63ADD53-02E5-4C43-89DB-ACBE60761C82}">
      <dsp:nvSpPr>
        <dsp:cNvPr id="0" name=""/>
        <dsp:cNvSpPr/>
      </dsp:nvSpPr>
      <dsp:spPr>
        <a:xfrm>
          <a:off x="0" y="0"/>
          <a:ext cx="8784976" cy="1008112"/>
        </a:xfrm>
        <a:prstGeom prst="rect">
          <a:avLst/>
        </a:prstGeom>
        <a:solidFill>
          <a:srgbClr val="3399FF"/>
        </a:solid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rtl="0">
            <a:lnSpc>
              <a:spcPct val="90000"/>
            </a:lnSpc>
            <a:spcBef>
              <a:spcPct val="0"/>
            </a:spcBef>
            <a:spcAft>
              <a:spcPct val="35000"/>
            </a:spcAft>
            <a:buNone/>
          </a:pPr>
          <a:r>
            <a:rPr lang="en-GB" sz="2400" kern="1200"/>
            <a:t>Interplay between multiple genetic (</a:t>
          </a:r>
          <a:r>
            <a:rPr lang="en-GB" sz="2400" kern="1200" err="1"/>
            <a:t>Gizer</a:t>
          </a:r>
          <a:r>
            <a:rPr lang="en-GB" sz="2400" kern="1200"/>
            <a:t>, </a:t>
          </a:r>
          <a:r>
            <a:rPr lang="en-GB" sz="2400" kern="1200" err="1"/>
            <a:t>Ficks</a:t>
          </a:r>
          <a:r>
            <a:rPr lang="en-GB" sz="2400" kern="1200"/>
            <a:t>  and Waldman, 2009; </a:t>
          </a:r>
          <a:r>
            <a:rPr lang="fr-FR" sz="2400" kern="1200"/>
            <a:t>Larsson, et al. 2013) </a:t>
          </a:r>
          <a:r>
            <a:rPr lang="en-GB" sz="2400" kern="1200"/>
            <a:t>and environmental risk factors (</a:t>
          </a:r>
          <a:r>
            <a:rPr lang="en-GB" sz="2400" kern="1200" err="1"/>
            <a:t>Grizenko</a:t>
          </a:r>
          <a:r>
            <a:rPr lang="en-GB" sz="2400" kern="1200"/>
            <a:t>, et al. 2012)</a:t>
          </a:r>
        </a:p>
      </dsp:txBody>
      <dsp:txXfrm>
        <a:off x="0" y="0"/>
        <a:ext cx="8784976" cy="1008112"/>
      </dsp:txXfrm>
    </dsp:sp>
    <dsp:sp modelId="{CFAF88F4-3AD8-4D96-AE5C-5B5D1A4F60A7}">
      <dsp:nvSpPr>
        <dsp:cNvPr id="0" name=""/>
        <dsp:cNvSpPr/>
      </dsp:nvSpPr>
      <dsp:spPr>
        <a:xfrm>
          <a:off x="0" y="1008112"/>
          <a:ext cx="8784976" cy="0"/>
        </a:xfrm>
        <a:prstGeom prst="line">
          <a:avLst/>
        </a:prstGeom>
        <a:solidFill>
          <a:schemeClr val="dk2">
            <a:hueOff val="0"/>
            <a:satOff val="0"/>
            <a:lumOff val="0"/>
            <a:alphaOff val="0"/>
          </a:schemeClr>
        </a:solidFill>
        <a:ln w="11429" cap="flat" cmpd="sng" algn="ctr">
          <a:solidFill>
            <a:schemeClr val="dk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A14E7327-FD7E-4D55-9072-5E2EFAF501AE}">
      <dsp:nvSpPr>
        <dsp:cNvPr id="0" name=""/>
        <dsp:cNvSpPr/>
      </dsp:nvSpPr>
      <dsp:spPr>
        <a:xfrm>
          <a:off x="0" y="1008112"/>
          <a:ext cx="8784976" cy="1008112"/>
        </a:xfrm>
        <a:prstGeom prst="rect">
          <a:avLst/>
        </a:prstGeom>
        <a:solidFill>
          <a:srgbClr val="00B0F0"/>
        </a:solid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rtl="0">
            <a:lnSpc>
              <a:spcPct val="90000"/>
            </a:lnSpc>
            <a:spcBef>
              <a:spcPct val="0"/>
            </a:spcBef>
            <a:spcAft>
              <a:spcPct val="35000"/>
            </a:spcAft>
            <a:buNone/>
          </a:pPr>
          <a:r>
            <a:rPr lang="en-GB" sz="2400" kern="1200"/>
            <a:t>Risk factors that affect the neurobiological basis of the disorder (</a:t>
          </a:r>
          <a:r>
            <a:rPr lang="en-GB" sz="2400" kern="1200" err="1"/>
            <a:t>Cortese</a:t>
          </a:r>
          <a:r>
            <a:rPr lang="en-GB" sz="2400" kern="1200"/>
            <a:t>, et al. 2012)</a:t>
          </a:r>
        </a:p>
      </dsp:txBody>
      <dsp:txXfrm>
        <a:off x="0" y="1008112"/>
        <a:ext cx="8784976" cy="100811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10A06-00D8-4A63-802D-C1917EA19D0C}">
      <dsp:nvSpPr>
        <dsp:cNvPr id="0" name=""/>
        <dsp:cNvSpPr/>
      </dsp:nvSpPr>
      <dsp:spPr>
        <a:xfrm>
          <a:off x="1440161" y="110"/>
          <a:ext cx="3262983" cy="1721055"/>
        </a:xfrm>
        <a:prstGeom prst="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rtl="0">
            <a:lnSpc>
              <a:spcPct val="90000"/>
            </a:lnSpc>
            <a:spcBef>
              <a:spcPct val="0"/>
            </a:spcBef>
            <a:spcAft>
              <a:spcPct val="35000"/>
            </a:spcAft>
            <a:buNone/>
          </a:pPr>
          <a:r>
            <a:rPr lang="en-GB" sz="2200" kern="1200"/>
            <a:t>Neurons communicate with one another using neurotransmitters – Dopamine and Serotonin</a:t>
          </a:r>
        </a:p>
      </dsp:txBody>
      <dsp:txXfrm>
        <a:off x="1440161" y="110"/>
        <a:ext cx="3262983" cy="172105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B8F821-EB98-4DA1-8859-D6ECBBEFDA0C}">
      <dsp:nvSpPr>
        <dsp:cNvPr id="0" name=""/>
        <dsp:cNvSpPr/>
      </dsp:nvSpPr>
      <dsp:spPr>
        <a:xfrm>
          <a:off x="0" y="454218"/>
          <a:ext cx="5256583" cy="798999"/>
        </a:xfrm>
        <a:prstGeom prst="notchedRightArrow">
          <a:avLst/>
        </a:prstGeom>
        <a:blipFill rotWithShape="0">
          <a:blip xmlns:r="http://schemas.openxmlformats.org/officeDocument/2006/relationships" r:embed="rId1"/>
          <a:stretch>
            <a:fillRect/>
          </a:stretch>
        </a:blipFill>
        <a:ln>
          <a:noFill/>
        </a:ln>
        <a:effectLst/>
      </dsp:spPr>
      <dsp:style>
        <a:lnRef idx="0">
          <a:scrgbClr r="0" g="0" b="0"/>
        </a:lnRef>
        <a:fillRef idx="1">
          <a:scrgbClr r="0" g="0" b="0"/>
        </a:fillRef>
        <a:effectRef idx="0">
          <a:scrgbClr r="0" g="0" b="0"/>
        </a:effectRef>
        <a:fontRef idx="minor"/>
      </dsp:style>
    </dsp:sp>
    <dsp:sp modelId="{C1755E81-81A5-4F61-B54C-2966ECCDD3ED}">
      <dsp:nvSpPr>
        <dsp:cNvPr id="0" name=""/>
        <dsp:cNvSpPr/>
      </dsp:nvSpPr>
      <dsp:spPr>
        <a:xfrm>
          <a:off x="141839" y="0"/>
          <a:ext cx="4730650" cy="5990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ctr" defTabSz="889000" rtl="0">
            <a:lnSpc>
              <a:spcPct val="90000"/>
            </a:lnSpc>
            <a:spcBef>
              <a:spcPct val="0"/>
            </a:spcBef>
            <a:spcAft>
              <a:spcPct val="35000"/>
            </a:spcAft>
            <a:buNone/>
          </a:pPr>
          <a:r>
            <a:rPr lang="en-GB" sz="2000" kern="1200"/>
            <a:t>Neurotransmitter – chemical messengers that carry information to and from nerve cells</a:t>
          </a:r>
        </a:p>
      </dsp:txBody>
      <dsp:txXfrm>
        <a:off x="141839" y="0"/>
        <a:ext cx="4730650" cy="599048"/>
      </dsp:txXfrm>
    </dsp:sp>
    <dsp:sp modelId="{B394E2F3-11B9-456E-B94B-0601497D02D2}">
      <dsp:nvSpPr>
        <dsp:cNvPr id="0" name=""/>
        <dsp:cNvSpPr/>
      </dsp:nvSpPr>
      <dsp:spPr>
        <a:xfrm>
          <a:off x="2290200" y="676600"/>
          <a:ext cx="150525" cy="150525"/>
        </a:xfrm>
        <a:prstGeom prst="ellipse">
          <a:avLst/>
        </a:prstGeom>
        <a:solidFill>
          <a:schemeClr val="accent4">
            <a:alpha val="9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05BF9-6111-4796-B014-E3D5F238E5AC}">
      <dsp:nvSpPr>
        <dsp:cNvPr id="0" name=""/>
        <dsp:cNvSpPr/>
      </dsp:nvSpPr>
      <dsp:spPr>
        <a:xfrm>
          <a:off x="1206252" y="55"/>
          <a:ext cx="2916087" cy="1296033"/>
        </a:xfrm>
        <a:prstGeom prst="ellipse">
          <a:avLst/>
        </a:prstGeom>
        <a:solidFill>
          <a:schemeClr val="accent1">
            <a:shade val="5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rtl="0">
            <a:lnSpc>
              <a:spcPct val="90000"/>
            </a:lnSpc>
            <a:spcBef>
              <a:spcPct val="0"/>
            </a:spcBef>
            <a:spcAft>
              <a:spcPct val="35000"/>
            </a:spcAft>
            <a:buNone/>
          </a:pPr>
          <a:r>
            <a:rPr lang="en-GB" sz="1800" kern="1200"/>
            <a:t>To produce D and S– we need vitamin B6 and B9 (</a:t>
          </a:r>
          <a:r>
            <a:rPr lang="en-GB" sz="1800" kern="1200" err="1"/>
            <a:t>Folate</a:t>
          </a:r>
          <a:r>
            <a:rPr lang="en-GB" sz="1800" kern="1200"/>
            <a:t>)</a:t>
          </a:r>
        </a:p>
      </dsp:txBody>
      <dsp:txXfrm>
        <a:off x="1633303" y="189855"/>
        <a:ext cx="2061985" cy="916433"/>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1167B-41F5-4B6F-8917-AA5EF0964F9F}">
      <dsp:nvSpPr>
        <dsp:cNvPr id="0" name=""/>
        <dsp:cNvSpPr/>
      </dsp:nvSpPr>
      <dsp:spPr>
        <a:xfrm>
          <a:off x="0" y="0"/>
          <a:ext cx="8102354"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ECB41676-7360-4449-B64F-3B68445CA900}">
      <dsp:nvSpPr>
        <dsp:cNvPr id="0" name=""/>
        <dsp:cNvSpPr/>
      </dsp:nvSpPr>
      <dsp:spPr>
        <a:xfrm>
          <a:off x="0" y="0"/>
          <a:ext cx="8102354" cy="6425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kern="1200"/>
            <a:t>ADHD - Dopamine and Serotonin deficiency – Why? </a:t>
          </a:r>
        </a:p>
      </dsp:txBody>
      <dsp:txXfrm>
        <a:off x="0" y="0"/>
        <a:ext cx="8102354" cy="6425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B25C40-20CF-4478-BAE5-1DB5041962DB}">
      <dsp:nvSpPr>
        <dsp:cNvPr id="0" name=""/>
        <dsp:cNvSpPr/>
      </dsp:nvSpPr>
      <dsp:spPr>
        <a:xfrm>
          <a:off x="0" y="0"/>
          <a:ext cx="2736304" cy="1152128"/>
        </a:xfrm>
        <a:prstGeom prst="roundRect">
          <a:avLst>
            <a:gd name="adj" fmla="val 10000"/>
          </a:avLst>
        </a:prstGeom>
        <a:solidFill>
          <a:schemeClr val="accent4">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t>MTHFR</a:t>
          </a:r>
          <a:r>
            <a:rPr lang="en-GB" sz="1800" kern="1200"/>
            <a:t> </a:t>
          </a:r>
        </a:p>
        <a:p>
          <a:pPr marL="0" lvl="0" indent="0" algn="ctr" defTabSz="977900" rtl="0">
            <a:lnSpc>
              <a:spcPct val="90000"/>
            </a:lnSpc>
            <a:spcBef>
              <a:spcPct val="0"/>
            </a:spcBef>
            <a:spcAft>
              <a:spcPct val="35000"/>
            </a:spcAft>
            <a:buNone/>
          </a:pPr>
          <a:r>
            <a:rPr lang="en-GB" sz="1600" kern="1200"/>
            <a:t>GENETIC DEFECT </a:t>
          </a:r>
        </a:p>
        <a:p>
          <a:pPr marL="0" lvl="0" indent="0" algn="ctr" defTabSz="977900" rtl="0">
            <a:lnSpc>
              <a:spcPct val="90000"/>
            </a:lnSpc>
            <a:spcBef>
              <a:spcPct val="0"/>
            </a:spcBef>
            <a:spcAft>
              <a:spcPct val="35000"/>
            </a:spcAft>
            <a:buNone/>
          </a:pPr>
          <a:r>
            <a:rPr lang="en-GB" sz="1200" kern="1200"/>
            <a:t>(</a:t>
          </a:r>
          <a:r>
            <a:rPr lang="en-GB" sz="1200" b="1" kern="1200" err="1"/>
            <a:t>Methylenetetrahydrofolate</a:t>
          </a:r>
          <a:r>
            <a:rPr lang="en-GB" sz="1200" b="1" kern="1200"/>
            <a:t>)</a:t>
          </a:r>
          <a:endParaRPr lang="en-GB" sz="1200" kern="1200"/>
        </a:p>
      </dsp:txBody>
      <dsp:txXfrm>
        <a:off x="33745" y="33745"/>
        <a:ext cx="2668814" cy="1084638"/>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DD6C1-3B4B-49B3-9765-71A782D18665}">
      <dsp:nvSpPr>
        <dsp:cNvPr id="0" name=""/>
        <dsp:cNvSpPr/>
      </dsp:nvSpPr>
      <dsp:spPr>
        <a:xfrm>
          <a:off x="0" y="0"/>
          <a:ext cx="3121804"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A46A2A9E-22B9-4716-9FAF-EEFF7B7A845B}">
      <dsp:nvSpPr>
        <dsp:cNvPr id="0" name=""/>
        <dsp:cNvSpPr/>
      </dsp:nvSpPr>
      <dsp:spPr>
        <a:xfrm>
          <a:off x="0" y="0"/>
          <a:ext cx="3121804" cy="792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ctr" defTabSz="755650" rtl="0">
            <a:lnSpc>
              <a:spcPct val="90000"/>
            </a:lnSpc>
            <a:spcBef>
              <a:spcPct val="0"/>
            </a:spcBef>
            <a:spcAft>
              <a:spcPct val="35000"/>
            </a:spcAft>
            <a:buNone/>
          </a:pPr>
          <a:r>
            <a:rPr lang="en-GB" sz="1700" kern="1200"/>
            <a:t>When we eat/ supplement – they are in an inactivated form</a:t>
          </a:r>
        </a:p>
      </dsp:txBody>
      <dsp:txXfrm>
        <a:off x="0" y="0"/>
        <a:ext cx="3121804" cy="79208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090DA-8859-4DE0-A2E1-961AEEF3316F}">
      <dsp:nvSpPr>
        <dsp:cNvPr id="0" name=""/>
        <dsp:cNvSpPr/>
      </dsp:nvSpPr>
      <dsp:spPr>
        <a:xfrm>
          <a:off x="0" y="0"/>
          <a:ext cx="3176214" cy="510271"/>
        </a:xfrm>
        <a:prstGeom prst="roundRect">
          <a:avLst/>
        </a:prstGeom>
        <a:solidFill>
          <a:schemeClr val="accent1">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We need      to activate them</a:t>
          </a:r>
        </a:p>
      </dsp:txBody>
      <dsp:txXfrm>
        <a:off x="24909" y="24909"/>
        <a:ext cx="3126396" cy="46045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6A6AD0-3FCF-450A-975E-E20273CE9FE5}">
      <dsp:nvSpPr>
        <dsp:cNvPr id="0" name=""/>
        <dsp:cNvSpPr/>
      </dsp:nvSpPr>
      <dsp:spPr>
        <a:xfrm>
          <a:off x="0" y="0"/>
          <a:ext cx="3168351" cy="0"/>
        </a:xfrm>
        <a:prstGeom prst="line">
          <a:avLst/>
        </a:prstGeom>
        <a:solidFill>
          <a:schemeClr val="accent1">
            <a:hueOff val="0"/>
            <a:satOff val="0"/>
            <a:lumOff val="0"/>
            <a:alphaOff val="0"/>
          </a:schemeClr>
        </a:solidFill>
        <a:ln w="11429" cap="flat" cmpd="sng" algn="ctr">
          <a:solidFill>
            <a:schemeClr val="accen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CFBA3AC1-6C30-4682-BE58-310B0AE873E6}">
      <dsp:nvSpPr>
        <dsp:cNvPr id="0" name=""/>
        <dsp:cNvSpPr/>
      </dsp:nvSpPr>
      <dsp:spPr>
        <a:xfrm>
          <a:off x="0" y="0"/>
          <a:ext cx="3168351" cy="680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ctr" defTabSz="800100" rtl="0">
            <a:lnSpc>
              <a:spcPct val="90000"/>
            </a:lnSpc>
            <a:spcBef>
              <a:spcPct val="0"/>
            </a:spcBef>
            <a:spcAft>
              <a:spcPct val="35000"/>
            </a:spcAft>
            <a:buNone/>
          </a:pPr>
          <a:r>
            <a:rPr lang="en-GB" sz="1800" kern="1200"/>
            <a:t>So – defect does not allow activation</a:t>
          </a:r>
        </a:p>
      </dsp:txBody>
      <dsp:txXfrm>
        <a:off x="0" y="0"/>
        <a:ext cx="3168351" cy="68001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8D748-3F49-4841-B4CA-CBE28E909A13}">
      <dsp:nvSpPr>
        <dsp:cNvPr id="0" name=""/>
        <dsp:cNvSpPr/>
      </dsp:nvSpPr>
      <dsp:spPr>
        <a:xfrm>
          <a:off x="0" y="47224"/>
          <a:ext cx="8856984" cy="369691"/>
        </a:xfrm>
        <a:prstGeom prst="roundRect">
          <a:avLst/>
        </a:prstGeom>
        <a:solidFill>
          <a:schemeClr val="accent5">
            <a:shade val="50000"/>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All chemical process in the body are under the control of genes.</a:t>
          </a:r>
        </a:p>
      </dsp:txBody>
      <dsp:txXfrm>
        <a:off x="18047" y="65271"/>
        <a:ext cx="8820890" cy="333597"/>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5046C-7EA6-43D3-8732-D9C9CB2319DD}">
      <dsp:nvSpPr>
        <dsp:cNvPr id="0" name=""/>
        <dsp:cNvSpPr/>
      </dsp:nvSpPr>
      <dsp:spPr>
        <a:xfrm>
          <a:off x="0" y="0"/>
          <a:ext cx="2232247" cy="2232247"/>
        </a:xfrm>
        <a:prstGeom prst="pie">
          <a:avLst>
            <a:gd name="adj1" fmla="val 5400000"/>
            <a:gd name="adj2" fmla="val 16200000"/>
          </a:avLst>
        </a:prstGeom>
        <a:solidFill>
          <a:schemeClr val="accent4">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CE09A092-632E-4074-A2B9-169A39CC2205}">
      <dsp:nvSpPr>
        <dsp:cNvPr id="0" name=""/>
        <dsp:cNvSpPr/>
      </dsp:nvSpPr>
      <dsp:spPr>
        <a:xfrm>
          <a:off x="1116123" y="0"/>
          <a:ext cx="3060340" cy="2232247"/>
        </a:xfrm>
        <a:prstGeom prst="rect">
          <a:avLst/>
        </a:prstGeom>
        <a:solidFill>
          <a:schemeClr val="lt1">
            <a:alpha val="90000"/>
            <a:hueOff val="0"/>
            <a:satOff val="0"/>
            <a:lumOff val="0"/>
            <a:alphaOff val="0"/>
          </a:schemeClr>
        </a:solidFill>
        <a:ln w="11429" cap="flat" cmpd="sng" algn="ctr">
          <a:solidFill>
            <a:schemeClr val="accent4">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Dopamine – no exception</a:t>
          </a:r>
        </a:p>
      </dsp:txBody>
      <dsp:txXfrm>
        <a:off x="1116123" y="0"/>
        <a:ext cx="3060340" cy="669675"/>
      </dsp:txXfrm>
    </dsp:sp>
    <dsp:sp modelId="{F3539C97-0B9F-4C6C-91F6-CF683C1E2BCC}">
      <dsp:nvSpPr>
        <dsp:cNvPr id="0" name=""/>
        <dsp:cNvSpPr/>
      </dsp:nvSpPr>
      <dsp:spPr>
        <a:xfrm>
          <a:off x="390644" y="669675"/>
          <a:ext cx="1450959" cy="1450959"/>
        </a:xfrm>
        <a:prstGeom prst="pie">
          <a:avLst>
            <a:gd name="adj1" fmla="val 5400000"/>
            <a:gd name="adj2" fmla="val 16200000"/>
          </a:avLst>
        </a:prstGeom>
        <a:solidFill>
          <a:schemeClr val="accent4">
            <a:hueOff val="2742807"/>
            <a:satOff val="3723"/>
            <a:lumOff val="6275"/>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94B1EAC6-88AC-49B9-9274-BB07B5CF902F}">
      <dsp:nvSpPr>
        <dsp:cNvPr id="0" name=""/>
        <dsp:cNvSpPr/>
      </dsp:nvSpPr>
      <dsp:spPr>
        <a:xfrm>
          <a:off x="1116123" y="669675"/>
          <a:ext cx="3060340" cy="1450959"/>
        </a:xfrm>
        <a:prstGeom prst="rect">
          <a:avLst/>
        </a:prstGeom>
        <a:solidFill>
          <a:schemeClr val="lt1">
            <a:alpha val="90000"/>
            <a:hueOff val="0"/>
            <a:satOff val="0"/>
            <a:lumOff val="0"/>
            <a:alphaOff val="0"/>
          </a:schemeClr>
        </a:solidFill>
        <a:ln w="11429" cap="flat" cmpd="sng" algn="ctr">
          <a:solidFill>
            <a:schemeClr val="accent4">
              <a:hueOff val="2742807"/>
              <a:satOff val="3723"/>
              <a:lumOff val="6275"/>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There are 100s of dopamine genes</a:t>
          </a:r>
        </a:p>
      </dsp:txBody>
      <dsp:txXfrm>
        <a:off x="1116123" y="669675"/>
        <a:ext cx="3060340" cy="669673"/>
      </dsp:txXfrm>
    </dsp:sp>
    <dsp:sp modelId="{B5B52398-49AD-4F92-BB7C-710BD5924BDD}">
      <dsp:nvSpPr>
        <dsp:cNvPr id="0" name=""/>
        <dsp:cNvSpPr/>
      </dsp:nvSpPr>
      <dsp:spPr>
        <a:xfrm>
          <a:off x="781287" y="1339349"/>
          <a:ext cx="669673" cy="669673"/>
        </a:xfrm>
        <a:prstGeom prst="pie">
          <a:avLst>
            <a:gd name="adj1" fmla="val 5400000"/>
            <a:gd name="adj2" fmla="val 16200000"/>
          </a:avLst>
        </a:prstGeom>
        <a:solidFill>
          <a:schemeClr val="accent4">
            <a:hueOff val="5485614"/>
            <a:satOff val="7445"/>
            <a:lumOff val="12549"/>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DE7F7100-AEDF-4CA7-BCF3-814F17F6D59F}">
      <dsp:nvSpPr>
        <dsp:cNvPr id="0" name=""/>
        <dsp:cNvSpPr/>
      </dsp:nvSpPr>
      <dsp:spPr>
        <a:xfrm>
          <a:off x="1116123" y="1339349"/>
          <a:ext cx="3060340" cy="669673"/>
        </a:xfrm>
        <a:prstGeom prst="rect">
          <a:avLst/>
        </a:prstGeom>
        <a:solidFill>
          <a:schemeClr val="lt1">
            <a:alpha val="90000"/>
            <a:hueOff val="0"/>
            <a:satOff val="0"/>
            <a:lumOff val="0"/>
            <a:alphaOff val="0"/>
          </a:schemeClr>
        </a:solidFill>
        <a:ln w="11429" cap="flat" cmpd="sng" algn="ctr">
          <a:solidFill>
            <a:schemeClr val="accent4">
              <a:hueOff val="5485614"/>
              <a:satOff val="7445"/>
              <a:lumOff val="12549"/>
              <a:alphaOff val="0"/>
            </a:schemeClr>
          </a:solidFill>
          <a:prstDash val="sysDash"/>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A number of defective variants have been found</a:t>
          </a:r>
        </a:p>
      </dsp:txBody>
      <dsp:txXfrm>
        <a:off x="1116123" y="1339349"/>
        <a:ext cx="3060340" cy="669673"/>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27707E-865A-4857-95BC-1DB16A90DCB5}">
      <dsp:nvSpPr>
        <dsp:cNvPr id="0" name=""/>
        <dsp:cNvSpPr/>
      </dsp:nvSpPr>
      <dsp:spPr>
        <a:xfrm>
          <a:off x="3518" y="0"/>
          <a:ext cx="3129182" cy="1575174"/>
        </a:xfrm>
        <a:prstGeom prst="roundRect">
          <a:avLst>
            <a:gd name="adj" fmla="val 10000"/>
          </a:avLst>
        </a:prstGeom>
        <a:blipFill rotWithShape="1">
          <a:blip xmlns:r="http://schemas.openxmlformats.org/officeDocument/2006/relationships" r:embed="rId1"/>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A1133519-C464-4F2D-BD1B-DBCDAC862B31}">
      <dsp:nvSpPr>
        <dsp:cNvPr id="0" name=""/>
        <dsp:cNvSpPr/>
      </dsp:nvSpPr>
      <dsp:spPr>
        <a:xfrm>
          <a:off x="512919" y="945105"/>
          <a:ext cx="3129182" cy="1575174"/>
        </a:xfrm>
        <a:prstGeom prst="roundRect">
          <a:avLst>
            <a:gd name="adj" fmla="val 10000"/>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A small number of these genes are not usually sufficient to cause significant disruption to dopamine transmission – </a:t>
          </a:r>
          <a:r>
            <a:rPr lang="en-GB" sz="1500" b="1" kern="1200"/>
            <a:t>other processes will compensate for small defects. </a:t>
          </a:r>
        </a:p>
      </dsp:txBody>
      <dsp:txXfrm>
        <a:off x="559054" y="991240"/>
        <a:ext cx="3036912" cy="1482904"/>
      </dsp:txXfrm>
    </dsp:sp>
    <dsp:sp modelId="{FD59607F-CB08-468D-B2C7-8BE1C618C1F9}">
      <dsp:nvSpPr>
        <dsp:cNvPr id="0" name=""/>
        <dsp:cNvSpPr/>
      </dsp:nvSpPr>
      <dsp:spPr>
        <a:xfrm>
          <a:off x="3735449" y="411638"/>
          <a:ext cx="602749" cy="75189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3735449" y="562018"/>
        <a:ext cx="421924" cy="451138"/>
      </dsp:txXfrm>
    </dsp:sp>
    <dsp:sp modelId="{BB941F4D-C998-44CA-A8FA-BA340B8B6F60}">
      <dsp:nvSpPr>
        <dsp:cNvPr id="0" name=""/>
        <dsp:cNvSpPr/>
      </dsp:nvSpPr>
      <dsp:spPr>
        <a:xfrm>
          <a:off x="4854842" y="0"/>
          <a:ext cx="3129182" cy="1575174"/>
        </a:xfrm>
        <a:prstGeom prst="roundRect">
          <a:avLst>
            <a:gd name="adj" fmla="val 10000"/>
          </a:avLst>
        </a:prstGeom>
        <a:blipFill rotWithShape="1">
          <a:blip xmlns:r="http://schemas.openxmlformats.org/officeDocument/2006/relationships" r:embed="rId2"/>
          <a:stretch>
            <a:fillRect/>
          </a:stretch>
        </a:blip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9D77180B-41E6-4BD2-B866-E5B2D0189FDA}">
      <dsp:nvSpPr>
        <dsp:cNvPr id="0" name=""/>
        <dsp:cNvSpPr/>
      </dsp:nvSpPr>
      <dsp:spPr>
        <a:xfrm>
          <a:off x="5364243" y="945105"/>
          <a:ext cx="3129182" cy="1575174"/>
        </a:xfrm>
        <a:prstGeom prst="roundRect">
          <a:avLst>
            <a:gd name="adj" fmla="val 10000"/>
          </a:avLst>
        </a:prstGeom>
        <a:solidFill>
          <a:schemeClr val="accent3">
            <a:hueOff val="-9491525"/>
            <a:satOff val="-6236"/>
            <a:lumOff val="-12157"/>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It’s only when there are multiple defects that overwhelm the compensatory mechanisms</a:t>
          </a:r>
        </a:p>
      </dsp:txBody>
      <dsp:txXfrm>
        <a:off x="5410378" y="991240"/>
        <a:ext cx="3036912" cy="148290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D757BA-F4C2-4148-8F57-F72B4D39AB3F}">
      <dsp:nvSpPr>
        <dsp:cNvPr id="0" name=""/>
        <dsp:cNvSpPr/>
      </dsp:nvSpPr>
      <dsp:spPr>
        <a:xfrm>
          <a:off x="2119515" y="0"/>
          <a:ext cx="2385704" cy="2160240"/>
        </a:xfrm>
        <a:prstGeom prst="roundRect">
          <a:avLst/>
        </a:prstGeom>
        <a:solidFill>
          <a:schemeClr val="accent5">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rtl="0">
            <a:lnSpc>
              <a:spcPct val="90000"/>
            </a:lnSpc>
            <a:spcBef>
              <a:spcPct val="0"/>
            </a:spcBef>
            <a:spcAft>
              <a:spcPct val="35000"/>
            </a:spcAft>
            <a:buNone/>
          </a:pPr>
          <a:r>
            <a:rPr lang="en-GB" sz="2300" kern="1200" dirty="0"/>
            <a:t>So – ADHD is not caused by one faulty gene – but is ‘polygenetic’ disorder</a:t>
          </a:r>
        </a:p>
      </dsp:txBody>
      <dsp:txXfrm>
        <a:off x="2224969" y="105454"/>
        <a:ext cx="2174796" cy="1949332"/>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FE0458-C780-4EC5-B3BB-D3999F55C238}">
      <dsp:nvSpPr>
        <dsp:cNvPr id="0" name=""/>
        <dsp:cNvSpPr/>
      </dsp:nvSpPr>
      <dsp:spPr>
        <a:xfrm rot="21300000">
          <a:off x="27673" y="2151129"/>
          <a:ext cx="8962421" cy="1026332"/>
        </a:xfrm>
        <a:prstGeom prst="mathMinus">
          <a:avLst/>
        </a:prstGeom>
        <a:solidFill>
          <a:schemeClr val="dk2">
            <a:tint val="60000"/>
            <a:hueOff val="0"/>
            <a:satOff val="0"/>
            <a:lumOff val="0"/>
            <a:alphaOff val="0"/>
          </a:schemeClr>
        </a:solid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E8A2681B-B290-496B-A798-C98ECEFC6717}">
      <dsp:nvSpPr>
        <dsp:cNvPr id="0" name=""/>
        <dsp:cNvSpPr/>
      </dsp:nvSpPr>
      <dsp:spPr>
        <a:xfrm>
          <a:off x="1018597" y="306266"/>
          <a:ext cx="2819847" cy="2232253"/>
        </a:xfrm>
        <a:prstGeom prst="downArrow">
          <a:avLst/>
        </a:prstGeom>
        <a:blipFill rotWithShape="0">
          <a:blip xmlns:r="http://schemas.openxmlformats.org/officeDocument/2006/relationships" r:embed="rId1"/>
          <a:stretch>
            <a:fillRect/>
          </a:stretch>
        </a:blip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EC57200D-CDA9-4688-9037-599E5DFB0828}">
      <dsp:nvSpPr>
        <dsp:cNvPr id="0" name=""/>
        <dsp:cNvSpPr/>
      </dsp:nvSpPr>
      <dsp:spPr>
        <a:xfrm>
          <a:off x="4553265" y="72019"/>
          <a:ext cx="3430791" cy="2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688" tIns="170688" rIns="170688" bIns="170688" numCol="1" spcCol="1270" anchor="ctr" anchorCtr="0">
          <a:noAutofit/>
        </a:bodyPr>
        <a:lstStyle/>
        <a:p>
          <a:pPr marL="0" lvl="0" indent="0" algn="ctr" defTabSz="1066800" rtl="0">
            <a:lnSpc>
              <a:spcPct val="90000"/>
            </a:lnSpc>
            <a:spcBef>
              <a:spcPct val="0"/>
            </a:spcBef>
            <a:spcAft>
              <a:spcPct val="35000"/>
            </a:spcAft>
            <a:buNone/>
          </a:pPr>
          <a:r>
            <a:rPr lang="en-GB" sz="2400" kern="1200"/>
            <a:t>Twin studies - heritability estimated to be 76% in the population </a:t>
          </a:r>
        </a:p>
        <a:p>
          <a:pPr marL="0" lvl="0" indent="0" algn="ctr" defTabSz="1066800" rtl="0">
            <a:lnSpc>
              <a:spcPct val="90000"/>
            </a:lnSpc>
            <a:spcBef>
              <a:spcPct val="0"/>
            </a:spcBef>
            <a:spcAft>
              <a:spcPct val="35000"/>
            </a:spcAft>
            <a:buNone/>
          </a:pPr>
          <a:r>
            <a:rPr lang="en-GB" sz="1100" kern="1200"/>
            <a:t>(</a:t>
          </a:r>
          <a:r>
            <a:rPr lang="en-GB" sz="1100" kern="1200" err="1"/>
            <a:t>Farone</a:t>
          </a:r>
          <a:r>
            <a:rPr lang="en-GB" sz="1100" kern="1200"/>
            <a:t> , Perlis, Doyle, et al. 2005).</a:t>
          </a:r>
        </a:p>
      </dsp:txBody>
      <dsp:txXfrm>
        <a:off x="4553265" y="72019"/>
        <a:ext cx="3430791" cy="2238008"/>
      </dsp:txXfrm>
    </dsp:sp>
    <dsp:sp modelId="{AD0BDC08-74DB-4221-B6DF-920B849FB16C}">
      <dsp:nvSpPr>
        <dsp:cNvPr id="0" name=""/>
        <dsp:cNvSpPr/>
      </dsp:nvSpPr>
      <dsp:spPr>
        <a:xfrm>
          <a:off x="5230305" y="2930725"/>
          <a:ext cx="2705330" cy="2131436"/>
        </a:xfrm>
        <a:prstGeom prst="upArrow">
          <a:avLst/>
        </a:prstGeom>
        <a:blipFill rotWithShape="0">
          <a:blip xmlns:r="http://schemas.openxmlformats.org/officeDocument/2006/relationships" r:embed="rId2"/>
          <a:stretch>
            <a:fillRect/>
          </a:stretch>
        </a:blipFill>
        <a:ln w="11429" cap="flat" cmpd="sng" algn="ctr">
          <a:solidFill>
            <a:schemeClr val="lt2">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A098EDFC-EEFB-4E34-9F5F-361724CA47DC}">
      <dsp:nvSpPr>
        <dsp:cNvPr id="0" name=""/>
        <dsp:cNvSpPr/>
      </dsp:nvSpPr>
      <dsp:spPr>
        <a:xfrm>
          <a:off x="808857" y="2952319"/>
          <a:ext cx="3973300" cy="22380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GB" sz="1800" kern="1200"/>
            <a:t>Swedish twin registry (n=21,000 children twin pairs, and n=37,714 adult twin pairs) - the genetic contribution to ADHD was 88% across child/adolescent twins; and 72% in adult twins </a:t>
          </a:r>
          <a:r>
            <a:rPr lang="en-GB" sz="1200" kern="1200"/>
            <a:t>(Larsson H, Chang Z, </a:t>
          </a:r>
          <a:r>
            <a:rPr lang="en-GB" sz="1200" kern="1200" err="1"/>
            <a:t>D’Onofrio</a:t>
          </a:r>
          <a:r>
            <a:rPr lang="en-GB" sz="1200" kern="1200"/>
            <a:t> BM, et al. 2013) </a:t>
          </a:r>
        </a:p>
      </dsp:txBody>
      <dsp:txXfrm>
        <a:off x="808857" y="2952319"/>
        <a:ext cx="3973300" cy="2238008"/>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079A2A-CA02-4BCB-9483-6DB98EB8E2ED}">
      <dsp:nvSpPr>
        <dsp:cNvPr id="0" name=""/>
        <dsp:cNvSpPr/>
      </dsp:nvSpPr>
      <dsp:spPr>
        <a:xfrm>
          <a:off x="-6576974" y="-1013829"/>
          <a:ext cx="7890618" cy="7890618"/>
        </a:xfrm>
        <a:prstGeom prst="blockArc">
          <a:avLst>
            <a:gd name="adj1" fmla="val 18900000"/>
            <a:gd name="adj2" fmla="val 2700000"/>
            <a:gd name="adj3" fmla="val 274"/>
          </a:avLst>
        </a:prstGeom>
        <a:noFill/>
        <a:ln w="11429" cap="flat" cmpd="sng" algn="ctr">
          <a:solidFill>
            <a:schemeClr val="accent5">
              <a:hueOff val="0"/>
              <a:satOff val="0"/>
              <a:lumOff val="0"/>
              <a:alphaOff val="0"/>
            </a:schemeClr>
          </a:solidFill>
          <a:prstDash val="sysDash"/>
        </a:ln>
        <a:effectLst/>
      </dsp:spPr>
      <dsp:style>
        <a:lnRef idx="2">
          <a:scrgbClr r="0" g="0" b="0"/>
        </a:lnRef>
        <a:fillRef idx="0">
          <a:scrgbClr r="0" g="0" b="0"/>
        </a:fillRef>
        <a:effectRef idx="0">
          <a:scrgbClr r="0" g="0" b="0"/>
        </a:effectRef>
        <a:fontRef idx="minor"/>
      </dsp:style>
    </dsp:sp>
    <dsp:sp modelId="{0C643A65-6998-4282-A331-B6835B57AF16}">
      <dsp:nvSpPr>
        <dsp:cNvPr id="0" name=""/>
        <dsp:cNvSpPr/>
      </dsp:nvSpPr>
      <dsp:spPr>
        <a:xfrm>
          <a:off x="1077758" y="837582"/>
          <a:ext cx="7748298" cy="1674930"/>
        </a:xfrm>
        <a:prstGeom prst="rect">
          <a:avLst/>
        </a:prstGeom>
        <a:solidFill>
          <a:schemeClr val="accent4">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329476" tIns="50800" rIns="50800" bIns="50800" numCol="1" spcCol="1270" anchor="ctr" anchorCtr="0">
          <a:noAutofit/>
        </a:bodyPr>
        <a:lstStyle/>
        <a:p>
          <a:pPr marL="0" lvl="0" indent="0" algn="l" defTabSz="889000" rtl="0">
            <a:lnSpc>
              <a:spcPct val="90000"/>
            </a:lnSpc>
            <a:spcBef>
              <a:spcPct val="0"/>
            </a:spcBef>
            <a:spcAft>
              <a:spcPct val="35000"/>
            </a:spcAft>
            <a:buNone/>
          </a:pPr>
          <a:r>
            <a:rPr lang="en-GB" sz="2000" kern="1200"/>
            <a:t>Adoption studies in children and adolescents have also indicated that </a:t>
          </a:r>
          <a:r>
            <a:rPr lang="en-GB" sz="2000" b="1" kern="1200"/>
            <a:t>rates of ADHD are significantly higher between biological relatives </a:t>
          </a:r>
          <a:r>
            <a:rPr lang="en-GB" sz="2000" kern="1200"/>
            <a:t>(parent-child or sibling) </a:t>
          </a:r>
          <a:r>
            <a:rPr lang="en-GB" sz="2000" b="1" kern="1200"/>
            <a:t>compared with adoptive relatives </a:t>
          </a:r>
          <a:r>
            <a:rPr lang="en-GB" sz="2000" kern="1200"/>
            <a:t>(</a:t>
          </a:r>
          <a:r>
            <a:rPr lang="nl-NL" sz="2000" kern="1200"/>
            <a:t>Sprich, Biederman, Crawford, et al. 2000)</a:t>
          </a:r>
          <a:endParaRPr lang="en-GB" sz="2000" kern="1200"/>
        </a:p>
      </dsp:txBody>
      <dsp:txXfrm>
        <a:off x="1077758" y="837582"/>
        <a:ext cx="7748298" cy="1674930"/>
      </dsp:txXfrm>
    </dsp:sp>
    <dsp:sp modelId="{76078168-21E9-4D20-AA85-8DE92EAB431C}">
      <dsp:nvSpPr>
        <dsp:cNvPr id="0" name=""/>
        <dsp:cNvSpPr/>
      </dsp:nvSpPr>
      <dsp:spPr>
        <a:xfrm>
          <a:off x="30927" y="628216"/>
          <a:ext cx="2093663" cy="2093663"/>
        </a:xfrm>
        <a:prstGeom prst="ellipse">
          <a:avLst/>
        </a:prstGeom>
        <a:blipFill rotWithShape="0">
          <a:blip xmlns:r="http://schemas.openxmlformats.org/officeDocument/2006/relationships" r:embed="rId1"/>
          <a:stretch>
            <a:fillRect/>
          </a:stretch>
        </a:blipFill>
        <a:ln w="11429" cap="flat" cmpd="sng" algn="ctr">
          <a:solidFill>
            <a:schemeClr val="accent4">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B7D71B76-7C0E-45F6-A48E-50CC890E3CFB}">
      <dsp:nvSpPr>
        <dsp:cNvPr id="0" name=""/>
        <dsp:cNvSpPr/>
      </dsp:nvSpPr>
      <dsp:spPr>
        <a:xfrm>
          <a:off x="1077758" y="3350447"/>
          <a:ext cx="7748298" cy="1674930"/>
        </a:xfrm>
        <a:prstGeom prst="rect">
          <a:avLst/>
        </a:prstGeom>
        <a:solidFill>
          <a:schemeClr val="accent4">
            <a:hueOff val="5485614"/>
            <a:satOff val="7445"/>
            <a:lumOff val="12549"/>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1329476" tIns="50800" rIns="50800" bIns="50800" numCol="1" spcCol="1270" anchor="ctr" anchorCtr="0">
          <a:noAutofit/>
        </a:bodyPr>
        <a:lstStyle/>
        <a:p>
          <a:pPr marL="0" lvl="0" indent="0" algn="l" defTabSz="889000" rtl="0">
            <a:lnSpc>
              <a:spcPct val="90000"/>
            </a:lnSpc>
            <a:spcBef>
              <a:spcPct val="0"/>
            </a:spcBef>
            <a:spcAft>
              <a:spcPct val="35000"/>
            </a:spcAft>
            <a:buNone/>
          </a:pPr>
          <a:r>
            <a:rPr lang="en-GB" sz="2000" kern="1200"/>
            <a:t>In addition, results from a genome-wide association study of pooled DNA from adults with ADHD suggested that a </a:t>
          </a:r>
          <a:r>
            <a:rPr lang="en-GB" sz="2000" b="1" kern="1200"/>
            <a:t>genetic component was likely to contribute </a:t>
          </a:r>
          <a:r>
            <a:rPr lang="en-GB" sz="2000" kern="1200"/>
            <a:t>to the persistence of ADHD from childhood into adulthood (</a:t>
          </a:r>
          <a:r>
            <a:rPr lang="nb-NO" sz="2000" kern="1200"/>
            <a:t>Lesch , Timmesfeld, Renner, et al. 2008)</a:t>
          </a:r>
          <a:endParaRPr lang="en-GB" sz="2000" kern="1200"/>
        </a:p>
      </dsp:txBody>
      <dsp:txXfrm>
        <a:off x="1077758" y="3350447"/>
        <a:ext cx="7748298" cy="1674930"/>
      </dsp:txXfrm>
    </dsp:sp>
    <dsp:sp modelId="{C564953E-5302-4355-8D9D-B2D3FE825E59}">
      <dsp:nvSpPr>
        <dsp:cNvPr id="0" name=""/>
        <dsp:cNvSpPr/>
      </dsp:nvSpPr>
      <dsp:spPr>
        <a:xfrm>
          <a:off x="30927" y="3141080"/>
          <a:ext cx="2093663" cy="2093663"/>
        </a:xfrm>
        <a:prstGeom prst="ellipse">
          <a:avLst/>
        </a:prstGeom>
        <a:blipFill rotWithShape="0">
          <a:blip xmlns:r="http://schemas.openxmlformats.org/officeDocument/2006/relationships" r:embed="rId2"/>
          <a:stretch>
            <a:fillRect/>
          </a:stretch>
        </a:blipFill>
        <a:ln w="11429" cap="flat" cmpd="sng" algn="ctr">
          <a:solidFill>
            <a:schemeClr val="accent4">
              <a:hueOff val="5485614"/>
              <a:satOff val="7445"/>
              <a:lumOff val="12549"/>
              <a:alphaOff val="0"/>
            </a:schemeClr>
          </a:solidFill>
          <a:prstDash val="sysDash"/>
        </a:ln>
        <a:effectLst/>
      </dsp:spPr>
      <dsp:style>
        <a:lnRef idx="2">
          <a:scrgbClr r="0" g="0" b="0"/>
        </a:lnRef>
        <a:fillRef idx="1">
          <a:scrgbClr r="0" g="0" b="0"/>
        </a:fillRef>
        <a:effectRef idx="0">
          <a:scrgbClr r="0" g="0" b="0"/>
        </a:effectRef>
        <a:fontRef idx="minor"/>
      </dsp:style>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F04B62-B188-4D2A-B3C5-BF5D133CB3F9}">
      <dsp:nvSpPr>
        <dsp:cNvPr id="0" name=""/>
        <dsp:cNvSpPr/>
      </dsp:nvSpPr>
      <dsp:spPr>
        <a:xfrm>
          <a:off x="864119" y="0"/>
          <a:ext cx="4453044" cy="1584023"/>
        </a:xfrm>
        <a:prstGeom prst="chevron">
          <a:avLst/>
        </a:prstGeom>
        <a:solidFill>
          <a:schemeClr val="accent5">
            <a:lumMod val="50000"/>
            <a:alpha val="9000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a:t>Any condition that causes sufficient damage to the frontal lobes can cause ADHD</a:t>
          </a:r>
        </a:p>
      </dsp:txBody>
      <dsp:txXfrm>
        <a:off x="1656131" y="0"/>
        <a:ext cx="2869021" cy="1584023"/>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79D16-3FD9-428B-BFAE-935DC9B9D53B}">
      <dsp:nvSpPr>
        <dsp:cNvPr id="0" name=""/>
        <dsp:cNvSpPr/>
      </dsp:nvSpPr>
      <dsp:spPr>
        <a:xfrm>
          <a:off x="220858" y="228914"/>
          <a:ext cx="3446715" cy="3446715"/>
        </a:xfrm>
        <a:prstGeom prst="circularArrow">
          <a:avLst>
            <a:gd name="adj1" fmla="val 5544"/>
            <a:gd name="adj2" fmla="val 330680"/>
            <a:gd name="adj3" fmla="val 14585799"/>
            <a:gd name="adj4" fmla="val 16910281"/>
            <a:gd name="adj5" fmla="val 575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376197-4AD6-4072-8C32-461274710423}">
      <dsp:nvSpPr>
        <dsp:cNvPr id="0" name=""/>
        <dsp:cNvSpPr/>
      </dsp:nvSpPr>
      <dsp:spPr>
        <a:xfrm>
          <a:off x="1434428" y="256282"/>
          <a:ext cx="1019574" cy="509787"/>
        </a:xfrm>
        <a:prstGeom prst="roundRect">
          <a:avLst/>
        </a:prstGeom>
        <a:solidFill>
          <a:schemeClr val="accent3">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Severe head trauma</a:t>
          </a:r>
        </a:p>
      </dsp:txBody>
      <dsp:txXfrm>
        <a:off x="1459314" y="281168"/>
        <a:ext cx="969802" cy="460015"/>
      </dsp:txXfrm>
    </dsp:sp>
    <dsp:sp modelId="{0839F48A-A8BE-41BF-860D-66553C196711}">
      <dsp:nvSpPr>
        <dsp:cNvPr id="0" name=""/>
        <dsp:cNvSpPr/>
      </dsp:nvSpPr>
      <dsp:spPr>
        <a:xfrm>
          <a:off x="2583576" y="809682"/>
          <a:ext cx="1019574" cy="509787"/>
        </a:xfrm>
        <a:prstGeom prst="roundRect">
          <a:avLst/>
        </a:prstGeom>
        <a:solidFill>
          <a:schemeClr val="accent3">
            <a:hueOff val="-1581921"/>
            <a:satOff val="-1039"/>
            <a:lumOff val="-2026"/>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Brain haemorrhage</a:t>
          </a:r>
        </a:p>
      </dsp:txBody>
      <dsp:txXfrm>
        <a:off x="2608462" y="834568"/>
        <a:ext cx="969802" cy="460015"/>
      </dsp:txXfrm>
    </dsp:sp>
    <dsp:sp modelId="{93DC4FA1-4C88-4696-BFE9-1C8B181AEA2B}">
      <dsp:nvSpPr>
        <dsp:cNvPr id="0" name=""/>
        <dsp:cNvSpPr/>
      </dsp:nvSpPr>
      <dsp:spPr>
        <a:xfrm>
          <a:off x="2867392" y="2053161"/>
          <a:ext cx="1019574" cy="509787"/>
        </a:xfrm>
        <a:prstGeom prst="roundRect">
          <a:avLst/>
        </a:prstGeom>
        <a:solidFill>
          <a:schemeClr val="accent3">
            <a:hueOff val="-3163842"/>
            <a:satOff val="-2079"/>
            <a:lumOff val="-4052"/>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Lead poisoning</a:t>
          </a:r>
        </a:p>
      </dsp:txBody>
      <dsp:txXfrm>
        <a:off x="2892278" y="2078047"/>
        <a:ext cx="969802" cy="460015"/>
      </dsp:txXfrm>
    </dsp:sp>
    <dsp:sp modelId="{75BC174F-3FF8-4DF8-B8C8-E8A62EC2F1EA}">
      <dsp:nvSpPr>
        <dsp:cNvPr id="0" name=""/>
        <dsp:cNvSpPr/>
      </dsp:nvSpPr>
      <dsp:spPr>
        <a:xfrm>
          <a:off x="2072157" y="3050354"/>
          <a:ext cx="1019574" cy="509787"/>
        </a:xfrm>
        <a:prstGeom prst="roundRect">
          <a:avLst/>
        </a:prstGeom>
        <a:solidFill>
          <a:schemeClr val="accent3">
            <a:hueOff val="-4745762"/>
            <a:satOff val="-3118"/>
            <a:lumOff val="-6078"/>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Brain infection</a:t>
          </a:r>
        </a:p>
      </dsp:txBody>
      <dsp:txXfrm>
        <a:off x="2097043" y="3075240"/>
        <a:ext cx="969802" cy="460015"/>
      </dsp:txXfrm>
    </dsp:sp>
    <dsp:sp modelId="{AAB51F58-63A8-434D-AF1F-B93FDDD76326}">
      <dsp:nvSpPr>
        <dsp:cNvPr id="0" name=""/>
        <dsp:cNvSpPr/>
      </dsp:nvSpPr>
      <dsp:spPr>
        <a:xfrm>
          <a:off x="796700" y="3050354"/>
          <a:ext cx="1019574" cy="509787"/>
        </a:xfrm>
        <a:prstGeom prst="roundRect">
          <a:avLst/>
        </a:prstGeom>
        <a:solidFill>
          <a:schemeClr val="accent3">
            <a:hueOff val="-6327683"/>
            <a:satOff val="-4157"/>
            <a:lumOff val="-8105"/>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Brain tumours</a:t>
          </a:r>
        </a:p>
      </dsp:txBody>
      <dsp:txXfrm>
        <a:off x="821586" y="3075240"/>
        <a:ext cx="969802" cy="460015"/>
      </dsp:txXfrm>
    </dsp:sp>
    <dsp:sp modelId="{EE558EFE-EDA1-4ACD-9204-5B834FE436D9}">
      <dsp:nvSpPr>
        <dsp:cNvPr id="0" name=""/>
        <dsp:cNvSpPr/>
      </dsp:nvSpPr>
      <dsp:spPr>
        <a:xfrm>
          <a:off x="1465" y="2053161"/>
          <a:ext cx="1019574" cy="509787"/>
        </a:xfrm>
        <a:prstGeom prst="roundRect">
          <a:avLst/>
        </a:prstGeom>
        <a:solidFill>
          <a:schemeClr val="accent3">
            <a:hueOff val="-7909603"/>
            <a:satOff val="-5197"/>
            <a:lumOff val="-10131"/>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Leukaemia</a:t>
          </a:r>
        </a:p>
      </dsp:txBody>
      <dsp:txXfrm>
        <a:off x="26351" y="2078047"/>
        <a:ext cx="969802" cy="460015"/>
      </dsp:txXfrm>
    </dsp:sp>
    <dsp:sp modelId="{50E47064-E01C-43F4-A073-4172120093CD}">
      <dsp:nvSpPr>
        <dsp:cNvPr id="0" name=""/>
        <dsp:cNvSpPr/>
      </dsp:nvSpPr>
      <dsp:spPr>
        <a:xfrm>
          <a:off x="285281" y="809682"/>
          <a:ext cx="1019574" cy="509787"/>
        </a:xfrm>
        <a:prstGeom prst="roundRect">
          <a:avLst/>
        </a:prstGeom>
        <a:solidFill>
          <a:schemeClr val="accent3">
            <a:hueOff val="-9491525"/>
            <a:satOff val="-6236"/>
            <a:lumOff val="-12157"/>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rtl="0">
            <a:lnSpc>
              <a:spcPct val="90000"/>
            </a:lnSpc>
            <a:spcBef>
              <a:spcPct val="0"/>
            </a:spcBef>
            <a:spcAft>
              <a:spcPct val="35000"/>
            </a:spcAft>
            <a:buNone/>
          </a:pPr>
          <a:r>
            <a:rPr lang="en-GB" sz="1050" kern="1200"/>
            <a:t>hydrocephalus</a:t>
          </a:r>
        </a:p>
      </dsp:txBody>
      <dsp:txXfrm>
        <a:off x="310167" y="834568"/>
        <a:ext cx="969802" cy="460015"/>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C73F8E-5D42-41B0-8B1A-AA8AA09C51B7}">
      <dsp:nvSpPr>
        <dsp:cNvPr id="0" name=""/>
        <dsp:cNvSpPr/>
      </dsp:nvSpPr>
      <dsp:spPr>
        <a:xfrm>
          <a:off x="1916261" y="886329"/>
          <a:ext cx="3038329" cy="2548504"/>
        </a:xfrm>
        <a:prstGeom prst="hexagon">
          <a:avLst>
            <a:gd name="adj" fmla="val 25000"/>
            <a:gd name="vf" fmla="val 115470"/>
          </a:avLst>
        </a:prstGeom>
        <a:solidFill>
          <a:schemeClr val="accent4">
            <a:lumMod val="75000"/>
          </a:schemeClr>
        </a:solidFill>
        <a:ln w="11429" cap="flat" cmpd="sng" algn="ctr">
          <a:solidFill>
            <a:schemeClr val="accent5">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0" tIns="25400" rIns="0" bIns="25400" numCol="1" spcCol="1270" anchor="ctr" anchorCtr="0">
          <a:noAutofit/>
        </a:bodyPr>
        <a:lstStyle/>
        <a:p>
          <a:pPr marL="0" lvl="0" indent="0" algn="ctr" defTabSz="889000" rtl="0">
            <a:lnSpc>
              <a:spcPct val="90000"/>
            </a:lnSpc>
            <a:spcBef>
              <a:spcPct val="0"/>
            </a:spcBef>
            <a:spcAft>
              <a:spcPct val="35000"/>
            </a:spcAft>
            <a:buNone/>
          </a:pPr>
          <a:r>
            <a:rPr lang="en-GB" sz="2000" kern="1200"/>
            <a:t>Some environmental conditions interact with a genetic susceptibility to ADHD</a:t>
          </a:r>
        </a:p>
      </dsp:txBody>
      <dsp:txXfrm>
        <a:off x="2381830" y="1276842"/>
        <a:ext cx="2107191" cy="1767478"/>
      </dsp:txXfrm>
    </dsp:sp>
    <dsp:sp modelId="{5294AE1D-C5E2-48DB-8C5E-8E69B3B25BAB}">
      <dsp:nvSpPr>
        <dsp:cNvPr id="0" name=""/>
        <dsp:cNvSpPr/>
      </dsp:nvSpPr>
      <dsp:spPr>
        <a:xfrm>
          <a:off x="2125481" y="2052132"/>
          <a:ext cx="306358" cy="264413"/>
        </a:xfrm>
        <a:prstGeom prst="hexagon">
          <a:avLst>
            <a:gd name="adj" fmla="val 25000"/>
            <a:gd name="vf" fmla="val 115470"/>
          </a:avLst>
        </a:prstGeom>
        <a:solidFill>
          <a:schemeClr val="lt1">
            <a:hueOff val="0"/>
            <a:satOff val="0"/>
            <a:lumOff val="0"/>
            <a:alphaOff val="0"/>
          </a:schemeClr>
        </a:solidFill>
        <a:ln w="11429" cap="flat" cmpd="sng" algn="ctr">
          <a:solidFill>
            <a:schemeClr val="accent5">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9618E0B0-E567-42A8-A2F5-302078AB3AAF}">
      <dsp:nvSpPr>
        <dsp:cNvPr id="0" name=""/>
        <dsp:cNvSpPr/>
      </dsp:nvSpPr>
      <dsp:spPr>
        <a:xfrm>
          <a:off x="253270" y="-22235"/>
          <a:ext cx="2458804" cy="2060696"/>
        </a:xfrm>
        <a:prstGeom prst="hexagon">
          <a:avLst>
            <a:gd name="adj" fmla="val 25000"/>
            <a:gd name="vf" fmla="val 115470"/>
          </a:avLst>
        </a:prstGeom>
        <a:blipFill rotWithShape="1">
          <a:blip xmlns:r="http://schemas.openxmlformats.org/officeDocument/2006/relationships" r:embed="rId1"/>
          <a:stretch>
            <a:fillRect/>
          </a:stretch>
        </a:blipFill>
        <a:ln w="11429" cap="flat" cmpd="sng" algn="ctr">
          <a:solidFill>
            <a:schemeClr val="accent5">
              <a:hueOff val="0"/>
              <a:satOff val="0"/>
              <a:lumOff val="0"/>
              <a:alphaOff val="0"/>
            </a:schemeClr>
          </a:solidFill>
          <a:prstDash val="sysDash"/>
        </a:ln>
        <a:effectLst/>
      </dsp:spPr>
      <dsp:style>
        <a:lnRef idx="2">
          <a:scrgbClr r="0" g="0" b="0"/>
        </a:lnRef>
        <a:fillRef idx="1">
          <a:scrgbClr r="0" g="0" b="0"/>
        </a:fillRef>
        <a:effectRef idx="0">
          <a:scrgbClr r="0" g="0" b="0"/>
        </a:effectRef>
        <a:fontRef idx="minor"/>
      </dsp:style>
    </dsp:sp>
    <dsp:sp modelId="{E0A64D52-C59E-4F47-BC51-273CD488C18F}">
      <dsp:nvSpPr>
        <dsp:cNvPr id="0" name=""/>
        <dsp:cNvSpPr/>
      </dsp:nvSpPr>
      <dsp:spPr>
        <a:xfrm>
          <a:off x="1693432" y="1619075"/>
          <a:ext cx="306358" cy="264413"/>
        </a:xfrm>
        <a:prstGeom prst="hexagon">
          <a:avLst>
            <a:gd name="adj" fmla="val 25000"/>
            <a:gd name="vf" fmla="val 115470"/>
          </a:avLst>
        </a:prstGeom>
        <a:solidFill>
          <a:schemeClr val="lt1">
            <a:hueOff val="0"/>
            <a:satOff val="0"/>
            <a:lumOff val="0"/>
            <a:alphaOff val="0"/>
          </a:schemeClr>
        </a:solidFill>
        <a:ln w="11429" cap="flat" cmpd="sng" algn="ctr">
          <a:solidFill>
            <a:schemeClr val="accent5">
              <a:hueOff val="-5020566"/>
              <a:satOff val="41093"/>
              <a:lumOff val="-6666"/>
              <a:alphaOff val="0"/>
            </a:schemeClr>
          </a:solidFill>
          <a:prstDash val="sysDash"/>
        </a:ln>
        <a:effectLst/>
      </dsp:spPr>
      <dsp:style>
        <a:lnRef idx="2">
          <a:scrgbClr r="0" g="0" b="0"/>
        </a:lnRef>
        <a:fillRef idx="1">
          <a:scrgbClr r="0" g="0" b="0"/>
        </a:fillRef>
        <a:effectRef idx="0">
          <a:scrgbClr r="0" g="0" b="0"/>
        </a:effectRef>
        <a:fontRef idx="minor"/>
      </dsp:style>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76DDF-AC10-49C1-8379-17540071EFA3}">
      <dsp:nvSpPr>
        <dsp:cNvPr id="0" name=""/>
        <dsp:cNvSpPr/>
      </dsp:nvSpPr>
      <dsp:spPr>
        <a:xfrm>
          <a:off x="0" y="586"/>
          <a:ext cx="3384376" cy="0"/>
        </a:xfrm>
        <a:prstGeom prst="line">
          <a:avLst/>
        </a:prstGeom>
        <a:solidFill>
          <a:schemeClr val="accent2">
            <a:shade val="80000"/>
            <a:hueOff val="0"/>
            <a:satOff val="0"/>
            <a:lumOff val="0"/>
            <a:alphaOff val="0"/>
          </a:schemeClr>
        </a:solidFill>
        <a:ln w="11429" cap="flat" cmpd="sng" algn="ctr">
          <a:solidFill>
            <a:schemeClr val="accent2">
              <a:shade val="80000"/>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AC1ED6C2-FEB8-42EB-8506-303755DDAB6C}">
      <dsp:nvSpPr>
        <dsp:cNvPr id="0" name=""/>
        <dsp:cNvSpPr/>
      </dsp:nvSpPr>
      <dsp:spPr>
        <a:xfrm>
          <a:off x="0" y="586"/>
          <a:ext cx="3384376" cy="399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Low birth weight</a:t>
          </a:r>
        </a:p>
      </dsp:txBody>
      <dsp:txXfrm>
        <a:off x="0" y="586"/>
        <a:ext cx="3384376" cy="399718"/>
      </dsp:txXfrm>
    </dsp:sp>
    <dsp:sp modelId="{50270C31-EE0E-4240-A2B9-C10116B5B641}">
      <dsp:nvSpPr>
        <dsp:cNvPr id="0" name=""/>
        <dsp:cNvSpPr/>
      </dsp:nvSpPr>
      <dsp:spPr>
        <a:xfrm>
          <a:off x="0" y="400305"/>
          <a:ext cx="3384376" cy="0"/>
        </a:xfrm>
        <a:prstGeom prst="line">
          <a:avLst/>
        </a:prstGeom>
        <a:solidFill>
          <a:schemeClr val="accent2">
            <a:shade val="80000"/>
            <a:hueOff val="-151706"/>
            <a:satOff val="-24292"/>
            <a:lumOff val="18155"/>
            <a:alphaOff val="0"/>
          </a:schemeClr>
        </a:solidFill>
        <a:ln w="11429" cap="flat" cmpd="sng" algn="ctr">
          <a:solidFill>
            <a:schemeClr val="accent2">
              <a:shade val="80000"/>
              <a:hueOff val="-151706"/>
              <a:satOff val="-24292"/>
              <a:lumOff val="18155"/>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DA49FC3C-F216-4535-8188-6248A5A898E3}">
      <dsp:nvSpPr>
        <dsp:cNvPr id="0" name=""/>
        <dsp:cNvSpPr/>
      </dsp:nvSpPr>
      <dsp:spPr>
        <a:xfrm>
          <a:off x="0" y="400305"/>
          <a:ext cx="3384376" cy="399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Smoking during pregnancy</a:t>
          </a:r>
        </a:p>
      </dsp:txBody>
      <dsp:txXfrm>
        <a:off x="0" y="400305"/>
        <a:ext cx="3384376" cy="399718"/>
      </dsp:txXfrm>
    </dsp:sp>
    <dsp:sp modelId="{EA128312-370D-4C78-939C-9953801D0B9F}">
      <dsp:nvSpPr>
        <dsp:cNvPr id="0" name=""/>
        <dsp:cNvSpPr/>
      </dsp:nvSpPr>
      <dsp:spPr>
        <a:xfrm>
          <a:off x="0" y="800023"/>
          <a:ext cx="3384376" cy="0"/>
        </a:xfrm>
        <a:prstGeom prst="line">
          <a:avLst/>
        </a:prstGeom>
        <a:solidFill>
          <a:schemeClr val="accent2">
            <a:shade val="80000"/>
            <a:hueOff val="-303412"/>
            <a:satOff val="-48584"/>
            <a:lumOff val="36311"/>
            <a:alphaOff val="0"/>
          </a:schemeClr>
        </a:solidFill>
        <a:ln w="11429" cap="flat" cmpd="sng" algn="ctr">
          <a:solidFill>
            <a:schemeClr val="accent2">
              <a:shade val="80000"/>
              <a:hueOff val="-303412"/>
              <a:satOff val="-48584"/>
              <a:lumOff val="36311"/>
              <a:alphaOff val="0"/>
            </a:schemeClr>
          </a:solidFill>
          <a:prstDash val="sysDash"/>
        </a:ln>
        <a:effectLst/>
      </dsp:spPr>
      <dsp:style>
        <a:lnRef idx="2">
          <a:scrgbClr r="0" g="0" b="0"/>
        </a:lnRef>
        <a:fillRef idx="1">
          <a:scrgbClr r="0" g="0" b="0"/>
        </a:fillRef>
        <a:effectRef idx="0">
          <a:scrgbClr r="0" g="0" b="0"/>
        </a:effectRef>
        <a:fontRef idx="minor">
          <a:schemeClr val="lt1"/>
        </a:fontRef>
      </dsp:style>
    </dsp:sp>
    <dsp:sp modelId="{E5B986C5-C380-445A-BE4F-0DB58618007F}">
      <dsp:nvSpPr>
        <dsp:cNvPr id="0" name=""/>
        <dsp:cNvSpPr/>
      </dsp:nvSpPr>
      <dsp:spPr>
        <a:xfrm>
          <a:off x="0" y="800023"/>
          <a:ext cx="3384376" cy="399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a:t>Alcohol abuse during pregnancy</a:t>
          </a:r>
        </a:p>
      </dsp:txBody>
      <dsp:txXfrm>
        <a:off x="0" y="800023"/>
        <a:ext cx="3384376" cy="399718"/>
      </dsp:txXfrm>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EA7BAD-4A1A-4157-B424-3C8D98A2C403}">
      <dsp:nvSpPr>
        <dsp:cNvPr id="0" name=""/>
        <dsp:cNvSpPr/>
      </dsp:nvSpPr>
      <dsp:spPr>
        <a:xfrm>
          <a:off x="8716" y="0"/>
          <a:ext cx="8916919" cy="1099003"/>
        </a:xfrm>
        <a:prstGeom prst="homePlat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0678" tIns="45339" rIns="22670" bIns="45339" numCol="1" spcCol="1270" anchor="ctr" anchorCtr="0">
          <a:noAutofit/>
        </a:bodyPr>
        <a:lstStyle/>
        <a:p>
          <a:pPr marL="0" lvl="0" indent="0" algn="ctr" defTabSz="755650">
            <a:lnSpc>
              <a:spcPct val="90000"/>
            </a:lnSpc>
            <a:spcBef>
              <a:spcPct val="0"/>
            </a:spcBef>
            <a:spcAft>
              <a:spcPct val="35000"/>
            </a:spcAft>
            <a:buNone/>
          </a:pPr>
          <a:r>
            <a:rPr lang="en-GB" sz="1700" kern="1200"/>
            <a:t>The majority of studies point out cultural and social differences in perspectives toward ADHD among members of different societies. Batchelder (2003) stated that cultural and social factors are keys to understanding trends in ADHD diagnosis. </a:t>
          </a:r>
          <a:r>
            <a:rPr lang="en-GB" sz="1700" b="1" kern="1200"/>
            <a:t>Interpretation of behaviour </a:t>
          </a:r>
          <a:r>
            <a:rPr lang="en-GB" sz="1700" kern="1200"/>
            <a:t>also varies among parents, health care providers, and school personnel. </a:t>
          </a:r>
        </a:p>
      </dsp:txBody>
      <dsp:txXfrm>
        <a:off x="8716" y="0"/>
        <a:ext cx="8642168" cy="1099003"/>
      </dsp:txXfrm>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A549D-CCBA-4210-93F6-DE22EFFBC520}">
      <dsp:nvSpPr>
        <dsp:cNvPr id="0" name=""/>
        <dsp:cNvSpPr/>
      </dsp:nvSpPr>
      <dsp:spPr>
        <a:xfrm>
          <a:off x="141472" y="1871"/>
          <a:ext cx="2916007" cy="2530421"/>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39258" tIns="15240" rIns="139258" bIns="15240" numCol="1" spcCol="1270" anchor="ctr" anchorCtr="0">
          <a:noAutofit/>
        </a:bodyPr>
        <a:lstStyle/>
        <a:p>
          <a:pPr marL="0" lvl="0" indent="0" algn="ctr" defTabSz="533400">
            <a:lnSpc>
              <a:spcPct val="90000"/>
            </a:lnSpc>
            <a:spcBef>
              <a:spcPct val="0"/>
            </a:spcBef>
            <a:spcAft>
              <a:spcPct val="35000"/>
            </a:spcAft>
            <a:buNone/>
          </a:pPr>
          <a:r>
            <a:rPr lang="en-GB" sz="1200" b="0" i="0" kern="1200"/>
            <a:t>Cultural Formulation Interviews in the diagnosis of mental disorders aims to identify and clarify key aspects of the presenting problem from the point of the individual and family members within the client’s social world.</a:t>
          </a:r>
          <a:endParaRPr lang="en-GB" sz="1200" kern="1200"/>
        </a:p>
      </dsp:txBody>
      <dsp:txXfrm>
        <a:off x="568511" y="372443"/>
        <a:ext cx="2061929" cy="1789277"/>
      </dsp:txXfrm>
    </dsp:sp>
  </dsp:spTree>
</dsp:drawing>
</file>

<file path=ppt/diagrams/drawing3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548CD-A717-4BC3-A30C-2EB84F39149E}">
      <dsp:nvSpPr>
        <dsp:cNvPr id="0" name=""/>
        <dsp:cNvSpPr/>
      </dsp:nvSpPr>
      <dsp:spPr>
        <a:xfrm rot="5400000">
          <a:off x="-397118" y="1230298"/>
          <a:ext cx="1752779" cy="21151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F790646-C270-45FB-AE33-D0EC97991041}">
      <dsp:nvSpPr>
        <dsp:cNvPr id="0" name=""/>
        <dsp:cNvSpPr/>
      </dsp:nvSpPr>
      <dsp:spPr>
        <a:xfrm>
          <a:off x="4330" y="109068"/>
          <a:ext cx="2350140" cy="141008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Elicits the individual’s view of core problems and key concerns</a:t>
          </a:r>
          <a:endParaRPr lang="en-GB" sz="1400" kern="1200"/>
        </a:p>
      </dsp:txBody>
      <dsp:txXfrm>
        <a:off x="45630" y="150368"/>
        <a:ext cx="2267540" cy="1327484"/>
      </dsp:txXfrm>
    </dsp:sp>
    <dsp:sp modelId="{28C24B27-B8B0-4920-90EB-93EF063FDE60}">
      <dsp:nvSpPr>
        <dsp:cNvPr id="0" name=""/>
        <dsp:cNvSpPr/>
      </dsp:nvSpPr>
      <dsp:spPr>
        <a:xfrm rot="5400000">
          <a:off x="-397118" y="2992903"/>
          <a:ext cx="1752779" cy="211512"/>
        </a:xfrm>
        <a:prstGeom prst="rect">
          <a:avLst/>
        </a:prstGeom>
        <a:solidFill>
          <a:schemeClr val="accent5">
            <a:hueOff val="370825"/>
            <a:satOff val="1971"/>
            <a:lumOff val="407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ABEBBB1-0D62-4499-979B-18426EC59763}">
      <dsp:nvSpPr>
        <dsp:cNvPr id="0" name=""/>
        <dsp:cNvSpPr/>
      </dsp:nvSpPr>
      <dsp:spPr>
        <a:xfrm>
          <a:off x="4330" y="1871673"/>
          <a:ext cx="2350140" cy="1410084"/>
        </a:xfrm>
        <a:prstGeom prst="roundRect">
          <a:avLst>
            <a:gd name="adj" fmla="val 10000"/>
          </a:avLst>
        </a:prstGeom>
        <a:solidFill>
          <a:schemeClr val="accent5">
            <a:hueOff val="309021"/>
            <a:satOff val="1642"/>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Focuses on the individual’s way of understanding the problem</a:t>
          </a:r>
          <a:endParaRPr lang="en-GB" sz="1400" kern="1200"/>
        </a:p>
      </dsp:txBody>
      <dsp:txXfrm>
        <a:off x="45630" y="1912973"/>
        <a:ext cx="2267540" cy="1327484"/>
      </dsp:txXfrm>
    </dsp:sp>
    <dsp:sp modelId="{24FD32D2-3D65-4432-A0F5-6B0E4197C531}">
      <dsp:nvSpPr>
        <dsp:cNvPr id="0" name=""/>
        <dsp:cNvSpPr/>
      </dsp:nvSpPr>
      <dsp:spPr>
        <a:xfrm>
          <a:off x="484184" y="3874206"/>
          <a:ext cx="3115861" cy="211512"/>
        </a:xfrm>
        <a:prstGeom prst="rect">
          <a:avLst/>
        </a:prstGeom>
        <a:solidFill>
          <a:schemeClr val="accent5">
            <a:hueOff val="741651"/>
            <a:satOff val="3941"/>
            <a:lumOff val="815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DB10D8A-59D4-460C-B0C9-8520EDEB31CB}">
      <dsp:nvSpPr>
        <dsp:cNvPr id="0" name=""/>
        <dsp:cNvSpPr/>
      </dsp:nvSpPr>
      <dsp:spPr>
        <a:xfrm>
          <a:off x="4330" y="3634279"/>
          <a:ext cx="2350140" cy="1410084"/>
        </a:xfrm>
        <a:prstGeom prst="roundRect">
          <a:avLst>
            <a:gd name="adj" fmla="val 10000"/>
          </a:avLst>
        </a:prstGeom>
        <a:solidFill>
          <a:schemeClr val="accent5">
            <a:hueOff val="618042"/>
            <a:satOff val="3284"/>
            <a:lumOff val="67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Uses client language in the description of the problem</a:t>
          </a:r>
          <a:endParaRPr lang="en-GB" sz="1400" kern="1200"/>
        </a:p>
      </dsp:txBody>
      <dsp:txXfrm>
        <a:off x="45630" y="3675579"/>
        <a:ext cx="2267540" cy="1327484"/>
      </dsp:txXfrm>
    </dsp:sp>
    <dsp:sp modelId="{741F0A4C-FBC1-408D-A056-28254CC06DE2}">
      <dsp:nvSpPr>
        <dsp:cNvPr id="0" name=""/>
        <dsp:cNvSpPr/>
      </dsp:nvSpPr>
      <dsp:spPr>
        <a:xfrm rot="16200000">
          <a:off x="2728569" y="2992903"/>
          <a:ext cx="1752779" cy="211512"/>
        </a:xfrm>
        <a:prstGeom prst="rect">
          <a:avLst/>
        </a:prstGeom>
        <a:solidFill>
          <a:schemeClr val="accent5">
            <a:hueOff val="1112476"/>
            <a:satOff val="5912"/>
            <a:lumOff val="12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35EE10-8C83-4362-8287-DFACD24AFFF5}">
      <dsp:nvSpPr>
        <dsp:cNvPr id="0" name=""/>
        <dsp:cNvSpPr/>
      </dsp:nvSpPr>
      <dsp:spPr>
        <a:xfrm>
          <a:off x="3130017" y="3634279"/>
          <a:ext cx="2350140" cy="1410084"/>
        </a:xfrm>
        <a:prstGeom prst="roundRect">
          <a:avLst>
            <a:gd name="adj" fmla="val 10000"/>
          </a:avLst>
        </a:prstGeom>
        <a:solidFill>
          <a:schemeClr val="accent5">
            <a:hueOff val="927063"/>
            <a:satOff val="4926"/>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Asks how the individual talks about their difficulties or symptoms with family and friends</a:t>
          </a:r>
          <a:endParaRPr lang="en-GB" sz="1400" kern="1200"/>
        </a:p>
      </dsp:txBody>
      <dsp:txXfrm>
        <a:off x="3171317" y="3675579"/>
        <a:ext cx="2267540" cy="1327484"/>
      </dsp:txXfrm>
    </dsp:sp>
    <dsp:sp modelId="{AF26EDFE-3C15-4A85-915F-7DC2A220EB23}">
      <dsp:nvSpPr>
        <dsp:cNvPr id="0" name=""/>
        <dsp:cNvSpPr/>
      </dsp:nvSpPr>
      <dsp:spPr>
        <a:xfrm rot="16200000">
          <a:off x="2728569" y="1230298"/>
          <a:ext cx="1752779" cy="211512"/>
        </a:xfrm>
        <a:prstGeom prst="rect">
          <a:avLst/>
        </a:prstGeom>
        <a:solidFill>
          <a:schemeClr val="accent5">
            <a:hueOff val="1483302"/>
            <a:satOff val="7882"/>
            <a:lumOff val="1631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51F5CB-6E49-4F0A-A957-C471910B99D2}">
      <dsp:nvSpPr>
        <dsp:cNvPr id="0" name=""/>
        <dsp:cNvSpPr/>
      </dsp:nvSpPr>
      <dsp:spPr>
        <a:xfrm>
          <a:off x="3130017" y="1871673"/>
          <a:ext cx="2350140" cy="1410084"/>
        </a:xfrm>
        <a:prstGeom prst="roundRect">
          <a:avLst>
            <a:gd name="adj" fmla="val 10000"/>
          </a:avLst>
        </a:prstGeom>
        <a:solidFill>
          <a:schemeClr val="accent5">
            <a:hueOff val="1236085"/>
            <a:satOff val="6569"/>
            <a:lumOff val="135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Focuses on the aspects of the problem that are most salient to the individual</a:t>
          </a:r>
          <a:endParaRPr lang="en-GB" sz="1400" kern="1200"/>
        </a:p>
      </dsp:txBody>
      <dsp:txXfrm>
        <a:off x="3171317" y="1912973"/>
        <a:ext cx="2267540" cy="1327484"/>
      </dsp:txXfrm>
    </dsp:sp>
    <dsp:sp modelId="{AE1CBA52-3D1F-4155-86DB-71709DA05848}">
      <dsp:nvSpPr>
        <dsp:cNvPr id="0" name=""/>
        <dsp:cNvSpPr/>
      </dsp:nvSpPr>
      <dsp:spPr>
        <a:xfrm>
          <a:off x="3609871" y="348995"/>
          <a:ext cx="3115861" cy="211512"/>
        </a:xfrm>
        <a:prstGeom prst="rect">
          <a:avLst/>
        </a:prstGeom>
        <a:solidFill>
          <a:schemeClr val="accent5">
            <a:hueOff val="1854127"/>
            <a:satOff val="9853"/>
            <a:lumOff val="2039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7BE577-71C1-4649-82D9-0D1E170B2639}">
      <dsp:nvSpPr>
        <dsp:cNvPr id="0" name=""/>
        <dsp:cNvSpPr/>
      </dsp:nvSpPr>
      <dsp:spPr>
        <a:xfrm>
          <a:off x="3130017" y="109068"/>
          <a:ext cx="2350140" cy="1410084"/>
        </a:xfrm>
        <a:prstGeom prst="roundRect">
          <a:avLst>
            <a:gd name="adj" fmla="val 10000"/>
          </a:avLst>
        </a:prstGeom>
        <a:solidFill>
          <a:schemeClr val="accent5">
            <a:hueOff val="1545106"/>
            <a:satOff val="8211"/>
            <a:lumOff val="169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Obtains cultural perceptions of the cause of the problem, as well as factors that contribute to resiliency or the worsening of symptoms.</a:t>
          </a:r>
          <a:endParaRPr lang="en-GB" sz="1400" kern="1200"/>
        </a:p>
      </dsp:txBody>
      <dsp:txXfrm>
        <a:off x="3171317" y="150368"/>
        <a:ext cx="2267540" cy="1327484"/>
      </dsp:txXfrm>
    </dsp:sp>
    <dsp:sp modelId="{0323E5AA-3339-4E1F-9732-94934D4CC264}">
      <dsp:nvSpPr>
        <dsp:cNvPr id="0" name=""/>
        <dsp:cNvSpPr/>
      </dsp:nvSpPr>
      <dsp:spPr>
        <a:xfrm>
          <a:off x="6255704" y="109068"/>
          <a:ext cx="2350140" cy="1410084"/>
        </a:xfrm>
        <a:prstGeom prst="roundRect">
          <a:avLst>
            <a:gd name="adj" fmla="val 10000"/>
          </a:avLst>
        </a:prstGeom>
        <a:solidFill>
          <a:schemeClr val="accent5">
            <a:hueOff val="1854127"/>
            <a:satOff val="9853"/>
            <a:lumOff val="20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Identifies the role of culture as a protective or promotive factor in healing and wellness.</a:t>
          </a:r>
          <a:endParaRPr lang="en-GB" sz="1400" kern="1200"/>
        </a:p>
      </dsp:txBody>
      <dsp:txXfrm>
        <a:off x="6297004" y="150368"/>
        <a:ext cx="2267540" cy="132748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7.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arrow3">
  <dgm:title val=""/>
  <dgm:desc val=""/>
  <dgm:catLst>
    <dgm:cat type="relationship" pri="5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29.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0.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2.xml><?xml version="1.0" encoding="utf-8"?>
<dgm:layoutDef xmlns:dgm="http://schemas.openxmlformats.org/drawingml/2006/diagram" xmlns:a="http://schemas.openxmlformats.org/drawingml/2006/main" uniqueId="urn:microsoft.com/office/officeart/2008/layout/HexagonCluster">
  <dgm:title val=""/>
  <dgm:desc val=""/>
  <dgm:catLst>
    <dgm:cat type="picture" pri="21000"/>
    <dgm:cat type="relationship" pri="3200"/>
    <dgm:cat type="pictureconvert" pri="21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tyleData>
  <dgm:clr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clrData>
  <dgm:layoutNode name="Name0">
    <dgm:varLst>
      <dgm:chMax val="21"/>
      <dgm:chPref val="21"/>
    </dgm:varLst>
    <dgm:shape xmlns:r="http://schemas.openxmlformats.org/officeDocument/2006/relationships" r:blip="">
      <dgm:adjLst/>
    </dgm:shape>
    <dgm:choose name="Name1">
      <dgm:if name="Name2" axis="ch" ptType="node" func="cnt" op="equ" val="1">
        <dgm:alg type="composite">
          <dgm:param type="ar" val="1.3871"/>
        </dgm:alg>
        <dgm:constrLst>
          <dgm:constr type="primFontSz" for="des" ptType="node" op="equ" val="65"/>
          <dgm:constr type="l" for="ch" forName="text1" refType="w" fact="0.4525"/>
          <dgm:constr type="t" for="ch" forName="text1" refType="h" fact="0.346"/>
          <dgm:constr type="w" for="ch" forName="text1" refType="w" fact="0.5475"/>
          <dgm:constr type="h" for="ch" forName="text1" refType="h" fact="0.654"/>
          <dgm:constr type="l" for="ch" forName="textaccent1" refType="w" fact="0.4652"/>
          <dgm:constr type="t" for="ch" forName="textaccent1" refType="h" fact="0.6348"/>
          <dgm:constr type="w" for="ch" forName="textaccent1" refType="w" fact="0.0639"/>
          <dgm:constr type="h" for="ch" forName="textaccent1" refType="h" fact="0.0765"/>
          <dgm:constr type="l" for="ch" forName="image1" refType="w" fact="0"/>
          <dgm:constr type="t" for="ch" forName="image1" refType="h" fact="0"/>
          <dgm:constr type="w" for="ch" forName="image1" refType="w" fact="0.5468"/>
          <dgm:constr type="h" for="ch" forName="image1" refType="h" fact="0.6538"/>
          <dgm:constr type="l" for="ch" forName="imageaccent1" refType="w" fact="0.3702"/>
          <dgm:constr type="t" for="ch" forName="imageaccent1" refType="h" fact="0.5633"/>
          <dgm:constr type="w" for="ch" forName="imageaccent1" refType="w" fact="0.0639"/>
          <dgm:constr type="h" for="ch" forName="imageaccent1" refType="h" fact="0.0765"/>
        </dgm:constrLst>
      </dgm:if>
      <dgm:if name="Name3" axis="ch" ptType="node" func="cnt" op="equ" val="2">
        <dgm:alg type="composite">
          <dgm:param type="ar" val="2.6443"/>
        </dgm:alg>
        <dgm:constrLst>
          <dgm:constr type="primFontSz" for="des" ptType="node" op="equ" val="65"/>
          <dgm:constr type="l" for="ch" forName="text1" refType="w" fact="0.2383"/>
          <dgm:constr type="t" for="ch" forName="text1" refType="h" fact="0.3501"/>
          <dgm:constr type="w" for="ch" forName="text1" refType="w" fact="0.285"/>
          <dgm:constr type="h" for="ch" forName="text1" refType="h" fact="0.6499"/>
          <dgm:constr type="l" for="ch" forName="textaccent1" refType="w" fact="0.2472"/>
          <dgm:constr type="t" for="ch" forName="textaccent1" refType="h" fact="0.6371"/>
          <dgm:constr type="w" for="ch" forName="textaccent1" refType="w" fact="0.0333"/>
          <dgm:constr type="h" for="ch" forName="textaccent1" refType="h" fact="0.076"/>
          <dgm:constr type="l" for="ch" forName="image1" refType="w" fact="0"/>
          <dgm:constr type="t" for="ch" forName="image1" refType="h" fact="0"/>
          <dgm:constr type="w" for="ch" forName="image1" refType="w" fact="0.285"/>
          <dgm:constr type="h" for="ch" forName="image1" refType="h" fact="0.6499"/>
          <dgm:constr type="l" for="ch" forName="imageaccent1" refType="w" fact="0.1942"/>
          <dgm:constr type="t" for="ch" forName="imageaccent1" refType="h" fact="0.5602"/>
          <dgm:constr type="w" for="ch" forName="imageaccent1" refType="w" fact="0.0333"/>
          <dgm:constr type="h" for="ch" forName="imageaccent1" refType="h" fact="0.076"/>
          <dgm:constr type="l" for="ch" forName="text2" refType="w" fact="0.4767"/>
          <dgm:constr type="t" for="ch" forName="text2" refType="h" fact="0"/>
          <dgm:constr type="w" for="ch" forName="text2" refType="w" fact="0.285"/>
          <dgm:constr type="h" for="ch" forName="text2" refType="h" fact="0.6499"/>
          <dgm:constr type="l" for="ch" forName="textaccent2" refType="w" fact="0.6709"/>
          <dgm:constr type="t" for="ch" forName="textaccent2" refType="h" fact="0.5602"/>
          <dgm:constr type="w" for="ch" forName="textaccent2" refType="w" fact="0.0333"/>
          <dgm:constr type="h" for="ch" forName="textaccent2" refType="h" fact="0.076"/>
          <dgm:constr type="l" for="ch" forName="image2" refType="w" fact="0.715"/>
          <dgm:constr type="t" for="ch" forName="image2" refType="h" fact="0.3501"/>
          <dgm:constr type="w" for="ch" forName="image2" refType="w" fact="0.285"/>
          <dgm:constr type="h" for="ch" forName="image2" refType="h" fact="0.6499"/>
          <dgm:constr type="l" for="ch" forName="imageaccent2" refType="w" fact="0.7239"/>
          <dgm:constr type="t" for="ch" forName="imageaccent2" refType="h" fact="0.6371"/>
          <dgm:constr type="w" for="ch" forName="imageaccent2" refType="w" fact="0.0333"/>
          <dgm:constr type="h" for="ch" forName="imageaccent2" refType="h" fact="0.076"/>
        </dgm:constrLst>
      </dgm:if>
      <dgm:if name="Name4" axis="ch" ptType="node" func="cnt" op="equ" val="3">
        <dgm:alg type="composite">
          <dgm:param type="ar" val="1.5623"/>
        </dgm:alg>
        <dgm:constrLst>
          <dgm:constr type="primFontSz" for="des" ptType="node" op="equ" val="65"/>
          <dgm:constr type="l" for="ch" forName="text1" refType="w" fact="0.2402"/>
          <dgm:constr type="t" for="ch" forName="text1" refType="h" fact="0.6215"/>
          <dgm:constr type="w" for="ch" forName="text1" refType="w" fact="0.281"/>
          <dgm:constr type="h" for="ch" forName="text1" refType="h" fact="0.3785"/>
          <dgm:constr type="l" for="ch" forName="textaccent1" refType="w" fact="0.2475"/>
          <dgm:constr type="t" for="ch" forName="textaccent1" refType="h" fact="0.7886"/>
          <dgm:constr type="w" for="ch" forName="textaccent1" refType="w" fact="0.0329"/>
          <dgm:constr type="h" for="ch" forName="textaccent1" refType="h" fact="0.0443"/>
          <dgm:constr type="l" for="ch" forName="image1" refType="w" fact="0"/>
          <dgm:constr type="t" for="ch" forName="image1" refType="h" fact="0.4182"/>
          <dgm:constr type="w" for="ch" forName="image1" refType="w" fact="0.281"/>
          <dgm:constr type="h" for="ch" forName="image1" refType="h" fact="0.3785"/>
          <dgm:constr type="l" for="ch" forName="imageaccent1" refType="w" fact="0.1913"/>
          <dgm:constr type="t" for="ch" forName="imageaccent1" refType="h" fact="0.7467"/>
          <dgm:constr type="w" for="ch" forName="imageaccent1" refType="w" fact="0.0329"/>
          <dgm:constr type="h" for="ch" forName="imageaccent1" refType="h" fact="0.0443"/>
          <dgm:constr type="l" for="ch" forName="text2" refType="w" fact="0.4796"/>
          <dgm:constr type="t" for="ch" forName="text2" refType="h" fact="0.4137"/>
          <dgm:constr type="w" for="ch" forName="text2" refType="w" fact="0.281"/>
          <dgm:constr type="h" for="ch" forName="text2" refType="h" fact="0.3785"/>
          <dgm:constr type="l" for="ch" forName="textaccent2" refType="w" fact="0.6717"/>
          <dgm:constr type="t" for="ch" forName="textaccent2" refType="h" fact="0.7418"/>
          <dgm:constr type="w" for="ch" forName="textaccent2" refType="w" fact="0.0329"/>
          <dgm:constr type="h" for="ch" forName="textaccent2" refType="h" fact="0.0443"/>
          <dgm:constr type="l" for="ch" forName="image2" refType="w" fact="0.719"/>
          <dgm:constr type="t" for="ch" forName="image2" refType="h" fact="0.6215"/>
          <dgm:constr type="w" for="ch" forName="image2" refType="w" fact="0.281"/>
          <dgm:constr type="h" for="ch" forName="image2" refType="h" fact="0.3785"/>
          <dgm:constr type="l" for="ch" forName="imageaccent2" refType="w" fact="0.7263"/>
          <dgm:constr type="t" for="ch" forName="imageaccent2" refType="h" fact="0.7886"/>
          <dgm:constr type="w" for="ch" forName="imageaccent2" refType="w" fact="0.0329"/>
          <dgm:constr type="h" for="ch" forName="imageaccent2" refType="h" fact="0.0443"/>
          <dgm:constr type="l" for="ch" forName="text3" refType="w" fact="0.2402"/>
          <dgm:constr type="t" for="ch" forName="text3" refType="h" fact="0.2068"/>
          <dgm:constr type="w" for="ch" forName="text3" refType="w" fact="0.281"/>
          <dgm:constr type="h" for="ch" forName="text3" refType="h" fact="0.3785"/>
          <dgm:constr type="l" for="ch" forName="textaccent3" refType="w" fact="0.4307"/>
          <dgm:constr type="t" for="ch" forName="textaccent3" refType="h" fact="0.215"/>
          <dgm:constr type="w" for="ch" forName="textaccent3" refType="w" fact="0.0329"/>
          <dgm:constr type="h" for="ch" forName="textaccent3" refType="h" fact="0.0443"/>
          <dgm:constr type="l" for="ch" forName="image3" refType="w" fact="0.4796"/>
          <dgm:constr type="t" for="ch" forName="image3" refType="h" fact="0"/>
          <dgm:constr type="w" for="ch" forName="image3" refType="w" fact="0.281"/>
          <dgm:constr type="h" for="ch" forName="image3" refType="h" fact="0.3785"/>
          <dgm:constr type="l" for="ch" forName="imageaccent3" refType="w" fact="0.4879"/>
          <dgm:constr type="t" for="ch" forName="imageaccent3" refType="h" fact="0.1662"/>
          <dgm:constr type="w" for="ch" forName="imageaccent3" refType="w" fact="0.0329"/>
          <dgm:constr type="h" for="ch" forName="imageaccent3" refType="h" fact="0.0443"/>
        </dgm:constrLst>
      </dgm:if>
      <dgm:if name="Name5" axis="ch" ptType="node" func="cnt" op="equ" val="4">
        <dgm:alg type="composite">
          <dgm:param type="ar" val="1.943"/>
        </dgm:alg>
        <dgm:constrLst>
          <dgm:constr type="primFontSz" for="des" ptType="node" op="equ" val="65"/>
          <dgm:constr type="l" for="ch" forName="image2" refType="w" fact="0.5787"/>
          <dgm:constr type="t" for="ch" forName="image2" refType="h" fact="0.6208"/>
          <dgm:constr type="w" for="ch" forName="image2" refType="w" fact="0.227"/>
          <dgm:constr type="h" for="ch" forName="image2" refType="h" fact="0.3786"/>
          <dgm:constr type="l" for="ch" forName="text4" refType="w" fact="0.5787"/>
          <dgm:constr type="t" for="ch" forName="text4" refType="h" fact="0.2081"/>
          <dgm:constr type="w" for="ch" forName="text4" refType="w" fact="0.227"/>
          <dgm:constr type="h" for="ch" forName="text4" refType="h" fact="0.3786"/>
          <dgm:constr type="l" for="ch" forName="text2" refType="w" fact="0.3852"/>
          <dgm:constr type="t" for="ch" forName="text2" refType="h" fact="0.4127"/>
          <dgm:constr type="w" for="ch" forName="text2" refType="w" fact="0.227"/>
          <dgm:constr type="h" for="ch" forName="text2" refType="h" fact="0.3786"/>
          <dgm:constr type="l" for="ch" forName="image3" refType="w" fact="0.3852"/>
          <dgm:constr type="t" for="ch" forName="image3" refType="h" fact="0"/>
          <dgm:constr type="w" for="ch" forName="image3" refType="w" fact="0.227"/>
          <dgm:constr type="h" for="ch" forName="image3" refType="h" fact="0.3786"/>
          <dgm:constr type="l" for="ch" forName="text1" refType="w" fact="0.1927"/>
          <dgm:constr type="t" for="ch" forName="text1" refType="h" fact="0.6214"/>
          <dgm:constr type="w" for="ch" forName="text1" refType="w" fact="0.227"/>
          <dgm:constr type="h" for="ch" forName="text1" refType="h" fact="0.3786"/>
          <dgm:constr type="l" for="ch" forName="textaccent1" refType="w" fact="0.1998"/>
          <dgm:constr type="t" for="ch" forName="textaccent1" refType="h" fact="0.7887"/>
          <dgm:constr type="w" for="ch" forName="textaccent1" refType="w" fact="0.0265"/>
          <dgm:constr type="h" for="ch" forName="textaccent1" refType="h" fact="0.0444"/>
          <dgm:constr type="l" for="ch" forName="image1" refType="w" fact="0"/>
          <dgm:constr type="t" for="ch" forName="image1" refType="h" fact="0.4156"/>
          <dgm:constr type="w" for="ch" forName="image1" refType="w" fact="0.227"/>
          <dgm:constr type="h" for="ch" forName="image1" refType="h" fact="0.3786"/>
          <dgm:constr type="l" for="ch" forName="imageaccent1" refType="w" fact="0.1537"/>
          <dgm:constr type="t" for="ch" forName="imageaccent1" refType="h" fact="0.7417"/>
          <dgm:constr type="w" for="ch" forName="imageaccent1" refType="w" fact="0.0265"/>
          <dgm:constr type="h" for="ch" forName="imageaccent1" refType="h" fact="0.0444"/>
          <dgm:constr type="l" for="ch" forName="textaccent2" refType="w" fact="0.5407"/>
          <dgm:constr type="t" for="ch" forName="textaccent2" refType="h" fact="0.7384"/>
          <dgm:constr type="w" for="ch" forName="textaccent2" refType="w" fact="0.0265"/>
          <dgm:constr type="h" for="ch" forName="textaccent2" refType="h" fact="0.0444"/>
          <dgm:constr type="l" for="ch" forName="imageaccent2" refType="w" fact="0.5839"/>
          <dgm:constr type="t" for="ch" forName="imageaccent2" refType="h" fact="0.7904"/>
          <dgm:constr type="w" for="ch" forName="imageaccent2" refType="w" fact="0.0265"/>
          <dgm:constr type="h" for="ch" forName="imageaccent2" refType="h" fact="0.0444"/>
          <dgm:constr type="l" for="ch" forName="text3" refType="w" fact="0.1927"/>
          <dgm:constr type="t" for="ch" forName="text3" refType="h" fact="0.2087"/>
          <dgm:constr type="w" for="ch" forName="text3" refType="w" fact="0.227"/>
          <dgm:constr type="h" for="ch" forName="text3" refType="h" fact="0.3786"/>
          <dgm:constr type="l" for="ch" forName="textaccent3" refType="w" fact="0.3472"/>
          <dgm:constr type="t" for="ch" forName="textaccent3" refType="h" fact="0.2165"/>
          <dgm:constr type="w" for="ch" forName="textaccent3" refType="w" fact="0.0265"/>
          <dgm:constr type="h" for="ch" forName="textaccent3" refType="h" fact="0.0444"/>
          <dgm:constr type="l" for="ch" forName="imageaccent3" refType="w" fact="0.3904"/>
          <dgm:constr type="t" for="ch" forName="imageaccent3" refType="h" fact="0.1678"/>
          <dgm:constr type="w" for="ch" forName="imageaccent3" refType="w" fact="0.0265"/>
          <dgm:constr type="h" for="ch" forName="imageaccent3" refType="h" fact="0.0444"/>
          <dgm:constr type="l" for="ch" forName="textaccent4" refType="w" fact="0.7739"/>
          <dgm:constr type="t" for="ch" forName="textaccent4" refType="h" fact="0.3752"/>
          <dgm:constr type="w" for="ch" forName="textaccent4" refType="w" fact="0.0265"/>
          <dgm:constr type="h" for="ch" forName="textaccent4" refType="h" fact="0.0444"/>
          <dgm:constr type="l" for="ch" forName="image4" refType="w" fact="0.773"/>
          <dgm:constr type="t" for="ch" forName="image4" refType="h" fact="0.4162"/>
          <dgm:constr type="w" for="ch" forName="image4" refType="w" fact="0.227"/>
          <dgm:constr type="h" for="ch" forName="image4" refType="h" fact="0.3786"/>
          <dgm:constr type="l" for="ch" forName="imageaccent4" refType="w" fact="0.8188"/>
          <dgm:constr type="t" for="ch" forName="imageaccent4" refType="h" fact="0.4229"/>
          <dgm:constr type="w" for="ch" forName="imageaccent4" refType="w" fact="0.0265"/>
          <dgm:constr type="h" for="ch" forName="imageaccent4" refType="h" fact="0.0444"/>
        </dgm:constrLst>
      </dgm:if>
      <dgm:if name="Name6" axis="ch" ptType="node" func="cnt" op="equ" val="5">
        <dgm:alg type="composite">
          <dgm:param type="ar" val="2.3203"/>
        </dgm:alg>
        <dgm:constrLst>
          <dgm:constr type="primFontSz" for="des" ptType="node" op="equ" val="65"/>
          <dgm:constr type="l" for="ch" forName="image4" refType="w" fact="0.6491"/>
          <dgm:constr type="t" for="ch" forName="image4" refType="h" fact="0.4193"/>
          <dgm:constr type="w" for="ch" forName="image4" refType="w" fact="0.1886"/>
          <dgm:constr type="h" for="ch" forName="image4" refType="h" fact="0.3757"/>
          <dgm:constr type="l" for="ch" forName="text5" refType="w" fact="0.6491"/>
          <dgm:constr type="t" for="ch" forName="text5" refType="h" fact="0.004"/>
          <dgm:constr type="w" for="ch" forName="text5" refType="w" fact="0.1886"/>
          <dgm:constr type="h" for="ch" forName="text5" refType="h" fact="0.3757"/>
          <dgm:constr type="l" for="ch" forName="image5" refType="w" fact="0.8114"/>
          <dgm:constr type="t" for="ch" forName="image5" refType="h" fact="0.2136"/>
          <dgm:constr type="w" for="ch" forName="image5" refType="w" fact="0.1886"/>
          <dgm:constr type="h" for="ch" forName="image5" refType="h" fact="0.3757"/>
          <dgm:constr type="l" for="ch" forName="image2" refType="w" fact="0.4868"/>
          <dgm:constr type="t" for="ch" forName="image2" refType="h" fact="0.6235"/>
          <dgm:constr type="w" for="ch" forName="image2" refType="w" fact="0.1886"/>
          <dgm:constr type="h" for="ch" forName="image2" refType="h" fact="0.3757"/>
          <dgm:constr type="l" for="ch" forName="text4" refType="w" fact="0.4868"/>
          <dgm:constr type="t" for="ch" forName="text4" refType="h" fact="0.2081"/>
          <dgm:constr type="w" for="ch" forName="text4" refType="w" fact="0.1886"/>
          <dgm:constr type="h" for="ch" forName="text4" refType="h" fact="0.3757"/>
          <dgm:constr type="l" for="ch" forName="text2" refType="w" fact="0.3246"/>
          <dgm:constr type="t" for="ch" forName="text2" refType="h" fact="0.4154"/>
          <dgm:constr type="w" for="ch" forName="text2" refType="w" fact="0.1886"/>
          <dgm:constr type="h" for="ch" forName="text2" refType="h" fact="0.3757"/>
          <dgm:constr type="l" for="ch" forName="image3" refType="w" fact="0.3246"/>
          <dgm:constr type="t" for="ch" forName="image3" refType="h" fact="0"/>
          <dgm:constr type="w" for="ch" forName="image3" refType="w" fact="0.1886"/>
          <dgm:constr type="h" for="ch" forName="image3" refType="h" fact="0.3757"/>
          <dgm:constr type="l" for="ch" forName="text1" refType="w" fact="0.1623"/>
          <dgm:constr type="t" for="ch" forName="text1" refType="h" fact="0.6243"/>
          <dgm:constr type="w" for="ch" forName="text1" refType="w" fact="0.1886"/>
          <dgm:constr type="h" for="ch" forName="text1" refType="h" fact="0.3757"/>
          <dgm:constr type="l" for="ch" forName="text3" refType="w" fact="0.1623"/>
          <dgm:constr type="t" for="ch" forName="text3" refType="h" fact="0.2089"/>
          <dgm:constr type="w" for="ch" forName="text3" refType="w" fact="0.1886"/>
          <dgm:constr type="h" for="ch" forName="text3" refType="h" fact="0.3757"/>
          <dgm:constr type="l" for="ch" forName="textaccent1" refType="w" fact="0.1668"/>
          <dgm:constr type="t" for="ch" forName="textaccent1" refType="h" fact="0.7923"/>
          <dgm:constr type="w" for="ch" forName="textaccent1" refType="w" fact="0.022"/>
          <dgm:constr type="h" for="ch" forName="textaccent1" refType="h" fact="0.044"/>
          <dgm:constr type="l" for="ch" forName="image1" refType="w" fact="0"/>
          <dgm:constr type="t" for="ch" forName="image1" refType="h" fact="0.4166"/>
          <dgm:constr type="w" for="ch" forName="image1" refType="w" fact="0.1886"/>
          <dgm:constr type="h" for="ch" forName="image1" refType="h" fact="0.3757"/>
          <dgm:constr type="l" for="ch" forName="imageaccent1" refType="w" fact="0.1292"/>
          <dgm:constr type="t" for="ch" forName="imageaccent1" refType="h" fact="0.7424"/>
          <dgm:constr type="w" for="ch" forName="imageaccent1" refType="w" fact="0.022"/>
          <dgm:constr type="h" for="ch" forName="imageaccent1" refType="h" fact="0.044"/>
          <dgm:constr type="l" for="ch" forName="textaccent2" refType="w" fact="0.4544"/>
          <dgm:constr type="t" for="ch" forName="textaccent2" refType="h" fact="0.7404"/>
          <dgm:constr type="w" for="ch" forName="textaccent2" refType="w" fact="0.022"/>
          <dgm:constr type="h" for="ch" forName="textaccent2" refType="h" fact="0.044"/>
          <dgm:constr type="l" for="ch" forName="imageaccent2" refType="w" fact="0.4914"/>
          <dgm:constr type="t" for="ch" forName="imageaccent2" refType="h" fact="0.7907"/>
          <dgm:constr type="w" for="ch" forName="imageaccent2" refType="w" fact="0.022"/>
          <dgm:constr type="h" for="ch" forName="imageaccent2" refType="h" fact="0.044"/>
          <dgm:constr type="l" for="ch" forName="textaccent3" refType="w" fact="0.2915"/>
          <dgm:constr type="t" for="ch" forName="textaccent3" refType="h" fact="0.216"/>
          <dgm:constr type="w" for="ch" forName="textaccent3" refType="w" fact="0.022"/>
          <dgm:constr type="h" for="ch" forName="textaccent3" refType="h" fact="0.044"/>
          <dgm:constr type="l" for="ch" forName="imageaccent3" refType="w" fact="0.3299"/>
          <dgm:constr type="t" for="ch" forName="imageaccent3" refType="h" fact="0.1665"/>
          <dgm:constr type="w" for="ch" forName="imageaccent3" refType="w" fact="0.022"/>
          <dgm:constr type="h" for="ch" forName="imageaccent3" refType="h" fact="0.044"/>
          <dgm:constr type="l" for="ch" forName="textaccent4" refType="w" fact="0.65"/>
          <dgm:constr type="t" for="ch" forName="textaccent4" refType="h" fact="0.3746"/>
          <dgm:constr type="w" for="ch" forName="textaccent4" refType="w" fact="0.022"/>
          <dgm:constr type="h" for="ch" forName="textaccent4" refType="h" fact="0.044"/>
          <dgm:constr type="l" for="ch" forName="imageaccent4" refType="w" fact="0.6859"/>
          <dgm:constr type="t" for="ch" forName="imageaccent4" refType="h" fact="0.4261"/>
          <dgm:constr type="w" for="ch" forName="imageaccent4" refType="w" fact="0.022"/>
          <dgm:constr type="h" for="ch" forName="imageaccent4" refType="h" fact="0.044"/>
          <dgm:constr type="l" for="ch" forName="textaccent5" refType="w" fact="0.8123"/>
          <dgm:constr type="t" for="ch" forName="textaccent5" refType="h" fact="0.1724"/>
          <dgm:constr type="w" for="ch" forName="textaccent5" refType="w" fact="0.022"/>
          <dgm:constr type="h" for="ch" forName="textaccent5" refType="h" fact="0.044"/>
          <dgm:constr type="l" for="ch" forName="imageaccent5" refType="w" fact="0.849"/>
          <dgm:constr type="t" for="ch" forName="imageaccent5" refType="h" fact="0.222"/>
          <dgm:constr type="w" for="ch" forName="imageaccent5" refType="w" fact="0.022"/>
          <dgm:constr type="h" for="ch" forName="imageaccent5" refType="h" fact="0.044"/>
        </dgm:constrLst>
      </dgm:if>
      <dgm:if name="Name7" axis="ch" ptType="node" func="cnt" op="equ" val="6">
        <dgm:alg type="composite">
          <dgm:param type="ar" val="1.9179"/>
        </dgm:alg>
        <dgm:constrLst>
          <dgm:constr type="primFontSz" for="des" ptType="node" op="equ" val="65"/>
          <dgm:constr type="l" for="ch" forName="image4" refType="w" fact="0.6491"/>
          <dgm:constr type="t" for="ch" forName="image4" refType="h" fact="0.3466"/>
          <dgm:constr type="w" for="ch" forName="image4" refType="w" fact="0.1886"/>
          <dgm:constr type="h" for="ch" forName="image4" refType="h" fact="0.3106"/>
          <dgm:constr type="l" for="ch" forName="text5" refType="w" fact="0.6491"/>
          <dgm:constr type="t" for="ch" forName="text5" refType="h" fact="0.0033"/>
          <dgm:constr type="w" for="ch" forName="text5" refType="w" fact="0.1886"/>
          <dgm:constr type="h" for="ch" forName="text5" refType="h" fact="0.3106"/>
          <dgm:constr type="l" for="ch" forName="image5" refType="w" fact="0.8114"/>
          <dgm:constr type="t" for="ch" forName="image5" refType="h" fact="0.1766"/>
          <dgm:constr type="w" for="ch" forName="image5" refType="w" fact="0.1886"/>
          <dgm:constr type="h" for="ch" forName="image5" refType="h" fact="0.3106"/>
          <dgm:constr type="l" for="ch" forName="image2" refType="w" fact="0.4868"/>
          <dgm:constr type="t" for="ch" forName="image2" refType="h" fact="0.5154"/>
          <dgm:constr type="w" for="ch" forName="image2" refType="w" fact="0.1886"/>
          <dgm:constr type="h" for="ch" forName="image2" refType="h" fact="0.3106"/>
          <dgm:constr type="l" for="ch" forName="text4" refType="w" fact="0.4868"/>
          <dgm:constr type="t" for="ch" forName="text4" refType="h" fact="0.172"/>
          <dgm:constr type="w" for="ch" forName="text4" refType="w" fact="0.1886"/>
          <dgm:constr type="h" for="ch" forName="text4" refType="h" fact="0.3106"/>
          <dgm:constr type="l" for="ch" forName="text2" refType="w" fact="0.3246"/>
          <dgm:constr type="t" for="ch" forName="text2" refType="h" fact="0.3434"/>
          <dgm:constr type="w" for="ch" forName="text2" refType="w" fact="0.1886"/>
          <dgm:constr type="h" for="ch" forName="text2" refType="h" fact="0.3106"/>
          <dgm:constr type="l" for="ch" forName="image3" refType="w" fact="0.3246"/>
          <dgm:constr type="t" for="ch" forName="image3" refType="h" fact="0"/>
          <dgm:constr type="w" for="ch" forName="image3" refType="w" fact="0.1886"/>
          <dgm:constr type="h" for="ch" forName="image3" refType="h" fact="0.3106"/>
          <dgm:constr type="l" for="ch" forName="text1" refType="w" fact="0.1623"/>
          <dgm:constr type="t" for="ch" forName="text1" refType="h" fact="0.516"/>
          <dgm:constr type="w" for="ch" forName="text1" refType="w" fact="0.1886"/>
          <dgm:constr type="h" for="ch" forName="text1" refType="h" fact="0.3106"/>
          <dgm:constr type="l" for="ch" forName="text3" refType="w" fact="0.1623"/>
          <dgm:constr type="t" for="ch" forName="text3" refType="h" fact="0.1727"/>
          <dgm:constr type="w" for="ch" forName="text3" refType="w" fact="0.1886"/>
          <dgm:constr type="h" for="ch" forName="text3" refType="h" fact="0.3106"/>
          <dgm:constr type="l" for="ch" forName="textaccent1" refType="w" fact="0.1668"/>
          <dgm:constr type="t" for="ch" forName="textaccent1" refType="h" fact="0.6549"/>
          <dgm:constr type="w" for="ch" forName="textaccent1" refType="w" fact="0.022"/>
          <dgm:constr type="h" for="ch" forName="textaccent1" refType="h" fact="0.0364"/>
          <dgm:constr type="l" for="ch" forName="image1" refType="w" fact="0"/>
          <dgm:constr type="t" for="ch" forName="image1" refType="h" fact="0.3443"/>
          <dgm:constr type="w" for="ch" forName="image1" refType="w" fact="0.1886"/>
          <dgm:constr type="h" for="ch" forName="image1" refType="h" fact="0.3106"/>
          <dgm:constr type="l" for="ch" forName="imageaccent1" refType="w" fact="0.1292"/>
          <dgm:constr type="t" for="ch" forName="imageaccent1" refType="h" fact="0.6137"/>
          <dgm:constr type="w" for="ch" forName="imageaccent1" refType="w" fact="0.022"/>
          <dgm:constr type="h" for="ch" forName="imageaccent1" refType="h" fact="0.0364"/>
          <dgm:constr type="l" for="ch" forName="textaccent2" refType="w" fact="0.4544"/>
          <dgm:constr type="t" for="ch" forName="textaccent2" refType="h" fact="0.612"/>
          <dgm:constr type="w" for="ch" forName="textaccent2" refType="w" fact="0.022"/>
          <dgm:constr type="h" for="ch" forName="textaccent2" refType="h" fact="0.0364"/>
          <dgm:constr type="l" for="ch" forName="imageaccent2" refType="w" fact="0.4914"/>
          <dgm:constr type="t" for="ch" forName="imageaccent2" refType="h" fact="0.6536"/>
          <dgm:constr type="w" for="ch" forName="imageaccent2" refType="w" fact="0.022"/>
          <dgm:constr type="h" for="ch" forName="imageaccent2" refType="h" fact="0.0364"/>
          <dgm:constr type="l" for="ch" forName="textaccent3" refType="w" fact="0.2915"/>
          <dgm:constr type="t" for="ch" forName="textaccent3" refType="h" fact="0.1786"/>
          <dgm:constr type="w" for="ch" forName="textaccent3" refType="w" fact="0.022"/>
          <dgm:constr type="h" for="ch" forName="textaccent3" refType="h" fact="0.0364"/>
          <dgm:constr type="l" for="ch" forName="imageaccent3" refType="w" fact="0.3299"/>
          <dgm:constr type="t" for="ch" forName="imageaccent3" refType="h" fact="0.1376"/>
          <dgm:constr type="w" for="ch" forName="imageaccent3" refType="w" fact="0.022"/>
          <dgm:constr type="h" for="ch" forName="imageaccent3" refType="h" fact="0.0364"/>
          <dgm:constr type="l" for="ch" forName="textaccent4" refType="w" fact="0.65"/>
          <dgm:constr type="t" for="ch" forName="textaccent4" refType="h" fact="0.3096"/>
          <dgm:constr type="w" for="ch" forName="textaccent4" refType="w" fact="0.022"/>
          <dgm:constr type="h" for="ch" forName="textaccent4" refType="h" fact="0.0364"/>
          <dgm:constr type="l" for="ch" forName="imageaccent4" refType="w" fact="0.6859"/>
          <dgm:constr type="t" for="ch" forName="imageaccent4" refType="h" fact="0.3522"/>
          <dgm:constr type="w" for="ch" forName="imageaccent4" refType="w" fact="0.022"/>
          <dgm:constr type="h" for="ch" forName="imageaccent4" refType="h" fact="0.0364"/>
          <dgm:constr type="l" for="ch" forName="textaccent5" refType="w" fact="0.8123"/>
          <dgm:constr type="t" for="ch" forName="textaccent5" refType="h" fact="0.1425"/>
          <dgm:constr type="w" for="ch" forName="textaccent5" refType="w" fact="0.022"/>
          <dgm:constr type="h" for="ch" forName="textaccent5" refType="h" fact="0.0364"/>
          <dgm:constr type="l" for="ch" forName="imageaccent5" refType="w" fact="0.849"/>
          <dgm:constr type="t" for="ch" forName="imageaccent5" refType="h" fact="0.1835"/>
          <dgm:constr type="w" for="ch" forName="imageaccent5" refType="w" fact="0.022"/>
          <dgm:constr type="h" for="ch" forName="imageaccent5" refType="h" fact="0.0364"/>
          <dgm:constr type="l" for="ch" forName="image6" refType="w" fact="0.6491"/>
          <dgm:constr type="t" for="ch" forName="image6" refType="h" fact="0.6894"/>
          <dgm:constr type="w" for="ch" forName="image6" refType="w" fact="0.1886"/>
          <dgm:constr type="h" for="ch" forName="image6" refType="h" fact="0.3106"/>
          <dgm:constr type="l" for="ch" forName="text6" refType="w" fact="0.8114"/>
          <dgm:constr type="t" for="ch" forName="text6" refType="h" fact="0.5194"/>
          <dgm:constr type="w" for="ch" forName="text6" refType="w" fact="0.1886"/>
          <dgm:constr type="h" for="ch" forName="text6" refType="h" fact="0.3106"/>
          <dgm:constr type="l" for="ch" forName="imageaccent6" refType="w" fact="0.8138"/>
          <dgm:constr type="t" for="ch" forName="imageaccent6" refType="h" fact="0.8257"/>
          <dgm:constr type="w" for="ch" forName="imageaccent6" refType="w" fact="0.022"/>
          <dgm:constr type="h" for="ch" forName="imageaccent6" refType="h" fact="0.0364"/>
          <dgm:constr type="l" for="ch" forName="textaccent6" refType="w" fact="0.8488"/>
          <dgm:constr type="t" for="ch" forName="textaccent6" refType="h" fact="0.7914"/>
          <dgm:constr type="w" for="ch" forName="textaccent6" refType="w" fact="0.022"/>
          <dgm:constr type="h" for="ch" forName="textaccent6" refType="h" fact="0.0364"/>
        </dgm:constrLst>
      </dgm:if>
      <dgm:if name="Name8" axis="ch" ptType="node" func="cnt" op="equ" val="7">
        <dgm:alg type="composite">
          <dgm:param type="ar" val="1.6382"/>
        </dgm:alg>
        <dgm:constrLst>
          <dgm:constr type="primFontSz" for="des" ptType="node" op="equ" val="65"/>
          <dgm:constr type="l" for="ch" forName="image4" refType="w" fact="0.6491"/>
          <dgm:constr type="t" for="ch" forName="image4" refType="h" fact="0.2961"/>
          <dgm:constr type="w" for="ch" forName="image4" refType="w" fact="0.1886"/>
          <dgm:constr type="h" for="ch" forName="image4" refType="h" fact="0.2653"/>
          <dgm:constr type="l" for="ch" forName="text5" refType="w" fact="0.6491"/>
          <dgm:constr type="t" for="ch" forName="text5" refType="h" fact="0.0028"/>
          <dgm:constr type="w" for="ch" forName="text5" refType="w" fact="0.1886"/>
          <dgm:constr type="h" for="ch" forName="text5" refType="h" fact="0.2653"/>
          <dgm:constr type="l" for="ch" forName="image5" refType="w" fact="0.8114"/>
          <dgm:constr type="t" for="ch" forName="image5" refType="h" fact="0.1508"/>
          <dgm:constr type="w" for="ch" forName="image5" refType="w" fact="0.1886"/>
          <dgm:constr type="h" for="ch" forName="image5" refType="h" fact="0.2653"/>
          <dgm:constr type="l" for="ch" forName="image2" refType="w" fact="0.4868"/>
          <dgm:constr type="t" for="ch" forName="image2" refType="h" fact="0.4402"/>
          <dgm:constr type="w" for="ch" forName="image2" refType="w" fact="0.1886"/>
          <dgm:constr type="h" for="ch" forName="image2" refType="h" fact="0.2653"/>
          <dgm:constr type="l" for="ch" forName="text4" refType="w" fact="0.4868"/>
          <dgm:constr type="t" for="ch" forName="text4" refType="h" fact="0.1469"/>
          <dgm:constr type="w" for="ch" forName="text4" refType="w" fact="0.1886"/>
          <dgm:constr type="h" for="ch" forName="text4" refType="h" fact="0.2653"/>
          <dgm:constr type="l" for="ch" forName="text2" refType="w" fact="0.3246"/>
          <dgm:constr type="t" for="ch" forName="text2" refType="h" fact="0.2933"/>
          <dgm:constr type="w" for="ch" forName="text2" refType="w" fact="0.1886"/>
          <dgm:constr type="h" for="ch" forName="text2" refType="h" fact="0.2653"/>
          <dgm:constr type="l" for="ch" forName="image3" refType="w" fact="0.3246"/>
          <dgm:constr type="t" for="ch" forName="image3" refType="h" fact="0"/>
          <dgm:constr type="w" for="ch" forName="image3" refType="w" fact="0.1886"/>
          <dgm:constr type="h" for="ch" forName="image3" refType="h" fact="0.2653"/>
          <dgm:constr type="l" for="ch" forName="text1" refType="w" fact="0.1623"/>
          <dgm:constr type="t" for="ch" forName="text1" refType="h" fact="0.4408"/>
          <dgm:constr type="w" for="ch" forName="text1" refType="w" fact="0.1886"/>
          <dgm:constr type="h" for="ch" forName="text1" refType="h" fact="0.2653"/>
          <dgm:constr type="l" for="ch" forName="text3" refType="w" fact="0.1623"/>
          <dgm:constr type="t" for="ch" forName="text3" refType="h" fact="0.1475"/>
          <dgm:constr type="w" for="ch" forName="text3" refType="w" fact="0.1886"/>
          <dgm:constr type="h" for="ch" forName="text3" refType="h" fact="0.2653"/>
          <dgm:constr type="l" for="ch" forName="textaccent1" refType="w" fact="0.1668"/>
          <dgm:constr type="t" for="ch" forName="textaccent1" refType="h" fact="0.5594"/>
          <dgm:constr type="w" for="ch" forName="textaccent1" refType="w" fact="0.022"/>
          <dgm:constr type="h" for="ch" forName="textaccent1" refType="h" fact="0.0311"/>
          <dgm:constr type="l" for="ch" forName="image1" refType="w" fact="0"/>
          <dgm:constr type="t" for="ch" forName="image1" refType="h" fact="0.2941"/>
          <dgm:constr type="w" for="ch" forName="image1" refType="w" fact="0.1886"/>
          <dgm:constr type="h" for="ch" forName="image1" refType="h" fact="0.2653"/>
          <dgm:constr type="l" for="ch" forName="imageaccent1" refType="w" fact="0.1292"/>
          <dgm:constr type="t" for="ch" forName="imageaccent1" refType="h" fact="0.5242"/>
          <dgm:constr type="w" for="ch" forName="imageaccent1" refType="w" fact="0.022"/>
          <dgm:constr type="h" for="ch" forName="imageaccent1" refType="h" fact="0.0311"/>
          <dgm:constr type="l" for="ch" forName="textaccent2" refType="w" fact="0.4544"/>
          <dgm:constr type="t" for="ch" forName="textaccent2" refType="h" fact="0.5228"/>
          <dgm:constr type="w" for="ch" forName="textaccent2" refType="w" fact="0.022"/>
          <dgm:constr type="h" for="ch" forName="textaccent2" refType="h" fact="0.0311"/>
          <dgm:constr type="l" for="ch" forName="imageaccent2" refType="w" fact="0.4914"/>
          <dgm:constr type="t" for="ch" forName="imageaccent2" refType="h" fact="0.5583"/>
          <dgm:constr type="w" for="ch" forName="imageaccent2" refType="w" fact="0.022"/>
          <dgm:constr type="h" for="ch" forName="imageaccent2" refType="h" fact="0.0311"/>
          <dgm:constr type="l" for="ch" forName="textaccent3" refType="w" fact="0.2907"/>
          <dgm:constr type="t" for="ch" forName="textaccent3" refType="h" fact="0.1511"/>
          <dgm:constr type="w" for="ch" forName="textaccent3" refType="w" fact="0.022"/>
          <dgm:constr type="h" for="ch" forName="textaccent3" refType="h" fact="0.0311"/>
          <dgm:constr type="l" for="ch" forName="imageaccent3" refType="w" fact="0.3299"/>
          <dgm:constr type="t" for="ch" forName="imageaccent3" refType="h" fact="0.1175"/>
          <dgm:constr type="w" for="ch" forName="imageaccent3" refType="w" fact="0.022"/>
          <dgm:constr type="h" for="ch" forName="imageaccent3" refType="h" fact="0.0311"/>
          <dgm:constr type="l" for="ch" forName="textaccent4" refType="w" fact="0.65"/>
          <dgm:constr type="t" for="ch" forName="textaccent4" refType="h" fact="0.2645"/>
          <dgm:constr type="w" for="ch" forName="textaccent4" refType="w" fact="0.022"/>
          <dgm:constr type="h" for="ch" forName="textaccent4" refType="h" fact="0.0311"/>
          <dgm:constr type="l" for="ch" forName="imageaccent4" refType="w" fact="0.6859"/>
          <dgm:constr type="t" for="ch" forName="imageaccent4" refType="h" fact="0.3008"/>
          <dgm:constr type="w" for="ch" forName="imageaccent4" refType="w" fact="0.022"/>
          <dgm:constr type="h" for="ch" forName="imageaccent4" refType="h" fact="0.0311"/>
          <dgm:constr type="l" for="ch" forName="textaccent5" refType="w" fact="0.8123"/>
          <dgm:constr type="t" for="ch" forName="textaccent5" refType="h" fact="0.1217"/>
          <dgm:constr type="w" for="ch" forName="textaccent5" refType="w" fact="0.022"/>
          <dgm:constr type="h" for="ch" forName="textaccent5" refType="h" fact="0.0311"/>
          <dgm:constr type="l" for="ch" forName="imageaccent5" refType="w" fact="0.849"/>
          <dgm:constr type="t" for="ch" forName="imageaccent5" refType="h" fact="0.1567"/>
          <dgm:constr type="w" for="ch" forName="imageaccent5" refType="w" fact="0.022"/>
          <dgm:constr type="h" for="ch" forName="imageaccent5" refType="h" fact="0.0311"/>
          <dgm:constr type="l" for="ch" forName="image6" refType="w" fact="0.6491"/>
          <dgm:constr type="t" for="ch" forName="image6" refType="h" fact="0.5889"/>
          <dgm:constr type="w" for="ch" forName="image6" refType="w" fact="0.1886"/>
          <dgm:constr type="h" for="ch" forName="image6" refType="h" fact="0.2653"/>
          <dgm:constr type="l" for="ch" forName="text6" refType="w" fact="0.8114"/>
          <dgm:constr type="t" for="ch" forName="text6" refType="h" fact="0.4436"/>
          <dgm:constr type="w" for="ch" forName="text6" refType="w" fact="0.1886"/>
          <dgm:constr type="h" for="ch" forName="text6" refType="h" fact="0.2653"/>
          <dgm:constr type="l" for="ch" forName="imageaccent6" refType="w" fact="0.8138"/>
          <dgm:constr type="t" for="ch" forName="imageaccent6" refType="h" fact="0.7053"/>
          <dgm:constr type="w" for="ch" forName="imageaccent6" refType="w" fact="0.022"/>
          <dgm:constr type="h" for="ch" forName="imageaccent6" refType="h" fact="0.0311"/>
          <dgm:constr type="l" for="ch" forName="textaccent6" refType="w" fact="0.8488"/>
          <dgm:constr type="t" for="ch" forName="textaccent6" refType="h" fact="0.676"/>
          <dgm:constr type="w" for="ch" forName="textaccent6" refType="w" fact="0.022"/>
          <dgm:constr type="h" for="ch" forName="textaccent6" refType="h" fact="0.0311"/>
          <dgm:constr type="l" for="ch" forName="text7" refType="w" fact="0.3244"/>
          <dgm:constr type="t" for="ch" forName="text7" refType="h" fact="0.5872"/>
          <dgm:constr type="w" for="ch" forName="text7" refType="w" fact="0.1886"/>
          <dgm:constr type="h" for="ch" forName="text7" refType="h" fact="0.2653"/>
          <dgm:constr type="l" for="ch" forName="image7" refType="w" fact="0.1622"/>
          <dgm:constr type="t" for="ch" forName="image7" refType="h" fact="0.7347"/>
          <dgm:constr type="w" for="ch" forName="image7" refType="w" fact="0.1886"/>
          <dgm:constr type="h" for="ch" forName="image7" refType="h" fact="0.2653"/>
          <dgm:constr type="l" for="ch" forName="imageaccent7" refType="w" fact="0.2905"/>
          <dgm:constr type="t" for="ch" forName="imageaccent7" refType="h" fact="0.7384"/>
          <dgm:constr type="w" for="ch" forName="imageaccent7" refType="w" fact="0.022"/>
          <dgm:constr type="h" for="ch" forName="imageaccent7" refType="h" fact="0.0311"/>
          <dgm:constr type="l" for="ch" forName="textaccent7" refType="w" fact="0.3298"/>
          <dgm:constr type="t" for="ch" forName="textaccent7" refType="h" fact="0.7048"/>
          <dgm:constr type="w" for="ch" forName="textaccent7" refType="w" fact="0.022"/>
          <dgm:constr type="h" for="ch" forName="textaccent7" refType="h" fact="0.0311"/>
        </dgm:constrLst>
      </dgm:if>
      <dgm:if name="Name9" axis="ch" ptType="node" func="cnt" op="equ" val="8">
        <dgm:alg type="composite">
          <dgm:param type="ar" val="1.8974"/>
        </dgm:alg>
        <dgm:constrLst>
          <dgm:constr type="primFontSz" for="des" ptType="node" op="equ" val="65"/>
          <dgm:constr type="l" for="ch" forName="image4" refType="w" fact="0.5589"/>
          <dgm:constr type="t" for="ch" forName="image4" refType="h" fact="0.2952"/>
          <dgm:constr type="w" for="ch" forName="image4" refType="w" fact="0.1624"/>
          <dgm:constr type="h" for="ch" forName="image4" refType="h" fact="0.2645"/>
          <dgm:constr type="l" for="ch" forName="text5" refType="w" fact="0.5589"/>
          <dgm:constr type="t" for="ch" forName="text5" refType="h" fact="0.0028"/>
          <dgm:constr type="w" for="ch" forName="text5" refType="w" fact="0.1624"/>
          <dgm:constr type="h" for="ch" forName="text5" refType="h" fact="0.2645"/>
          <dgm:constr type="l" for="ch" forName="image5" refType="w" fact="0.6986"/>
          <dgm:constr type="t" for="ch" forName="image5" refType="h" fact="0.1504"/>
          <dgm:constr type="w" for="ch" forName="image5" refType="w" fact="0.1624"/>
          <dgm:constr type="h" for="ch" forName="image5" refType="h" fact="0.2645"/>
          <dgm:constr type="l" for="ch" forName="image2" refType="w" fact="0.4192"/>
          <dgm:constr type="t" for="ch" forName="image2" refType="h" fact="0.439"/>
          <dgm:constr type="w" for="ch" forName="image2" refType="w" fact="0.1624"/>
          <dgm:constr type="h" for="ch" forName="image2" refType="h" fact="0.2645"/>
          <dgm:constr type="l" for="ch" forName="text4" refType="w" fact="0.4192"/>
          <dgm:constr type="t" for="ch" forName="text4" refType="h" fact="0.1465"/>
          <dgm:constr type="w" for="ch" forName="text4" refType="w" fact="0.1624"/>
          <dgm:constr type="h" for="ch" forName="text4" refType="h" fact="0.2645"/>
          <dgm:constr type="l" for="ch" forName="text2" refType="w" fact="0.2794"/>
          <dgm:constr type="t" for="ch" forName="text2" refType="h" fact="0.2925"/>
          <dgm:constr type="w" for="ch" forName="text2" refType="w" fact="0.1624"/>
          <dgm:constr type="h" for="ch" forName="text2" refType="h" fact="0.2645"/>
          <dgm:constr type="l" for="ch" forName="image3" refType="w" fact="0.2794"/>
          <dgm:constr type="t" for="ch" forName="image3" refType="h" fact="0"/>
          <dgm:constr type="w" for="ch" forName="image3" refType="w" fact="0.1624"/>
          <dgm:constr type="h" for="ch" forName="image3" refType="h" fact="0.2645"/>
          <dgm:constr type="l" for="ch" forName="text1" refType="w" fact="0.1397"/>
          <dgm:constr type="t" for="ch" forName="text1" refType="h" fact="0.4395"/>
          <dgm:constr type="w" for="ch" forName="text1" refType="w" fact="0.1624"/>
          <dgm:constr type="h" for="ch" forName="text1" refType="h" fact="0.2645"/>
          <dgm:constr type="l" for="ch" forName="text3" refType="w" fact="0.1397"/>
          <dgm:constr type="t" for="ch" forName="text3" refType="h" fact="0.1471"/>
          <dgm:constr type="w" for="ch" forName="text3" refType="w" fact="0.1624"/>
          <dgm:constr type="h" for="ch" forName="text3" refType="h" fact="0.2645"/>
          <dgm:constr type="l" for="ch" forName="textaccent1" refType="w" fact="0.1436"/>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4"/>
          <dgm:constr type="h" for="ch" forName="image1" refType="h" fact="0.2645"/>
          <dgm:constr type="l" for="ch" forName="imageaccent1" refType="w" fact="0.1112"/>
          <dgm:constr type="t" for="ch" forName="imageaccent1" refType="h" fact="0.5227"/>
          <dgm:constr type="w" for="ch" forName="imageaccent1" refType="w" fact="0.0189"/>
          <dgm:constr type="h" for="ch" forName="imageaccent1" refType="h" fact="0.031"/>
          <dgm:constr type="l" for="ch" forName="textaccent2" refType="w" fact="0.3912"/>
          <dgm:constr type="t" for="ch" forName="textaccent2" refType="h" fact="0.5213"/>
          <dgm:constr type="w" for="ch" forName="textaccent2" refType="w" fact="0.0189"/>
          <dgm:constr type="h" for="ch" forName="textaccent2" refType="h" fact="0.031"/>
          <dgm:constr type="l" for="ch" forName="imageaccent2" refType="w" fact="0.4231"/>
          <dgm:constr type="t" for="ch" forName="imageaccent2" refType="h" fact="0.5567"/>
          <dgm:constr type="w" for="ch" forName="imageaccent2" refType="w" fact="0.0189"/>
          <dgm:constr type="h" for="ch" forName="imageaccent2" refType="h" fact="0.031"/>
          <dgm:constr type="l" for="ch" forName="textaccent3" refType="w" fact="0.2502"/>
          <dgm:constr type="t" for="ch" forName="textaccent3" refType="h" fact="0.1507"/>
          <dgm:constr type="w" for="ch" forName="textaccent3" refType="w" fact="0.0189"/>
          <dgm:constr type="h" for="ch" forName="textaccent3" refType="h" fact="0.031"/>
          <dgm:constr type="l" for="ch" forName="imageaccent3" refType="w" fact="0.2841"/>
          <dgm:constr type="t" for="ch" forName="imageaccent3" refType="h" fact="0.1172"/>
          <dgm:constr type="w" for="ch" forName="imageaccent3" refType="w" fact="0.0189"/>
          <dgm:constr type="h" for="ch" forName="imageaccent3" refType="h" fact="0.031"/>
          <dgm:constr type="l" for="ch" forName="textaccent4" refType="w" fact="0.5596"/>
          <dgm:constr type="t" for="ch" forName="textaccent4" refType="h" fact="0.2637"/>
          <dgm:constr type="w" for="ch" forName="textaccent4" refType="w" fact="0.0189"/>
          <dgm:constr type="h" for="ch" forName="textaccent4" refType="h" fact="0.031"/>
          <dgm:constr type="l" for="ch" forName="imageaccent4" refType="w" fact="0.5905"/>
          <dgm:constr type="t" for="ch" forName="imageaccent4" refType="h" fact="0.3"/>
          <dgm:constr type="w" for="ch" forName="imageaccent4" refType="w" fact="0.0189"/>
          <dgm:constr type="h" for="ch" forName="imageaccent4" refType="h" fact="0.031"/>
          <dgm:constr type="l" for="ch" forName="textaccent5" refType="w" fact="0.6993"/>
          <dgm:constr type="t" for="ch" forName="textaccent5" refType="h" fact="0.1214"/>
          <dgm:constr type="w" for="ch" forName="textaccent5" refType="w" fact="0.0189"/>
          <dgm:constr type="h" for="ch" forName="textaccent5" refType="h" fact="0.031"/>
          <dgm:constr type="l" for="ch" forName="imageaccent5" refType="w" fact="0.731"/>
          <dgm:constr type="t" for="ch" forName="imageaccent5" refType="h" fact="0.1563"/>
          <dgm:constr type="w" for="ch" forName="imageaccent5" refType="w" fact="0.0189"/>
          <dgm:constr type="h" for="ch" forName="imageaccent5" refType="h" fact="0.031"/>
          <dgm:constr type="l" for="ch" forName="image6" refType="w" fact="0.5589"/>
          <dgm:constr type="t" for="ch" forName="image6" refType="h" fact="0.5872"/>
          <dgm:constr type="w" for="ch" forName="image6" refType="w" fact="0.1624"/>
          <dgm:constr type="h" for="ch" forName="image6" refType="h" fact="0.2645"/>
          <dgm:constr type="l" for="ch" forName="text6" refType="w" fact="0.6986"/>
          <dgm:constr type="t" for="ch" forName="text6" refType="h" fact="0.4424"/>
          <dgm:constr type="w" for="ch" forName="text6" refType="w" fact="0.1624"/>
          <dgm:constr type="h" for="ch" forName="text6" refType="h" fact="0.2645"/>
          <dgm:constr type="l" for="ch" forName="imageaccent6" refType="w" fact="0.7007"/>
          <dgm:constr type="t" for="ch" forName="imageaccent6" refType="h" fact="0.7033"/>
          <dgm:constr type="w" for="ch" forName="imageaccent6" refType="w" fact="0.0189"/>
          <dgm:constr type="h" for="ch" forName="imageaccent6" refType="h" fact="0.031"/>
          <dgm:constr type="l" for="ch" forName="textaccent6" refType="w" fact="0.7308"/>
          <dgm:constr type="t" for="ch" forName="textaccent6" refType="h" fact="0.6741"/>
          <dgm:constr type="w" for="ch" forName="textaccent6" refType="w" fact="0.0189"/>
          <dgm:constr type="h" for="ch" forName="textaccent6" refType="h" fact="0.031"/>
          <dgm:constr type="l" for="ch" forName="text7" refType="w" fact="0.2793"/>
          <dgm:constr type="t" for="ch" forName="text7" refType="h" fact="0.5856"/>
          <dgm:constr type="w" for="ch" forName="text7" refType="w" fact="0.1624"/>
          <dgm:constr type="h" for="ch" forName="text7" refType="h" fact="0.2645"/>
          <dgm:constr type="l" for="ch" forName="image7" refType="w" fact="0.1396"/>
          <dgm:constr type="t" for="ch" forName="image7" refType="h" fact="0.7326"/>
          <dgm:constr type="w" for="ch" forName="image7" refType="w" fact="0.1624"/>
          <dgm:constr type="h" for="ch" forName="image7" refType="h" fact="0.2645"/>
          <dgm:constr type="l" for="ch" forName="imageaccent7" refType="w" fact="0.2501"/>
          <dgm:constr type="t" for="ch" forName="imageaccent7" refType="h" fact="0.7363"/>
          <dgm:constr type="w" for="ch" forName="imageaccent7" refType="w" fact="0.0189"/>
          <dgm:constr type="h" for="ch" forName="imageaccent7" refType="h" fact="0.031"/>
          <dgm:constr type="l" for="ch" forName="textaccent7" refType="w" fact="0.284"/>
          <dgm:constr type="t" for="ch" forName="textaccent7" refType="h" fact="0.7028"/>
          <dgm:constr type="w" for="ch" forName="textaccent7" refType="w" fact="0.0189"/>
          <dgm:constr type="h" for="ch" forName="textaccent7" refType="h" fact="0.031"/>
          <dgm:constr type="l" for="ch" forName="image8" refType="w" fact="0.6979"/>
          <dgm:constr type="t" for="ch" forName="image8" refType="h" fact="0.7355"/>
          <dgm:constr type="w" for="ch" forName="image8" refType="w" fact="0.1624"/>
          <dgm:constr type="h" for="ch" forName="image8" refType="h" fact="0.2645"/>
          <dgm:constr type="l" for="ch" forName="text8" refType="w" fact="0.8376"/>
          <dgm:constr type="t" for="ch" forName="text8" refType="h" fact="0.5906"/>
          <dgm:constr type="w" for="ch" forName="text8" refType="w" fact="0.1624"/>
          <dgm:constr type="h" for="ch" forName="text8" refType="h" fact="0.2645"/>
          <dgm:constr type="l" for="ch" forName="imageaccent8" refType="w" fact="0.8397"/>
          <dgm:constr type="t" for="ch" forName="imageaccent8" refType="h" fact="0.8516"/>
          <dgm:constr type="w" for="ch" forName="imageaccent8" refType="w" fact="0.0189"/>
          <dgm:constr type="h" for="ch" forName="imageaccent8" refType="h" fact="0.031"/>
          <dgm:constr type="l" for="ch" forName="textaccent8" refType="w" fact="0.8698"/>
          <dgm:constr type="t" for="ch" forName="textaccent8" refType="h" fact="0.8223"/>
          <dgm:constr type="w" for="ch" forName="textaccent8" refType="w" fact="0.0189"/>
          <dgm:constr type="h" for="ch" forName="textaccent8" refType="h" fact="0.031"/>
        </dgm:constrLst>
      </dgm:if>
      <dgm:if name="Name10" axis="ch" ptType="node" func="cnt" op="equ" val="9">
        <dgm:alg type="composite">
          <dgm:param type="ar" val="1.8986"/>
        </dgm:alg>
        <dgm:constrLst>
          <dgm:constr type="primFontSz" for="des" ptType="node" op="equ" val="65"/>
          <dgm:constr type="l" for="ch" forName="image4" refType="w" fact="0.5585"/>
          <dgm:constr type="t" for="ch" forName="image4" refType="h" fact="0.2952"/>
          <dgm:constr type="w" for="ch" forName="image4" refType="w" fact="0.1623"/>
          <dgm:constr type="h" for="ch" forName="image4" refType="h" fact="0.2645"/>
          <dgm:constr type="l" for="ch" forName="text5" refType="w" fact="0.5585"/>
          <dgm:constr type="t" for="ch" forName="text5" refType="h" fact="0.0028"/>
          <dgm:constr type="w" for="ch" forName="text5" refType="w" fact="0.1623"/>
          <dgm:constr type="h" for="ch" forName="text5" refType="h" fact="0.2645"/>
          <dgm:constr type="l" for="ch" forName="image5" refType="w" fact="0.6982"/>
          <dgm:constr type="t" for="ch" forName="image5" refType="h" fact="0.1504"/>
          <dgm:constr type="w" for="ch" forName="image5" refType="w" fact="0.1623"/>
          <dgm:constr type="h" for="ch" forName="image5" refType="h" fact="0.2645"/>
          <dgm:constr type="l" for="ch" forName="image2" refType="w" fact="0.4189"/>
          <dgm:constr type="t" for="ch" forName="image2" refType="h" fact="0.439"/>
          <dgm:constr type="w" for="ch" forName="image2" refType="w" fact="0.1623"/>
          <dgm:constr type="h" for="ch" forName="image2" refType="h" fact="0.2645"/>
          <dgm:constr type="l" for="ch" forName="text4" refType="w" fact="0.4189"/>
          <dgm:constr type="t" for="ch" forName="text4" refType="h" fact="0.1465"/>
          <dgm:constr type="w" for="ch" forName="text4" refType="w" fact="0.1623"/>
          <dgm:constr type="h" for="ch" forName="text4" refType="h" fact="0.2645"/>
          <dgm:constr type="l" for="ch" forName="text2" refType="w" fact="0.2793"/>
          <dgm:constr type="t" for="ch" forName="text2" refType="h" fact="0.2925"/>
          <dgm:constr type="w" for="ch" forName="text2" refType="w" fact="0.1623"/>
          <dgm:constr type="h" for="ch" forName="text2" refType="h" fact="0.2645"/>
          <dgm:constr type="l" for="ch" forName="image3" refType="w" fact="0.2793"/>
          <dgm:constr type="t" for="ch" forName="image3" refType="h" fact="0"/>
          <dgm:constr type="w" for="ch" forName="image3" refType="w" fact="0.1623"/>
          <dgm:constr type="h" for="ch" forName="image3" refType="h" fact="0.2645"/>
          <dgm:constr type="l" for="ch" forName="text1" refType="w" fact="0.1396"/>
          <dgm:constr type="t" for="ch" forName="text1" refType="h" fact="0.4395"/>
          <dgm:constr type="w" for="ch" forName="text1" refType="w" fact="0.1623"/>
          <dgm:constr type="h" for="ch" forName="text1" refType="h" fact="0.2645"/>
          <dgm:constr type="l" for="ch" forName="text3" refType="w" fact="0.1396"/>
          <dgm:constr type="t" for="ch" forName="text3" refType="h" fact="0.1471"/>
          <dgm:constr type="w" for="ch" forName="text3" refType="w" fact="0.1623"/>
          <dgm:constr type="h" for="ch" forName="text3" refType="h" fact="0.2645"/>
          <dgm:constr type="l" for="ch" forName="textaccent1" refType="w" fact="0.1435"/>
          <dgm:constr type="t" for="ch" forName="textaccent1" refType="h" fact="0.5578"/>
          <dgm:constr type="w" for="ch" forName="textaccent1" refType="w" fact="0.0189"/>
          <dgm:constr type="h" for="ch" forName="textaccent1" refType="h" fact="0.031"/>
          <dgm:constr type="l" for="ch" forName="image1" refType="w" fact="0"/>
          <dgm:constr type="t" for="ch" forName="image1" refType="h" fact="0.2933"/>
          <dgm:constr type="w" for="ch" forName="image1" refType="w" fact="0.1623"/>
          <dgm:constr type="h" for="ch" forName="image1" refType="h" fact="0.2645"/>
          <dgm:constr type="l" for="ch" forName="imageaccent1" refType="w" fact="0.1111"/>
          <dgm:constr type="t" for="ch" forName="imageaccent1" refType="h" fact="0.5227"/>
          <dgm:constr type="w" for="ch" forName="imageaccent1" refType="w" fact="0.0189"/>
          <dgm:constr type="h" for="ch" forName="imageaccent1" refType="h" fact="0.031"/>
          <dgm:constr type="l" for="ch" forName="textaccent2" refType="w" fact="0.391"/>
          <dgm:constr type="t" for="ch" forName="textaccent2" refType="h" fact="0.5213"/>
          <dgm:constr type="w" for="ch" forName="textaccent2" refType="w" fact="0.0189"/>
          <dgm:constr type="h" for="ch" forName="textaccent2" refType="h" fact="0.031"/>
          <dgm:constr type="l" for="ch" forName="imageaccent2" refType="w" fact="0.4228"/>
          <dgm:constr type="t" for="ch" forName="imageaccent2" refType="h" fact="0.5567"/>
          <dgm:constr type="w" for="ch" forName="imageaccent2" refType="w" fact="0.0189"/>
          <dgm:constr type="h" for="ch" forName="imageaccent2" refType="h" fact="0.031"/>
          <dgm:constr type="l" for="ch" forName="textaccent3" refType="w" fact="0.2501"/>
          <dgm:constr type="t" for="ch" forName="textaccent3" refType="h" fact="0.1507"/>
          <dgm:constr type="w" for="ch" forName="textaccent3" refType="w" fact="0.0189"/>
          <dgm:constr type="h" for="ch" forName="textaccent3" refType="h" fact="0.031"/>
          <dgm:constr type="l" for="ch" forName="imageaccent3" refType="w" fact="0.2839"/>
          <dgm:constr type="t" for="ch" forName="imageaccent3" refType="h" fact="0.1172"/>
          <dgm:constr type="w" for="ch" forName="imageaccent3" refType="w" fact="0.0189"/>
          <dgm:constr type="h" for="ch" forName="imageaccent3" refType="h" fact="0.031"/>
          <dgm:constr type="l" for="ch" forName="textaccent4" refType="w" fact="0.5593"/>
          <dgm:constr type="t" for="ch" forName="textaccent4" refType="h" fact="0.2637"/>
          <dgm:constr type="w" for="ch" forName="textaccent4" refType="w" fact="0.0189"/>
          <dgm:constr type="h" for="ch" forName="textaccent4" refType="h" fact="0.031"/>
          <dgm:constr type="l" for="ch" forName="imageaccent4" refType="w" fact="0.5901"/>
          <dgm:constr type="t" for="ch" forName="imageaccent4" refType="h" fact="0.3"/>
          <dgm:constr type="w" for="ch" forName="imageaccent4" refType="w" fact="0.0189"/>
          <dgm:constr type="h" for="ch" forName="imageaccent4" refType="h" fact="0.031"/>
          <dgm:constr type="l" for="ch" forName="textaccent5" refType="w" fact="0.6989"/>
          <dgm:constr type="t" for="ch" forName="textaccent5" refType="h" fact="0.1214"/>
          <dgm:constr type="w" for="ch" forName="textaccent5" refType="w" fact="0.0189"/>
          <dgm:constr type="h" for="ch" forName="textaccent5" refType="h" fact="0.031"/>
          <dgm:constr type="l" for="ch" forName="imageaccent5" refType="w" fact="0.7305"/>
          <dgm:constr type="t" for="ch" forName="imageaccent5" refType="h" fact="0.1563"/>
          <dgm:constr type="w" for="ch" forName="imageaccent5" refType="w" fact="0.0189"/>
          <dgm:constr type="h" for="ch" forName="imageaccent5" refType="h" fact="0.031"/>
          <dgm:constr type="l" for="ch" forName="image6" refType="w" fact="0.5585"/>
          <dgm:constr type="t" for="ch" forName="image6" refType="h" fact="0.5872"/>
          <dgm:constr type="w" for="ch" forName="image6" refType="w" fact="0.1623"/>
          <dgm:constr type="h" for="ch" forName="image6" refType="h" fact="0.2645"/>
          <dgm:constr type="l" for="ch" forName="text6" refType="w" fact="0.6982"/>
          <dgm:constr type="t" for="ch" forName="text6" refType="h" fact="0.4424"/>
          <dgm:constr type="w" for="ch" forName="text6" refType="w" fact="0.1623"/>
          <dgm:constr type="h" for="ch" forName="text6" refType="h" fact="0.2645"/>
          <dgm:constr type="l" for="ch" forName="imageaccent6" refType="w" fact="0.7002"/>
          <dgm:constr type="t" for="ch" forName="imageaccent6" refType="h" fact="0.7033"/>
          <dgm:constr type="w" for="ch" forName="imageaccent6" refType="w" fact="0.0189"/>
          <dgm:constr type="h" for="ch" forName="imageaccent6" refType="h" fact="0.031"/>
          <dgm:constr type="l" for="ch" forName="textaccent6" refType="w" fact="0.7303"/>
          <dgm:constr type="t" for="ch" forName="textaccent6" refType="h" fact="0.6741"/>
          <dgm:constr type="w" for="ch" forName="textaccent6" refType="w" fact="0.0189"/>
          <dgm:constr type="h" for="ch" forName="textaccent6" refType="h" fact="0.031"/>
          <dgm:constr type="l" for="ch" forName="text7" refType="w" fact="0.2792"/>
          <dgm:constr type="t" for="ch" forName="text7" refType="h" fact="0.5856"/>
          <dgm:constr type="w" for="ch" forName="text7" refType="w" fact="0.1623"/>
          <dgm:constr type="h" for="ch" forName="text7" refType="h" fact="0.2645"/>
          <dgm:constr type="l" for="ch" forName="image7" refType="w" fact="0.1395"/>
          <dgm:constr type="t" for="ch" forName="image7" refType="h" fact="0.7326"/>
          <dgm:constr type="w" for="ch" forName="image7" refType="w" fact="0.1623"/>
          <dgm:constr type="h" for="ch" forName="image7" refType="h" fact="0.2645"/>
          <dgm:constr type="l" for="ch" forName="imageaccent7" refType="w" fact="0.25"/>
          <dgm:constr type="t" for="ch" forName="imageaccent7" refType="h" fact="0.7363"/>
          <dgm:constr type="w" for="ch" forName="imageaccent7" refType="w" fact="0.0189"/>
          <dgm:constr type="h" for="ch" forName="imageaccent7" refType="h" fact="0.031"/>
          <dgm:constr type="l" for="ch" forName="textaccent7" refType="w" fact="0.2838"/>
          <dgm:constr type="t" for="ch" forName="textaccent7" refType="h" fact="0.7028"/>
          <dgm:constr type="w" for="ch" forName="textaccent7" refType="w" fact="0.0189"/>
          <dgm:constr type="h" for="ch" forName="textaccent7" refType="h" fact="0.031"/>
          <dgm:constr type="l" for="ch" forName="image8" refType="w" fact="0.6975"/>
          <dgm:constr type="t" for="ch" forName="image8" refType="h" fact="0.7355"/>
          <dgm:constr type="w" for="ch" forName="image8" refType="w" fact="0.1623"/>
          <dgm:constr type="h" for="ch" forName="image8" refType="h" fact="0.2645"/>
          <dgm:constr type="l" for="ch" forName="text8" refType="w" fact="0.8371"/>
          <dgm:constr type="t" for="ch" forName="text8" refType="h" fact="0.5906"/>
          <dgm:constr type="w" for="ch" forName="text8" refType="w" fact="0.1623"/>
          <dgm:constr type="h" for="ch" forName="text8" refType="h" fact="0.2645"/>
          <dgm:constr type="l" for="ch" forName="imageaccent8" refType="w" fact="0.8392"/>
          <dgm:constr type="t" for="ch" forName="imageaccent8" refType="h" fact="0.8516"/>
          <dgm:constr type="w" for="ch" forName="imageaccent8" refType="w" fact="0.0189"/>
          <dgm:constr type="h" for="ch" forName="imageaccent8" refType="h" fact="0.031"/>
          <dgm:constr type="l" for="ch" forName="textaccent8" refType="w" fact="0.8693"/>
          <dgm:constr type="t" for="ch" forName="textaccent8" refType="h" fact="0.8223"/>
          <dgm:constr type="w" for="ch" forName="textaccent8" refType="w" fact="0.0189"/>
          <dgm:constr type="h" for="ch" forName="textaccent8" refType="h" fact="0.031"/>
          <dgm:constr type="l" for="ch" forName="text9" refType="w" fact="0.8377"/>
          <dgm:constr type="t" for="ch" forName="text9" refType="h" fact="0.0057"/>
          <dgm:constr type="w" for="ch" forName="text9" refType="w" fact="0.1623"/>
          <dgm:constr type="h" for="ch" forName="text9" refType="h" fact="0.2645"/>
          <dgm:constr type="l" for="ch" forName="textaccent9" refType="w" fact="0.95"/>
          <dgm:constr type="t" for="ch" forName="textaccent9" refType="h" fact="0.2383"/>
          <dgm:constr type="w" for="ch" forName="textaccent9" refType="w" fact="0.0189"/>
          <dgm:constr type="h" for="ch" forName="textaccent9" refType="h" fact="0.031"/>
          <dgm:constr type="l" for="ch" forName="image9" refType="w" fact="0.8377"/>
          <dgm:constr type="t" for="ch" forName="image9" refType="h" fact="0.2977"/>
          <dgm:constr type="w" for="ch" forName="image9" refType="w" fact="0.1623"/>
          <dgm:constr type="h" for="ch" forName="image9" refType="h" fact="0.2645"/>
          <dgm:constr type="l" for="ch" forName="imageaccent9" refType="w" fact="0.95"/>
          <dgm:constr type="t" for="ch" forName="imageaccent9" refType="h" fact="0.2993"/>
          <dgm:constr type="w" for="ch" forName="imageaccent9" refType="w" fact="0.0189"/>
          <dgm:constr type="h" for="ch" forName="imageaccent9" refType="h" fact="0.031"/>
        </dgm:constrLst>
      </dgm:if>
      <dgm:if name="Name11" axis="ch" ptType="node" func="cnt" op="equ" val="10">
        <dgm:alg type="composite">
          <dgm:param type="ar" val="1.6608"/>
        </dgm:alg>
        <dgm:constrLst>
          <dgm:constr type="primFontSz" for="des" ptType="node" op="equ" val="65"/>
          <dgm:constr type="l" for="ch" forName="image4" refType="w" fact="0.5585"/>
          <dgm:constr type="t" for="ch" forName="image4" refType="h" fact="0.2583"/>
          <dgm:constr type="w" for="ch" forName="image4" refType="w" fact="0.1623"/>
          <dgm:constr type="h" for="ch" forName="image4" refType="h" fact="0.2314"/>
          <dgm:constr type="l" for="ch" forName="text5" refType="w" fact="0.5585"/>
          <dgm:constr type="t" for="ch" forName="text5" refType="h" fact="0.0024"/>
          <dgm:constr type="w" for="ch" forName="text5" refType="w" fact="0.1623"/>
          <dgm:constr type="h" for="ch" forName="text5" refType="h" fact="0.2314"/>
          <dgm:constr type="l" for="ch" forName="image5" refType="w" fact="0.6982"/>
          <dgm:constr type="t" for="ch" forName="image5" refType="h" fact="0.1316"/>
          <dgm:constr type="w" for="ch" forName="image5" refType="w" fact="0.1623"/>
          <dgm:constr type="h" for="ch" forName="image5" refType="h" fact="0.2314"/>
          <dgm:constr type="l" for="ch" forName="image2" refType="w" fact="0.4189"/>
          <dgm:constr type="t" for="ch" forName="image2" refType="h" fact="0.384"/>
          <dgm:constr type="w" for="ch" forName="image2" refType="w" fact="0.1623"/>
          <dgm:constr type="h" for="ch" forName="image2" refType="h" fact="0.2314"/>
          <dgm:constr type="l" for="ch" forName="text4" refType="w" fact="0.4189"/>
          <dgm:constr type="t" for="ch" forName="text4" refType="h" fact="0.1282"/>
          <dgm:constr type="w" for="ch" forName="text4" refType="w" fact="0.1623"/>
          <dgm:constr type="h" for="ch" forName="text4" refType="h" fact="0.2314"/>
          <dgm:constr type="l" for="ch" forName="text2" refType="w" fact="0.2793"/>
          <dgm:constr type="t" for="ch" forName="text2" refType="h" fact="0.2558"/>
          <dgm:constr type="w" for="ch" forName="text2" refType="w" fact="0.1623"/>
          <dgm:constr type="h" for="ch" forName="text2" refType="h" fact="0.2314"/>
          <dgm:constr type="l" for="ch" forName="image3" refType="w" fact="0.2793"/>
          <dgm:constr type="t" for="ch" forName="image3" refType="h" fact="0"/>
          <dgm:constr type="w" for="ch" forName="image3" refType="w" fact="0.1623"/>
          <dgm:constr type="h" for="ch" forName="image3" refType="h" fact="0.2314"/>
          <dgm:constr type="l" for="ch" forName="text1" refType="w" fact="0.1396"/>
          <dgm:constr type="t" for="ch" forName="text1" refType="h" fact="0.3845"/>
          <dgm:constr type="w" for="ch" forName="text1" refType="w" fact="0.1623"/>
          <dgm:constr type="h" for="ch" forName="text1" refType="h" fact="0.2314"/>
          <dgm:constr type="l" for="ch" forName="text3" refType="w" fact="0.1396"/>
          <dgm:constr type="t" for="ch" forName="text3" refType="h" fact="0.1286"/>
          <dgm:constr type="w" for="ch" forName="text3" refType="w" fact="0.1623"/>
          <dgm:constr type="h" for="ch" forName="text3" refType="h" fact="0.2314"/>
          <dgm:constr type="l" for="ch" forName="textaccent1" refType="w" fact="0.1435"/>
          <dgm:constr type="t" for="ch" forName="textaccent1" refType="h" fact="0.488"/>
          <dgm:constr type="w" for="ch" forName="textaccent1" refType="w" fact="0.0189"/>
          <dgm:constr type="h" for="ch" forName="textaccent1" refType="h" fact="0.0271"/>
          <dgm:constr type="l" for="ch" forName="image1" refType="w" fact="0"/>
          <dgm:constr type="t" for="ch" forName="image1" refType="h" fact="0.2566"/>
          <dgm:constr type="w" for="ch" forName="image1" refType="w" fact="0.1623"/>
          <dgm:constr type="h" for="ch" forName="image1" refType="h" fact="0.2314"/>
          <dgm:constr type="l" for="ch" forName="imageaccent1" refType="w" fact="0.1111"/>
          <dgm:constr type="t" for="ch" forName="imageaccent1" refType="h" fact="0.4572"/>
          <dgm:constr type="w" for="ch" forName="imageaccent1" refType="w" fact="0.0189"/>
          <dgm:constr type="h" for="ch" forName="imageaccent1" refType="h" fact="0.0271"/>
          <dgm:constr type="l" for="ch" forName="textaccent2" refType="w" fact="0.391"/>
          <dgm:constr type="t" for="ch" forName="textaccent2" refType="h" fact="0.456"/>
          <dgm:constr type="w" for="ch" forName="textaccent2" refType="w" fact="0.0189"/>
          <dgm:constr type="h" for="ch" forName="textaccent2" refType="h" fact="0.0271"/>
          <dgm:constr type="l" for="ch" forName="imageaccent2" refType="w" fact="0.4228"/>
          <dgm:constr type="t" for="ch" forName="imageaccent2" refType="h" fact="0.487"/>
          <dgm:constr type="w" for="ch" forName="imageaccent2" refType="w" fact="0.0189"/>
          <dgm:constr type="h" for="ch" forName="imageaccent2" refType="h" fact="0.0271"/>
          <dgm:constr type="l" for="ch" forName="textaccent3" refType="w" fact="0.2501"/>
          <dgm:constr type="t" for="ch" forName="textaccent3" refType="h" fact="0.1318"/>
          <dgm:constr type="w" for="ch" forName="textaccent3" refType="w" fact="0.0189"/>
          <dgm:constr type="h" for="ch" forName="textaccent3" refType="h" fact="0.0271"/>
          <dgm:constr type="l" for="ch" forName="imageaccent3" refType="w" fact="0.2839"/>
          <dgm:constr type="t" for="ch" forName="imageaccent3" refType="h" fact="0.1025"/>
          <dgm:constr type="w" for="ch" forName="imageaccent3" refType="w" fact="0.0189"/>
          <dgm:constr type="h" for="ch" forName="imageaccent3" refType="h" fact="0.0271"/>
          <dgm:constr type="l" for="ch" forName="textaccent4" refType="w" fact="0.5593"/>
          <dgm:constr type="t" for="ch" forName="textaccent4" refType="h" fact="0.2307"/>
          <dgm:constr type="w" for="ch" forName="textaccent4" refType="w" fact="0.0189"/>
          <dgm:constr type="h" for="ch" forName="textaccent4" refType="h" fact="0.0271"/>
          <dgm:constr type="l" for="ch" forName="imageaccent4" refType="w" fact="0.5901"/>
          <dgm:constr type="t" for="ch" forName="imageaccent4" refType="h" fact="0.2624"/>
          <dgm:constr type="w" for="ch" forName="imageaccent4" refType="w" fact="0.0189"/>
          <dgm:constr type="h" for="ch" forName="imageaccent4" refType="h" fact="0.0271"/>
          <dgm:constr type="l" for="ch" forName="textaccent5" refType="w" fact="0.6989"/>
          <dgm:constr type="t" for="ch" forName="textaccent5" refType="h" fact="0.1062"/>
          <dgm:constr type="w" for="ch" forName="textaccent5" refType="w" fact="0.0189"/>
          <dgm:constr type="h" for="ch" forName="textaccent5" refType="h" fact="0.0271"/>
          <dgm:constr type="l" for="ch" forName="imageaccent5" refType="w" fact="0.7305"/>
          <dgm:constr type="t" for="ch" forName="imageaccent5" refType="h" fact="0.1367"/>
          <dgm:constr type="w" for="ch" forName="imageaccent5" refType="w" fact="0.0189"/>
          <dgm:constr type="h" for="ch" forName="imageaccent5" refType="h" fact="0.0271"/>
          <dgm:constr type="l" for="ch" forName="image6" refType="w" fact="0.5585"/>
          <dgm:constr type="t" for="ch" forName="image6" refType="h" fact="0.5137"/>
          <dgm:constr type="w" for="ch" forName="image6" refType="w" fact="0.1623"/>
          <dgm:constr type="h" for="ch" forName="image6" refType="h" fact="0.2314"/>
          <dgm:constr type="l" for="ch" forName="text6" refType="w" fact="0.6982"/>
          <dgm:constr type="t" for="ch" forName="text6" refType="h" fact="0.387"/>
          <dgm:constr type="w" for="ch" forName="text6" refType="w" fact="0.1623"/>
          <dgm:constr type="h" for="ch" forName="text6" refType="h" fact="0.2314"/>
          <dgm:constr type="l" for="ch" forName="imageaccent6" refType="w" fact="0.7002"/>
          <dgm:constr type="t" for="ch" forName="imageaccent6" refType="h" fact="0.6152"/>
          <dgm:constr type="w" for="ch" forName="imageaccent6" refType="w" fact="0.0189"/>
          <dgm:constr type="h" for="ch" forName="imageaccent6" refType="h" fact="0.0271"/>
          <dgm:constr type="l" for="ch" forName="textaccent6" refType="w" fact="0.7303"/>
          <dgm:constr type="t" for="ch" forName="textaccent6" refType="h" fact="0.5897"/>
          <dgm:constr type="w" for="ch" forName="textaccent6" refType="w" fact="0.0189"/>
          <dgm:constr type="h" for="ch" forName="textaccent6" refType="h" fact="0.0271"/>
          <dgm:constr type="l" for="ch" forName="text7" refType="w" fact="0.2792"/>
          <dgm:constr type="t" for="ch" forName="text7" refType="h" fact="0.5122"/>
          <dgm:constr type="w" for="ch" forName="text7" refType="w" fact="0.1623"/>
          <dgm:constr type="h" for="ch" forName="text7" refType="h" fact="0.2314"/>
          <dgm:constr type="l" for="ch" forName="image7" refType="w" fact="0.1395"/>
          <dgm:constr type="t" for="ch" forName="image7" refType="h" fact="0.6409"/>
          <dgm:constr type="w" for="ch" forName="image7" refType="w" fact="0.1623"/>
          <dgm:constr type="h" for="ch" forName="image7" refType="h" fact="0.2314"/>
          <dgm:constr type="l" for="ch" forName="imageaccent7" refType="w" fact="0.25"/>
          <dgm:constr type="t" for="ch" forName="imageaccent7" refType="h" fact="0.6441"/>
          <dgm:constr type="w" for="ch" forName="imageaccent7" refType="w" fact="0.0189"/>
          <dgm:constr type="h" for="ch" forName="imageaccent7" refType="h" fact="0.0271"/>
          <dgm:constr type="l" for="ch" forName="textaccent7" refType="w" fact="0.2838"/>
          <dgm:constr type="t" for="ch" forName="textaccent7" refType="h" fact="0.6148"/>
          <dgm:constr type="w" for="ch" forName="textaccent7" refType="w" fact="0.0189"/>
          <dgm:constr type="h" for="ch" forName="textaccent7" refType="h" fact="0.0271"/>
          <dgm:constr type="l" for="ch" forName="image8" refType="w" fact="0.6975"/>
          <dgm:constr type="t" for="ch" forName="image8" refType="h" fact="0.6433"/>
          <dgm:constr type="w" for="ch" forName="image8" refType="w" fact="0.1623"/>
          <dgm:constr type="h" for="ch" forName="image8" refType="h" fact="0.2314"/>
          <dgm:constr type="l" for="ch" forName="text8" refType="w" fact="0.8371"/>
          <dgm:constr type="t" for="ch" forName="text8" refType="h" fact="0.5167"/>
          <dgm:constr type="w" for="ch" forName="text8" refType="w" fact="0.1623"/>
          <dgm:constr type="h" for="ch" forName="text8" refType="h" fact="0.2314"/>
          <dgm:constr type="l" for="ch" forName="imageaccent8" refType="w" fact="0.8392"/>
          <dgm:constr type="t" for="ch" forName="imageaccent8" refType="h" fact="0.7449"/>
          <dgm:constr type="w" for="ch" forName="imageaccent8" refType="w" fact="0.0189"/>
          <dgm:constr type="h" for="ch" forName="imageaccent8" refType="h" fact="0.0271"/>
          <dgm:constr type="l" for="ch" forName="textaccent8" refType="w" fact="0.8693"/>
          <dgm:constr type="t" for="ch" forName="textaccent8" refType="h" fact="0.7194"/>
          <dgm:constr type="w" for="ch" forName="textaccent8" refType="w" fact="0.0189"/>
          <dgm:constr type="h" for="ch" forName="textaccent8" refType="h" fact="0.0271"/>
          <dgm:constr type="l" for="ch" forName="text9" refType="w" fact="0.8377"/>
          <dgm:constr type="t" for="ch" forName="text9" refType="h" fact="0.005"/>
          <dgm:constr type="w" for="ch" forName="text9" refType="w" fact="0.1623"/>
          <dgm:constr type="h" for="ch" forName="text9" refType="h" fact="0.2314"/>
          <dgm:constr type="l" for="ch" forName="textaccent9" refType="w" fact="0.95"/>
          <dgm:constr type="t" for="ch" forName="textaccent9" refType="h" fact="0.2084"/>
          <dgm:constr type="w" for="ch" forName="textaccent9" refType="w" fact="0.0189"/>
          <dgm:constr type="h" for="ch" forName="textaccent9" refType="h" fact="0.0271"/>
          <dgm:constr type="l" for="ch" forName="image9" refType="w" fact="0.8377"/>
          <dgm:constr type="t" for="ch" forName="image9" refType="h" fact="0.2604"/>
          <dgm:constr type="w" for="ch" forName="image9" refType="w" fact="0.1623"/>
          <dgm:constr type="h" for="ch" forName="image9" refType="h" fact="0.2314"/>
          <dgm:constr type="l" for="ch" forName="imageaccent9" refType="w" fact="0.95"/>
          <dgm:constr type="t" for="ch" forName="imageaccent9" refType="h" fact="0.2618"/>
          <dgm:constr type="w" for="ch" forName="imageaccent9" refType="w" fact="0.0189"/>
          <dgm:constr type="h" for="ch" forName="imageaccent9" refType="h" fact="0.0271"/>
          <dgm:constr type="l" for="ch" forName="image10" refType="w" fact="0.2786"/>
          <dgm:constr type="t" for="ch" forName="image10" refType="h" fact="0.7686"/>
          <dgm:constr type="w" for="ch" forName="image10" refType="w" fact="0.1623"/>
          <dgm:constr type="h" for="ch" forName="image10" refType="h" fact="0.2314"/>
          <dgm:constr type="l" for="ch" forName="text10" refType="w" fact="0.4183"/>
          <dgm:constr type="t" for="ch" forName="text10" refType="h" fact="0.6419"/>
          <dgm:constr type="w" for="ch" forName="text10" refType="w" fact="0.1623"/>
          <dgm:constr type="h" for="ch" forName="text10" refType="h" fact="0.2314"/>
          <dgm:constr type="l" for="ch" forName="imageaccent10" refType="w" fact="0.4203"/>
          <dgm:constr type="t" for="ch" forName="imageaccent10" refType="h" fact="0.8701"/>
          <dgm:constr type="w" for="ch" forName="imageaccent10" refType="w" fact="0.0189"/>
          <dgm:constr type="h" for="ch" forName="imageaccent10" refType="h" fact="0.0271"/>
          <dgm:constr type="l" for="ch" forName="textaccent10" refType="w" fact="0.4504"/>
          <dgm:constr type="t" for="ch" forName="textaccent10" refType="h" fact="0.8446"/>
          <dgm:constr type="w" for="ch" forName="textaccent10" refType="w" fact="0.0189"/>
          <dgm:constr type="h" for="ch" forName="textaccent10" refType="h" fact="0.0271"/>
        </dgm:constrLst>
      </dgm:if>
      <dgm:if name="Name12" axis="ch" ptType="node" func="cnt" op="equ" val="11">
        <dgm:alg type="composite">
          <dgm:param type="ar" val="1.4704"/>
        </dgm:alg>
        <dgm:constrLst>
          <dgm:constr type="primFontSz" for="des" ptType="node" op="equ" val="65"/>
          <dgm:constr type="l" for="ch" forName="image4" refType="w" fact="0.5585"/>
          <dgm:constr type="t" for="ch" forName="image4" refType="h" fact="0.2287"/>
          <dgm:constr type="w" for="ch" forName="image4" refType="w" fact="0.1623"/>
          <dgm:constr type="h" for="ch" forName="image4" refType="h" fact="0.2049"/>
          <dgm:constr type="l" for="ch" forName="text5" refType="w" fact="0.5585"/>
          <dgm:constr type="t" for="ch" forName="text5" refType="h" fact="0.0022"/>
          <dgm:constr type="w" for="ch" forName="text5" refType="w" fact="0.1623"/>
          <dgm:constr type="h" for="ch" forName="text5" refType="h" fact="0.2049"/>
          <dgm:constr type="l" for="ch" forName="image5" refType="w" fact="0.6982"/>
          <dgm:constr type="t" for="ch" forName="image5" refType="h" fact="0.1165"/>
          <dgm:constr type="w" for="ch" forName="image5" refType="w" fact="0.1623"/>
          <dgm:constr type="h" for="ch" forName="image5" refType="h" fact="0.2049"/>
          <dgm:constr type="l" for="ch" forName="image2" refType="w" fact="0.4189"/>
          <dgm:constr type="t" for="ch" forName="image2" refType="h" fact="0.34"/>
          <dgm:constr type="w" for="ch" forName="image2" refType="w" fact="0.1623"/>
          <dgm:constr type="h" for="ch" forName="image2" refType="h" fact="0.2049"/>
          <dgm:constr type="l" for="ch" forName="text4" refType="w" fact="0.4189"/>
          <dgm:constr type="t" for="ch" forName="text4" refType="h" fact="0.1135"/>
          <dgm:constr type="w" for="ch" forName="text4" refType="w" fact="0.1623"/>
          <dgm:constr type="h" for="ch" forName="text4" refType="h" fact="0.2049"/>
          <dgm:constr type="l" for="ch" forName="text2" refType="w" fact="0.2793"/>
          <dgm:constr type="t" for="ch" forName="text2" refType="h" fact="0.2265"/>
          <dgm:constr type="w" for="ch" forName="text2" refType="w" fact="0.1623"/>
          <dgm:constr type="h" for="ch" forName="text2" refType="h" fact="0.2049"/>
          <dgm:constr type="l" for="ch" forName="image3" refType="w" fact="0.2793"/>
          <dgm:constr type="t" for="ch" forName="image3" refType="h" fact="0"/>
          <dgm:constr type="w" for="ch" forName="image3" refType="w" fact="0.1623"/>
          <dgm:constr type="h" for="ch" forName="image3" refType="h" fact="0.2049"/>
          <dgm:constr type="l" for="ch" forName="text1" refType="w" fact="0.1396"/>
          <dgm:constr type="t" for="ch" forName="text1" refType="h" fact="0.3404"/>
          <dgm:constr type="w" for="ch" forName="text1" refType="w" fact="0.1623"/>
          <dgm:constr type="h" for="ch" forName="text1" refType="h" fact="0.2049"/>
          <dgm:constr type="l" for="ch" forName="text3" refType="w" fact="0.1396"/>
          <dgm:constr type="t" for="ch" forName="text3" refType="h" fact="0.1139"/>
          <dgm:constr type="w" for="ch" forName="text3" refType="w" fact="0.1623"/>
          <dgm:constr type="h" for="ch" forName="text3" refType="h" fact="0.2049"/>
          <dgm:constr type="l" for="ch" forName="textaccent1" refType="w" fact="0.1435"/>
          <dgm:constr type="t" for="ch" forName="textaccent1" refType="h" fact="0.432"/>
          <dgm:constr type="w" for="ch" forName="textaccent1" refType="w" fact="0.0189"/>
          <dgm:constr type="h" for="ch" forName="textaccent1" refType="h" fact="0.024"/>
          <dgm:constr type="l" for="ch" forName="image1" refType="w" fact="0"/>
          <dgm:constr type="t" for="ch" forName="image1" refType="h" fact="0.2272"/>
          <dgm:constr type="w" for="ch" forName="image1" refType="w" fact="0.1623"/>
          <dgm:constr type="h" for="ch" forName="image1" refType="h" fact="0.2049"/>
          <dgm:constr type="l" for="ch" forName="imageaccent1" refType="w" fact="0.1111"/>
          <dgm:constr type="t" for="ch" forName="imageaccent1" refType="h" fact="0.4048"/>
          <dgm:constr type="w" for="ch" forName="imageaccent1" refType="w" fact="0.0189"/>
          <dgm:constr type="h" for="ch" forName="imageaccent1" refType="h" fact="0.024"/>
          <dgm:constr type="l" for="ch" forName="textaccent2" refType="w" fact="0.391"/>
          <dgm:constr type="t" for="ch" forName="textaccent2" refType="h" fact="0.4038"/>
          <dgm:constr type="w" for="ch" forName="textaccent2" refType="w" fact="0.0189"/>
          <dgm:constr type="h" for="ch" forName="textaccent2" refType="h" fact="0.024"/>
          <dgm:constr type="l" for="ch" forName="imageaccent2" refType="w" fact="0.4228"/>
          <dgm:constr type="t" for="ch" forName="imageaccent2" refType="h" fact="0.4312"/>
          <dgm:constr type="w" for="ch" forName="imageaccent2" refType="w" fact="0.0189"/>
          <dgm:constr type="h" for="ch" forName="imageaccent2" refType="h" fact="0.024"/>
          <dgm:constr type="l" for="ch" forName="textaccent3" refType="w" fact="0.2501"/>
          <dgm:constr type="t" for="ch" forName="textaccent3" refType="h" fact="0.1167"/>
          <dgm:constr type="w" for="ch" forName="textaccent3" refType="w" fact="0.0189"/>
          <dgm:constr type="h" for="ch" forName="textaccent3" refType="h" fact="0.024"/>
          <dgm:constr type="l" for="ch" forName="imageaccent3" refType="w" fact="0.2839"/>
          <dgm:constr type="t" for="ch" forName="imageaccent3" refType="h" fact="0.0908"/>
          <dgm:constr type="w" for="ch" forName="imageaccent3" refType="w" fact="0.0189"/>
          <dgm:constr type="h" for="ch" forName="imageaccent3" refType="h" fact="0.024"/>
          <dgm:constr type="l" for="ch" forName="textaccent4" refType="w" fact="0.5593"/>
          <dgm:constr type="t" for="ch" forName="textaccent4" refType="h" fact="0.2042"/>
          <dgm:constr type="w" for="ch" forName="textaccent4" refType="w" fact="0.0189"/>
          <dgm:constr type="h" for="ch" forName="textaccent4" refType="h" fact="0.024"/>
          <dgm:constr type="l" for="ch" forName="imageaccent4" refType="w" fact="0.5901"/>
          <dgm:constr type="t" for="ch" forName="imageaccent4" refType="h" fact="0.2323"/>
          <dgm:constr type="w" for="ch" forName="imageaccent4" refType="w" fact="0.0189"/>
          <dgm:constr type="h" for="ch" forName="imageaccent4" refType="h" fact="0.024"/>
          <dgm:constr type="l" for="ch" forName="textaccent5" refType="w" fact="0.6989"/>
          <dgm:constr type="t" for="ch" forName="textaccent5" refType="h" fact="0.094"/>
          <dgm:constr type="w" for="ch" forName="textaccent5" refType="w" fact="0.0189"/>
          <dgm:constr type="h" for="ch" forName="textaccent5" refType="h" fact="0.024"/>
          <dgm:constr type="l" for="ch" forName="imageaccent5" refType="w" fact="0.7305"/>
          <dgm:constr type="t" for="ch" forName="imageaccent5" refType="h" fact="0.121"/>
          <dgm:constr type="w" for="ch" forName="imageaccent5" refType="w" fact="0.0189"/>
          <dgm:constr type="h" for="ch" forName="imageaccent5" refType="h" fact="0.024"/>
          <dgm:constr type="l" for="ch" forName="image6" refType="w" fact="0.5585"/>
          <dgm:constr type="t" for="ch" forName="image6" refType="h" fact="0.4548"/>
          <dgm:constr type="w" for="ch" forName="image6" refType="w" fact="0.1623"/>
          <dgm:constr type="h" for="ch" forName="image6" refType="h" fact="0.2049"/>
          <dgm:constr type="l" for="ch" forName="text6" refType="w" fact="0.6982"/>
          <dgm:constr type="t" for="ch" forName="text6" refType="h" fact="0.3426"/>
          <dgm:constr type="w" for="ch" forName="text6" refType="w" fact="0.1623"/>
          <dgm:constr type="h" for="ch" forName="text6" refType="h" fact="0.2049"/>
          <dgm:constr type="l" for="ch" forName="imageaccent6" refType="w" fact="0.7002"/>
          <dgm:constr type="t" for="ch" forName="imageaccent6" refType="h" fact="0.5447"/>
          <dgm:constr type="w" for="ch" forName="imageaccent6" refType="w" fact="0.0189"/>
          <dgm:constr type="h" for="ch" forName="imageaccent6" refType="h" fact="0.024"/>
          <dgm:constr type="l" for="ch" forName="textaccent6" refType="w" fact="0.7303"/>
          <dgm:constr type="t" for="ch" forName="textaccent6" refType="h" fact="0.5221"/>
          <dgm:constr type="w" for="ch" forName="textaccent6" refType="w" fact="0.0189"/>
          <dgm:constr type="h" for="ch" forName="textaccent6" refType="h" fact="0.024"/>
          <dgm:constr type="l" for="ch" forName="text7" refType="w" fact="0.2792"/>
          <dgm:constr type="t" for="ch" forName="text7" refType="h" fact="0.4535"/>
          <dgm:constr type="w" for="ch" forName="text7" refType="w" fact="0.1623"/>
          <dgm:constr type="h" for="ch" forName="text7" refType="h" fact="0.2049"/>
          <dgm:constr type="l" for="ch" forName="image7" refType="w" fact="0.1395"/>
          <dgm:constr type="t" for="ch" forName="image7" refType="h" fact="0.5674"/>
          <dgm:constr type="w" for="ch" forName="image7" refType="w" fact="0.1623"/>
          <dgm:constr type="h" for="ch" forName="image7" refType="h" fact="0.2049"/>
          <dgm:constr type="l" for="ch" forName="imageaccent7" refType="w" fact="0.25"/>
          <dgm:constr type="t" for="ch" forName="imageaccent7" refType="h" fact="0.5703"/>
          <dgm:constr type="w" for="ch" forName="imageaccent7" refType="w" fact="0.0189"/>
          <dgm:constr type="h" for="ch" forName="imageaccent7" refType="h" fact="0.024"/>
          <dgm:constr type="l" for="ch" forName="textaccent7" refType="w" fact="0.2838"/>
          <dgm:constr type="t" for="ch" forName="textaccent7" refType="h" fact="0.5443"/>
          <dgm:constr type="w" for="ch" forName="textaccent7" refType="w" fact="0.0189"/>
          <dgm:constr type="h" for="ch" forName="textaccent7" refType="h" fact="0.024"/>
          <dgm:constr type="l" for="ch" forName="image8" refType="w" fact="0.6975"/>
          <dgm:constr type="t" for="ch" forName="image8" refType="h" fact="0.5696"/>
          <dgm:constr type="w" for="ch" forName="image8" refType="w" fact="0.1623"/>
          <dgm:constr type="h" for="ch" forName="image8" refType="h" fact="0.2049"/>
          <dgm:constr type="l" for="ch" forName="text8" refType="w" fact="0.8371"/>
          <dgm:constr type="t" for="ch" forName="text8" refType="h" fact="0.4574"/>
          <dgm:constr type="w" for="ch" forName="text8" refType="w" fact="0.1623"/>
          <dgm:constr type="h" for="ch" forName="text8" refType="h" fact="0.2049"/>
          <dgm:constr type="l" for="ch" forName="imageaccent8" refType="w" fact="0.8392"/>
          <dgm:constr type="t" for="ch" forName="imageaccent8" refType="h" fact="0.6595"/>
          <dgm:constr type="w" for="ch" forName="imageaccent8" refType="w" fact="0.0189"/>
          <dgm:constr type="h" for="ch" forName="imageaccent8" refType="h" fact="0.024"/>
          <dgm:constr type="l" for="ch" forName="textaccent8" refType="w" fact="0.8693"/>
          <dgm:constr type="t" for="ch" forName="textaccent8" refType="h" fact="0.6369"/>
          <dgm:constr type="w" for="ch" forName="textaccent8" refType="w" fact="0.0189"/>
          <dgm:constr type="h" for="ch" forName="textaccent8" refType="h" fact="0.024"/>
          <dgm:constr type="l" for="ch" forName="text9" refType="w" fact="0.8377"/>
          <dgm:constr type="t" for="ch" forName="text9" refType="h" fact="0.0044"/>
          <dgm:constr type="w" for="ch" forName="text9" refType="w" fact="0.1623"/>
          <dgm:constr type="h" for="ch" forName="text9" refType="h" fact="0.2049"/>
          <dgm:constr type="l" for="ch" forName="textaccent9" refType="w" fact="0.95"/>
          <dgm:constr type="t" for="ch" forName="textaccent9" refType="h" fact="0.1846"/>
          <dgm:constr type="w" for="ch" forName="textaccent9" refType="w" fact="0.0189"/>
          <dgm:constr type="h" for="ch" forName="textaccent9" refType="h" fact="0.024"/>
          <dgm:constr type="l" for="ch" forName="image9" refType="w" fact="0.8377"/>
          <dgm:constr type="t" for="ch" forName="image9" refType="h" fact="0.2306"/>
          <dgm:constr type="w" for="ch" forName="image9" refType="w" fact="0.1623"/>
          <dgm:constr type="h" for="ch" forName="image9" refType="h" fact="0.2049"/>
          <dgm:constr type="l" for="ch" forName="imageaccent9" refType="w" fact="0.95"/>
          <dgm:constr type="t" for="ch" forName="imageaccent9" refType="h" fact="0.2318"/>
          <dgm:constr type="w" for="ch" forName="imageaccent9" refType="w" fact="0.0189"/>
          <dgm:constr type="h" for="ch" forName="imageaccent9" refType="h" fact="0.024"/>
          <dgm:constr type="l" for="ch" forName="image10" refType="w" fact="0.2786"/>
          <dgm:constr type="t" for="ch" forName="image10" refType="h" fact="0.6805"/>
          <dgm:constr type="w" for="ch" forName="image10" refType="w" fact="0.1623"/>
          <dgm:constr type="h" for="ch" forName="image10" refType="h" fact="0.2049"/>
          <dgm:constr type="l" for="ch" forName="text10" refType="w" fact="0.4183"/>
          <dgm:constr type="t" for="ch" forName="text10" refType="h" fact="0.5683"/>
          <dgm:constr type="w" for="ch" forName="text10" refType="w" fact="0.1623"/>
          <dgm:constr type="h" for="ch" forName="text10" refType="h" fact="0.2049"/>
          <dgm:constr type="l" for="ch" forName="imageaccent10" refType="w" fact="0.4203"/>
          <dgm:constr type="t" for="ch" forName="imageaccent10" refType="h" fact="0.7704"/>
          <dgm:constr type="w" for="ch" forName="imageaccent10" refType="w" fact="0.0189"/>
          <dgm:constr type="h" for="ch" forName="imageaccent10" refType="h" fact="0.024"/>
          <dgm:constr type="l" for="ch" forName="textaccent10" refType="w" fact="0.4504"/>
          <dgm:constr type="t" for="ch" forName="textaccent10" refType="h" fact="0.7478"/>
          <dgm:constr type="w" for="ch" forName="textaccent10" refType="w" fact="0.0189"/>
          <dgm:constr type="h" for="ch" forName="textaccent10" refType="h" fact="0.024"/>
          <dgm:constr type="l" for="ch" forName="text11" refType="w" fact="0.6971"/>
          <dgm:constr type="t" for="ch" forName="text11" refType="h" fact="0.7951"/>
          <dgm:constr type="w" for="ch" forName="text11" refType="w" fact="0.1623"/>
          <dgm:constr type="h" for="ch" forName="text11" refType="h" fact="0.2049"/>
          <dgm:constr type="l" for="ch" forName="image11" refType="w" fact="0.5575"/>
          <dgm:constr type="t" for="ch" forName="image11" refType="h" fact="0.6816"/>
          <dgm:constr type="w" for="ch" forName="image11" refType="w" fact="0.1623"/>
          <dgm:constr type="h" for="ch" forName="image11" refType="h" fact="0.2049"/>
          <dgm:constr type="l" for="ch" forName="imageaccent11" refType="w" fact="0.6692"/>
          <dgm:constr type="t" for="ch" forName="imageaccent11" refType="h" fact="0.8589"/>
          <dgm:constr type="w" for="ch" forName="imageaccent11" refType="w" fact="0.0189"/>
          <dgm:constr type="h" for="ch" forName="imageaccent11" refType="h" fact="0.024"/>
          <dgm:constr type="l" for="ch" forName="textaccent11" refType="w" fact="0.701"/>
          <dgm:constr type="t" for="ch" forName="textaccent11" refType="h" fact="0.8863"/>
          <dgm:constr type="w" for="ch" forName="textaccent11" refType="w" fact="0.0189"/>
          <dgm:constr type="h" for="ch" forName="textaccent11" refType="h" fact="0.024"/>
        </dgm:constrLst>
      </dgm:if>
      <dgm:else name="Name13">
        <dgm:alg type="composite">
          <dgm:param type="ar" val="1.675"/>
        </dgm:alg>
        <dgm:constrLst>
          <dgm:constr type="primFontSz" for="des" ptType="node" op="equ" val="65"/>
          <dgm:constr type="l" for="ch" forName="image4" refType="w" fact="0.4903"/>
          <dgm:constr type="t" for="ch" forName="image4" refType="h" fact="0.2287"/>
          <dgm:constr type="w" for="ch" forName="image4" refType="w" fact="0.1425"/>
          <dgm:constr type="h" for="ch" forName="image4" refType="h" fact="0.2049"/>
          <dgm:constr type="l" for="ch" forName="text5" refType="w" fact="0.4903"/>
          <dgm:constr type="t" for="ch" forName="text5" refType="h" fact="0.0022"/>
          <dgm:constr type="w" for="ch" forName="text5" refType="w" fact="0.1425"/>
          <dgm:constr type="h" for="ch" forName="text5" refType="h" fact="0.2049"/>
          <dgm:constr type="l" for="ch" forName="image5" refType="w" fact="0.6129"/>
          <dgm:constr type="t" for="ch" forName="image5" refType="h" fact="0.1165"/>
          <dgm:constr type="w" for="ch" forName="image5" refType="w" fact="0.1425"/>
          <dgm:constr type="h" for="ch" forName="image5" refType="h" fact="0.2049"/>
          <dgm:constr type="l" for="ch" forName="image2" refType="w" fact="0.3677"/>
          <dgm:constr type="t" for="ch" forName="image2" refType="h" fact="0.34"/>
          <dgm:constr type="w" for="ch" forName="image2" refType="w" fact="0.1425"/>
          <dgm:constr type="h" for="ch" forName="image2" refType="h" fact="0.2049"/>
          <dgm:constr type="l" for="ch" forName="text4" refType="w" fact="0.3677"/>
          <dgm:constr type="t" for="ch" forName="text4" refType="h" fact="0.1135"/>
          <dgm:constr type="w" for="ch" forName="text4" refType="w" fact="0.1425"/>
          <dgm:constr type="h" for="ch" forName="text4" refType="h" fact="0.2049"/>
          <dgm:constr type="l" for="ch" forName="text2" refType="w" fact="0.2452"/>
          <dgm:constr type="t" for="ch" forName="text2" refType="h" fact="0.2265"/>
          <dgm:constr type="w" for="ch" forName="text2" refType="w" fact="0.1425"/>
          <dgm:constr type="h" for="ch" forName="text2" refType="h" fact="0.2049"/>
          <dgm:constr type="l" for="ch" forName="image3" refType="w" fact="0.2452"/>
          <dgm:constr type="t" for="ch" forName="image3" refType="h" fact="0"/>
          <dgm:constr type="w" for="ch" forName="image3" refType="w" fact="0.1425"/>
          <dgm:constr type="h" for="ch" forName="image3" refType="h" fact="0.2049"/>
          <dgm:constr type="l" for="ch" forName="text1" refType="w" fact="0.1226"/>
          <dgm:constr type="t" for="ch" forName="text1" refType="h" fact="0.3404"/>
          <dgm:constr type="w" for="ch" forName="text1" refType="w" fact="0.1425"/>
          <dgm:constr type="h" for="ch" forName="text1" refType="h" fact="0.2049"/>
          <dgm:constr type="l" for="ch" forName="text3" refType="w" fact="0.1226"/>
          <dgm:constr type="t" for="ch" forName="text3" refType="h" fact="0.1139"/>
          <dgm:constr type="w" for="ch" forName="text3" refType="w" fact="0.1425"/>
          <dgm:constr type="h" for="ch" forName="text3" refType="h" fact="0.2049"/>
          <dgm:constr type="l" for="ch" forName="textaccent1" refType="w" fact="0.126"/>
          <dgm:constr type="t" for="ch" forName="textaccent1" refType="h" fact="0.432"/>
          <dgm:constr type="w" for="ch" forName="textaccent1" refType="w" fact="0.0166"/>
          <dgm:constr type="h" for="ch" forName="textaccent1" refType="h" fact="0.024"/>
          <dgm:constr type="l" for="ch" forName="image1" refType="w" fact="0"/>
          <dgm:constr type="t" for="ch" forName="image1" refType="h" fact="0.2272"/>
          <dgm:constr type="w" for="ch" forName="image1" refType="w" fact="0.1425"/>
          <dgm:constr type="h" for="ch" forName="image1" refType="h" fact="0.2049"/>
          <dgm:constr type="l" for="ch" forName="imageaccent1" refType="w" fact="0.0976"/>
          <dgm:constr type="t" for="ch" forName="imageaccent1" refType="h" fact="0.4048"/>
          <dgm:constr type="w" for="ch" forName="imageaccent1" refType="w" fact="0.0166"/>
          <dgm:constr type="h" for="ch" forName="imageaccent1" refType="h" fact="0.024"/>
          <dgm:constr type="l" for="ch" forName="textaccent2" refType="w" fact="0.3432"/>
          <dgm:constr type="t" for="ch" forName="textaccent2" refType="h" fact="0.4038"/>
          <dgm:constr type="w" for="ch" forName="textaccent2" refType="w" fact="0.0166"/>
          <dgm:constr type="h" for="ch" forName="textaccent2" refType="h" fact="0.024"/>
          <dgm:constr type="l" for="ch" forName="imageaccent2" refType="w" fact="0.3712"/>
          <dgm:constr type="t" for="ch" forName="imageaccent2" refType="h" fact="0.4312"/>
          <dgm:constr type="w" for="ch" forName="imageaccent2" refType="w" fact="0.0166"/>
          <dgm:constr type="h" for="ch" forName="imageaccent2" refType="h" fact="0.024"/>
          <dgm:constr type="l" for="ch" forName="textaccent3" refType="w" fact="0.2196"/>
          <dgm:constr type="t" for="ch" forName="textaccent3" refType="h" fact="0.1167"/>
          <dgm:constr type="w" for="ch" forName="textaccent3" refType="w" fact="0.0166"/>
          <dgm:constr type="h" for="ch" forName="textaccent3" refType="h" fact="0.024"/>
          <dgm:constr type="l" for="ch" forName="imageaccent3" refType="w" fact="0.2492"/>
          <dgm:constr type="t" for="ch" forName="imageaccent3" refType="h" fact="0.0908"/>
          <dgm:constr type="w" for="ch" forName="imageaccent3" refType="w" fact="0.0166"/>
          <dgm:constr type="h" for="ch" forName="imageaccent3" refType="h" fact="0.024"/>
          <dgm:constr type="l" for="ch" forName="textaccent4" refType="w" fact="0.491"/>
          <dgm:constr type="t" for="ch" forName="textaccent4" refType="h" fact="0.2042"/>
          <dgm:constr type="w" for="ch" forName="textaccent4" refType="w" fact="0.0166"/>
          <dgm:constr type="h" for="ch" forName="textaccent4" refType="h" fact="0.024"/>
          <dgm:constr type="l" for="ch" forName="imageaccent4" refType="w" fact="0.5181"/>
          <dgm:constr type="t" for="ch" forName="imageaccent4" refType="h" fact="0.2323"/>
          <dgm:constr type="w" for="ch" forName="imageaccent4" refType="w" fact="0.0166"/>
          <dgm:constr type="h" for="ch" forName="imageaccent4" refType="h" fact="0.024"/>
          <dgm:constr type="l" for="ch" forName="textaccent5" refType="w" fact="0.6136"/>
          <dgm:constr type="t" for="ch" forName="textaccent5" refType="h" fact="0.094"/>
          <dgm:constr type="w" for="ch" forName="textaccent5" refType="w" fact="0.0166"/>
          <dgm:constr type="h" for="ch" forName="textaccent5" refType="h" fact="0.024"/>
          <dgm:constr type="l" for="ch" forName="imageaccent5" refType="w" fact="0.6413"/>
          <dgm:constr type="t" for="ch" forName="imageaccent5" refType="h" fact="0.121"/>
          <dgm:constr type="w" for="ch" forName="imageaccent5" refType="w" fact="0.0166"/>
          <dgm:constr type="h" for="ch" forName="imageaccent5" refType="h" fact="0.024"/>
          <dgm:constr type="l" for="ch" forName="image6" refType="w" fact="0.4903"/>
          <dgm:constr type="t" for="ch" forName="image6" refType="h" fact="0.4548"/>
          <dgm:constr type="w" for="ch" forName="image6" refType="w" fact="0.1425"/>
          <dgm:constr type="h" for="ch" forName="image6" refType="h" fact="0.2049"/>
          <dgm:constr type="l" for="ch" forName="text6" refType="w" fact="0.6129"/>
          <dgm:constr type="t" for="ch" forName="text6" refType="h" fact="0.3426"/>
          <dgm:constr type="w" for="ch" forName="text6" refType="w" fact="0.1425"/>
          <dgm:constr type="h" for="ch" forName="text6" refType="h" fact="0.2049"/>
          <dgm:constr type="l" for="ch" forName="imageaccent6" refType="w" fact="0.6147"/>
          <dgm:constr type="t" for="ch" forName="imageaccent6" refType="h" fact="0.5447"/>
          <dgm:constr type="w" for="ch" forName="imageaccent6" refType="w" fact="0.0166"/>
          <dgm:constr type="h" for="ch" forName="imageaccent6" refType="h" fact="0.024"/>
          <dgm:constr type="l" for="ch" forName="textaccent6" refType="w" fact="0.6411"/>
          <dgm:constr type="t" for="ch" forName="textaccent6" refType="h" fact="0.5221"/>
          <dgm:constr type="w" for="ch" forName="textaccent6" refType="w" fact="0.0166"/>
          <dgm:constr type="h" for="ch" forName="textaccent6" refType="h" fact="0.024"/>
          <dgm:constr type="l" for="ch" forName="text7" refType="w" fact="0.2451"/>
          <dgm:constr type="t" for="ch" forName="text7" refType="h" fact="0.4535"/>
          <dgm:constr type="w" for="ch" forName="text7" refType="w" fact="0.1425"/>
          <dgm:constr type="h" for="ch" forName="text7" refType="h" fact="0.2049"/>
          <dgm:constr type="l" for="ch" forName="image7" refType="w" fact="0.1225"/>
          <dgm:constr type="t" for="ch" forName="image7" refType="h" fact="0.5674"/>
          <dgm:constr type="w" for="ch" forName="image7" refType="w" fact="0.1425"/>
          <dgm:constr type="h" for="ch" forName="image7" refType="h" fact="0.2049"/>
          <dgm:constr type="l" for="ch" forName="imageaccent7" refType="w" fact="0.2195"/>
          <dgm:constr type="t" for="ch" forName="imageaccent7" refType="h" fact="0.5703"/>
          <dgm:constr type="w" for="ch" forName="imageaccent7" refType="w" fact="0.0166"/>
          <dgm:constr type="h" for="ch" forName="imageaccent7" refType="h" fact="0.024"/>
          <dgm:constr type="l" for="ch" forName="textaccent7" refType="w" fact="0.2491"/>
          <dgm:constr type="t" for="ch" forName="textaccent7" refType="h" fact="0.5443"/>
          <dgm:constr type="w" for="ch" forName="textaccent7" refType="w" fact="0.0166"/>
          <dgm:constr type="h" for="ch" forName="textaccent7" refType="h" fact="0.024"/>
          <dgm:constr type="l" for="ch" forName="image8" refType="w" fact="0.6123"/>
          <dgm:constr type="t" for="ch" forName="image8" refType="h" fact="0.5696"/>
          <dgm:constr type="w" for="ch" forName="image8" refType="w" fact="0.1425"/>
          <dgm:constr type="h" for="ch" forName="image8" refType="h" fact="0.2049"/>
          <dgm:constr type="l" for="ch" forName="text8" refType="w" fact="0.7349"/>
          <dgm:constr type="t" for="ch" forName="text8" refType="h" fact="0.4574"/>
          <dgm:constr type="w" for="ch" forName="text8" refType="w" fact="0.1425"/>
          <dgm:constr type="h" for="ch" forName="text8" refType="h" fact="0.2049"/>
          <dgm:constr type="l" for="ch" forName="imageaccent8" refType="w" fact="0.7367"/>
          <dgm:constr type="t" for="ch" forName="imageaccent8" refType="h" fact="0.6595"/>
          <dgm:constr type="w" for="ch" forName="imageaccent8" refType="w" fact="0.0166"/>
          <dgm:constr type="h" for="ch" forName="imageaccent8" refType="h" fact="0.024"/>
          <dgm:constr type="l" for="ch" forName="textaccent8" refType="w" fact="0.7631"/>
          <dgm:constr type="t" for="ch" forName="textaccent8" refType="h" fact="0.6369"/>
          <dgm:constr type="w" for="ch" forName="textaccent8" refType="w" fact="0.0166"/>
          <dgm:constr type="h" for="ch" forName="textaccent8" refType="h" fact="0.024"/>
          <dgm:constr type="l" for="ch" forName="text9" refType="w" fact="0.7354"/>
          <dgm:constr type="t" for="ch" forName="text9" refType="h" fact="0.0044"/>
          <dgm:constr type="w" for="ch" forName="text9" refType="w" fact="0.1425"/>
          <dgm:constr type="h" for="ch" forName="text9" refType="h" fact="0.2049"/>
          <dgm:constr type="l" for="ch" forName="textaccent9" refType="w" fact="0.8339"/>
          <dgm:constr type="t" for="ch" forName="textaccent9" refType="h" fact="0.1846"/>
          <dgm:constr type="w" for="ch" forName="textaccent9" refType="w" fact="0.0166"/>
          <dgm:constr type="h" for="ch" forName="textaccent9" refType="h" fact="0.024"/>
          <dgm:constr type="l" for="ch" forName="image9" refType="w" fact="0.7354"/>
          <dgm:constr type="t" for="ch" forName="image9" refType="h" fact="0.2306"/>
          <dgm:constr type="w" for="ch" forName="image9" refType="w" fact="0.1425"/>
          <dgm:constr type="h" for="ch" forName="image9" refType="h" fact="0.2049"/>
          <dgm:constr type="l" for="ch" forName="imageaccent9" refType="w" fact="0.8339"/>
          <dgm:constr type="t" for="ch" forName="imageaccent9" refType="h" fact="0.2318"/>
          <dgm:constr type="w" for="ch" forName="imageaccent9" refType="w" fact="0.0166"/>
          <dgm:constr type="h" for="ch" forName="imageaccent9" refType="h" fact="0.024"/>
          <dgm:constr type="l" for="ch" forName="image10" refType="w" fact="0.2446"/>
          <dgm:constr type="t" for="ch" forName="image10" refType="h" fact="0.6805"/>
          <dgm:constr type="w" for="ch" forName="image10" refType="w" fact="0.1425"/>
          <dgm:constr type="h" for="ch" forName="image10" refType="h" fact="0.2049"/>
          <dgm:constr type="l" for="ch" forName="text10" refType="w" fact="0.3672"/>
          <dgm:constr type="t" for="ch" forName="text10" refType="h" fact="0.5683"/>
          <dgm:constr type="w" for="ch" forName="text10" refType="w" fact="0.1425"/>
          <dgm:constr type="h" for="ch" forName="text10" refType="h" fact="0.2049"/>
          <dgm:constr type="l" for="ch" forName="imageaccent10" refType="w" fact="0.369"/>
          <dgm:constr type="t" for="ch" forName="imageaccent10" refType="h" fact="0.7704"/>
          <dgm:constr type="w" for="ch" forName="imageaccent10" refType="w" fact="0.0166"/>
          <dgm:constr type="h" for="ch" forName="imageaccent10" refType="h" fact="0.024"/>
          <dgm:constr type="l" for="ch" forName="textaccent10" refType="w" fact="0.3954"/>
          <dgm:constr type="t" for="ch" forName="textaccent10" refType="h" fact="0.7478"/>
          <dgm:constr type="w" for="ch" forName="textaccent10" refType="w" fact="0.0166"/>
          <dgm:constr type="h" for="ch" forName="textaccent10" refType="h" fact="0.024"/>
          <dgm:constr type="l" for="ch" forName="text11" refType="w" fact="0.612"/>
          <dgm:constr type="t" for="ch" forName="text11" refType="h" fact="0.7951"/>
          <dgm:constr type="w" for="ch" forName="text11" refType="w" fact="0.1425"/>
          <dgm:constr type="h" for="ch" forName="text11" refType="h" fact="0.2049"/>
          <dgm:constr type="l" for="ch" forName="image11" refType="w" fact="0.4894"/>
          <dgm:constr type="t" for="ch" forName="image11" refType="h" fact="0.6816"/>
          <dgm:constr type="w" for="ch" forName="image11" refType="w" fact="0.1425"/>
          <dgm:constr type="h" for="ch" forName="image11" refType="h" fact="0.2049"/>
          <dgm:constr type="l" for="ch" forName="imageaccent11" refType="w" fact="0.5874"/>
          <dgm:constr type="t" for="ch" forName="imageaccent11" refType="h" fact="0.8589"/>
          <dgm:constr type="w" for="ch" forName="imageaccent11" refType="w" fact="0.0166"/>
          <dgm:constr type="h" for="ch" forName="imageaccent11" refType="h" fact="0.024"/>
          <dgm:constr type="l" for="ch" forName="textaccent11" refType="w" fact="0.6154"/>
          <dgm:constr type="t" for="ch" forName="textaccent11" refType="h" fact="0.8863"/>
          <dgm:constr type="w" for="ch" forName="textaccent11" refType="w" fact="0.0166"/>
          <dgm:constr type="h" for="ch" forName="textaccent11" refType="h" fact="0.024"/>
          <dgm:constr type="l" for="ch" forName="text12" refType="w" fact="0.735"/>
          <dgm:constr type="t" for="ch" forName="text12" refType="h" fact="0.684"/>
          <dgm:constr type="w" for="ch" forName="text12" refType="w" fact="0.1425"/>
          <dgm:constr type="h" for="ch" forName="text12" refType="h" fact="0.2049"/>
          <dgm:constr type="l" for="ch" forName="image12" refType="w" fact="0.8575"/>
          <dgm:constr type="t" for="ch" forName="image12" refType="h" fact="0.5718"/>
          <dgm:constr type="w" for="ch" forName="image12" refType="w" fact="0.1425"/>
          <dgm:constr type="h" for="ch" forName="image12" refType="h" fact="0.2049"/>
          <dgm:constr type="l" for="ch" forName="textaccent12" refType="w" fact="0.8594"/>
          <dgm:constr type="t" for="ch" forName="textaccent12" refType="h" fact="0.7739"/>
          <dgm:constr type="w" for="ch" forName="textaccent12" refType="w" fact="0.0166"/>
          <dgm:constr type="h" for="ch" forName="textaccent12" refType="h" fact="0.024"/>
          <dgm:constr type="l" for="ch" forName="imageaccent12" refType="w" fact="0.8858"/>
          <dgm:constr type="t" for="ch" forName="imageaccent12" refType="h" fact="0.7513"/>
          <dgm:constr type="w" for="ch" forName="imageaccent12" refType="w" fact="0.0166"/>
          <dgm:constr type="h" for="ch" forName="imageaccent12" refType="h" fact="0.024"/>
        </dgm:constrLst>
      </dgm:else>
    </dgm:choose>
    <dgm:forEach name="wrapper" axis="self" ptType="parTrans">
      <dgm:forEach name="wrapper2" axis="self" ptType="sibTrans" st="2">
        <dgm:forEach name="textRepeat" axis="self">
          <dgm:layoutNode name="textRepeatNode" styleLbl="alignNode1">
            <dgm:varLst>
              <dgm:chMax val="0"/>
              <dgm:chPref val="0"/>
              <dgm:bulletEnabled val="1"/>
            </dgm:varLst>
            <dgm:alg type="tx"/>
            <dgm:shape xmlns:r="http://schemas.openxmlformats.org/officeDocument/2006/relationships" type="hexagon" r:blip="">
              <dgm:adjLst>
                <dgm:adj idx="1" val="0.25"/>
                <dgm:adj idx="2" val="1.1547"/>
              </dgm:adjLst>
            </dgm:shape>
            <dgm:presOf axis="desOrSelf" ptType="node"/>
            <dgm:constrLst>
              <dgm:constr type="lMarg" refType="primFontSz" fact="0"/>
              <dgm:constr type="rMarg" refType="primFontSz" fact="0"/>
              <dgm:constr type="tMarg" refType="primFontSz" fact="0.1"/>
              <dgm:constr type="bMarg" refType="primFontSz" fact="0.1"/>
            </dgm:constrLst>
            <dgm:ruleLst>
              <dgm:rule type="primFontSz" val="5" fact="NaN" max="NaN"/>
            </dgm:ruleLst>
          </dgm:layoutNode>
        </dgm:forEach>
        <dgm:forEach name="accentRepeat" axis="self">
          <dgm:layoutNode name="accentRepeatNode" styleLbl="solidAlignAcc1">
            <dgm:alg type="sp"/>
            <dgm:shape xmlns:r="http://schemas.openxmlformats.org/officeDocument/2006/relationships" type="hexagon" r:blip="">
              <dgm:adjLst>
                <dgm:adj idx="1" val="0.25"/>
                <dgm:adj idx="2" val="1.1547"/>
              </dgm:adjLst>
            </dgm:shape>
            <dgm:presOf/>
          </dgm:layoutNode>
        </dgm:forEach>
        <dgm:forEach name="imageRepeat" axis="self">
          <dgm:layoutNode name="imageRepeatNode" styleLbl="alignAcc1">
            <dgm:alg type="sp"/>
            <dgm:shape xmlns:r="http://schemas.openxmlformats.org/officeDocument/2006/relationships" type="hexagon" r:blip="" blipPhldr="1">
              <dgm:adjLst>
                <dgm:adj idx="1" val="0.25"/>
                <dgm:adj idx="2" val="1.1547"/>
              </dgm:adjLst>
            </dgm:shape>
            <dgm:presOf axis="self"/>
          </dgm:layoutNode>
        </dgm:forEach>
      </dgm:forEach>
    </dgm:forEach>
    <dgm:forEach name="Name14" axis="ch" ptType="node" cnt="1">
      <dgm:layoutNode name="text1">
        <dgm:alg type="sp"/>
        <dgm:shape xmlns:r="http://schemas.openxmlformats.org/officeDocument/2006/relationships" r:blip="">
          <dgm:adjLst/>
        </dgm:shape>
        <dgm:presOf/>
        <dgm:constrLst/>
        <dgm:forEach name="Name15" ref="textRepeat"/>
      </dgm:layoutNode>
      <dgm:layoutNode name="textaccent1">
        <dgm:alg type="sp"/>
        <dgm:shape xmlns:r="http://schemas.openxmlformats.org/officeDocument/2006/relationships" r:blip="">
          <dgm:adjLst/>
        </dgm:shape>
        <dgm:presOf/>
        <dgm:constrLst/>
        <dgm:forEach name="Name16" ref="accentRepeat"/>
      </dgm:layoutNode>
    </dgm:forEach>
    <dgm:forEach name="Name17" axis="ch" ptType="sibTrans" hideLastTrans="0" cnt="1">
      <dgm:layoutNode name="image1">
        <dgm:alg type="sp"/>
        <dgm:shape xmlns:r="http://schemas.openxmlformats.org/officeDocument/2006/relationships" r:blip="">
          <dgm:adjLst/>
        </dgm:shape>
        <dgm:presOf/>
        <dgm:constrLst/>
        <dgm:forEach name="Name18" ref="imageRepeat"/>
      </dgm:layoutNode>
      <dgm:layoutNode name="imageaccent1">
        <dgm:alg type="sp"/>
        <dgm:shape xmlns:r="http://schemas.openxmlformats.org/officeDocument/2006/relationships" r:blip="">
          <dgm:adjLst/>
        </dgm:shape>
        <dgm:presOf/>
        <dgm:constrLst/>
        <dgm:forEach name="Name19" ref="accentRepeat"/>
      </dgm:layoutNode>
    </dgm:forEach>
    <dgm:forEach name="Name20" axis="ch" ptType="node" st="2" cnt="1">
      <dgm:layoutNode name="text2">
        <dgm:alg type="sp"/>
        <dgm:shape xmlns:r="http://schemas.openxmlformats.org/officeDocument/2006/relationships" r:blip="">
          <dgm:adjLst/>
        </dgm:shape>
        <dgm:presOf/>
        <dgm:constrLst/>
        <dgm:forEach name="Name21" ref="textRepeat"/>
      </dgm:layoutNode>
      <dgm:layoutNode name="textaccent2">
        <dgm:alg type="sp"/>
        <dgm:shape xmlns:r="http://schemas.openxmlformats.org/officeDocument/2006/relationships" r:blip="">
          <dgm:adjLst/>
        </dgm:shape>
        <dgm:presOf/>
        <dgm:constrLst/>
        <dgm:forEach name="Name22" ref="accentRepeat"/>
      </dgm:layoutNode>
    </dgm:forEach>
    <dgm:forEach name="Name23" axis="ch" ptType="sibTrans" hideLastTrans="0" st="2" cnt="1">
      <dgm:layoutNode name="image2">
        <dgm:alg type="sp"/>
        <dgm:shape xmlns:r="http://schemas.openxmlformats.org/officeDocument/2006/relationships" r:blip="">
          <dgm:adjLst/>
        </dgm:shape>
        <dgm:presOf/>
        <dgm:constrLst/>
        <dgm:forEach name="Name24" ref="imageRepeat"/>
      </dgm:layoutNode>
      <dgm:layoutNode name="imageaccent2">
        <dgm:alg type="sp"/>
        <dgm:shape xmlns:r="http://schemas.openxmlformats.org/officeDocument/2006/relationships" r:blip="">
          <dgm:adjLst/>
        </dgm:shape>
        <dgm:presOf/>
        <dgm:constrLst/>
        <dgm:forEach name="Name25" ref="accentRepeat"/>
      </dgm:layoutNode>
    </dgm:forEach>
    <dgm:forEach name="Name26" axis="ch" ptType="node" st="3" cnt="1">
      <dgm:layoutNode name="text3">
        <dgm:alg type="sp"/>
        <dgm:shape xmlns:r="http://schemas.openxmlformats.org/officeDocument/2006/relationships" r:blip="">
          <dgm:adjLst/>
        </dgm:shape>
        <dgm:presOf/>
        <dgm:constrLst/>
        <dgm:forEach name="Name27" ref="textRepeat"/>
      </dgm:layoutNode>
      <dgm:layoutNode name="textaccent3">
        <dgm:alg type="sp"/>
        <dgm:shape xmlns:r="http://schemas.openxmlformats.org/officeDocument/2006/relationships" r:blip="">
          <dgm:adjLst/>
        </dgm:shape>
        <dgm:presOf/>
        <dgm:constrLst/>
        <dgm:forEach name="Name28" ref="accentRepeat"/>
      </dgm:layoutNode>
    </dgm:forEach>
    <dgm:forEach name="Name29" axis="ch" ptType="sibTrans" hideLastTrans="0" st="3" cnt="1">
      <dgm:layoutNode name="image3">
        <dgm:alg type="sp"/>
        <dgm:shape xmlns:r="http://schemas.openxmlformats.org/officeDocument/2006/relationships" r:blip="">
          <dgm:adjLst/>
        </dgm:shape>
        <dgm:presOf/>
        <dgm:constrLst/>
        <dgm:forEach name="Name30" ref="imageRepeat"/>
      </dgm:layoutNode>
      <dgm:layoutNode name="imageaccent3">
        <dgm:alg type="sp"/>
        <dgm:shape xmlns:r="http://schemas.openxmlformats.org/officeDocument/2006/relationships" r:blip="">
          <dgm:adjLst/>
        </dgm:shape>
        <dgm:presOf/>
        <dgm:constrLst/>
        <dgm:forEach name="Name31" ref="accentRepeat"/>
      </dgm:layoutNode>
    </dgm:forEach>
    <dgm:forEach name="Name32" axis="ch" ptType="node" st="4" cnt="1">
      <dgm:layoutNode name="text4">
        <dgm:alg type="sp"/>
        <dgm:shape xmlns:r="http://schemas.openxmlformats.org/officeDocument/2006/relationships" r:blip="">
          <dgm:adjLst/>
        </dgm:shape>
        <dgm:presOf/>
        <dgm:constrLst/>
        <dgm:forEach name="Name33" ref="textRepeat"/>
      </dgm:layoutNode>
      <dgm:layoutNode name="textaccent4">
        <dgm:alg type="sp"/>
        <dgm:shape xmlns:r="http://schemas.openxmlformats.org/officeDocument/2006/relationships" r:blip="">
          <dgm:adjLst/>
        </dgm:shape>
        <dgm:presOf/>
        <dgm:constrLst/>
        <dgm:forEach name="Name34" ref="accentRepeat"/>
      </dgm:layoutNode>
    </dgm:forEach>
    <dgm:forEach name="Name35" axis="ch" ptType="sibTrans" hideLastTrans="0" st="4" cnt="1">
      <dgm:layoutNode name="image4">
        <dgm:alg type="sp"/>
        <dgm:shape xmlns:r="http://schemas.openxmlformats.org/officeDocument/2006/relationships" r:blip="">
          <dgm:adjLst/>
        </dgm:shape>
        <dgm:presOf/>
        <dgm:constrLst/>
        <dgm:forEach name="Name36" ref="imageRepeat"/>
      </dgm:layoutNode>
      <dgm:layoutNode name="imageaccent4">
        <dgm:alg type="sp"/>
        <dgm:shape xmlns:r="http://schemas.openxmlformats.org/officeDocument/2006/relationships" r:blip="">
          <dgm:adjLst/>
        </dgm:shape>
        <dgm:presOf/>
        <dgm:constrLst/>
        <dgm:forEach name="Name37" ref="accentRepeat"/>
      </dgm:layoutNode>
    </dgm:forEach>
    <dgm:forEach name="Name38" axis="ch" ptType="node" st="5" cnt="1">
      <dgm:layoutNode name="text5">
        <dgm:alg type="sp"/>
        <dgm:shape xmlns:r="http://schemas.openxmlformats.org/officeDocument/2006/relationships" r:blip="">
          <dgm:adjLst/>
        </dgm:shape>
        <dgm:presOf/>
        <dgm:constrLst/>
        <dgm:forEach name="Name39" ref="textRepeat"/>
      </dgm:layoutNode>
      <dgm:layoutNode name="textaccent5">
        <dgm:alg type="sp"/>
        <dgm:shape xmlns:r="http://schemas.openxmlformats.org/officeDocument/2006/relationships" r:blip="">
          <dgm:adjLst/>
        </dgm:shape>
        <dgm:presOf/>
        <dgm:constrLst/>
        <dgm:forEach name="Name40" ref="accentRepeat"/>
      </dgm:layoutNode>
    </dgm:forEach>
    <dgm:forEach name="Name41" axis="ch" ptType="sibTrans" hideLastTrans="0" st="5" cnt="1">
      <dgm:layoutNode name="image5">
        <dgm:alg type="sp"/>
        <dgm:shape xmlns:r="http://schemas.openxmlformats.org/officeDocument/2006/relationships" r:blip="">
          <dgm:adjLst/>
        </dgm:shape>
        <dgm:presOf/>
        <dgm:constrLst/>
        <dgm:forEach name="Name42" ref="imageRepeat"/>
      </dgm:layoutNode>
      <dgm:layoutNode name="imageaccent5">
        <dgm:alg type="sp"/>
        <dgm:shape xmlns:r="http://schemas.openxmlformats.org/officeDocument/2006/relationships" r:blip="">
          <dgm:adjLst/>
        </dgm:shape>
        <dgm:presOf/>
        <dgm:constrLst/>
        <dgm:forEach name="Name43" ref="accentRepeat"/>
      </dgm:layoutNode>
    </dgm:forEach>
    <dgm:forEach name="Name44" axis="ch" ptType="node" st="6" cnt="1">
      <dgm:layoutNode name="text6">
        <dgm:alg type="sp"/>
        <dgm:shape xmlns:r="http://schemas.openxmlformats.org/officeDocument/2006/relationships" r:blip="">
          <dgm:adjLst/>
        </dgm:shape>
        <dgm:presOf/>
        <dgm:constrLst/>
        <dgm:forEach name="Name45" ref="textRepeat"/>
      </dgm:layoutNode>
      <dgm:layoutNode name="textaccent6">
        <dgm:alg type="sp"/>
        <dgm:shape xmlns:r="http://schemas.openxmlformats.org/officeDocument/2006/relationships" r:blip="">
          <dgm:adjLst/>
        </dgm:shape>
        <dgm:presOf/>
        <dgm:constrLst/>
        <dgm:forEach name="Name46" ref="accentRepeat"/>
      </dgm:layoutNode>
    </dgm:forEach>
    <dgm:forEach name="Name47" axis="ch" ptType="sibTrans" hideLastTrans="0" st="6" cnt="1">
      <dgm:layoutNode name="image6">
        <dgm:alg type="sp"/>
        <dgm:shape xmlns:r="http://schemas.openxmlformats.org/officeDocument/2006/relationships" r:blip="">
          <dgm:adjLst/>
        </dgm:shape>
        <dgm:presOf/>
        <dgm:constrLst/>
        <dgm:forEach name="Name48" ref="imageRepeat"/>
      </dgm:layoutNode>
      <dgm:layoutNode name="imageaccent6">
        <dgm:alg type="sp"/>
        <dgm:shape xmlns:r="http://schemas.openxmlformats.org/officeDocument/2006/relationships" r:blip="">
          <dgm:adjLst/>
        </dgm:shape>
        <dgm:presOf/>
        <dgm:constrLst/>
        <dgm:forEach name="Name49" ref="accentRepeat"/>
      </dgm:layoutNode>
    </dgm:forEach>
    <dgm:forEach name="Name50" axis="ch" ptType="node" st="7" cnt="1">
      <dgm:layoutNode name="text7">
        <dgm:alg type="sp"/>
        <dgm:shape xmlns:r="http://schemas.openxmlformats.org/officeDocument/2006/relationships" r:blip="">
          <dgm:adjLst/>
        </dgm:shape>
        <dgm:presOf/>
        <dgm:constrLst/>
        <dgm:forEach name="Name51" ref="textRepeat"/>
      </dgm:layoutNode>
      <dgm:layoutNode name="textaccent7">
        <dgm:alg type="sp"/>
        <dgm:shape xmlns:r="http://schemas.openxmlformats.org/officeDocument/2006/relationships" r:blip="">
          <dgm:adjLst/>
        </dgm:shape>
        <dgm:presOf/>
        <dgm:constrLst/>
        <dgm:forEach name="Name52" ref="accentRepeat"/>
      </dgm:layoutNode>
    </dgm:forEach>
    <dgm:forEach name="Name53" axis="ch" ptType="sibTrans" hideLastTrans="0" st="7" cnt="1">
      <dgm:layoutNode name="image7">
        <dgm:alg type="sp"/>
        <dgm:shape xmlns:r="http://schemas.openxmlformats.org/officeDocument/2006/relationships" r:blip="">
          <dgm:adjLst/>
        </dgm:shape>
        <dgm:presOf/>
        <dgm:constrLst/>
        <dgm:forEach name="Name54" ref="imageRepeat"/>
      </dgm:layoutNode>
      <dgm:layoutNode name="imageaccent7">
        <dgm:alg type="sp"/>
        <dgm:shape xmlns:r="http://schemas.openxmlformats.org/officeDocument/2006/relationships" r:blip="">
          <dgm:adjLst/>
        </dgm:shape>
        <dgm:presOf/>
        <dgm:constrLst/>
        <dgm:forEach name="Name55" ref="accentRepeat"/>
      </dgm:layoutNode>
    </dgm:forEach>
    <dgm:forEach name="Name56" axis="ch" ptType="node" st="8" cnt="1">
      <dgm:layoutNode name="text8">
        <dgm:alg type="sp"/>
        <dgm:shape xmlns:r="http://schemas.openxmlformats.org/officeDocument/2006/relationships" r:blip="">
          <dgm:adjLst/>
        </dgm:shape>
        <dgm:presOf/>
        <dgm:constrLst/>
        <dgm:forEach name="Name57" ref="textRepeat"/>
      </dgm:layoutNode>
      <dgm:layoutNode name="textaccent8">
        <dgm:alg type="sp"/>
        <dgm:shape xmlns:r="http://schemas.openxmlformats.org/officeDocument/2006/relationships" r:blip="">
          <dgm:adjLst/>
        </dgm:shape>
        <dgm:presOf/>
        <dgm:constrLst/>
        <dgm:forEach name="Name58" ref="accentRepeat"/>
      </dgm:layoutNode>
    </dgm:forEach>
    <dgm:forEach name="Name59" axis="ch" ptType="sibTrans" hideLastTrans="0" st="8" cnt="1">
      <dgm:layoutNode name="image8">
        <dgm:alg type="sp"/>
        <dgm:shape xmlns:r="http://schemas.openxmlformats.org/officeDocument/2006/relationships" r:blip="">
          <dgm:adjLst/>
        </dgm:shape>
        <dgm:presOf/>
        <dgm:constrLst/>
        <dgm:forEach name="Name60" ref="imageRepeat"/>
      </dgm:layoutNode>
      <dgm:layoutNode name="imageaccent8">
        <dgm:alg type="sp"/>
        <dgm:shape xmlns:r="http://schemas.openxmlformats.org/officeDocument/2006/relationships" r:blip="">
          <dgm:adjLst/>
        </dgm:shape>
        <dgm:presOf/>
        <dgm:constrLst/>
        <dgm:forEach name="Name61" ref="accentRepeat"/>
      </dgm:layoutNode>
    </dgm:forEach>
    <dgm:forEach name="Name62" axis="ch" ptType="node" st="9" cnt="1">
      <dgm:layoutNode name="text9">
        <dgm:alg type="sp"/>
        <dgm:shape xmlns:r="http://schemas.openxmlformats.org/officeDocument/2006/relationships" r:blip="">
          <dgm:adjLst/>
        </dgm:shape>
        <dgm:presOf/>
        <dgm:constrLst/>
        <dgm:forEach name="Name63" ref="textRepeat"/>
      </dgm:layoutNode>
      <dgm:layoutNode name="textaccent9">
        <dgm:alg type="sp"/>
        <dgm:shape xmlns:r="http://schemas.openxmlformats.org/officeDocument/2006/relationships" r:blip="">
          <dgm:adjLst/>
        </dgm:shape>
        <dgm:presOf/>
        <dgm:constrLst/>
        <dgm:forEach name="Name64" ref="accentRepeat"/>
      </dgm:layoutNode>
    </dgm:forEach>
    <dgm:forEach name="Name65" axis="ch" ptType="sibTrans" hideLastTrans="0" st="9" cnt="1">
      <dgm:layoutNode name="image9">
        <dgm:alg type="sp"/>
        <dgm:shape xmlns:r="http://schemas.openxmlformats.org/officeDocument/2006/relationships" r:blip="">
          <dgm:adjLst/>
        </dgm:shape>
        <dgm:presOf/>
        <dgm:constrLst/>
        <dgm:forEach name="Name66" ref="imageRepeat"/>
      </dgm:layoutNode>
      <dgm:layoutNode name="imageaccent9">
        <dgm:alg type="sp"/>
        <dgm:shape xmlns:r="http://schemas.openxmlformats.org/officeDocument/2006/relationships" r:blip="">
          <dgm:adjLst/>
        </dgm:shape>
        <dgm:presOf/>
        <dgm:constrLst/>
        <dgm:forEach name="Name67" ref="accentRepeat"/>
      </dgm:layoutNode>
    </dgm:forEach>
    <dgm:forEach name="Name68" axis="ch" ptType="node" st="10" cnt="1">
      <dgm:layoutNode name="text10">
        <dgm:alg type="sp"/>
        <dgm:shape xmlns:r="http://schemas.openxmlformats.org/officeDocument/2006/relationships" r:blip="">
          <dgm:adjLst/>
        </dgm:shape>
        <dgm:presOf/>
        <dgm:constrLst/>
        <dgm:forEach name="Name69" ref="textRepeat"/>
      </dgm:layoutNode>
      <dgm:layoutNode name="textaccent10">
        <dgm:alg type="sp"/>
        <dgm:shape xmlns:r="http://schemas.openxmlformats.org/officeDocument/2006/relationships" r:blip="">
          <dgm:adjLst/>
        </dgm:shape>
        <dgm:presOf/>
        <dgm:constrLst/>
        <dgm:forEach name="Name70" ref="accentRepeat"/>
      </dgm:layoutNode>
    </dgm:forEach>
    <dgm:forEach name="Name71" axis="ch" ptType="sibTrans" hideLastTrans="0" st="10" cnt="1">
      <dgm:layoutNode name="image10">
        <dgm:alg type="sp"/>
        <dgm:shape xmlns:r="http://schemas.openxmlformats.org/officeDocument/2006/relationships" r:blip="">
          <dgm:adjLst/>
        </dgm:shape>
        <dgm:presOf/>
        <dgm:constrLst/>
        <dgm:forEach name="Name72" ref="imageRepeat"/>
      </dgm:layoutNode>
      <dgm:layoutNode name="imageaccent10">
        <dgm:alg type="sp"/>
        <dgm:shape xmlns:r="http://schemas.openxmlformats.org/officeDocument/2006/relationships" r:blip="">
          <dgm:adjLst/>
        </dgm:shape>
        <dgm:presOf/>
        <dgm:constrLst/>
        <dgm:forEach name="Name73" ref="accentRepeat"/>
      </dgm:layoutNode>
    </dgm:forEach>
    <dgm:forEach name="Name74" axis="ch" ptType="node" st="11" cnt="1">
      <dgm:layoutNode name="text11">
        <dgm:alg type="sp"/>
        <dgm:shape xmlns:r="http://schemas.openxmlformats.org/officeDocument/2006/relationships" r:blip="">
          <dgm:adjLst/>
        </dgm:shape>
        <dgm:presOf/>
        <dgm:constrLst/>
        <dgm:forEach name="Name75" ref="textRepeat"/>
      </dgm:layoutNode>
      <dgm:layoutNode name="textaccent11">
        <dgm:alg type="sp"/>
        <dgm:shape xmlns:r="http://schemas.openxmlformats.org/officeDocument/2006/relationships" r:blip="">
          <dgm:adjLst/>
        </dgm:shape>
        <dgm:presOf/>
        <dgm:constrLst/>
        <dgm:forEach name="Name76" ref="accentRepeat"/>
      </dgm:layoutNode>
    </dgm:forEach>
    <dgm:forEach name="Name77" axis="ch" ptType="sibTrans" hideLastTrans="0" st="11" cnt="1">
      <dgm:layoutNode name="image11">
        <dgm:alg type="sp"/>
        <dgm:shape xmlns:r="http://schemas.openxmlformats.org/officeDocument/2006/relationships" r:blip="">
          <dgm:adjLst/>
        </dgm:shape>
        <dgm:presOf/>
        <dgm:constrLst/>
        <dgm:forEach name="Name78" ref="imageRepeat"/>
      </dgm:layoutNode>
      <dgm:layoutNode name="imageaccent11">
        <dgm:alg type="sp"/>
        <dgm:shape xmlns:r="http://schemas.openxmlformats.org/officeDocument/2006/relationships" r:blip="">
          <dgm:adjLst/>
        </dgm:shape>
        <dgm:presOf/>
        <dgm:constrLst/>
        <dgm:forEach name="Name79" ref="accentRepeat"/>
      </dgm:layoutNode>
    </dgm:forEach>
    <dgm:forEach name="Name80" axis="ch" ptType="node" st="12" cnt="1">
      <dgm:layoutNode name="text12">
        <dgm:alg type="sp"/>
        <dgm:shape xmlns:r="http://schemas.openxmlformats.org/officeDocument/2006/relationships" r:blip="">
          <dgm:adjLst/>
        </dgm:shape>
        <dgm:presOf/>
        <dgm:constrLst/>
        <dgm:forEach name="Name81" ref="textRepeat"/>
      </dgm:layoutNode>
      <dgm:layoutNode name="textaccent12">
        <dgm:alg type="sp"/>
        <dgm:shape xmlns:r="http://schemas.openxmlformats.org/officeDocument/2006/relationships" r:blip="">
          <dgm:adjLst/>
        </dgm:shape>
        <dgm:presOf/>
        <dgm:constrLst/>
        <dgm:forEach name="Name82" ref="accentRepeat"/>
      </dgm:layoutNode>
    </dgm:forEach>
    <dgm:forEach name="Name83" axis="ch" ptType="sibTrans" hideLastTrans="0" st="12" cnt="1">
      <dgm:layoutNode name="image12">
        <dgm:alg type="sp"/>
        <dgm:shape xmlns:r="http://schemas.openxmlformats.org/officeDocument/2006/relationships" r:blip="">
          <dgm:adjLst/>
        </dgm:shape>
        <dgm:presOf/>
        <dgm:constrLst/>
        <dgm:forEach name="Name84" ref="imageRepeat"/>
      </dgm:layoutNode>
      <dgm:layoutNode name="imageaccent12">
        <dgm:alg type="sp"/>
        <dgm:shape xmlns:r="http://schemas.openxmlformats.org/officeDocument/2006/relationships" r:blip="">
          <dgm:adjLst/>
        </dgm:shape>
        <dgm:presOf/>
        <dgm:constrLst/>
        <dgm:forEach name="Name85" ref="accentRepeat"/>
      </dgm:layoutNode>
    </dgm:forEach>
  </dgm:layoutNode>
</dgm:layoutDef>
</file>

<file path=ppt/diagrams/layout3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5.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F1E5068-0E39-41BE-BCE0-45F48835EDC3}" type="datetimeFigureOut">
              <a:rPr lang="en-GB" smtClean="0"/>
              <a:t>29/09/2025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E68284-4F4D-4B1F-8034-85B7FE564E9E}" type="slidenum">
              <a:rPr lang="en-GB" smtClean="0"/>
              <a:t>‹#›</a:t>
            </a:fld>
            <a:endParaRPr lang="en-GB"/>
          </a:p>
        </p:txBody>
      </p:sp>
    </p:spTree>
    <p:extLst>
      <p:ext uri="{BB962C8B-B14F-4D97-AF65-F5344CB8AC3E}">
        <p14:creationId xmlns:p14="http://schemas.microsoft.com/office/powerpoint/2010/main" val="975798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Today’s lecture will provide a broad overview of Attention-Deficit/Hyperactivity Disorder (ADHD), exploring key aspects that shape our understanding of this complex condition.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We will begin by considering how ADHD is diagnosed and the different approaches used to measure its symptoms and impact.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From there, we will examine common co-morbidities that often occur alongside ADHD, such as anxiety, depression, and learning difficulties, which can complicate both assessment and support.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The lecture will then move on to questions of aetiology, reviewing biological, psychological, and environmental factors thought to contribute to the development of ADHD.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Finally, we will reflect on cultural differences, recognising how perceptions, diagnostic practices, and experiences of ADHD vary across societies, influencing both prevalence rates and the types of interventions offered.</a:t>
            </a:r>
            <a:endParaRPr lang="en-GB" dirty="0"/>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1</a:t>
            </a:fld>
            <a:endParaRPr lang="en-GB"/>
          </a:p>
        </p:txBody>
      </p:sp>
    </p:spTree>
    <p:extLst>
      <p:ext uri="{BB962C8B-B14F-4D97-AF65-F5344CB8AC3E}">
        <p14:creationId xmlns:p14="http://schemas.microsoft.com/office/powerpoint/2010/main" val="27633418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libri" panose="020F0502020204030204" pitchFamily="34" charset="0"/>
              </a:rPr>
              <a:t>Assessment of ADHD in children is initiated the moment the parent or another adult becomes concerned with the child’s behaviour and decide to seek professional help. There is no specific diagnostic procedure for reliably diagnosing ADHD. An ADHD diagnosis is not reached as a result of a single objective test. Assessment of ADHD is a </a:t>
            </a:r>
            <a:r>
              <a:rPr lang="en-GB" sz="1200" b="1" i="0" dirty="0">
                <a:solidFill>
                  <a:srgbClr val="000000"/>
                </a:solidFill>
                <a:effectLst/>
                <a:latin typeface="Calibri" panose="020F0502020204030204" pitchFamily="34" charset="0"/>
              </a:rPr>
              <a:t>multi-dimensional</a:t>
            </a:r>
            <a:r>
              <a:rPr lang="en-GB" sz="1200" b="0" i="0" dirty="0">
                <a:solidFill>
                  <a:srgbClr val="000000"/>
                </a:solidFill>
                <a:effectLst/>
                <a:latin typeface="Calibri" panose="020F0502020204030204" pitchFamily="34" charset="0"/>
              </a:rPr>
              <a:t> and complex process that relies on several informants concerning the children’s difficulties and strengths across multiple settings.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libri" panose="020F0502020204030204" pitchFamily="34" charset="0"/>
              </a:rPr>
              <a:t>It requires the use of </a:t>
            </a:r>
            <a:r>
              <a:rPr lang="en-GB" sz="1200" b="1" i="0" dirty="0">
                <a:solidFill>
                  <a:srgbClr val="000000"/>
                </a:solidFill>
                <a:effectLst/>
                <a:latin typeface="Calibri" panose="020F0502020204030204" pitchFamily="34" charset="0"/>
              </a:rPr>
              <a:t>multiple diagnostic methods </a:t>
            </a:r>
            <a:r>
              <a:rPr lang="en-GB" sz="1200" b="0" i="0" dirty="0">
                <a:solidFill>
                  <a:srgbClr val="000000"/>
                </a:solidFill>
                <a:effectLst/>
                <a:latin typeface="Calibri" panose="020F0502020204030204" pitchFamily="34" charset="0"/>
              </a:rPr>
              <a:t>that include interviews with parents/caregivers, the child, and teachers; rating scales, psychometric tests, educational assessment, and behavioural observations; and functional behavioural analysis (FBA). A thorough assessment of the individual and contextual factors is needed.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libri" panose="020F0502020204030204" pitchFamily="34" charset="0"/>
              </a:rPr>
              <a:t>A major goal of the assessment is also to determine whether ADHD is comorbid with other disorders to evaluate the effect that comorbidity may have on prognosis and treatment planning.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dirty="0">
              <a:solidFill>
                <a:srgbClr val="00000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000000"/>
                </a:solidFill>
                <a:effectLst/>
                <a:latin typeface="Calibri" panose="020F0502020204030204" pitchFamily="34" charset="0"/>
              </a:rPr>
              <a:t>Initial findings regarding the child’s difficulties usually guide the nature and depth of subsequent assessment. It should be noted that assessment continues throughout treatment, as clinicians evaluate its efficacy and review goal setting according to the specific needs that the individual and their family may have.  </a:t>
            </a:r>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2</a:t>
            </a:fld>
            <a:endParaRPr lang="en-GB"/>
          </a:p>
        </p:txBody>
      </p:sp>
    </p:spTree>
    <p:extLst>
      <p:ext uri="{BB962C8B-B14F-4D97-AF65-F5344CB8AC3E}">
        <p14:creationId xmlns:p14="http://schemas.microsoft.com/office/powerpoint/2010/main" val="2434546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07000"/>
              </a:lnSpc>
              <a:spcAft>
                <a:spcPts val="800"/>
              </a:spcAft>
            </a:pPr>
            <a:r>
              <a:rPr lang="en-GB" dirty="0"/>
              <a:t>History - </a:t>
            </a:r>
            <a:r>
              <a:rPr lang="en-GB" sz="1200" dirty="0">
                <a:effectLst/>
                <a:latin typeface="Calibri" panose="020F0502020204030204" pitchFamily="34" charset="0"/>
                <a:ea typeface="DengXian" panose="02010600030101010101" pitchFamily="2" charset="-122"/>
                <a:cs typeface="Arial" panose="020B0604020202020204" pitchFamily="34" charset="0"/>
              </a:rPr>
              <a:t>Parents are typically able to provide the most detailed and ecologically relevant information to the assessment process. </a:t>
            </a:r>
          </a:p>
          <a:p>
            <a:pPr marL="228600">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It contributes to establishing a trusting relationship with the parents, which may help in fostering parental cooperation during assessment and subsequent treatment. </a:t>
            </a:r>
          </a:p>
          <a:p>
            <a:pPr marL="228600">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Provides clinicians with the opportunity to explore the presence of child and family problems, including the context in which they occur, the onset, frequency, severity, chronicity, and impact on functioning (Sowerby and Tripp, 2009). </a:t>
            </a:r>
          </a:p>
          <a:p>
            <a:pPr marL="228600">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Permit clinicians to form an impression of parental mental health and the nature of the parent-child interactions. Maybe very different from the usual behaviour. </a:t>
            </a:r>
          </a:p>
          <a:p>
            <a:pPr marL="228600">
              <a:lnSpc>
                <a:spcPct val="107000"/>
              </a:lnSpc>
              <a:spcAft>
                <a:spcPts val="800"/>
              </a:spcAft>
            </a:pPr>
            <a:r>
              <a:rPr lang="en-GB" sz="1200" dirty="0">
                <a:effectLst/>
                <a:latin typeface="Calibri" panose="020F0502020204030204" pitchFamily="34" charset="0"/>
                <a:ea typeface="DengXian" panose="02010600030101010101" pitchFamily="2" charset="-122"/>
                <a:cs typeface="Arial" panose="020B0604020202020204" pitchFamily="34" charset="0"/>
              </a:rPr>
              <a:t>Clinicians often use structured or semi-structured interviews that are based on the DSM diagnostic criteria.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DengXian" panose="02010600030101010101" pitchFamily="2" charset="-122"/>
                <a:cs typeface="Arial" panose="020B0604020202020204" pitchFamily="34" charset="0"/>
              </a:rPr>
              <a:t>However, parental interview can be subject to bias and therefore be of limited reliability and not provide a true picture of the child’s functioning. The reliability of the interview depends to a degree on the way it is conducted, and the specificity of the questions posed by the clinician.</a:t>
            </a:r>
            <a:endParaRPr lang="en-GB" dirty="0"/>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3</a:t>
            </a:fld>
            <a:endParaRPr lang="en-GB"/>
          </a:p>
        </p:txBody>
      </p:sp>
    </p:spTree>
    <p:extLst>
      <p:ext uri="{BB962C8B-B14F-4D97-AF65-F5344CB8AC3E}">
        <p14:creationId xmlns:p14="http://schemas.microsoft.com/office/powerpoint/2010/main" val="119099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guide outlines effective interventions for supporting children and young people with Attention Deficit Hyperactivity Disorder (ADHD) in educational settings.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Support packages should be tailored to individual learners, considering various factors. ​</a:t>
            </a:r>
          </a:p>
          <a:p>
            <a:pPr lvl="0"/>
            <a:r>
              <a:rPr lang="en-GB" sz="1200" kern="1200" dirty="0">
                <a:solidFill>
                  <a:schemeClr val="tx1"/>
                </a:solidFill>
                <a:effectLst/>
                <a:latin typeface="+mn-lt"/>
                <a:ea typeface="+mn-ea"/>
                <a:cs typeface="+mn-cs"/>
              </a:rPr>
              <a:t>Factors include the severity of ADHD, age, and the learner's beliefs about their ability to control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Class and school dynamics, including teacher knowledge and resources, play a crucial role in the effectiveness of support.</a:t>
            </a:r>
          </a:p>
          <a:p>
            <a:pPr lvl="0"/>
            <a:r>
              <a:rPr lang="en-GB" sz="1200" kern="1200" dirty="0">
                <a:solidFill>
                  <a:schemeClr val="tx1"/>
                </a:solidFill>
                <a:effectLst/>
                <a:latin typeface="+mn-lt"/>
                <a:ea typeface="+mn-ea"/>
                <a:cs typeface="+mn-cs"/>
              </a:rPr>
              <a:t>Communication and collaboration among educators, parents, and professionals are essential for successful implementation.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5</a:t>
            </a:fld>
            <a:endParaRPr lang="en-GB"/>
          </a:p>
        </p:txBody>
      </p:sp>
    </p:spTree>
    <p:extLst>
      <p:ext uri="{BB962C8B-B14F-4D97-AF65-F5344CB8AC3E}">
        <p14:creationId xmlns:p14="http://schemas.microsoft.com/office/powerpoint/2010/main" val="2863222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6</a:t>
            </a:fld>
            <a:endParaRPr lang="en-GB"/>
          </a:p>
        </p:txBody>
      </p:sp>
    </p:spTree>
    <p:extLst>
      <p:ext uri="{BB962C8B-B14F-4D97-AF65-F5344CB8AC3E}">
        <p14:creationId xmlns:p14="http://schemas.microsoft.com/office/powerpoint/2010/main" val="2813530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8</a:t>
            </a:fld>
            <a:endParaRPr lang="en-GB"/>
          </a:p>
        </p:txBody>
      </p:sp>
    </p:spTree>
    <p:extLst>
      <p:ext uri="{BB962C8B-B14F-4D97-AF65-F5344CB8AC3E}">
        <p14:creationId xmlns:p14="http://schemas.microsoft.com/office/powerpoint/2010/main" val="41022773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“comorbidity” was introduced into medicine by Feinstein in 1970 to describe cases in which a particular clinical entity exists simultaneously in a patient during the clinical course of his underlying disease [9]. Psychiatric disorders may coexist with somatic disorders and/or other psychiatric disorders when referring to “psychiatric comorbidity”. </a:t>
            </a:r>
          </a:p>
          <a:p>
            <a:endParaRPr lang="en-GB" dirty="0"/>
          </a:p>
          <a:p>
            <a:r>
              <a:rPr lang="en-GB" b="0" i="0" dirty="0">
                <a:solidFill>
                  <a:srgbClr val="1F1F1F"/>
                </a:solidFill>
                <a:effectLst/>
                <a:highlight>
                  <a:srgbClr val="FFFFFF"/>
                </a:highlight>
                <a:latin typeface="Google Sans"/>
              </a:rPr>
              <a:t>Somatic symptom disorder (SSD) </a:t>
            </a:r>
            <a:r>
              <a:rPr lang="en-GB" b="0" i="0" dirty="0">
                <a:solidFill>
                  <a:srgbClr val="040C28"/>
                </a:solidFill>
                <a:effectLst/>
                <a:latin typeface="Google Sans"/>
              </a:rPr>
              <a:t>occurs when a person feels extreme, exaggerated anxiety about physical symptoms</a:t>
            </a:r>
            <a:r>
              <a:rPr lang="en-GB" b="0" i="0" dirty="0">
                <a:solidFill>
                  <a:srgbClr val="1F1F1F"/>
                </a:solidFill>
                <a:effectLst/>
                <a:highlight>
                  <a:srgbClr val="FFFFFF"/>
                </a:highlight>
                <a:latin typeface="Google Sans"/>
              </a:rPr>
              <a:t>. The person has such intense thoughts, feelings, and </a:t>
            </a:r>
            <a:r>
              <a:rPr lang="en-GB" b="0" i="0" dirty="0" err="1">
                <a:solidFill>
                  <a:srgbClr val="1F1F1F"/>
                </a:solidFill>
                <a:effectLst/>
                <a:highlight>
                  <a:srgbClr val="FFFFFF"/>
                </a:highlight>
                <a:latin typeface="Google Sans"/>
              </a:rPr>
              <a:t>behaviors</a:t>
            </a:r>
            <a:r>
              <a:rPr lang="en-GB" b="0" i="0" dirty="0">
                <a:solidFill>
                  <a:srgbClr val="1F1F1F"/>
                </a:solidFill>
                <a:effectLst/>
                <a:highlight>
                  <a:srgbClr val="FFFFFF"/>
                </a:highlight>
                <a:latin typeface="Google Sans"/>
              </a:rPr>
              <a:t> related to the symptoms, that they feel they cannot do some of the activities of daily life</a:t>
            </a:r>
          </a:p>
          <a:p>
            <a:endParaRPr lang="en-GB" dirty="0"/>
          </a:p>
          <a:p>
            <a:r>
              <a:rPr lang="en-GB" dirty="0"/>
              <a:t>Different causes can lead to comorbidities, which can be accidental or the result of a combination of different risk factors; or two disorders may have the same or overlapping risk factors when one disorder causes the other; or there may be a multiform manifestation of one of the two basic disorders when the third - independent – occurs disorder. </a:t>
            </a:r>
          </a:p>
          <a:p>
            <a:endParaRPr lang="en-GB" dirty="0"/>
          </a:p>
          <a:p>
            <a:r>
              <a:rPr lang="en-GB" dirty="0"/>
              <a:t>The same study estimates that oppositional defiant disorder is concomitant with ADHD in 25–75% of the cases, conduct disorder about one third of cases, 6–30% of ADHD children have major depression, ADHD 4 more than 20% of bipolar disorder co-occur with ADHD; 87% of disruptive mood dysregulation disorder children had ADHD concomitantly; the prevalence of PTSD in children with ADHD is 5.2%; chronic tics disorder with ADHD is 55%; 85% of children with autistic spectrum disorder show a clinical picture of ADHD</a:t>
            </a:r>
          </a:p>
        </p:txBody>
      </p:sp>
      <p:sp>
        <p:nvSpPr>
          <p:cNvPr id="4" name="Slide Number Placeholder 3"/>
          <p:cNvSpPr>
            <a:spLocks noGrp="1"/>
          </p:cNvSpPr>
          <p:nvPr>
            <p:ph type="sldNum" sz="quarter" idx="5"/>
          </p:nvPr>
        </p:nvSpPr>
        <p:spPr/>
        <p:txBody>
          <a:bodyPr/>
          <a:lstStyle/>
          <a:p>
            <a:fld id="{89E68284-4F4D-4B1F-8034-85B7FE564E9E}" type="slidenum">
              <a:rPr lang="en-GB" smtClean="0"/>
              <a:t>10</a:t>
            </a:fld>
            <a:endParaRPr lang="en-GB"/>
          </a:p>
        </p:txBody>
      </p:sp>
    </p:spTree>
    <p:extLst>
      <p:ext uri="{BB962C8B-B14F-4D97-AF65-F5344CB8AC3E}">
        <p14:creationId xmlns:p14="http://schemas.microsoft.com/office/powerpoint/2010/main" val="38577557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11</a:t>
            </a:fld>
            <a:endParaRPr lang="en-GB"/>
          </a:p>
        </p:txBody>
      </p:sp>
    </p:spTree>
    <p:extLst>
      <p:ext uri="{BB962C8B-B14F-4D97-AF65-F5344CB8AC3E}">
        <p14:creationId xmlns:p14="http://schemas.microsoft.com/office/powerpoint/2010/main" val="39032018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Behavioral</a:t>
            </a:r>
            <a:r>
              <a:rPr lang="en-GB" dirty="0"/>
              <a:t> disorders in developmental age are characterized by persistent and repetitive patterns of dissocial, aggressive, or defiant </a:t>
            </a:r>
            <a:r>
              <a:rPr lang="en-GB" dirty="0" err="1"/>
              <a:t>behavior</a:t>
            </a:r>
            <a:r>
              <a:rPr lang="en-GB" dirty="0"/>
              <a:t>. These </a:t>
            </a:r>
            <a:r>
              <a:rPr lang="en-GB" dirty="0" err="1"/>
              <a:t>behaviors</a:t>
            </a:r>
            <a:r>
              <a:rPr lang="en-GB" dirty="0"/>
              <a:t> in their most pronounced form can have criminogenic characteristics and deviate significantly from the socially expected ones according to the age of the child. These disorders are often accompanied by an </a:t>
            </a:r>
            <a:r>
              <a:rPr lang="en-GB" dirty="0" err="1"/>
              <a:t>unfavorable</a:t>
            </a:r>
            <a:r>
              <a:rPr lang="en-GB" dirty="0"/>
              <a:t> psychosocial environment, unsatisfactory family relationships and school failure. They are more commonly observed in boys than in girls.</a:t>
            </a:r>
          </a:p>
          <a:p>
            <a:endParaRPr lang="en-GB" dirty="0"/>
          </a:p>
          <a:p>
            <a:r>
              <a:rPr lang="en-GB" dirty="0"/>
              <a:t>Opposition-defiant </a:t>
            </a:r>
            <a:r>
              <a:rPr lang="en-GB" dirty="0" err="1"/>
              <a:t>behavior</a:t>
            </a:r>
            <a:r>
              <a:rPr lang="en-GB" dirty="0"/>
              <a:t> usually occurs in younger children, who exhibit extremely defiant, provocative, and disobedient </a:t>
            </a:r>
            <a:r>
              <a:rPr lang="en-GB" dirty="0" err="1"/>
              <a:t>behavior</a:t>
            </a:r>
            <a:r>
              <a:rPr lang="en-GB" dirty="0"/>
              <a:t>, and some children also exhibit aggressive </a:t>
            </a:r>
            <a:r>
              <a:rPr lang="en-GB" dirty="0" err="1"/>
              <a:t>behaviors</a:t>
            </a:r>
            <a:r>
              <a:rPr lang="en-GB" dirty="0"/>
              <a:t>. Most authors believe that 45–84% of children and adolescents with ADHD also exhibit oppositional-defiant </a:t>
            </a:r>
            <a:r>
              <a:rPr lang="en-GB" dirty="0" err="1"/>
              <a:t>behavior</a:t>
            </a:r>
            <a:r>
              <a:rPr lang="en-GB" dirty="0"/>
              <a:t> [5]. </a:t>
            </a:r>
          </a:p>
          <a:p>
            <a:endParaRPr lang="en-GB" dirty="0"/>
          </a:p>
          <a:p>
            <a:r>
              <a:rPr lang="en-GB" dirty="0"/>
              <a:t>Multimodal Treatment Study of ADHD found that about 62% of preschool children with ADHD and 59% of school children in the sample had oppositional-defiant </a:t>
            </a:r>
            <a:r>
              <a:rPr lang="en-GB" dirty="0" err="1"/>
              <a:t>behavior</a:t>
            </a:r>
            <a:r>
              <a:rPr lang="en-GB" dirty="0"/>
              <a:t> [5]. It is hypothesized that emotional dysregulation that occurs in children with ADHD may affect the occurrence of comorbidities for oppositional-defiant behaviour, anxiety, depression, bipolar disorder, and other conditions, and it has also been observed that these children often have more psychopathology and social problems in the family [5]. These children are also at higher risk of taking various psychoactive substances, rejection from peers, poorer school achievement, rejection and the development of anxiety and depression in adolescence.  </a:t>
            </a:r>
          </a:p>
        </p:txBody>
      </p:sp>
      <p:sp>
        <p:nvSpPr>
          <p:cNvPr id="4" name="Slide Number Placeholder 3"/>
          <p:cNvSpPr>
            <a:spLocks noGrp="1"/>
          </p:cNvSpPr>
          <p:nvPr>
            <p:ph type="sldNum" sz="quarter" idx="5"/>
          </p:nvPr>
        </p:nvSpPr>
        <p:spPr/>
        <p:txBody>
          <a:bodyPr/>
          <a:lstStyle/>
          <a:p>
            <a:fld id="{89E68284-4F4D-4B1F-8034-85B7FE564E9E}" type="slidenum">
              <a:rPr lang="en-GB" smtClean="0"/>
              <a:t>12</a:t>
            </a:fld>
            <a:endParaRPr lang="en-GB"/>
          </a:p>
        </p:txBody>
      </p:sp>
    </p:spTree>
    <p:extLst>
      <p:ext uri="{BB962C8B-B14F-4D97-AF65-F5344CB8AC3E}">
        <p14:creationId xmlns:p14="http://schemas.microsoft.com/office/powerpoint/2010/main" val="3595906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14</a:t>
            </a:fld>
            <a:endParaRPr lang="en-GB"/>
          </a:p>
        </p:txBody>
      </p:sp>
    </p:spTree>
    <p:extLst>
      <p:ext uri="{BB962C8B-B14F-4D97-AF65-F5344CB8AC3E}">
        <p14:creationId xmlns:p14="http://schemas.microsoft.com/office/powerpoint/2010/main" val="919910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17</a:t>
            </a:fld>
            <a:endParaRPr lang="en-GB"/>
          </a:p>
        </p:txBody>
      </p:sp>
    </p:spTree>
    <p:extLst>
      <p:ext uri="{BB962C8B-B14F-4D97-AF65-F5344CB8AC3E}">
        <p14:creationId xmlns:p14="http://schemas.microsoft.com/office/powerpoint/2010/main" val="4036884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a:solidFill>
                  <a:srgbClr val="474747"/>
                </a:solidFill>
                <a:effectLst/>
                <a:highlight>
                  <a:srgbClr val="FFFFFF"/>
                </a:highlight>
                <a:latin typeface="Google Sans"/>
              </a:rPr>
              <a:t>The term “brain (or neural) oscillations- </a:t>
            </a:r>
            <a:r>
              <a:rPr lang="en-GB" b="0" i="0">
                <a:solidFill>
                  <a:srgbClr val="040C28"/>
                </a:solidFill>
                <a:effectLst/>
                <a:highlight>
                  <a:srgbClr val="D3E3FD"/>
                </a:highlight>
                <a:latin typeface="Google Sans"/>
              </a:rPr>
              <a:t>rhythmic and/or repetitive electrical activity generated spontaneously and in response to stimuli by neural tissue in the central nervous system</a:t>
            </a:r>
            <a:r>
              <a:rPr lang="en-GB" b="0" i="0">
                <a:solidFill>
                  <a:srgbClr val="474747"/>
                </a:solidFill>
                <a:effectLst/>
                <a:highlight>
                  <a:srgbClr val="FFFFFF"/>
                </a:highlight>
                <a:latin typeface="Google Sans"/>
              </a:rPr>
              <a:t>.</a:t>
            </a:r>
          </a:p>
          <a:p>
            <a:pPr algn="l"/>
            <a:endParaRPr lang="en-GB" b="0" i="0">
              <a:solidFill>
                <a:srgbClr val="1F1F1F"/>
              </a:solidFill>
              <a:effectLst/>
              <a:highlight>
                <a:srgbClr val="FFFFFF"/>
              </a:highlight>
              <a:latin typeface="Google Sans"/>
            </a:endParaRPr>
          </a:p>
          <a:p>
            <a:pPr algn="l"/>
            <a:endParaRPr lang="en-GB" b="0" i="0">
              <a:solidFill>
                <a:srgbClr val="1F1F1F"/>
              </a:solidFill>
              <a:effectLst/>
              <a:highlight>
                <a:srgbClr val="FFFFFF"/>
              </a:highlight>
              <a:latin typeface="Google San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a:solidFill>
                  <a:srgbClr val="1F1F1F"/>
                </a:solidFill>
                <a:effectLst/>
                <a:highlight>
                  <a:srgbClr val="FFFFFF"/>
                </a:highlight>
                <a:latin typeface="Google Sans"/>
              </a:rPr>
              <a:t> strongly influences whether or not a stimulus is perceived – so If they can’t conserve these oscillations they show faulty responses – over responding or under responding </a:t>
            </a:r>
          </a:p>
          <a:p>
            <a:pPr algn="l"/>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18</a:t>
            </a:fld>
            <a:endParaRPr lang="en-GB"/>
          </a:p>
        </p:txBody>
      </p:sp>
    </p:spTree>
    <p:extLst>
      <p:ext uri="{BB962C8B-B14F-4D97-AF65-F5344CB8AC3E}">
        <p14:creationId xmlns:p14="http://schemas.microsoft.com/office/powerpoint/2010/main" val="36848289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E68284-4F4D-4B1F-8034-85B7FE564E9E}" type="slidenum">
              <a:rPr lang="en-GB" smtClean="0"/>
              <a:t>19</a:t>
            </a:fld>
            <a:endParaRPr lang="en-GB"/>
          </a:p>
        </p:txBody>
      </p:sp>
    </p:spTree>
    <p:extLst>
      <p:ext uri="{BB962C8B-B14F-4D97-AF65-F5344CB8AC3E}">
        <p14:creationId xmlns:p14="http://schemas.microsoft.com/office/powerpoint/2010/main" val="15167071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21</a:t>
            </a:fld>
            <a:endParaRPr lang="en-GB"/>
          </a:p>
        </p:txBody>
      </p:sp>
    </p:spTree>
    <p:extLst>
      <p:ext uri="{BB962C8B-B14F-4D97-AF65-F5344CB8AC3E}">
        <p14:creationId xmlns:p14="http://schemas.microsoft.com/office/powerpoint/2010/main" val="31132527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a:solidFill>
                  <a:srgbClr val="666D70"/>
                </a:solidFill>
                <a:effectLst/>
                <a:latin typeface="Helvetica Neue"/>
              </a:rPr>
              <a:t>Evidence exists for the association between (ADHD),, and possible structural, functional and neurotransmitter alterations in various brain regions in children and adolescents ADHD.</a:t>
            </a:r>
          </a:p>
          <a:p>
            <a:endParaRPr lang="en-GB"/>
          </a:p>
          <a:p>
            <a:r>
              <a:rPr lang="en-GB"/>
              <a:t>Pooled data from Swedish twin studies have estimated the mean heritability of ADHD to be 76%.</a:t>
            </a:r>
          </a:p>
          <a:p>
            <a:r>
              <a:rPr lang="en-GB"/>
              <a:t> </a:t>
            </a:r>
          </a:p>
          <a:p>
            <a:r>
              <a:rPr lang="en-GB"/>
              <a:t>Risk factors – faulty genes and maternal smoking, stress, inconsistent parenting, ACES, psychosocial stress.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253403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5900">
                <a:solidFill>
                  <a:schemeClr val="bg1"/>
                </a:solidFill>
              </a:rPr>
              <a:t>Smaller cortex in ADHD – thoughts and actions </a:t>
            </a:r>
            <a:r>
              <a:rPr lang="en-GB" sz="4900">
                <a:solidFill>
                  <a:schemeClr val="bg1">
                    <a:lumMod val="75000"/>
                  </a:schemeClr>
                </a:solidFill>
              </a:rPr>
              <a:t>Diminished size usually occurs in the Frontal lobe     – impulse control</a:t>
            </a:r>
          </a:p>
          <a:p>
            <a:pPr marL="274320" marR="0" lvl="1" indent="0" algn="l" defTabSz="914400" rtl="0" eaLnBrk="1" fontAlgn="auto" latinLnBrk="0" hangingPunct="1">
              <a:lnSpc>
                <a:spcPct val="100000"/>
              </a:lnSpc>
              <a:spcBef>
                <a:spcPts val="0"/>
              </a:spcBef>
              <a:spcAft>
                <a:spcPts val="0"/>
              </a:spcAft>
              <a:buClrTx/>
              <a:buSzTx/>
              <a:buFontTx/>
              <a:buNone/>
              <a:tabLst/>
              <a:defRPr/>
            </a:pPr>
            <a:r>
              <a:rPr lang="en-GB" sz="4900">
                <a:solidFill>
                  <a:schemeClr val="bg1">
                    <a:lumMod val="75000"/>
                  </a:schemeClr>
                </a:solidFill>
              </a:rPr>
              <a:t>    – socialisation    – reason    – judgement</a:t>
            </a:r>
            <a:r>
              <a:rPr lang="en-GB">
                <a:solidFill>
                  <a:schemeClr val="bg1">
                    <a:lumMod val="75000"/>
                  </a:schemeClr>
                </a:solidFill>
              </a:rPr>
              <a:t>  </a:t>
            </a:r>
            <a:r>
              <a:rPr kumimoji="0" lang="en-GB" sz="1200" b="0" i="0" u="none" strike="noStrike" kern="1200" cap="none" spc="0" normalizeH="0" baseline="0" noProof="0">
                <a:ln>
                  <a:noFill/>
                </a:ln>
                <a:solidFill>
                  <a:prstClr val="white"/>
                </a:solidFill>
                <a:effectLst/>
                <a:uLnTx/>
                <a:uFillTx/>
                <a:latin typeface="Georgia"/>
                <a:ea typeface="+mn-ea"/>
                <a:cs typeface="+mn-cs"/>
              </a:rPr>
              <a:t>Not fully developed – neurons in this part of the brain are needed for focussing, paying attention. </a:t>
            </a:r>
          </a:p>
          <a:p>
            <a:pPr marL="274320" lvl="1" indent="0">
              <a:buNone/>
            </a:pPr>
            <a:endParaRPr lang="en-GB">
              <a:solidFill>
                <a:schemeClr val="bg1">
                  <a:lumMod val="75000"/>
                </a:schemeClr>
              </a:solidFill>
            </a:endParaRPr>
          </a:p>
          <a:p>
            <a:r>
              <a:rPr lang="en-GB"/>
              <a:t>Cortical thickness, grey matter and volume differences, over active and underactive parts of the brain for certain tasks, alterations in activity and communication between different regions and networks - disruptions in the relay of messages between neurons by the chemicals dopamine and noradrenaline. </a:t>
            </a:r>
          </a:p>
          <a:p>
            <a:endParaRPr lang="en-GB"/>
          </a:p>
        </p:txBody>
      </p:sp>
      <p:sp>
        <p:nvSpPr>
          <p:cNvPr id="4" name="Slide Number Placeholder 3"/>
          <p:cNvSpPr>
            <a:spLocks noGrp="1"/>
          </p:cNvSpPr>
          <p:nvPr>
            <p:ph type="sldNum" sz="quarter" idx="5"/>
          </p:nvPr>
        </p:nvSpPr>
        <p:spPr/>
        <p:txBody>
          <a:bodyPr/>
          <a:lstStyle/>
          <a:p>
            <a:fld id="{89E68284-4F4D-4B1F-8034-85B7FE564E9E}" type="slidenum">
              <a:rPr lang="en-GB" smtClean="0"/>
              <a:t>23</a:t>
            </a:fld>
            <a:endParaRPr lang="en-GB"/>
          </a:p>
        </p:txBody>
      </p:sp>
    </p:spTree>
    <p:extLst>
      <p:ext uri="{BB962C8B-B14F-4D97-AF65-F5344CB8AC3E}">
        <p14:creationId xmlns:p14="http://schemas.microsoft.com/office/powerpoint/2010/main" val="13766943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highlight>
                  <a:srgbClr val="FFFFFF"/>
                </a:highlight>
                <a:latin typeface="Google Sans"/>
              </a:rPr>
              <a:t>Neurons are </a:t>
            </a:r>
            <a:r>
              <a:rPr lang="en-GB" b="0" i="0" dirty="0">
                <a:solidFill>
                  <a:srgbClr val="040C28"/>
                </a:solidFill>
                <a:effectLst/>
                <a:latin typeface="Google Sans"/>
              </a:rPr>
              <a:t>nerve cells that send messages all over your body to allow you to do everything from breathing to talking, eating, walking, and thinking</a:t>
            </a:r>
            <a:r>
              <a:rPr lang="en-GB" b="0" i="0" dirty="0">
                <a:solidFill>
                  <a:srgbClr val="1F1F1F"/>
                </a:solidFill>
                <a:effectLst/>
                <a:highlight>
                  <a:srgbClr val="FFFFFF"/>
                </a:highlight>
                <a:latin typeface="Google Sans"/>
              </a:rPr>
              <a:t>.</a:t>
            </a:r>
          </a:p>
          <a:p>
            <a:endParaRPr lang="en-GB" b="0" i="0" dirty="0">
              <a:solidFill>
                <a:srgbClr val="1F1F1F"/>
              </a:solidFill>
              <a:effectLst/>
              <a:highlight>
                <a:srgbClr val="FFFFFF"/>
              </a:highlight>
              <a:latin typeface="Google Sans"/>
            </a:endParaRPr>
          </a:p>
          <a:p>
            <a:r>
              <a:rPr lang="en-GB" dirty="0"/>
              <a:t>Dopamine is a neurotransmitter that helps control the brain's reward and pleasure centres. Dopamine also helps regulate movement and emotional responses, and it enables us not only to see rewards, but to take action to move toward them.</a:t>
            </a:r>
          </a:p>
          <a:p>
            <a:endParaRPr lang="en-GB" dirty="0"/>
          </a:p>
          <a:p>
            <a:r>
              <a:rPr lang="en-GB" dirty="0"/>
              <a:t>Serotonin</a:t>
            </a:r>
            <a:r>
              <a:rPr lang="en-GB" baseline="0" dirty="0"/>
              <a:t> - </a:t>
            </a:r>
            <a:r>
              <a:rPr lang="en-GB" dirty="0"/>
              <a:t>This includes brain cells related to mood, appetite, sleep, memory and learning, and some social behaviours.</a:t>
            </a:r>
          </a:p>
          <a:p>
            <a:endParaRPr lang="en-GB" dirty="0"/>
          </a:p>
          <a:p>
            <a:r>
              <a:rPr lang="en-GB" b="0" i="0" dirty="0">
                <a:solidFill>
                  <a:srgbClr val="202124"/>
                </a:solidFill>
                <a:effectLst/>
                <a:latin typeface="Google Sans"/>
              </a:rPr>
              <a:t>B9 - is especially important when cells and tissues are growing rapidly, such as in infancy, adolescence, - low= difficulty concentrating, tiredness </a:t>
            </a:r>
            <a:endParaRPr lang="en-GB" dirty="0"/>
          </a:p>
          <a:p>
            <a:endParaRPr lang="en-GB" dirty="0"/>
          </a:p>
          <a:p>
            <a:r>
              <a:rPr lang="en-GB" b="0" i="0" dirty="0">
                <a:solidFill>
                  <a:srgbClr val="202124"/>
                </a:solidFill>
                <a:effectLst/>
                <a:latin typeface="Google Sans"/>
              </a:rPr>
              <a:t>Vitamin B-6 (pyridoxine) is </a:t>
            </a:r>
            <a:r>
              <a:rPr lang="en-GB" b="0" i="0" dirty="0">
                <a:solidFill>
                  <a:srgbClr val="040C28"/>
                </a:solidFill>
                <a:effectLst/>
                <a:latin typeface="Google Sans"/>
              </a:rPr>
              <a:t>important for normal brain development and for keeping the nervous system and immune system healthy</a:t>
            </a:r>
            <a:r>
              <a:rPr lang="en-GB" b="0" i="0" dirty="0">
                <a:solidFill>
                  <a:srgbClr val="202124"/>
                </a:solidFill>
                <a:effectLst/>
                <a:latin typeface="Google Sans"/>
              </a:rPr>
              <a:t>. Food sources of vitamin B-6 include poultry, fish, potatoes, chickpeas, bananas and fortified cereals.</a:t>
            </a:r>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8646698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Dopamine</a:t>
            </a:r>
            <a:r>
              <a:rPr lang="en-GB" baseline="0"/>
              <a:t> is manufactured in one cell. When an electric impulse reaches the end of the nerve cell, the dopamine enters the synapse before transferring to the next verve cell – it does so by attaching itself to a </a:t>
            </a:r>
            <a:r>
              <a:rPr lang="en-GB" b="1" baseline="0">
                <a:solidFill>
                  <a:srgbClr val="FF0000"/>
                </a:solidFill>
              </a:rPr>
              <a:t>receptor gene </a:t>
            </a:r>
            <a:r>
              <a:rPr lang="en-GB" baseline="0"/>
              <a:t>on the next cell = causing it to fire into action or onto another cell.</a:t>
            </a:r>
          </a:p>
          <a:p>
            <a:r>
              <a:rPr lang="en-GB" baseline="0"/>
              <a:t> </a:t>
            </a:r>
          </a:p>
          <a:p>
            <a:r>
              <a:rPr lang="en-GB"/>
              <a:t>There needs to be a recycling process</a:t>
            </a:r>
            <a:r>
              <a:rPr lang="en-GB" baseline="0"/>
              <a:t> – the original nerve cell that manufactured the dopamine needs to re-</a:t>
            </a:r>
            <a:r>
              <a:rPr lang="en-GB" baseline="0" err="1"/>
              <a:t>obsorb</a:t>
            </a:r>
            <a:r>
              <a:rPr lang="en-GB" baseline="0"/>
              <a:t> some of the dopamine so that it can be reused (re-up-take) – the DAT1 – transporter gene does this. </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78471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genome is an organism's complete set of DNA</a:t>
            </a:r>
          </a:p>
          <a:p>
            <a:r>
              <a:rPr lang="en-GB"/>
              <a:t>A genome-wide association study is an approach that involves rapidly scanning markers across the complete sets of DNA, or genomes, of many people to find genetic variations associated with a particular disease.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1341A05-E089-4F5F-BBB2-3D64EC2D064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082679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F129094F-44ED-46E6-A51E-52761DD3C88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49077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8C5307-140F-447F-BCBA-BB92E3A290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241891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Hispanic - </a:t>
            </a:r>
            <a:r>
              <a:rPr lang="en-GB" sz="1200" b="0" i="0" kern="1200">
                <a:solidFill>
                  <a:schemeClr val="tx1"/>
                </a:solidFill>
                <a:effectLst/>
                <a:latin typeface="+mn-lt"/>
                <a:ea typeface="+mn-ea"/>
                <a:cs typeface="+mn-cs"/>
              </a:rPr>
              <a:t>Latin America.</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8C5307-140F-447F-BCBA-BB92E3A290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63592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8C5307-140F-447F-BCBA-BB92E3A290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07406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8C5307-140F-447F-BCBA-BB92E3A2906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97782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5E4B6C-040F-4BC5-A9D7-599E37A84880}"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5E4B6C-040F-4BC5-A9D7-599E37A84880}"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5E4B6C-040F-4BC5-A9D7-599E37A84880}"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85E4B6C-040F-4BC5-A9D7-599E37A84880}" type="datetimeFigureOut">
              <a:rPr lang="en-GB" smtClean="0"/>
              <a:t>29/09/2025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85E4B6C-040F-4BC5-A9D7-599E37A84880}" type="datetimeFigureOut">
              <a:rPr lang="en-GB" smtClean="0"/>
              <a:t>29/09/2025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57409F-9C03-486C-B75D-5D8B82170297}"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85E4B6C-040F-4BC5-A9D7-599E37A84880}" type="datetimeFigureOut">
              <a:rPr lang="en-GB" smtClean="0"/>
              <a:t>29/09/2025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5E4B6C-040F-4BC5-A9D7-599E37A84880}" type="datetimeFigureOut">
              <a:rPr lang="en-GB" smtClean="0"/>
              <a:t>29/09/2025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5E4B6C-040F-4BC5-A9D7-599E37A84880}" type="datetimeFigureOut">
              <a:rPr lang="en-GB" smtClean="0"/>
              <a:t>29/09/2025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7409F-9C03-486C-B75D-5D8B82170297}"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85E4B6C-040F-4BC5-A9D7-599E37A84880}" type="datetimeFigureOut">
              <a:rPr lang="en-GB" smtClean="0"/>
              <a:t>29/09/2025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5E4B6C-040F-4BC5-A9D7-599E37A84880}"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85E4B6C-040F-4BC5-A9D7-599E37A84880}"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57409F-9C03-486C-B75D-5D8B82170297}"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8DBBC5B7-B376-4AE8-A9C0-6A4751DECD82}" type="datetimeFigureOut">
              <a:rPr lang="en-GB" smtClean="0"/>
              <a:t>29/09/2025</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D3D5373-7D1E-4F1C-9A81-C868B6336D25}"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728101393"/>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8DBBC5B7-B376-4AE8-A9C0-6A4751DECD82}"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5D3D5373-7D1E-4F1C-9A81-C868B6336D25}"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659073698"/>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8DBBC5B7-B376-4AE8-A9C0-6A4751DECD82}" type="datetimeFigureOut">
              <a:rPr lang="en-GB" smtClean="0"/>
              <a:t>29/09/2025</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5D3D5373-7D1E-4F1C-9A81-C868B6336D25}"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2032279689"/>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8DBBC5B7-B376-4AE8-A9C0-6A4751DECD82}" type="datetimeFigureOut">
              <a:rPr lang="en-GB" smtClean="0"/>
              <a:t>29/09/2025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3D5373-7D1E-4F1C-9A81-C868B6336D25}"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404377555"/>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8DBBC5B7-B376-4AE8-A9C0-6A4751DECD82}" type="datetimeFigureOut">
              <a:rPr lang="en-GB" smtClean="0"/>
              <a:t>29/09/2025</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5D3D5373-7D1E-4F1C-9A81-C868B6336D25}" type="slidenum">
              <a:rPr lang="en-GB" smtClean="0"/>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360045732"/>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DBBC5B7-B376-4AE8-A9C0-6A4751DECD82}" type="datetimeFigureOut">
              <a:rPr lang="en-GB" smtClean="0"/>
              <a:t>29/09/2025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37245501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 name="Date Placeholder 1"/>
          <p:cNvSpPr>
            <a:spLocks noGrp="1"/>
          </p:cNvSpPr>
          <p:nvPr>
            <p:ph type="dt" sz="half" idx="10"/>
          </p:nvPr>
        </p:nvSpPr>
        <p:spPr/>
        <p:txBody>
          <a:bodyPr/>
          <a:lstStyle/>
          <a:p>
            <a:fld id="{8DBBC5B7-B376-4AE8-A9C0-6A4751DECD82}" type="datetimeFigureOut">
              <a:rPr lang="en-GB" smtClean="0"/>
              <a:t>29/09/2025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5D3D5373-7D1E-4F1C-9A81-C868B6336D25}" type="slidenum">
              <a:rPr lang="en-GB" smtClean="0"/>
              <a:t>‹#›</a:t>
            </a:fld>
            <a:endParaRPr lang="en-GB"/>
          </a:p>
        </p:txBody>
      </p:sp>
    </p:spTree>
    <p:extLst>
      <p:ext uri="{BB962C8B-B14F-4D97-AF65-F5344CB8AC3E}">
        <p14:creationId xmlns:p14="http://schemas.microsoft.com/office/powerpoint/2010/main" val="23126211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5D3D5373-7D1E-4F1C-9A81-C868B6336D25}"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DBBC5B7-B376-4AE8-A9C0-6A4751DECD82}" type="datetimeFigureOut">
              <a:rPr lang="en-GB" smtClean="0"/>
              <a:t>29/09/2025</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930328689"/>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5D3D5373-7D1E-4F1C-9A81-C868B6336D25}"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8DBBC5B7-B376-4AE8-A9C0-6A4751DECD82}" type="datetimeFigureOut">
              <a:rPr lang="en-GB" smtClean="0"/>
              <a:t>29/09/2025</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35669002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BBC5B7-B376-4AE8-A9C0-6A4751DECD82}"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3D5373-7D1E-4F1C-9A81-C868B6336D25}" type="slidenum">
              <a:rPr lang="en-GB" smtClean="0"/>
              <a:t>‹#›</a:t>
            </a:fld>
            <a:endParaRPr lang="en-GB"/>
          </a:p>
        </p:txBody>
      </p:sp>
    </p:spTree>
    <p:extLst>
      <p:ext uri="{BB962C8B-B14F-4D97-AF65-F5344CB8AC3E}">
        <p14:creationId xmlns:p14="http://schemas.microsoft.com/office/powerpoint/2010/main" val="2387507699"/>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5D3D5373-7D1E-4F1C-9A81-C868B6336D25}"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DBBC5B7-B376-4AE8-A9C0-6A4751DECD82}" type="datetimeFigureOut">
              <a:rPr lang="en-GB" smtClean="0"/>
              <a:t>29/09/2025</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813364831"/>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FD2957-8595-499F-896A-E9A0888D058B}"/>
              </a:ext>
              <a:ext uri="{C183D7F6-B498-43B3-948B-1728B52AA6E4}">
                <adec:decorative xmlns:adec="http://schemas.microsoft.com/office/drawing/2017/decorative" val="1"/>
              </a:ext>
            </a:extLst>
          </p:cNvPr>
          <p:cNvSpPr/>
          <p:nvPr userDrawn="1"/>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9" name="Rectangle 8">
            <a:extLst>
              <a:ext uri="{FF2B5EF4-FFF2-40B4-BE49-F238E27FC236}">
                <a16:creationId xmlns:a16="http://schemas.microsoft.com/office/drawing/2014/main" id="{1C44A184-010C-483F-8B5A-3D1E7E6EF981}"/>
              </a:ext>
              <a:ext uri="{C183D7F6-B498-43B3-948B-1728B52AA6E4}">
                <adec:decorative xmlns:adec="http://schemas.microsoft.com/office/drawing/2017/decorative" val="1"/>
              </a:ext>
            </a:extLst>
          </p:cNvPr>
          <p:cNvSpPr/>
          <p:nvPr userDrawn="1"/>
        </p:nvSpPr>
        <p:spPr>
          <a:xfrm>
            <a:off x="1" y="0"/>
            <a:ext cx="60864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10" name="Title 1">
            <a:extLst>
              <a:ext uri="{FF2B5EF4-FFF2-40B4-BE49-F238E27FC236}">
                <a16:creationId xmlns:a16="http://schemas.microsoft.com/office/drawing/2014/main" id="{9582A2E2-E6DD-4321-B03A-F6C071C1BB7B}"/>
              </a:ext>
            </a:extLst>
          </p:cNvPr>
          <p:cNvSpPr>
            <a:spLocks noGrp="1"/>
          </p:cNvSpPr>
          <p:nvPr>
            <p:ph type="ctrTitle"/>
          </p:nvPr>
        </p:nvSpPr>
        <p:spPr>
          <a:xfrm>
            <a:off x="486783" y="753034"/>
            <a:ext cx="5111585" cy="3887390"/>
          </a:xfrm>
        </p:spPr>
        <p:txBody>
          <a:bodyPr rtlCol="0" anchor="t">
            <a:normAutofit/>
          </a:bodyPr>
          <a:lstStyle>
            <a:lvl1pPr>
              <a:defRPr sz="6375" spc="-15" baseline="0">
                <a:solidFill>
                  <a:schemeClr val="bg1"/>
                </a:solidFill>
              </a:defRPr>
            </a:lvl1pPr>
          </a:lstStyle>
          <a:p>
            <a:pPr rtl="0"/>
            <a:r>
              <a:rPr lang="en-US" noProof="0"/>
              <a:t>Click to edit Master title style</a:t>
            </a:r>
            <a:endParaRPr lang="en-GB" noProof="0"/>
          </a:p>
        </p:txBody>
      </p:sp>
      <p:sp>
        <p:nvSpPr>
          <p:cNvPr id="11" name="Subtitle 2">
            <a:extLst>
              <a:ext uri="{FF2B5EF4-FFF2-40B4-BE49-F238E27FC236}">
                <a16:creationId xmlns:a16="http://schemas.microsoft.com/office/drawing/2014/main" id="{D21B6D9B-E3FB-48D2-A477-5B73E2216682}"/>
              </a:ext>
            </a:extLst>
          </p:cNvPr>
          <p:cNvSpPr>
            <a:spLocks noGrp="1"/>
          </p:cNvSpPr>
          <p:nvPr>
            <p:ph type="subTitle" idx="1"/>
          </p:nvPr>
        </p:nvSpPr>
        <p:spPr>
          <a:xfrm>
            <a:off x="486784" y="4640424"/>
            <a:ext cx="4828166" cy="1303176"/>
          </a:xfrm>
        </p:spPr>
        <p:txBody>
          <a:bodyPr rtlCol="0" anchor="b">
            <a:normAutofit/>
          </a:bodyPr>
          <a:lstStyle>
            <a:lvl1pPr marL="0" indent="0">
              <a:buNone/>
              <a:defRPr sz="2100" b="1">
                <a:solidFill>
                  <a:schemeClr val="bg1"/>
                </a:solidFill>
              </a:defRPr>
            </a:lvl1pPr>
          </a:lstStyle>
          <a:p>
            <a:pPr rtl="0"/>
            <a:r>
              <a:rPr lang="en-US" noProof="0"/>
              <a:t>Click to edit Master subtitle style</a:t>
            </a:r>
            <a:endParaRPr lang="en-GB" noProof="0"/>
          </a:p>
        </p:txBody>
      </p:sp>
      <p:sp>
        <p:nvSpPr>
          <p:cNvPr id="18" name="Picture Placeholder 16">
            <a:extLst>
              <a:ext uri="{FF2B5EF4-FFF2-40B4-BE49-F238E27FC236}">
                <a16:creationId xmlns:a16="http://schemas.microsoft.com/office/drawing/2014/main" id="{38823550-6B12-4BFD-9C91-668B623E3536}"/>
              </a:ext>
            </a:extLst>
          </p:cNvPr>
          <p:cNvSpPr>
            <a:spLocks noGrp="1"/>
          </p:cNvSpPr>
          <p:nvPr>
            <p:ph type="pic" sz="quarter" idx="13" hasCustomPrompt="1"/>
          </p:nvPr>
        </p:nvSpPr>
        <p:spPr>
          <a:xfrm>
            <a:off x="6085150" y="0"/>
            <a:ext cx="3062237" cy="6858000"/>
          </a:xfrm>
        </p:spPr>
        <p:txBody>
          <a:bodyPr rtlCol="0"/>
          <a:lstStyle>
            <a:lvl1pPr marL="0" indent="0" algn="ctr">
              <a:buNone/>
              <a:defRPr/>
            </a:lvl1pPr>
          </a:lstStyle>
          <a:p>
            <a:pPr rtl="0"/>
            <a:r>
              <a:rPr lang="en-GB" noProof="0"/>
              <a:t>Click to add photo</a:t>
            </a:r>
          </a:p>
        </p:txBody>
      </p:sp>
    </p:spTree>
    <p:extLst>
      <p:ext uri="{BB962C8B-B14F-4D97-AF65-F5344CB8AC3E}">
        <p14:creationId xmlns:p14="http://schemas.microsoft.com/office/powerpoint/2010/main" val="32077437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74716EF3-1422-48C0-BC49-14FAC3550FCD}"/>
              </a:ext>
              <a:ext uri="{C183D7F6-B498-43B3-948B-1728B52AA6E4}">
                <adec:decorative xmlns:adec="http://schemas.microsoft.com/office/drawing/2017/decorative" val="1"/>
              </a:ext>
            </a:extLst>
          </p:cNvPr>
          <p:cNvSpPr/>
          <p:nvPr userDrawn="1"/>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8" name="Rectangle 7">
            <a:extLst>
              <a:ext uri="{FF2B5EF4-FFF2-40B4-BE49-F238E27FC236}">
                <a16:creationId xmlns:a16="http://schemas.microsoft.com/office/drawing/2014/main" id="{7F2AAFDE-CB45-46CA-8961-8133FCA5F385}"/>
              </a:ext>
              <a:ext uri="{C183D7F6-B498-43B3-948B-1728B52AA6E4}">
                <adec:decorative xmlns:adec="http://schemas.microsoft.com/office/drawing/2017/decorative" val="1"/>
              </a:ext>
            </a:extLst>
          </p:cNvPr>
          <p:cNvSpPr/>
          <p:nvPr userDrawn="1"/>
        </p:nvSpPr>
        <p:spPr>
          <a:xfrm>
            <a:off x="0" y="0"/>
            <a:ext cx="30575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9" name="Title 1">
            <a:extLst>
              <a:ext uri="{FF2B5EF4-FFF2-40B4-BE49-F238E27FC236}">
                <a16:creationId xmlns:a16="http://schemas.microsoft.com/office/drawing/2014/main" id="{B209C30D-AB58-482B-B553-F71367094EB9}"/>
              </a:ext>
            </a:extLst>
          </p:cNvPr>
          <p:cNvSpPr>
            <a:spLocks noGrp="1"/>
          </p:cNvSpPr>
          <p:nvPr>
            <p:ph type="title"/>
          </p:nvPr>
        </p:nvSpPr>
        <p:spPr>
          <a:xfrm>
            <a:off x="399198" y="776942"/>
            <a:ext cx="2406756" cy="5166659"/>
          </a:xfrm>
        </p:spPr>
        <p:txBody>
          <a:bodyPr rtlCol="0" anchor="b"/>
          <a:lstStyle>
            <a:lvl1pPr>
              <a:defRPr spc="-15" baseline="0">
                <a:solidFill>
                  <a:schemeClr val="bg1"/>
                </a:solidFill>
              </a:defRPr>
            </a:lvl1pPr>
          </a:lstStyle>
          <a:p>
            <a:pPr rtl="0"/>
            <a:r>
              <a:rPr lang="en-US" noProof="0">
                <a:solidFill>
                  <a:srgbClr val="FFFFFF"/>
                </a:solidFill>
              </a:rPr>
              <a:t>Click to edit Master title style</a:t>
            </a:r>
            <a:endParaRPr lang="en-GB" noProof="0">
              <a:solidFill>
                <a:srgbClr val="FFFFFF"/>
              </a:solidFill>
            </a:endParaRPr>
          </a:p>
        </p:txBody>
      </p:sp>
      <p:sp>
        <p:nvSpPr>
          <p:cNvPr id="13" name="Footer Placeholder 4">
            <a:extLst>
              <a:ext uri="{FF2B5EF4-FFF2-40B4-BE49-F238E27FC236}">
                <a16:creationId xmlns:a16="http://schemas.microsoft.com/office/drawing/2014/main" id="{D946F5EF-2C45-4A87-A1DD-BD2A6FB91BC5}"/>
              </a:ext>
            </a:extLst>
          </p:cNvPr>
          <p:cNvSpPr>
            <a:spLocks noGrp="1"/>
          </p:cNvSpPr>
          <p:nvPr>
            <p:ph type="ftr" sz="quarter" idx="11"/>
          </p:nvPr>
        </p:nvSpPr>
        <p:spPr>
          <a:xfrm>
            <a:off x="149458" y="6356351"/>
            <a:ext cx="2811780" cy="365125"/>
          </a:xfrm>
        </p:spPr>
        <p:txBody>
          <a:bodyPr rtlCol="0"/>
          <a:lstStyle>
            <a:lvl1pPr>
              <a:defRPr>
                <a:solidFill>
                  <a:schemeClr val="bg1"/>
                </a:solidFill>
              </a:defRPr>
            </a:lvl1pPr>
          </a:lstStyle>
          <a:p>
            <a:pPr rtl="0"/>
            <a:r>
              <a:rPr lang="en-GB" noProof="0"/>
              <a:t>Presentation title</a:t>
            </a:r>
          </a:p>
        </p:txBody>
      </p:sp>
      <p:sp>
        <p:nvSpPr>
          <p:cNvPr id="19" name="Picture Placeholder 16">
            <a:extLst>
              <a:ext uri="{FF2B5EF4-FFF2-40B4-BE49-F238E27FC236}">
                <a16:creationId xmlns:a16="http://schemas.microsoft.com/office/drawing/2014/main" id="{B1A8891C-A2D4-4238-ABCE-62AB3A9121A5}"/>
              </a:ext>
            </a:extLst>
          </p:cNvPr>
          <p:cNvSpPr>
            <a:spLocks noGrp="1"/>
          </p:cNvSpPr>
          <p:nvPr>
            <p:ph type="pic" sz="quarter" idx="13" hasCustomPrompt="1"/>
          </p:nvPr>
        </p:nvSpPr>
        <p:spPr>
          <a:xfrm>
            <a:off x="3057525" y="0"/>
            <a:ext cx="3028950" cy="3429000"/>
          </a:xfrm>
        </p:spPr>
        <p:txBody>
          <a:bodyPr rtlCol="0"/>
          <a:lstStyle>
            <a:lvl1pPr marL="0" indent="0" algn="ctr">
              <a:buNone/>
              <a:defRPr/>
            </a:lvl1pPr>
          </a:lstStyle>
          <a:p>
            <a:pPr rtl="0"/>
            <a:r>
              <a:rPr lang="en-GB" noProof="0"/>
              <a:t>Click to add photo</a:t>
            </a:r>
          </a:p>
        </p:txBody>
      </p:sp>
      <p:sp>
        <p:nvSpPr>
          <p:cNvPr id="20" name="Picture Placeholder 16">
            <a:extLst>
              <a:ext uri="{FF2B5EF4-FFF2-40B4-BE49-F238E27FC236}">
                <a16:creationId xmlns:a16="http://schemas.microsoft.com/office/drawing/2014/main" id="{7B51DFB6-C977-4551-BE38-57688D7FF0B7}"/>
              </a:ext>
            </a:extLst>
          </p:cNvPr>
          <p:cNvSpPr>
            <a:spLocks noGrp="1"/>
          </p:cNvSpPr>
          <p:nvPr>
            <p:ph type="pic" sz="quarter" idx="14" hasCustomPrompt="1"/>
          </p:nvPr>
        </p:nvSpPr>
        <p:spPr>
          <a:xfrm>
            <a:off x="6086475" y="0"/>
            <a:ext cx="3057526" cy="3429000"/>
          </a:xfrm>
        </p:spPr>
        <p:txBody>
          <a:bodyPr rtlCol="0"/>
          <a:lstStyle>
            <a:lvl1pPr marL="0" indent="0" algn="ctr">
              <a:buNone/>
              <a:defRPr/>
            </a:lvl1pPr>
          </a:lstStyle>
          <a:p>
            <a:pPr rtl="0"/>
            <a:r>
              <a:rPr lang="en-GB" noProof="0"/>
              <a:t>Click to add photo</a:t>
            </a:r>
          </a:p>
        </p:txBody>
      </p:sp>
      <p:sp>
        <p:nvSpPr>
          <p:cNvPr id="24" name="Text Placeholder 21">
            <a:extLst>
              <a:ext uri="{FF2B5EF4-FFF2-40B4-BE49-F238E27FC236}">
                <a16:creationId xmlns:a16="http://schemas.microsoft.com/office/drawing/2014/main" id="{DFCFAED4-0A56-424D-BF74-4051B0BDA9A6}"/>
              </a:ext>
            </a:extLst>
          </p:cNvPr>
          <p:cNvSpPr>
            <a:spLocks noGrp="1"/>
          </p:cNvSpPr>
          <p:nvPr>
            <p:ph type="body" sz="quarter" idx="15" hasCustomPrompt="1"/>
          </p:nvPr>
        </p:nvSpPr>
        <p:spPr>
          <a:xfrm>
            <a:off x="3648075" y="3841751"/>
            <a:ext cx="4949429" cy="2296083"/>
          </a:xfrm>
        </p:spPr>
        <p:txBody>
          <a:bodyPr rtlCol="0">
            <a:normAutofit/>
          </a:bodyPr>
          <a:lstStyle>
            <a:lvl1pPr marL="257175" indent="-257175">
              <a:buFont typeface="Arial" panose="020B0604020202020204" pitchFamily="34" charset="0"/>
              <a:buChar char="•"/>
              <a:defRPr sz="1500"/>
            </a:lvl1pPr>
          </a:lstStyle>
          <a:p>
            <a:pPr lvl="0" rtl="0"/>
            <a:r>
              <a:rPr lang="en-GB" noProof="0"/>
              <a:t>Click to add text</a:t>
            </a:r>
          </a:p>
        </p:txBody>
      </p:sp>
      <p:sp>
        <p:nvSpPr>
          <p:cNvPr id="14" name="Date Placeholder 3">
            <a:extLst>
              <a:ext uri="{FF2B5EF4-FFF2-40B4-BE49-F238E27FC236}">
                <a16:creationId xmlns:a16="http://schemas.microsoft.com/office/drawing/2014/main" id="{9188F17E-DD3B-4CCC-957F-5A6914488466}"/>
              </a:ext>
            </a:extLst>
          </p:cNvPr>
          <p:cNvSpPr>
            <a:spLocks noGrp="1"/>
          </p:cNvSpPr>
          <p:nvPr>
            <p:ph type="dt" sz="half" idx="10"/>
          </p:nvPr>
        </p:nvSpPr>
        <p:spPr>
          <a:xfrm>
            <a:off x="5260086" y="6355081"/>
            <a:ext cx="3264408" cy="365125"/>
          </a:xfrm>
        </p:spPr>
        <p:txBody>
          <a:bodyPr rtlCol="0"/>
          <a:lstStyle>
            <a:lvl1pPr>
              <a:defRPr/>
            </a:lvl1pPr>
          </a:lstStyle>
          <a:p>
            <a:pPr rtl="0">
              <a:defRPr/>
            </a:pPr>
            <a:r>
              <a:rPr lang="en-GB" noProof="0">
                <a:solidFill>
                  <a:prstClr val="black"/>
                </a:solidFill>
              </a:rPr>
              <a:t>20XX</a:t>
            </a:r>
          </a:p>
        </p:txBody>
      </p:sp>
      <p:sp>
        <p:nvSpPr>
          <p:cNvPr id="15" name="Slide Number Placeholder 5">
            <a:extLst>
              <a:ext uri="{FF2B5EF4-FFF2-40B4-BE49-F238E27FC236}">
                <a16:creationId xmlns:a16="http://schemas.microsoft.com/office/drawing/2014/main" id="{2A0235C7-971D-4E52-B991-EFA44A9AFC33}"/>
              </a:ext>
            </a:extLst>
          </p:cNvPr>
          <p:cNvSpPr>
            <a:spLocks noGrp="1"/>
          </p:cNvSpPr>
          <p:nvPr>
            <p:ph type="sldNum" sz="quarter" idx="12"/>
          </p:nvPr>
        </p:nvSpPr>
        <p:spPr>
          <a:xfrm>
            <a:off x="8524494" y="6356351"/>
            <a:ext cx="473202" cy="365125"/>
          </a:xfrm>
        </p:spPr>
        <p:txBody>
          <a:bodyPr rtlCol="0"/>
          <a:lstStyle/>
          <a:p>
            <a:pPr defTabSz="685800">
              <a:defRPr/>
            </a:pPr>
            <a:fld id="{244D815C-8BF3-4ECF-A945-A2A7C2983AF9}" type="slidenum">
              <a:rPr lang="en-GB" smtClean="0">
                <a:solidFill>
                  <a:prstClr val="black"/>
                </a:solidFill>
              </a:rPr>
              <a:pPr defTabSz="685800">
                <a:defRPr/>
              </a:pPr>
              <a:t>‹#›</a:t>
            </a:fld>
            <a:endParaRPr lang="en-GB">
              <a:solidFill>
                <a:prstClr val="black"/>
              </a:solidFill>
            </a:endParaRPr>
          </a:p>
        </p:txBody>
      </p:sp>
    </p:spTree>
    <p:extLst>
      <p:ext uri="{BB962C8B-B14F-4D97-AF65-F5344CB8AC3E}">
        <p14:creationId xmlns:p14="http://schemas.microsoft.com/office/powerpoint/2010/main" val="6266621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83698AF-A86A-4D69-8272-76C9C1914A3B}"/>
              </a:ext>
              <a:ext uri="{C183D7F6-B498-43B3-948B-1728B52AA6E4}">
                <adec:decorative xmlns:adec="http://schemas.microsoft.com/office/drawing/2017/decorative" val="1"/>
              </a:ext>
            </a:extLst>
          </p:cNvPr>
          <p:cNvSpPr/>
          <p:nvPr userDrawn="1"/>
        </p:nvSpPr>
        <p:spPr>
          <a:xfrm>
            <a:off x="0" y="0"/>
            <a:ext cx="9144000" cy="2286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F9E2DC86-4009-449C-8F4E-779A8C762B26}"/>
              </a:ext>
            </a:extLst>
          </p:cNvPr>
          <p:cNvSpPr>
            <a:spLocks noGrp="1"/>
          </p:cNvSpPr>
          <p:nvPr>
            <p:ph type="title"/>
          </p:nvPr>
        </p:nvSpPr>
        <p:spPr>
          <a:xfrm>
            <a:off x="486784" y="365125"/>
            <a:ext cx="7142741" cy="1501327"/>
          </a:xfrm>
        </p:spPr>
        <p:txBody>
          <a:bodyPr rtlCol="0"/>
          <a:lstStyle>
            <a:lvl1pPr>
              <a:defRPr spc="-15" baseline="0">
                <a:solidFill>
                  <a:schemeClr val="bg1"/>
                </a:solidFill>
              </a:defRPr>
            </a:lvl1pPr>
          </a:lstStyle>
          <a:p>
            <a:pPr rtl="0"/>
            <a:r>
              <a:rPr lang="en-US" noProof="0">
                <a:solidFill>
                  <a:srgbClr val="FFFFFF"/>
                </a:solidFill>
              </a:rPr>
              <a:t>Click to edit Master title style</a:t>
            </a:r>
            <a:endParaRPr lang="en-GB" noProof="0">
              <a:solidFill>
                <a:srgbClr val="FFFFFF"/>
              </a:solidFill>
            </a:endParaRPr>
          </a:p>
        </p:txBody>
      </p:sp>
      <p:sp>
        <p:nvSpPr>
          <p:cNvPr id="12" name="Picture Placeholder 10">
            <a:extLst>
              <a:ext uri="{FF2B5EF4-FFF2-40B4-BE49-F238E27FC236}">
                <a16:creationId xmlns:a16="http://schemas.microsoft.com/office/drawing/2014/main" id="{671630E1-6506-4E93-BB6A-0604E0D04932}"/>
              </a:ext>
            </a:extLst>
          </p:cNvPr>
          <p:cNvSpPr>
            <a:spLocks noGrp="1"/>
          </p:cNvSpPr>
          <p:nvPr>
            <p:ph type="pic" sz="quarter" idx="13" hasCustomPrompt="1"/>
          </p:nvPr>
        </p:nvSpPr>
        <p:spPr>
          <a:xfrm>
            <a:off x="0" y="2286000"/>
            <a:ext cx="3800475" cy="4572000"/>
          </a:xfrm>
        </p:spPr>
        <p:txBody>
          <a:bodyPr rtlCol="0"/>
          <a:lstStyle>
            <a:lvl1pPr marL="0" indent="0" algn="ctr">
              <a:buNone/>
              <a:defRPr/>
            </a:lvl1pPr>
          </a:lstStyle>
          <a:p>
            <a:pPr rtl="0"/>
            <a:r>
              <a:rPr lang="en-GB" noProof="0"/>
              <a:t>Click to add photo</a:t>
            </a:r>
          </a:p>
        </p:txBody>
      </p:sp>
      <p:sp>
        <p:nvSpPr>
          <p:cNvPr id="7" name="Footer Placeholder 4">
            <a:extLst>
              <a:ext uri="{FF2B5EF4-FFF2-40B4-BE49-F238E27FC236}">
                <a16:creationId xmlns:a16="http://schemas.microsoft.com/office/drawing/2014/main" id="{51BAB65B-02AF-4992-85D0-8E98AB1BD965}"/>
              </a:ext>
            </a:extLst>
          </p:cNvPr>
          <p:cNvSpPr>
            <a:spLocks noGrp="1"/>
          </p:cNvSpPr>
          <p:nvPr>
            <p:ph type="ftr" sz="quarter" idx="11"/>
          </p:nvPr>
        </p:nvSpPr>
        <p:spPr>
          <a:xfrm>
            <a:off x="150876" y="6356351"/>
            <a:ext cx="3627882" cy="365125"/>
          </a:xfrm>
        </p:spPr>
        <p:txBody>
          <a:bodyPr rtlCol="0"/>
          <a:lstStyle>
            <a:lvl1pPr>
              <a:defRPr>
                <a:solidFill>
                  <a:schemeClr val="bg1"/>
                </a:solidFill>
              </a:defRPr>
            </a:lvl1pPr>
          </a:lstStyle>
          <a:p>
            <a:pPr rtl="0"/>
            <a:r>
              <a:rPr lang="en-GB" noProof="0">
                <a:effectLst>
                  <a:outerShdw blurRad="38100" dist="38100" dir="2700000" algn="tl">
                    <a:srgbClr val="000000">
                      <a:alpha val="43137"/>
                    </a:srgbClr>
                  </a:outerShdw>
                </a:effectLst>
              </a:rPr>
              <a:t>Presentation title</a:t>
            </a:r>
          </a:p>
        </p:txBody>
      </p:sp>
      <p:sp>
        <p:nvSpPr>
          <p:cNvPr id="6" name="Content Placeholder 2">
            <a:extLst>
              <a:ext uri="{FF2B5EF4-FFF2-40B4-BE49-F238E27FC236}">
                <a16:creationId xmlns:a16="http://schemas.microsoft.com/office/drawing/2014/main" id="{CFE115BC-4A4C-4385-82D5-106D1FAC359A}"/>
              </a:ext>
            </a:extLst>
          </p:cNvPr>
          <p:cNvSpPr>
            <a:spLocks noGrp="1"/>
          </p:cNvSpPr>
          <p:nvPr>
            <p:ph idx="1"/>
          </p:nvPr>
        </p:nvSpPr>
        <p:spPr>
          <a:xfrm>
            <a:off x="4364916" y="2899187"/>
            <a:ext cx="4207585" cy="3284359"/>
          </a:xfrm>
        </p:spPr>
        <p:txBody>
          <a:bodyPr rtlCol="0">
            <a:normAutofit/>
          </a:bodyPr>
          <a:lstStyle>
            <a:lvl1pPr marL="0" indent="0">
              <a:buNone/>
              <a:defRPr/>
            </a:lvl1pPr>
          </a:lstStyle>
          <a:p>
            <a:pPr lvl="0" rtl="0"/>
            <a:r>
              <a:rPr lang="en-US" noProof="0"/>
              <a:t>Click to edit Master text styles</a:t>
            </a:r>
          </a:p>
        </p:txBody>
      </p:sp>
      <p:sp>
        <p:nvSpPr>
          <p:cNvPr id="8" name="Date Placeholder 3">
            <a:extLst>
              <a:ext uri="{FF2B5EF4-FFF2-40B4-BE49-F238E27FC236}">
                <a16:creationId xmlns:a16="http://schemas.microsoft.com/office/drawing/2014/main" id="{5CD3EB2B-80EF-4DC6-B2B6-F4B568443970}"/>
              </a:ext>
            </a:extLst>
          </p:cNvPr>
          <p:cNvSpPr>
            <a:spLocks noGrp="1"/>
          </p:cNvSpPr>
          <p:nvPr>
            <p:ph type="dt" sz="half" idx="10"/>
          </p:nvPr>
        </p:nvSpPr>
        <p:spPr>
          <a:xfrm>
            <a:off x="5260086" y="6355081"/>
            <a:ext cx="3264408" cy="365125"/>
          </a:xfrm>
        </p:spPr>
        <p:txBody>
          <a:bodyPr rtlCol="0"/>
          <a:lstStyle>
            <a:lvl1pPr>
              <a:defRPr/>
            </a:lvl1pPr>
          </a:lstStyle>
          <a:p>
            <a:pPr rtl="0">
              <a:defRPr/>
            </a:pPr>
            <a:r>
              <a:rPr lang="en-GB" noProof="0">
                <a:solidFill>
                  <a:prstClr val="black"/>
                </a:solidFill>
              </a:rPr>
              <a:t>20XX</a:t>
            </a:r>
          </a:p>
        </p:txBody>
      </p:sp>
      <p:sp>
        <p:nvSpPr>
          <p:cNvPr id="9" name="Slide Number Placeholder 5">
            <a:extLst>
              <a:ext uri="{FF2B5EF4-FFF2-40B4-BE49-F238E27FC236}">
                <a16:creationId xmlns:a16="http://schemas.microsoft.com/office/drawing/2014/main" id="{3DC3E33A-8A0A-4767-A4D9-CD8956379305}"/>
              </a:ext>
            </a:extLst>
          </p:cNvPr>
          <p:cNvSpPr>
            <a:spLocks noGrp="1"/>
          </p:cNvSpPr>
          <p:nvPr>
            <p:ph type="sldNum" sz="quarter" idx="12"/>
          </p:nvPr>
        </p:nvSpPr>
        <p:spPr>
          <a:xfrm>
            <a:off x="8524494" y="6356351"/>
            <a:ext cx="473202" cy="365125"/>
          </a:xfrm>
        </p:spPr>
        <p:txBody>
          <a:bodyPr rtlCol="0"/>
          <a:lstStyle/>
          <a:p>
            <a:pPr defTabSz="685800">
              <a:defRPr/>
            </a:pPr>
            <a:fld id="{CD6D940D-6D44-4DF9-9322-B4B11F7EDCD0}" type="slidenum">
              <a:rPr lang="en-GB" smtClean="0">
                <a:solidFill>
                  <a:prstClr val="black"/>
                </a:solidFill>
              </a:rPr>
              <a:pPr defTabSz="685800">
                <a:defRPr/>
              </a:pPr>
              <a:t>‹#›</a:t>
            </a:fld>
            <a:endParaRPr lang="en-GB">
              <a:solidFill>
                <a:prstClr val="black"/>
              </a:solidFill>
            </a:endParaRPr>
          </a:p>
        </p:txBody>
      </p:sp>
    </p:spTree>
    <p:extLst>
      <p:ext uri="{BB962C8B-B14F-4D97-AF65-F5344CB8AC3E}">
        <p14:creationId xmlns:p14="http://schemas.microsoft.com/office/powerpoint/2010/main" val="3822213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46EB31F-C5DF-49FF-8DEA-86AC0C1860A0}"/>
              </a:ext>
              <a:ext uri="{C183D7F6-B498-43B3-948B-1728B52AA6E4}">
                <adec:decorative xmlns:adec="http://schemas.microsoft.com/office/drawing/2017/decorative" val="1"/>
              </a:ext>
            </a:extLst>
          </p:cNvPr>
          <p:cNvSpPr/>
          <p:nvPr userDrawn="1"/>
        </p:nvSpPr>
        <p:spPr>
          <a:xfrm>
            <a:off x="1" y="0"/>
            <a:ext cx="5314949" cy="45339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srgbClr val="CAB4C3"/>
              </a:solidFill>
              <a:effectLst/>
              <a:uLnTx/>
              <a:uFillTx/>
              <a:latin typeface="Avenir Next LT Pro"/>
              <a:ea typeface="+mn-ea"/>
              <a:cs typeface="+mn-cs"/>
            </a:endParaRPr>
          </a:p>
        </p:txBody>
      </p:sp>
      <p:sp>
        <p:nvSpPr>
          <p:cNvPr id="4" name="Title 1">
            <a:extLst>
              <a:ext uri="{FF2B5EF4-FFF2-40B4-BE49-F238E27FC236}">
                <a16:creationId xmlns:a16="http://schemas.microsoft.com/office/drawing/2014/main" id="{ACFE912F-46EC-49B0-9C9A-DE9CBDF9FBBF}"/>
              </a:ext>
            </a:extLst>
          </p:cNvPr>
          <p:cNvSpPr>
            <a:spLocks noGrp="1"/>
          </p:cNvSpPr>
          <p:nvPr>
            <p:ph type="ctrTitle"/>
          </p:nvPr>
        </p:nvSpPr>
        <p:spPr>
          <a:xfrm>
            <a:off x="486784" y="753036"/>
            <a:ext cx="4459045" cy="2366683"/>
          </a:xfrm>
        </p:spPr>
        <p:txBody>
          <a:bodyPr rtlCol="0">
            <a:normAutofit/>
          </a:bodyPr>
          <a:lstStyle>
            <a:lvl1pPr>
              <a:defRPr spc="-15" baseline="0">
                <a:solidFill>
                  <a:schemeClr val="bg1"/>
                </a:solidFill>
              </a:defRPr>
            </a:lvl1pPr>
          </a:lstStyle>
          <a:p>
            <a:pPr rtl="0"/>
            <a:r>
              <a:rPr lang="en-US" sz="4500" noProof="0"/>
              <a:t>Click to edit Master title style</a:t>
            </a:r>
            <a:endParaRPr lang="en-GB" sz="4500" noProof="0"/>
          </a:p>
        </p:txBody>
      </p:sp>
      <p:sp>
        <p:nvSpPr>
          <p:cNvPr id="5" name="Subtitle 2">
            <a:extLst>
              <a:ext uri="{FF2B5EF4-FFF2-40B4-BE49-F238E27FC236}">
                <a16:creationId xmlns:a16="http://schemas.microsoft.com/office/drawing/2014/main" id="{9BF32D81-1E24-45B8-A09D-EEAD404D8F31}"/>
              </a:ext>
            </a:extLst>
          </p:cNvPr>
          <p:cNvSpPr>
            <a:spLocks noGrp="1"/>
          </p:cNvSpPr>
          <p:nvPr>
            <p:ph type="subTitle" idx="1"/>
          </p:nvPr>
        </p:nvSpPr>
        <p:spPr>
          <a:xfrm>
            <a:off x="486784" y="3075869"/>
            <a:ext cx="4459045" cy="1108335"/>
          </a:xfrm>
        </p:spPr>
        <p:txBody>
          <a:bodyPr rtlCol="0">
            <a:normAutofit/>
          </a:bodyPr>
          <a:lstStyle>
            <a:lvl1pPr marL="0" indent="0">
              <a:buNone/>
              <a:defRPr sz="1800">
                <a:solidFill>
                  <a:schemeClr val="bg1"/>
                </a:solidFill>
              </a:defRPr>
            </a:lvl1pPr>
          </a:lstStyle>
          <a:p>
            <a:pPr rtl="0"/>
            <a:r>
              <a:rPr lang="en-US" noProof="0"/>
              <a:t>Click to edit Master subtitle style</a:t>
            </a:r>
            <a:endParaRPr lang="en-GB" noProof="0"/>
          </a:p>
        </p:txBody>
      </p:sp>
      <p:sp>
        <p:nvSpPr>
          <p:cNvPr id="16" name="Picture Placeholder 15">
            <a:extLst>
              <a:ext uri="{FF2B5EF4-FFF2-40B4-BE49-F238E27FC236}">
                <a16:creationId xmlns:a16="http://schemas.microsoft.com/office/drawing/2014/main" id="{9F9C7900-0694-4FDF-B29C-24016C0B9C60}"/>
              </a:ext>
            </a:extLst>
          </p:cNvPr>
          <p:cNvSpPr>
            <a:spLocks noGrp="1"/>
          </p:cNvSpPr>
          <p:nvPr>
            <p:ph type="pic" sz="quarter" idx="14" hasCustomPrompt="1"/>
          </p:nvPr>
        </p:nvSpPr>
        <p:spPr>
          <a:xfrm>
            <a:off x="0" y="4533900"/>
            <a:ext cx="5314949" cy="2324100"/>
          </a:xfrm>
        </p:spPr>
        <p:txBody>
          <a:bodyPr rtlCol="0"/>
          <a:lstStyle>
            <a:lvl1pPr marL="0" indent="0" algn="l">
              <a:buNone/>
              <a:defRPr/>
            </a:lvl1pPr>
          </a:lstStyle>
          <a:p>
            <a:pPr rtl="0"/>
            <a:r>
              <a:rPr lang="en-GB" noProof="0"/>
              <a:t>Click to add photo</a:t>
            </a:r>
          </a:p>
        </p:txBody>
      </p:sp>
      <p:sp>
        <p:nvSpPr>
          <p:cNvPr id="8" name="Footer Placeholder 4">
            <a:extLst>
              <a:ext uri="{FF2B5EF4-FFF2-40B4-BE49-F238E27FC236}">
                <a16:creationId xmlns:a16="http://schemas.microsoft.com/office/drawing/2014/main" id="{52F1BABA-5C8C-4693-BD5A-974A171125F5}"/>
              </a:ext>
            </a:extLst>
          </p:cNvPr>
          <p:cNvSpPr>
            <a:spLocks noGrp="1"/>
          </p:cNvSpPr>
          <p:nvPr>
            <p:ph type="ftr" sz="quarter" idx="11"/>
          </p:nvPr>
        </p:nvSpPr>
        <p:spPr>
          <a:xfrm>
            <a:off x="150876" y="6356351"/>
            <a:ext cx="3627882"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14" name="Picture Placeholder 12">
            <a:extLst>
              <a:ext uri="{FF2B5EF4-FFF2-40B4-BE49-F238E27FC236}">
                <a16:creationId xmlns:a16="http://schemas.microsoft.com/office/drawing/2014/main" id="{D71BA6F2-2182-4910-8DA6-71E5AB274588}"/>
              </a:ext>
            </a:extLst>
          </p:cNvPr>
          <p:cNvSpPr>
            <a:spLocks noGrp="1"/>
          </p:cNvSpPr>
          <p:nvPr>
            <p:ph type="pic" sz="quarter" idx="13" hasCustomPrompt="1"/>
          </p:nvPr>
        </p:nvSpPr>
        <p:spPr>
          <a:xfrm>
            <a:off x="5314950" y="0"/>
            <a:ext cx="3829050" cy="4533900"/>
          </a:xfrm>
        </p:spPr>
        <p:txBody>
          <a:bodyPr rtlCol="0"/>
          <a:lstStyle>
            <a:lvl1pPr marL="0" indent="0" algn="ctr">
              <a:buNone/>
              <a:defRPr/>
            </a:lvl1pPr>
          </a:lstStyle>
          <a:p>
            <a:pPr rtl="0"/>
            <a:r>
              <a:rPr lang="en-GB" noProof="0"/>
              <a:t>Click to add photo</a:t>
            </a:r>
          </a:p>
        </p:txBody>
      </p:sp>
      <p:sp>
        <p:nvSpPr>
          <p:cNvPr id="17" name="Picture Placeholder 15">
            <a:extLst>
              <a:ext uri="{FF2B5EF4-FFF2-40B4-BE49-F238E27FC236}">
                <a16:creationId xmlns:a16="http://schemas.microsoft.com/office/drawing/2014/main" id="{83DCD7D2-7B94-48E9-9DCA-E72E1BCE4375}"/>
              </a:ext>
            </a:extLst>
          </p:cNvPr>
          <p:cNvSpPr>
            <a:spLocks noGrp="1"/>
          </p:cNvSpPr>
          <p:nvPr>
            <p:ph type="pic" sz="quarter" idx="15" hasCustomPrompt="1"/>
          </p:nvPr>
        </p:nvSpPr>
        <p:spPr>
          <a:xfrm>
            <a:off x="5314948" y="4533900"/>
            <a:ext cx="3829052" cy="2324100"/>
          </a:xfrm>
        </p:spPr>
        <p:txBody>
          <a:bodyPr rtlCol="0"/>
          <a:lstStyle>
            <a:lvl1pPr marL="0" indent="0">
              <a:buNone/>
              <a:defRPr/>
            </a:lvl1pPr>
          </a:lstStyle>
          <a:p>
            <a:pPr rtl="0"/>
            <a:r>
              <a:rPr lang="en-GB" noProof="0"/>
              <a:t>Click to add photo</a:t>
            </a:r>
          </a:p>
        </p:txBody>
      </p:sp>
      <p:sp>
        <p:nvSpPr>
          <p:cNvPr id="10" name="Date Placeholder 3">
            <a:extLst>
              <a:ext uri="{FF2B5EF4-FFF2-40B4-BE49-F238E27FC236}">
                <a16:creationId xmlns:a16="http://schemas.microsoft.com/office/drawing/2014/main" id="{94253B29-520A-4014-A821-4F52F57CBC62}"/>
              </a:ext>
            </a:extLst>
          </p:cNvPr>
          <p:cNvSpPr>
            <a:spLocks noGrp="1"/>
          </p:cNvSpPr>
          <p:nvPr>
            <p:ph type="dt" sz="half" idx="10"/>
          </p:nvPr>
        </p:nvSpPr>
        <p:spPr>
          <a:xfrm>
            <a:off x="5260086" y="6355081"/>
            <a:ext cx="3264408"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11" name="Slide Number Placeholder 5">
            <a:extLst>
              <a:ext uri="{FF2B5EF4-FFF2-40B4-BE49-F238E27FC236}">
                <a16:creationId xmlns:a16="http://schemas.microsoft.com/office/drawing/2014/main" id="{46B60DEE-1456-46C0-A3E5-4CAF3E128D5B}"/>
              </a:ext>
            </a:extLst>
          </p:cNvPr>
          <p:cNvSpPr>
            <a:spLocks noGrp="1"/>
          </p:cNvSpPr>
          <p:nvPr>
            <p:ph type="sldNum" sz="quarter" idx="12"/>
          </p:nvPr>
        </p:nvSpPr>
        <p:spPr>
          <a:xfrm>
            <a:off x="8524494" y="6356351"/>
            <a:ext cx="473202" cy="365125"/>
          </a:xfrm>
        </p:spPr>
        <p:txBody>
          <a:bodyPr rtlCol="0"/>
          <a:lstStyle>
            <a:lvl1pPr>
              <a:defRPr>
                <a:solidFill>
                  <a:schemeClr val="bg1"/>
                </a:solidFill>
              </a:defRPr>
            </a:lvl1pPr>
          </a:lstStyle>
          <a:p>
            <a:pPr rtl="0">
              <a:defRPr/>
            </a:pPr>
            <a:fld id="{2722F022-211C-4882-844C-086FEA6806AA}" type="slidenum">
              <a:rPr lang="en-GB" noProof="0" smtClean="0">
                <a:effectLst>
                  <a:outerShdw blurRad="38100" dist="38100" dir="2700000" algn="tl">
                    <a:srgbClr val="000000">
                      <a:alpha val="43137"/>
                    </a:srgbClr>
                  </a:outerShdw>
                </a:effectLst>
              </a:rPr>
              <a:pPr rtl="0">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0658394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4F4DD58-525D-4728-A769-9F38711D57DA}"/>
              </a:ext>
              <a:ext uri="{C183D7F6-B498-43B3-948B-1728B52AA6E4}">
                <adec:decorative xmlns:adec="http://schemas.microsoft.com/office/drawing/2017/decorative" val="1"/>
              </a:ext>
            </a:extLst>
          </p:cNvPr>
          <p:cNvSpPr/>
          <p:nvPr userDrawn="1"/>
        </p:nvSpPr>
        <p:spPr>
          <a:xfrm>
            <a:off x="0" y="0"/>
            <a:ext cx="228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C1F862FE-7A72-432B-9888-FB389D35BDF2}"/>
              </a:ext>
            </a:extLst>
          </p:cNvPr>
          <p:cNvSpPr>
            <a:spLocks noGrp="1"/>
          </p:cNvSpPr>
          <p:nvPr>
            <p:ph type="title" hasCustomPrompt="1"/>
          </p:nvPr>
        </p:nvSpPr>
        <p:spPr>
          <a:xfrm>
            <a:off x="248841" y="875030"/>
            <a:ext cx="1788319" cy="5068570"/>
          </a:xfrm>
        </p:spPr>
        <p:txBody>
          <a:bodyPr rtlCol="0"/>
          <a:lstStyle>
            <a:lvl1pPr>
              <a:lnSpc>
                <a:spcPct val="100000"/>
              </a:lnSpc>
              <a:defRPr spc="-15" baseline="0">
                <a:solidFill>
                  <a:schemeClr val="bg1"/>
                </a:solidFill>
              </a:defRPr>
            </a:lvl1pPr>
          </a:lstStyle>
          <a:p>
            <a:pPr rtl="0"/>
            <a:r>
              <a:rPr lang="en-GB" noProof="0"/>
              <a:t>Click  to add text</a:t>
            </a:r>
          </a:p>
        </p:txBody>
      </p:sp>
      <p:sp>
        <p:nvSpPr>
          <p:cNvPr id="13" name="Footer Placeholder 4">
            <a:extLst>
              <a:ext uri="{FF2B5EF4-FFF2-40B4-BE49-F238E27FC236}">
                <a16:creationId xmlns:a16="http://schemas.microsoft.com/office/drawing/2014/main" id="{A256B58A-EC2F-48AB-BF2D-AB678AF0C027}"/>
              </a:ext>
            </a:extLst>
          </p:cNvPr>
          <p:cNvSpPr>
            <a:spLocks noGrp="1"/>
          </p:cNvSpPr>
          <p:nvPr>
            <p:ph type="ftr" sz="quarter" idx="11"/>
          </p:nvPr>
        </p:nvSpPr>
        <p:spPr>
          <a:xfrm>
            <a:off x="149458" y="6356351"/>
            <a:ext cx="2078354" cy="365125"/>
          </a:xfrm>
        </p:spPr>
        <p:txBody>
          <a:bodyPr rtlCol="0"/>
          <a:lstStyle>
            <a:lvl1pPr>
              <a:defRPr>
                <a:solidFill>
                  <a:schemeClr val="bg1"/>
                </a:solidFill>
              </a:defRPr>
            </a:lvl1pPr>
          </a:lstStyle>
          <a:p>
            <a:pPr rtl="0">
              <a:defRPr/>
            </a:pPr>
            <a:r>
              <a:rPr lang="en-GB" noProof="0"/>
              <a:t>Presentation title</a:t>
            </a:r>
          </a:p>
        </p:txBody>
      </p:sp>
      <p:sp>
        <p:nvSpPr>
          <p:cNvPr id="3" name="Content Placeholder 2">
            <a:extLst>
              <a:ext uri="{FF2B5EF4-FFF2-40B4-BE49-F238E27FC236}">
                <a16:creationId xmlns:a16="http://schemas.microsoft.com/office/drawing/2014/main" id="{99D33DA1-34CB-434E-99AF-EA31D28A1941}"/>
              </a:ext>
            </a:extLst>
          </p:cNvPr>
          <p:cNvSpPr>
            <a:spLocks noGrp="1"/>
          </p:cNvSpPr>
          <p:nvPr>
            <p:ph sz="quarter" idx="14" hasCustomPrompt="1"/>
          </p:nvPr>
        </p:nvSpPr>
        <p:spPr>
          <a:xfrm>
            <a:off x="2476500" y="876300"/>
            <a:ext cx="6455569" cy="4749800"/>
          </a:xfrm>
        </p:spPr>
        <p:txBody>
          <a:bodyPr rtlCol="0"/>
          <a:lstStyle>
            <a:lvl1pPr>
              <a:defRPr/>
            </a:lvl1pPr>
          </a:lstStyle>
          <a:p>
            <a:pPr lvl="0" rtl="0"/>
            <a:r>
              <a:rPr lang="en-GB" noProof="0"/>
              <a:t>Click to add content</a:t>
            </a:r>
          </a:p>
        </p:txBody>
      </p:sp>
      <p:sp>
        <p:nvSpPr>
          <p:cNvPr id="14" name="Date Placeholder 3">
            <a:extLst>
              <a:ext uri="{FF2B5EF4-FFF2-40B4-BE49-F238E27FC236}">
                <a16:creationId xmlns:a16="http://schemas.microsoft.com/office/drawing/2014/main" id="{DB48D9BB-04DF-4542-8DF6-C4C78753805D}"/>
              </a:ext>
            </a:extLst>
          </p:cNvPr>
          <p:cNvSpPr>
            <a:spLocks noGrp="1"/>
          </p:cNvSpPr>
          <p:nvPr>
            <p:ph type="dt" sz="half" idx="10"/>
          </p:nvPr>
        </p:nvSpPr>
        <p:spPr>
          <a:xfrm>
            <a:off x="5260086" y="6355081"/>
            <a:ext cx="3264408" cy="365125"/>
          </a:xfrm>
        </p:spPr>
        <p:txBody>
          <a:bodyPr rtlCol="0"/>
          <a:lstStyle>
            <a:lvl1pPr>
              <a:defRPr/>
            </a:lvl1pPr>
          </a:lstStyle>
          <a:p>
            <a:pPr rtl="0">
              <a:defRPr/>
            </a:pPr>
            <a:r>
              <a:rPr lang="en-GB" noProof="0">
                <a:solidFill>
                  <a:prstClr val="black"/>
                </a:solidFill>
              </a:rPr>
              <a:t>20XX</a:t>
            </a:r>
          </a:p>
        </p:txBody>
      </p:sp>
      <p:sp>
        <p:nvSpPr>
          <p:cNvPr id="15" name="Slide Number Placeholder 5">
            <a:extLst>
              <a:ext uri="{FF2B5EF4-FFF2-40B4-BE49-F238E27FC236}">
                <a16:creationId xmlns:a16="http://schemas.microsoft.com/office/drawing/2014/main" id="{F22742E1-6009-4FFB-A391-37B987F53002}"/>
              </a:ext>
            </a:extLst>
          </p:cNvPr>
          <p:cNvSpPr>
            <a:spLocks noGrp="1"/>
          </p:cNvSpPr>
          <p:nvPr>
            <p:ph type="sldNum" sz="quarter" idx="12"/>
          </p:nvPr>
        </p:nvSpPr>
        <p:spPr>
          <a:xfrm>
            <a:off x="8524494" y="6356351"/>
            <a:ext cx="473202" cy="365125"/>
          </a:xfrm>
        </p:spPr>
        <p:txBody>
          <a:bodyPr rtlCol="0"/>
          <a:lstStyle/>
          <a:p>
            <a:pPr defTabSz="685800">
              <a:defRPr/>
            </a:pPr>
            <a:fld id="{06B786C7-B8F9-4072-AAAA-17258464D730}" type="slidenum">
              <a:rPr lang="en-GB" smtClean="0">
                <a:solidFill>
                  <a:prstClr val="black"/>
                </a:solidFill>
              </a:rPr>
              <a:pPr defTabSz="685800">
                <a:defRPr/>
              </a:pPr>
              <a:t>‹#›</a:t>
            </a:fld>
            <a:endParaRPr lang="en-GB">
              <a:solidFill>
                <a:prstClr val="black"/>
              </a:solidFill>
            </a:endParaRPr>
          </a:p>
        </p:txBody>
      </p:sp>
    </p:spTree>
    <p:extLst>
      <p:ext uri="{BB962C8B-B14F-4D97-AF65-F5344CB8AC3E}">
        <p14:creationId xmlns:p14="http://schemas.microsoft.com/office/powerpoint/2010/main" val="39633908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83FEABB-56CC-491D-830B-02C0466DABB6}"/>
              </a:ext>
              <a:ext uri="{C183D7F6-B498-43B3-948B-1728B52AA6E4}">
                <adec:decorative xmlns:adec="http://schemas.microsoft.com/office/drawing/2017/decorative" val="1"/>
              </a:ext>
            </a:extLst>
          </p:cNvPr>
          <p:cNvSpPr/>
          <p:nvPr userDrawn="1"/>
        </p:nvSpPr>
        <p:spPr>
          <a:xfrm>
            <a:off x="0" y="0"/>
            <a:ext cx="2286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4" name="Title 3">
            <a:extLst>
              <a:ext uri="{FF2B5EF4-FFF2-40B4-BE49-F238E27FC236}">
                <a16:creationId xmlns:a16="http://schemas.microsoft.com/office/drawing/2014/main" id="{34F3EF5A-453C-4D68-BA86-2FB1DE61C17C}"/>
              </a:ext>
            </a:extLst>
          </p:cNvPr>
          <p:cNvSpPr>
            <a:spLocks noGrp="1"/>
          </p:cNvSpPr>
          <p:nvPr>
            <p:ph type="title" hasCustomPrompt="1"/>
          </p:nvPr>
        </p:nvSpPr>
        <p:spPr>
          <a:xfrm>
            <a:off x="248841" y="996950"/>
            <a:ext cx="1788319" cy="4946650"/>
          </a:xfrm>
        </p:spPr>
        <p:txBody>
          <a:bodyPr rtlCol="0"/>
          <a:lstStyle>
            <a:lvl1pPr>
              <a:lnSpc>
                <a:spcPct val="100000"/>
              </a:lnSpc>
              <a:defRPr spc="-15" baseline="0">
                <a:solidFill>
                  <a:schemeClr val="bg1"/>
                </a:solidFill>
              </a:defRPr>
            </a:lvl1pPr>
          </a:lstStyle>
          <a:p>
            <a:pPr rtl="0"/>
            <a:r>
              <a:rPr lang="en-GB" noProof="0"/>
              <a:t>Click  to add text</a:t>
            </a:r>
          </a:p>
        </p:txBody>
      </p:sp>
      <p:sp>
        <p:nvSpPr>
          <p:cNvPr id="9" name="Footer Placeholder 4">
            <a:extLst>
              <a:ext uri="{FF2B5EF4-FFF2-40B4-BE49-F238E27FC236}">
                <a16:creationId xmlns:a16="http://schemas.microsoft.com/office/drawing/2014/main" id="{59321BA0-41E1-404D-9063-DF281D1865F3}"/>
              </a:ext>
            </a:extLst>
          </p:cNvPr>
          <p:cNvSpPr>
            <a:spLocks noGrp="1"/>
          </p:cNvSpPr>
          <p:nvPr>
            <p:ph type="ftr" sz="quarter" idx="11"/>
          </p:nvPr>
        </p:nvSpPr>
        <p:spPr>
          <a:xfrm>
            <a:off x="149458" y="6356351"/>
            <a:ext cx="2078354" cy="365125"/>
          </a:xfrm>
        </p:spPr>
        <p:txBody>
          <a:bodyPr rtlCol="0"/>
          <a:lstStyle>
            <a:lvl1pPr>
              <a:defRPr>
                <a:solidFill>
                  <a:schemeClr val="bg1"/>
                </a:solidFill>
              </a:defRPr>
            </a:lvl1pPr>
          </a:lstStyle>
          <a:p>
            <a:pPr rtl="0">
              <a:defRPr/>
            </a:pPr>
            <a:r>
              <a:rPr lang="en-GB" noProof="0"/>
              <a:t>Presentation title</a:t>
            </a:r>
          </a:p>
        </p:txBody>
      </p:sp>
      <p:sp>
        <p:nvSpPr>
          <p:cNvPr id="3" name="Content Placeholder 2">
            <a:extLst>
              <a:ext uri="{FF2B5EF4-FFF2-40B4-BE49-F238E27FC236}">
                <a16:creationId xmlns:a16="http://schemas.microsoft.com/office/drawing/2014/main" id="{3671CEA4-8F84-4893-8A45-28DB0AE2068C}"/>
              </a:ext>
            </a:extLst>
          </p:cNvPr>
          <p:cNvSpPr>
            <a:spLocks noGrp="1"/>
          </p:cNvSpPr>
          <p:nvPr>
            <p:ph sz="quarter" idx="14" hasCustomPrompt="1"/>
          </p:nvPr>
        </p:nvSpPr>
        <p:spPr>
          <a:xfrm>
            <a:off x="2566988" y="996951"/>
            <a:ext cx="6275785" cy="4545013"/>
          </a:xfrm>
        </p:spPr>
        <p:txBody>
          <a:bodyPr rtlCol="0"/>
          <a:lstStyle>
            <a:lvl1pPr>
              <a:defRPr/>
            </a:lvl1pPr>
          </a:lstStyle>
          <a:p>
            <a:pPr lvl="0" rtl="0"/>
            <a:r>
              <a:rPr lang="en-GB" noProof="0"/>
              <a:t>Click to add content</a:t>
            </a:r>
          </a:p>
        </p:txBody>
      </p:sp>
      <p:sp>
        <p:nvSpPr>
          <p:cNvPr id="10" name="Date Placeholder 3">
            <a:extLst>
              <a:ext uri="{FF2B5EF4-FFF2-40B4-BE49-F238E27FC236}">
                <a16:creationId xmlns:a16="http://schemas.microsoft.com/office/drawing/2014/main" id="{C99D2EA6-8453-4240-88D1-460E269D8884}"/>
              </a:ext>
            </a:extLst>
          </p:cNvPr>
          <p:cNvSpPr>
            <a:spLocks noGrp="1"/>
          </p:cNvSpPr>
          <p:nvPr>
            <p:ph type="dt" sz="half" idx="10"/>
          </p:nvPr>
        </p:nvSpPr>
        <p:spPr>
          <a:xfrm>
            <a:off x="5260086" y="6355081"/>
            <a:ext cx="3264408" cy="365125"/>
          </a:xfrm>
        </p:spPr>
        <p:txBody>
          <a:bodyPr rtlCol="0"/>
          <a:lstStyle>
            <a:lvl1pPr>
              <a:defRPr/>
            </a:lvl1pPr>
          </a:lstStyle>
          <a:p>
            <a:pPr rtl="0">
              <a:defRPr/>
            </a:pPr>
            <a:r>
              <a:rPr lang="en-GB" noProof="0">
                <a:solidFill>
                  <a:prstClr val="black"/>
                </a:solidFill>
              </a:rPr>
              <a:t>20XX</a:t>
            </a:r>
          </a:p>
        </p:txBody>
      </p:sp>
      <p:sp>
        <p:nvSpPr>
          <p:cNvPr id="11" name="Slide Number Placeholder 5">
            <a:extLst>
              <a:ext uri="{FF2B5EF4-FFF2-40B4-BE49-F238E27FC236}">
                <a16:creationId xmlns:a16="http://schemas.microsoft.com/office/drawing/2014/main" id="{02DD4984-9B40-488F-B903-2E0419551F49}"/>
              </a:ext>
            </a:extLst>
          </p:cNvPr>
          <p:cNvSpPr>
            <a:spLocks noGrp="1"/>
          </p:cNvSpPr>
          <p:nvPr>
            <p:ph type="sldNum" sz="quarter" idx="12"/>
          </p:nvPr>
        </p:nvSpPr>
        <p:spPr>
          <a:xfrm>
            <a:off x="8524494" y="6356351"/>
            <a:ext cx="473202" cy="365125"/>
          </a:xfrm>
        </p:spPr>
        <p:txBody>
          <a:bodyPr rtlCol="0"/>
          <a:lstStyle/>
          <a:p>
            <a:pPr defTabSz="685800">
              <a:defRPr/>
            </a:pPr>
            <a:fld id="{06B786C7-B8F9-4072-AAAA-17258464D730}" type="slidenum">
              <a:rPr lang="en-GB" smtClean="0">
                <a:solidFill>
                  <a:prstClr val="black"/>
                </a:solidFill>
              </a:rPr>
              <a:pPr defTabSz="685800">
                <a:defRPr/>
              </a:pPr>
              <a:t>‹#›</a:t>
            </a:fld>
            <a:endParaRPr lang="en-GB">
              <a:solidFill>
                <a:prstClr val="black"/>
              </a:solidFill>
            </a:endParaRPr>
          </a:p>
        </p:txBody>
      </p:sp>
    </p:spTree>
    <p:extLst>
      <p:ext uri="{BB962C8B-B14F-4D97-AF65-F5344CB8AC3E}">
        <p14:creationId xmlns:p14="http://schemas.microsoft.com/office/powerpoint/2010/main" val="20220549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6" name="Picture Placeholder 22">
            <a:extLst>
              <a:ext uri="{FF2B5EF4-FFF2-40B4-BE49-F238E27FC236}">
                <a16:creationId xmlns:a16="http://schemas.microsoft.com/office/drawing/2014/main" id="{AD3C5B21-C400-4C50-8684-59543CDC43F2}"/>
              </a:ext>
            </a:extLst>
          </p:cNvPr>
          <p:cNvSpPr>
            <a:spLocks noGrp="1"/>
          </p:cNvSpPr>
          <p:nvPr>
            <p:ph type="pic" sz="quarter" idx="13" hasCustomPrompt="1"/>
          </p:nvPr>
        </p:nvSpPr>
        <p:spPr>
          <a:xfrm>
            <a:off x="-2" y="0"/>
            <a:ext cx="9144000" cy="6858000"/>
          </a:xfrm>
          <a:noFill/>
        </p:spPr>
        <p:txBody>
          <a:bodyPr rtlCol="0"/>
          <a:lstStyle>
            <a:lvl1pPr marL="0" indent="0" algn="ctr">
              <a:buNone/>
              <a:defRPr/>
            </a:lvl1pPr>
          </a:lstStyle>
          <a:p>
            <a:pPr rtl="0"/>
            <a:r>
              <a:rPr lang="en-GB" noProof="0"/>
              <a:t>Click to add photo</a:t>
            </a:r>
          </a:p>
        </p:txBody>
      </p:sp>
      <p:sp>
        <p:nvSpPr>
          <p:cNvPr id="17" name="Title 1">
            <a:extLst>
              <a:ext uri="{FF2B5EF4-FFF2-40B4-BE49-F238E27FC236}">
                <a16:creationId xmlns:a16="http://schemas.microsoft.com/office/drawing/2014/main" id="{F81B040C-8943-4433-BFE9-AFB1F7C9ED4F}"/>
              </a:ext>
            </a:extLst>
          </p:cNvPr>
          <p:cNvSpPr>
            <a:spLocks noGrp="1"/>
          </p:cNvSpPr>
          <p:nvPr>
            <p:ph type="ctrTitle"/>
          </p:nvPr>
        </p:nvSpPr>
        <p:spPr>
          <a:xfrm>
            <a:off x="883227" y="-2"/>
            <a:ext cx="8260773" cy="4100947"/>
          </a:xfrm>
          <a:gradFill>
            <a:gsLst>
              <a:gs pos="77000">
                <a:srgbClr val="000000">
                  <a:alpha val="30000"/>
                </a:srgbClr>
              </a:gs>
              <a:gs pos="38000">
                <a:srgbClr val="000000">
                  <a:alpha val="20000"/>
                </a:srgbClr>
              </a:gs>
              <a:gs pos="0">
                <a:srgbClr val="000000">
                  <a:alpha val="0"/>
                </a:srgbClr>
              </a:gs>
              <a:gs pos="20000">
                <a:srgbClr val="000000">
                  <a:alpha val="0"/>
                </a:srgbClr>
              </a:gs>
              <a:gs pos="100000">
                <a:srgbClr val="000000">
                  <a:alpha val="30000"/>
                </a:srgbClr>
              </a:gs>
            </a:gsLst>
            <a:lin ang="21594000" scaled="0"/>
          </a:gradFill>
        </p:spPr>
        <p:txBody>
          <a:bodyPr rIns="731520" rtlCol="0">
            <a:normAutofit/>
          </a:bodyPr>
          <a:lstStyle>
            <a:lvl1pPr algn="r">
              <a:defRPr sz="4500">
                <a:solidFill>
                  <a:schemeClr val="bg1"/>
                </a:solidFill>
              </a:defRPr>
            </a:lvl1pPr>
          </a:lstStyle>
          <a:p>
            <a:pPr algn="r" rtl="0"/>
            <a:r>
              <a:rPr lang="en-US" noProof="0">
                <a:solidFill>
                  <a:srgbClr val="FFFFFF"/>
                </a:solidFill>
                <a:effectLst>
                  <a:outerShdw blurRad="38100" dist="38100" dir="2700000" algn="tl">
                    <a:srgbClr val="000000">
                      <a:alpha val="43137"/>
                    </a:srgbClr>
                  </a:outerShdw>
                </a:effectLst>
              </a:rPr>
              <a:t>Click to edit Master title style</a:t>
            </a:r>
            <a:endParaRPr lang="en-GB" noProof="0">
              <a:solidFill>
                <a:srgbClr val="FFFFFF"/>
              </a:solidFill>
              <a:effectLst>
                <a:outerShdw blurRad="38100" dist="38100" dir="2700000" algn="tl">
                  <a:srgbClr val="000000">
                    <a:alpha val="43137"/>
                  </a:srgbClr>
                </a:outerShdw>
              </a:effectLst>
            </a:endParaRPr>
          </a:p>
        </p:txBody>
      </p:sp>
      <p:sp>
        <p:nvSpPr>
          <p:cNvPr id="18" name="Subtitle 2">
            <a:extLst>
              <a:ext uri="{FF2B5EF4-FFF2-40B4-BE49-F238E27FC236}">
                <a16:creationId xmlns:a16="http://schemas.microsoft.com/office/drawing/2014/main" id="{741A6711-44B3-4723-90E5-802B2DBD8616}"/>
              </a:ext>
            </a:extLst>
          </p:cNvPr>
          <p:cNvSpPr>
            <a:spLocks noGrp="1"/>
          </p:cNvSpPr>
          <p:nvPr>
            <p:ph type="subTitle" idx="1"/>
          </p:nvPr>
        </p:nvSpPr>
        <p:spPr>
          <a:xfrm>
            <a:off x="2431473" y="4089656"/>
            <a:ext cx="6712526" cy="2796566"/>
          </a:xfrm>
          <a:gradFill>
            <a:gsLst>
              <a:gs pos="77000">
                <a:srgbClr val="000000">
                  <a:alpha val="30000"/>
                </a:srgbClr>
              </a:gs>
              <a:gs pos="33000">
                <a:srgbClr val="000000">
                  <a:alpha val="20000"/>
                </a:srgbClr>
              </a:gs>
              <a:gs pos="0">
                <a:srgbClr val="000000">
                  <a:alpha val="0"/>
                </a:srgbClr>
              </a:gs>
              <a:gs pos="100000">
                <a:srgbClr val="000000">
                  <a:alpha val="30000"/>
                </a:srgbClr>
              </a:gs>
            </a:gsLst>
            <a:lin ang="21594000" scaled="0"/>
          </a:gradFill>
        </p:spPr>
        <p:txBody>
          <a:bodyPr tIns="640080" rIns="731520" rtlCol="0" anchor="t">
            <a:normAutofit/>
          </a:bodyPr>
          <a:lstStyle>
            <a:lvl1pPr marL="0" indent="0" algn="r">
              <a:buNone/>
              <a:defRPr sz="2100" b="1" baseline="0">
                <a:solidFill>
                  <a:schemeClr val="bg1"/>
                </a:solidFill>
              </a:defRPr>
            </a:lvl1pPr>
          </a:lstStyle>
          <a:p>
            <a:pPr algn="r" rtl="0"/>
            <a:r>
              <a:rPr lang="en-US" noProof="0">
                <a:solidFill>
                  <a:srgbClr val="FFFFFF"/>
                </a:solidFill>
                <a:effectLst>
                  <a:outerShdw blurRad="38100" dist="38100" dir="2700000" algn="tl">
                    <a:srgbClr val="000000">
                      <a:alpha val="43137"/>
                    </a:srgbClr>
                  </a:outerShdw>
                </a:effectLst>
              </a:rPr>
              <a:t>Click to edit Master subtitle style</a:t>
            </a:r>
            <a:endParaRPr lang="en-GB" noProof="0">
              <a:solidFill>
                <a:srgbClr val="FFFFFF"/>
              </a:solidFill>
              <a:effectLst>
                <a:outerShdw blurRad="38100" dist="38100" dir="2700000" algn="tl">
                  <a:srgbClr val="000000">
                    <a:alpha val="43137"/>
                  </a:srgbClr>
                </a:outerShdw>
              </a:effectLst>
            </a:endParaRPr>
          </a:p>
        </p:txBody>
      </p:sp>
      <p:sp>
        <p:nvSpPr>
          <p:cNvPr id="19" name="Footer Placeholder 4">
            <a:extLst>
              <a:ext uri="{FF2B5EF4-FFF2-40B4-BE49-F238E27FC236}">
                <a16:creationId xmlns:a16="http://schemas.microsoft.com/office/drawing/2014/main" id="{B79A2161-66FE-4C11-AD83-5824307CBD6F}"/>
              </a:ext>
            </a:extLst>
          </p:cNvPr>
          <p:cNvSpPr>
            <a:spLocks noGrp="1"/>
          </p:cNvSpPr>
          <p:nvPr>
            <p:ph type="ftr" sz="quarter" idx="11"/>
          </p:nvPr>
        </p:nvSpPr>
        <p:spPr>
          <a:xfrm>
            <a:off x="150876" y="6356351"/>
            <a:ext cx="3627882"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Presentation title</a:t>
            </a:r>
          </a:p>
        </p:txBody>
      </p:sp>
      <p:sp>
        <p:nvSpPr>
          <p:cNvPr id="20" name="Date Placeholder 3">
            <a:extLst>
              <a:ext uri="{FF2B5EF4-FFF2-40B4-BE49-F238E27FC236}">
                <a16:creationId xmlns:a16="http://schemas.microsoft.com/office/drawing/2014/main" id="{91399727-F37D-4748-90E8-B5B6F5312FF1}"/>
              </a:ext>
            </a:extLst>
          </p:cNvPr>
          <p:cNvSpPr>
            <a:spLocks noGrp="1"/>
          </p:cNvSpPr>
          <p:nvPr>
            <p:ph type="dt" sz="half" idx="10"/>
          </p:nvPr>
        </p:nvSpPr>
        <p:spPr>
          <a:xfrm>
            <a:off x="5260086" y="6355081"/>
            <a:ext cx="3264408" cy="365125"/>
          </a:xfrm>
        </p:spPr>
        <p:txBody>
          <a:bodyPr rtlCol="0"/>
          <a:lstStyle>
            <a:lvl1pPr>
              <a:defRPr>
                <a:solidFill>
                  <a:schemeClr val="bg1"/>
                </a:solidFill>
              </a:defRPr>
            </a:lvl1pPr>
          </a:lstStyle>
          <a:p>
            <a:pPr rtl="0">
              <a:defRPr/>
            </a:pPr>
            <a:r>
              <a:rPr lang="en-GB" noProof="0">
                <a:effectLst>
                  <a:outerShdw blurRad="38100" dist="38100" dir="2700000" algn="tl">
                    <a:srgbClr val="000000">
                      <a:alpha val="43137"/>
                    </a:srgbClr>
                  </a:outerShdw>
                </a:effectLst>
              </a:rPr>
              <a:t>20XX</a:t>
            </a:r>
          </a:p>
        </p:txBody>
      </p:sp>
      <p:sp>
        <p:nvSpPr>
          <p:cNvPr id="21" name="Slide Number Placeholder 5">
            <a:extLst>
              <a:ext uri="{FF2B5EF4-FFF2-40B4-BE49-F238E27FC236}">
                <a16:creationId xmlns:a16="http://schemas.microsoft.com/office/drawing/2014/main" id="{B9DE4FD1-0950-4A6A-8167-F0E9C622D106}"/>
              </a:ext>
            </a:extLst>
          </p:cNvPr>
          <p:cNvSpPr>
            <a:spLocks noGrp="1"/>
          </p:cNvSpPr>
          <p:nvPr>
            <p:ph type="sldNum" sz="quarter" idx="12"/>
          </p:nvPr>
        </p:nvSpPr>
        <p:spPr>
          <a:xfrm>
            <a:off x="8524494" y="6356351"/>
            <a:ext cx="473202" cy="365125"/>
          </a:xfrm>
        </p:spPr>
        <p:txBody>
          <a:bodyPr rtlCol="0"/>
          <a:lstStyle>
            <a:lvl1pPr>
              <a:defRPr>
                <a:solidFill>
                  <a:schemeClr val="bg1"/>
                </a:solidFill>
              </a:defRPr>
            </a:lvl1pPr>
          </a:lstStyle>
          <a:p>
            <a:pPr rtl="0">
              <a:defRPr/>
            </a:pPr>
            <a:fld id="{CD6D940D-6D44-4DF9-9322-B4B11F7EDCD0}" type="slidenum">
              <a:rPr lang="en-GB" noProof="0" smtClean="0">
                <a:effectLst>
                  <a:outerShdw blurRad="38100" dist="38100" dir="2700000" algn="tl">
                    <a:srgbClr val="000000">
                      <a:alpha val="43137"/>
                    </a:srgbClr>
                  </a:outerShdw>
                </a:effectLst>
              </a:rPr>
              <a:pPr rtl="0">
                <a:defRPr/>
              </a:pPr>
              <a:t>‹#›</a:t>
            </a:fld>
            <a:endParaRPr lang="en-GB" noProof="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90887486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4A42DEE-636F-4A79-B56A-5AF989E1FDC5}"/>
              </a:ext>
              <a:ext uri="{C183D7F6-B498-43B3-948B-1728B52AA6E4}">
                <adec:decorative xmlns:adec="http://schemas.microsoft.com/office/drawing/2017/decorative" val="1"/>
              </a:ext>
            </a:extLst>
          </p:cNvPr>
          <p:cNvSpPr/>
          <p:nvPr userDrawn="1"/>
        </p:nvSpPr>
        <p:spPr>
          <a:xfrm>
            <a:off x="0" y="1"/>
            <a:ext cx="9144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B75C9195-04C9-4D9A-B613-44A5F5900DBD}"/>
              </a:ext>
            </a:extLst>
          </p:cNvPr>
          <p:cNvSpPr>
            <a:spLocks noGrp="1"/>
          </p:cNvSpPr>
          <p:nvPr>
            <p:ph type="title" hasCustomPrompt="1"/>
          </p:nvPr>
        </p:nvSpPr>
        <p:spPr>
          <a:xfrm>
            <a:off x="752238" y="194784"/>
            <a:ext cx="7065883" cy="769493"/>
          </a:xfrm>
        </p:spPr>
        <p:txBody>
          <a:bodyPr rtlCol="0" anchor="ctr"/>
          <a:lstStyle>
            <a:lvl1pPr>
              <a:lnSpc>
                <a:spcPct val="100000"/>
              </a:lnSpc>
              <a:defRPr spc="-15" baseline="0">
                <a:solidFill>
                  <a:schemeClr val="bg1"/>
                </a:solidFill>
              </a:defRPr>
            </a:lvl1pPr>
          </a:lstStyle>
          <a:p>
            <a:pPr rtl="0"/>
            <a:r>
              <a:rPr lang="en-GB" noProof="0"/>
              <a:t>Click to add title</a:t>
            </a:r>
          </a:p>
        </p:txBody>
      </p:sp>
      <p:sp>
        <p:nvSpPr>
          <p:cNvPr id="8" name="Content Placeholder 7">
            <a:extLst>
              <a:ext uri="{FF2B5EF4-FFF2-40B4-BE49-F238E27FC236}">
                <a16:creationId xmlns:a16="http://schemas.microsoft.com/office/drawing/2014/main" id="{4C5A662A-E279-494E-8389-ADC6E870E38D}"/>
              </a:ext>
            </a:extLst>
          </p:cNvPr>
          <p:cNvSpPr>
            <a:spLocks noGrp="1"/>
          </p:cNvSpPr>
          <p:nvPr>
            <p:ph sz="quarter" idx="14" hasCustomPrompt="1"/>
          </p:nvPr>
        </p:nvSpPr>
        <p:spPr>
          <a:xfrm>
            <a:off x="698898" y="1695451"/>
            <a:ext cx="7746206" cy="4314825"/>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1420B3F9-9DEF-4500-91D7-25F0B5E91FBF}"/>
              </a:ext>
            </a:extLst>
          </p:cNvPr>
          <p:cNvSpPr>
            <a:spLocks noGrp="1"/>
          </p:cNvSpPr>
          <p:nvPr>
            <p:ph type="ftr" sz="quarter" idx="11"/>
          </p:nvPr>
        </p:nvSpPr>
        <p:spPr>
          <a:xfrm>
            <a:off x="150876" y="6356351"/>
            <a:ext cx="3627882"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05E504E9-EAD2-4BE5-9736-CED43FF24552}"/>
              </a:ext>
            </a:extLst>
          </p:cNvPr>
          <p:cNvSpPr>
            <a:spLocks noGrp="1"/>
          </p:cNvSpPr>
          <p:nvPr>
            <p:ph type="dt" sz="half" idx="10"/>
          </p:nvPr>
        </p:nvSpPr>
        <p:spPr>
          <a:xfrm>
            <a:off x="5260086" y="6355081"/>
            <a:ext cx="3264408"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8C3EB613-AF5E-423F-A78B-94F856BF646A}"/>
              </a:ext>
            </a:extLst>
          </p:cNvPr>
          <p:cNvSpPr>
            <a:spLocks noGrp="1"/>
          </p:cNvSpPr>
          <p:nvPr>
            <p:ph type="sldNum" sz="quarter" idx="12"/>
          </p:nvPr>
        </p:nvSpPr>
        <p:spPr>
          <a:xfrm>
            <a:off x="8524494" y="6356351"/>
            <a:ext cx="473202" cy="365125"/>
          </a:xfrm>
        </p:spPr>
        <p:txBody>
          <a:bodyPr rtlCol="0"/>
          <a:lstStyle/>
          <a:p>
            <a:pPr defTabSz="685800">
              <a:defRPr/>
            </a:pPr>
            <a:fld id="{06B786C7-B8F9-4072-AAAA-17258464D730}" type="slidenum">
              <a:rPr lang="en-GB" smtClean="0">
                <a:solidFill>
                  <a:prstClr val="black"/>
                </a:solidFill>
              </a:rPr>
              <a:pPr defTabSz="685800">
                <a:defRPr/>
              </a:pPr>
              <a:t>‹#›</a:t>
            </a:fld>
            <a:endParaRPr lang="en-GB">
              <a:solidFill>
                <a:prstClr val="black"/>
              </a:solidFill>
            </a:endParaRPr>
          </a:p>
        </p:txBody>
      </p:sp>
    </p:spTree>
    <p:extLst>
      <p:ext uri="{BB962C8B-B14F-4D97-AF65-F5344CB8AC3E}">
        <p14:creationId xmlns:p14="http://schemas.microsoft.com/office/powerpoint/2010/main" val="297359026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6F922A0-5527-4314-A2EA-E5CF34EF9434}"/>
              </a:ext>
              <a:ext uri="{C183D7F6-B498-43B3-948B-1728B52AA6E4}">
                <adec:decorative xmlns:adec="http://schemas.microsoft.com/office/drawing/2017/decorative" val="1"/>
              </a:ext>
            </a:extLst>
          </p:cNvPr>
          <p:cNvSpPr/>
          <p:nvPr userDrawn="1"/>
        </p:nvSpPr>
        <p:spPr>
          <a:xfrm>
            <a:off x="0" y="1"/>
            <a:ext cx="9144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10" name="Title 9">
            <a:extLst>
              <a:ext uri="{FF2B5EF4-FFF2-40B4-BE49-F238E27FC236}">
                <a16:creationId xmlns:a16="http://schemas.microsoft.com/office/drawing/2014/main" id="{96EC4CB6-956E-48EB-86AC-B40D89D74215}"/>
              </a:ext>
            </a:extLst>
          </p:cNvPr>
          <p:cNvSpPr>
            <a:spLocks noGrp="1"/>
          </p:cNvSpPr>
          <p:nvPr>
            <p:ph type="title" hasCustomPrompt="1"/>
          </p:nvPr>
        </p:nvSpPr>
        <p:spPr>
          <a:xfrm>
            <a:off x="750570" y="194783"/>
            <a:ext cx="7517131" cy="760892"/>
          </a:xfrm>
        </p:spPr>
        <p:txBody>
          <a:bodyPr rtlCol="0" anchor="ctr"/>
          <a:lstStyle>
            <a:lvl1pPr>
              <a:lnSpc>
                <a:spcPct val="100000"/>
              </a:lnSpc>
              <a:defRPr spc="-15" baseline="0">
                <a:solidFill>
                  <a:schemeClr val="bg1"/>
                </a:solidFill>
              </a:defRPr>
            </a:lvl1pPr>
          </a:lstStyle>
          <a:p>
            <a:pPr rtl="0"/>
            <a:r>
              <a:rPr lang="en-GB" noProof="0"/>
              <a:t>Click to add title</a:t>
            </a:r>
          </a:p>
        </p:txBody>
      </p:sp>
      <p:sp>
        <p:nvSpPr>
          <p:cNvPr id="9" name="Content Placeholder 8">
            <a:extLst>
              <a:ext uri="{FF2B5EF4-FFF2-40B4-BE49-F238E27FC236}">
                <a16:creationId xmlns:a16="http://schemas.microsoft.com/office/drawing/2014/main" id="{13FA4250-BD33-40AE-934A-A473029C5CA5}"/>
              </a:ext>
            </a:extLst>
          </p:cNvPr>
          <p:cNvSpPr>
            <a:spLocks noGrp="1"/>
          </p:cNvSpPr>
          <p:nvPr>
            <p:ph sz="quarter" idx="14" hasCustomPrompt="1"/>
          </p:nvPr>
        </p:nvSpPr>
        <p:spPr>
          <a:xfrm>
            <a:off x="484584" y="1560513"/>
            <a:ext cx="8174832" cy="4341812"/>
          </a:xfrm>
        </p:spPr>
        <p:txBody>
          <a:bodyPr rtlCol="0"/>
          <a:lstStyle>
            <a:lvl1pPr>
              <a:defRPr/>
            </a:lvl1pPr>
          </a:lstStyle>
          <a:p>
            <a:pPr lvl="0" rtl="0"/>
            <a:r>
              <a:rPr lang="en-GB" noProof="0"/>
              <a:t>Click to add content</a:t>
            </a:r>
          </a:p>
        </p:txBody>
      </p:sp>
      <p:sp>
        <p:nvSpPr>
          <p:cNvPr id="4" name="Footer Placeholder 4">
            <a:extLst>
              <a:ext uri="{FF2B5EF4-FFF2-40B4-BE49-F238E27FC236}">
                <a16:creationId xmlns:a16="http://schemas.microsoft.com/office/drawing/2014/main" id="{771E7CA1-3FAA-4961-8BAC-93AB2EF6526B}"/>
              </a:ext>
            </a:extLst>
          </p:cNvPr>
          <p:cNvSpPr>
            <a:spLocks noGrp="1"/>
          </p:cNvSpPr>
          <p:nvPr>
            <p:ph type="ftr" sz="quarter" idx="11"/>
          </p:nvPr>
        </p:nvSpPr>
        <p:spPr>
          <a:xfrm>
            <a:off x="150876" y="6356351"/>
            <a:ext cx="3627882" cy="365125"/>
          </a:xfrm>
        </p:spPr>
        <p:txBody>
          <a:bodyPr rtlCol="0"/>
          <a:lstStyle>
            <a:lvl1pPr>
              <a:defRPr/>
            </a:lvl1pPr>
          </a:lstStyle>
          <a:p>
            <a:pPr rtl="0"/>
            <a:r>
              <a:rPr lang="en-GB" noProof="0">
                <a:solidFill>
                  <a:prstClr val="black"/>
                </a:solidFill>
              </a:rPr>
              <a:t>Presentation title</a:t>
            </a:r>
          </a:p>
        </p:txBody>
      </p:sp>
      <p:sp>
        <p:nvSpPr>
          <p:cNvPr id="5" name="Date Placeholder 3">
            <a:extLst>
              <a:ext uri="{FF2B5EF4-FFF2-40B4-BE49-F238E27FC236}">
                <a16:creationId xmlns:a16="http://schemas.microsoft.com/office/drawing/2014/main" id="{520CC547-8B7E-4C4B-9B2A-04BD498A71C2}"/>
              </a:ext>
            </a:extLst>
          </p:cNvPr>
          <p:cNvSpPr>
            <a:spLocks noGrp="1"/>
          </p:cNvSpPr>
          <p:nvPr>
            <p:ph type="dt" sz="half" idx="10"/>
          </p:nvPr>
        </p:nvSpPr>
        <p:spPr>
          <a:xfrm>
            <a:off x="5260086" y="6355081"/>
            <a:ext cx="3264408" cy="365125"/>
          </a:xfrm>
        </p:spPr>
        <p:txBody>
          <a:bodyPr rtlCol="0"/>
          <a:lstStyle>
            <a:lvl1pPr>
              <a:defRPr/>
            </a:lvl1pPr>
          </a:lstStyle>
          <a:p>
            <a:pPr rtl="0">
              <a:defRPr/>
            </a:pPr>
            <a:r>
              <a:rPr lang="en-GB" noProof="0">
                <a:solidFill>
                  <a:prstClr val="black"/>
                </a:solidFill>
              </a:rPr>
              <a:t>20XX</a:t>
            </a:r>
          </a:p>
        </p:txBody>
      </p:sp>
      <p:sp>
        <p:nvSpPr>
          <p:cNvPr id="6" name="Slide Number Placeholder 5">
            <a:extLst>
              <a:ext uri="{FF2B5EF4-FFF2-40B4-BE49-F238E27FC236}">
                <a16:creationId xmlns:a16="http://schemas.microsoft.com/office/drawing/2014/main" id="{AD34245B-9DC4-457D-AB68-8E3BBB852943}"/>
              </a:ext>
            </a:extLst>
          </p:cNvPr>
          <p:cNvSpPr>
            <a:spLocks noGrp="1"/>
          </p:cNvSpPr>
          <p:nvPr>
            <p:ph type="sldNum" sz="quarter" idx="12"/>
          </p:nvPr>
        </p:nvSpPr>
        <p:spPr>
          <a:xfrm>
            <a:off x="8524494" y="6356351"/>
            <a:ext cx="473202" cy="365125"/>
          </a:xfrm>
        </p:spPr>
        <p:txBody>
          <a:bodyPr rtlCol="0"/>
          <a:lstStyle/>
          <a:p>
            <a:pPr defTabSz="685800">
              <a:defRPr/>
            </a:pPr>
            <a:fld id="{06B786C7-B8F9-4072-AAAA-17258464D730}" type="slidenum">
              <a:rPr lang="en-GB" smtClean="0">
                <a:solidFill>
                  <a:prstClr val="black"/>
                </a:solidFill>
              </a:rPr>
              <a:pPr defTabSz="685800">
                <a:defRPr/>
              </a:pPr>
              <a:t>‹#›</a:t>
            </a:fld>
            <a:endParaRPr lang="en-GB">
              <a:solidFill>
                <a:prstClr val="black"/>
              </a:solidFill>
            </a:endParaRPr>
          </a:p>
        </p:txBody>
      </p:sp>
    </p:spTree>
    <p:extLst>
      <p:ext uri="{BB962C8B-B14F-4D97-AF65-F5344CB8AC3E}">
        <p14:creationId xmlns:p14="http://schemas.microsoft.com/office/powerpoint/2010/main" val="40445733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2 Column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5F516FD-E4AF-4BA2-902A-DA4674655726}"/>
              </a:ext>
              <a:ext uri="{C183D7F6-B498-43B3-948B-1728B52AA6E4}">
                <adec:decorative xmlns:adec="http://schemas.microsoft.com/office/drawing/2017/decorative" val="1"/>
              </a:ext>
            </a:extLst>
          </p:cNvPr>
          <p:cNvSpPr/>
          <p:nvPr userDrawn="1"/>
        </p:nvSpPr>
        <p:spPr>
          <a:xfrm>
            <a:off x="0" y="1"/>
            <a:ext cx="9144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07F0F480-E13D-4322-ADF4-56769DC5AFF3}"/>
              </a:ext>
            </a:extLst>
          </p:cNvPr>
          <p:cNvSpPr>
            <a:spLocks noGrp="1"/>
          </p:cNvSpPr>
          <p:nvPr>
            <p:ph type="title" hasCustomPrompt="1"/>
          </p:nvPr>
        </p:nvSpPr>
        <p:spPr>
          <a:xfrm>
            <a:off x="937260" y="190500"/>
            <a:ext cx="7527219" cy="773776"/>
          </a:xfrm>
        </p:spPr>
        <p:txBody>
          <a:bodyPr rtlCol="0" anchor="ctr"/>
          <a:lstStyle>
            <a:lvl1pPr algn="r">
              <a:lnSpc>
                <a:spcPct val="100000"/>
              </a:lnSpc>
              <a:defRPr spc="-15" baseline="0">
                <a:solidFill>
                  <a:schemeClr val="bg1"/>
                </a:solidFill>
              </a:defRPr>
            </a:lvl1pPr>
          </a:lstStyle>
          <a:p>
            <a:pPr rtl="0"/>
            <a:r>
              <a:rPr lang="en-GB" noProof="0"/>
              <a:t>Click to add title</a:t>
            </a:r>
          </a:p>
        </p:txBody>
      </p:sp>
      <p:sp>
        <p:nvSpPr>
          <p:cNvPr id="12" name="Text Placeholder 30">
            <a:extLst>
              <a:ext uri="{FF2B5EF4-FFF2-40B4-BE49-F238E27FC236}">
                <a16:creationId xmlns:a16="http://schemas.microsoft.com/office/drawing/2014/main" id="{7F0BA818-CA3B-46FD-9A79-7BDC1D9CA710}"/>
              </a:ext>
            </a:extLst>
          </p:cNvPr>
          <p:cNvSpPr>
            <a:spLocks noGrp="1"/>
          </p:cNvSpPr>
          <p:nvPr>
            <p:ph type="body" sz="quarter" idx="14" hasCustomPrompt="1"/>
          </p:nvPr>
        </p:nvSpPr>
        <p:spPr>
          <a:xfrm>
            <a:off x="906932" y="1764139"/>
            <a:ext cx="3567536" cy="597604"/>
          </a:xfrm>
          <a:prstGeom prst="rect">
            <a:avLst/>
          </a:prstGeom>
        </p:spPr>
        <p:txBody>
          <a:bodyPr rtlCol="0"/>
          <a:lstStyle>
            <a:lvl1pPr marL="0" indent="0">
              <a:buNone/>
              <a:defRPr sz="1800" b="1">
                <a:solidFill>
                  <a:schemeClr val="accent2"/>
                </a:solidFill>
              </a:defRPr>
            </a:lvl1pPr>
          </a:lstStyle>
          <a:p>
            <a:pPr lvl="0" rtl="0"/>
            <a:r>
              <a:rPr lang="en-GB" noProof="0"/>
              <a:t>Click to add subtitle</a:t>
            </a:r>
          </a:p>
        </p:txBody>
      </p:sp>
      <p:sp>
        <p:nvSpPr>
          <p:cNvPr id="17" name="Text Placeholder 15">
            <a:extLst>
              <a:ext uri="{FF2B5EF4-FFF2-40B4-BE49-F238E27FC236}">
                <a16:creationId xmlns:a16="http://schemas.microsoft.com/office/drawing/2014/main" id="{4EAD007E-B9BB-4C9F-BDC8-127A77F0F96D}"/>
              </a:ext>
            </a:extLst>
          </p:cNvPr>
          <p:cNvSpPr>
            <a:spLocks noGrp="1"/>
          </p:cNvSpPr>
          <p:nvPr>
            <p:ph type="body" sz="quarter" idx="17" hasCustomPrompt="1"/>
          </p:nvPr>
        </p:nvSpPr>
        <p:spPr>
          <a:xfrm>
            <a:off x="906932" y="2374900"/>
            <a:ext cx="3567536" cy="3365500"/>
          </a:xfrm>
        </p:spPr>
        <p:txBody>
          <a:bodyPr rtlCol="0">
            <a:normAutofit/>
          </a:bodyPr>
          <a:lstStyle>
            <a:lvl1pPr>
              <a:defRPr sz="1500"/>
            </a:lvl1pPr>
          </a:lstStyle>
          <a:p>
            <a:pPr lvl="0" rtl="0"/>
            <a:r>
              <a:rPr lang="en-GB" noProof="0"/>
              <a:t>Click to add text</a:t>
            </a:r>
          </a:p>
        </p:txBody>
      </p:sp>
      <p:sp>
        <p:nvSpPr>
          <p:cNvPr id="14" name="Text Placeholder 30">
            <a:extLst>
              <a:ext uri="{FF2B5EF4-FFF2-40B4-BE49-F238E27FC236}">
                <a16:creationId xmlns:a16="http://schemas.microsoft.com/office/drawing/2014/main" id="{9ECBA1DE-781A-4AA7-86CA-0EBE52A9B417}"/>
              </a:ext>
            </a:extLst>
          </p:cNvPr>
          <p:cNvSpPr>
            <a:spLocks noGrp="1"/>
          </p:cNvSpPr>
          <p:nvPr>
            <p:ph type="body" sz="quarter" idx="16" hasCustomPrompt="1"/>
          </p:nvPr>
        </p:nvSpPr>
        <p:spPr>
          <a:xfrm>
            <a:off x="4693100" y="1764031"/>
            <a:ext cx="3567536" cy="597604"/>
          </a:xfrm>
          <a:prstGeom prst="rect">
            <a:avLst/>
          </a:prstGeom>
        </p:spPr>
        <p:txBody>
          <a:bodyPr rtlCol="0"/>
          <a:lstStyle>
            <a:lvl1pPr marL="0" indent="0">
              <a:buNone/>
              <a:defRPr sz="1800" b="1">
                <a:solidFill>
                  <a:schemeClr val="accent2"/>
                </a:solidFill>
              </a:defRPr>
            </a:lvl1pPr>
          </a:lstStyle>
          <a:p>
            <a:pPr lvl="0" rtl="0"/>
            <a:r>
              <a:rPr lang="en-GB" noProof="0"/>
              <a:t>Click to add subtitle</a:t>
            </a:r>
          </a:p>
        </p:txBody>
      </p:sp>
      <p:sp>
        <p:nvSpPr>
          <p:cNvPr id="18" name="Text Placeholder 15">
            <a:extLst>
              <a:ext uri="{FF2B5EF4-FFF2-40B4-BE49-F238E27FC236}">
                <a16:creationId xmlns:a16="http://schemas.microsoft.com/office/drawing/2014/main" id="{53A9CA10-3BBC-41E7-A34E-C6CCFEC8205E}"/>
              </a:ext>
            </a:extLst>
          </p:cNvPr>
          <p:cNvSpPr>
            <a:spLocks noGrp="1"/>
          </p:cNvSpPr>
          <p:nvPr>
            <p:ph type="body" sz="quarter" idx="18" hasCustomPrompt="1"/>
          </p:nvPr>
        </p:nvSpPr>
        <p:spPr>
          <a:xfrm>
            <a:off x="4693100" y="2374900"/>
            <a:ext cx="3567536" cy="3365500"/>
          </a:xfrm>
        </p:spPr>
        <p:txBody>
          <a:bodyPr rtlCol="0">
            <a:normAutofit/>
          </a:bodyPr>
          <a:lstStyle>
            <a:lvl1pPr>
              <a:defRPr sz="1500"/>
            </a:lvl1pPr>
          </a:lstStyle>
          <a:p>
            <a:pPr lvl="0" rtl="0"/>
            <a:r>
              <a:rPr lang="en-GB" noProof="0"/>
              <a:t>Click to add text</a:t>
            </a:r>
          </a:p>
        </p:txBody>
      </p:sp>
      <p:sp>
        <p:nvSpPr>
          <p:cNvPr id="6" name="Footer Placeholder 4">
            <a:extLst>
              <a:ext uri="{FF2B5EF4-FFF2-40B4-BE49-F238E27FC236}">
                <a16:creationId xmlns:a16="http://schemas.microsoft.com/office/drawing/2014/main" id="{27F3D4E9-1171-434D-AA71-EA27F72E0D99}"/>
              </a:ext>
            </a:extLst>
          </p:cNvPr>
          <p:cNvSpPr>
            <a:spLocks noGrp="1"/>
          </p:cNvSpPr>
          <p:nvPr>
            <p:ph type="ftr" sz="quarter" idx="11"/>
          </p:nvPr>
        </p:nvSpPr>
        <p:spPr>
          <a:xfrm>
            <a:off x="150876" y="6356351"/>
            <a:ext cx="3627882" cy="365125"/>
          </a:xfrm>
        </p:spPr>
        <p:txBody>
          <a:bodyPr rtlCol="0"/>
          <a:lstStyle/>
          <a:p>
            <a:pPr defTabSz="685800">
              <a:defRPr/>
            </a:pPr>
            <a:r>
              <a:rPr lang="en-GB">
                <a:solidFill>
                  <a:prstClr val="black"/>
                </a:solidFill>
              </a:rPr>
              <a:t>Presentation title</a:t>
            </a:r>
          </a:p>
        </p:txBody>
      </p:sp>
      <p:sp>
        <p:nvSpPr>
          <p:cNvPr id="7" name="Date Placeholder 3">
            <a:extLst>
              <a:ext uri="{FF2B5EF4-FFF2-40B4-BE49-F238E27FC236}">
                <a16:creationId xmlns:a16="http://schemas.microsoft.com/office/drawing/2014/main" id="{57A29A0D-15CB-4460-9435-7E7D645346A5}"/>
              </a:ext>
            </a:extLst>
          </p:cNvPr>
          <p:cNvSpPr>
            <a:spLocks noGrp="1"/>
          </p:cNvSpPr>
          <p:nvPr>
            <p:ph type="dt" sz="half" idx="10"/>
          </p:nvPr>
        </p:nvSpPr>
        <p:spPr>
          <a:xfrm>
            <a:off x="5260086" y="6355081"/>
            <a:ext cx="3264408" cy="365125"/>
          </a:xfrm>
        </p:spPr>
        <p:txBody>
          <a:bodyPr rtlCol="0"/>
          <a:lstStyle>
            <a:lvl1pPr>
              <a:defRPr/>
            </a:lvl1pPr>
          </a:lstStyle>
          <a:p>
            <a:pPr rtl="0">
              <a:defRPr/>
            </a:pPr>
            <a:r>
              <a:rPr lang="en-GB" noProof="0">
                <a:solidFill>
                  <a:prstClr val="black"/>
                </a:solidFill>
              </a:rPr>
              <a:t>20XX</a:t>
            </a:r>
          </a:p>
        </p:txBody>
      </p:sp>
      <p:sp>
        <p:nvSpPr>
          <p:cNvPr id="8" name="Slide Number Placeholder 5">
            <a:extLst>
              <a:ext uri="{FF2B5EF4-FFF2-40B4-BE49-F238E27FC236}">
                <a16:creationId xmlns:a16="http://schemas.microsoft.com/office/drawing/2014/main" id="{8B6F95C2-7834-44D3-B93B-79D944E1283C}"/>
              </a:ext>
            </a:extLst>
          </p:cNvPr>
          <p:cNvSpPr>
            <a:spLocks noGrp="1"/>
          </p:cNvSpPr>
          <p:nvPr>
            <p:ph type="sldNum" sz="quarter" idx="12"/>
          </p:nvPr>
        </p:nvSpPr>
        <p:spPr>
          <a:xfrm>
            <a:off x="8524494" y="6356351"/>
            <a:ext cx="473202" cy="365125"/>
          </a:xfrm>
        </p:spPr>
        <p:txBody>
          <a:bodyPr rtlCol="0"/>
          <a:lstStyle/>
          <a:p>
            <a:pPr defTabSz="685800">
              <a:defRPr/>
            </a:pPr>
            <a:fld id="{06B786C7-B8F9-4072-AAAA-17258464D730}" type="slidenum">
              <a:rPr lang="en-GB" smtClean="0">
                <a:solidFill>
                  <a:prstClr val="black"/>
                </a:solidFill>
              </a:rPr>
              <a:pPr defTabSz="685800">
                <a:defRPr/>
              </a:pPr>
              <a:t>‹#›</a:t>
            </a:fld>
            <a:endParaRPr lang="en-GB">
              <a:solidFill>
                <a:prstClr val="black"/>
              </a:solidFill>
            </a:endParaRPr>
          </a:p>
        </p:txBody>
      </p:sp>
    </p:spTree>
    <p:extLst>
      <p:ext uri="{BB962C8B-B14F-4D97-AF65-F5344CB8AC3E}">
        <p14:creationId xmlns:p14="http://schemas.microsoft.com/office/powerpoint/2010/main" val="318947496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3 Columns">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E97352E-C52D-43BE-BCE2-2D71FE0353EF}"/>
              </a:ext>
              <a:ext uri="{C183D7F6-B498-43B3-948B-1728B52AA6E4}">
                <adec:decorative xmlns:adec="http://schemas.microsoft.com/office/drawing/2017/decorative" val="1"/>
              </a:ext>
            </a:extLst>
          </p:cNvPr>
          <p:cNvSpPr/>
          <p:nvPr userDrawn="1"/>
        </p:nvSpPr>
        <p:spPr>
          <a:xfrm>
            <a:off x="0" y="1"/>
            <a:ext cx="9144000" cy="1150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7" name="Title 6">
            <a:extLst>
              <a:ext uri="{FF2B5EF4-FFF2-40B4-BE49-F238E27FC236}">
                <a16:creationId xmlns:a16="http://schemas.microsoft.com/office/drawing/2014/main" id="{92051A8D-592F-40C1-A65D-E1F17B07C94A}"/>
              </a:ext>
            </a:extLst>
          </p:cNvPr>
          <p:cNvSpPr>
            <a:spLocks noGrp="1"/>
          </p:cNvSpPr>
          <p:nvPr>
            <p:ph type="title" hasCustomPrompt="1"/>
          </p:nvPr>
        </p:nvSpPr>
        <p:spPr>
          <a:xfrm>
            <a:off x="1409700" y="183988"/>
            <a:ext cx="7054779" cy="803380"/>
          </a:xfrm>
        </p:spPr>
        <p:txBody>
          <a:bodyPr rtlCol="0" anchor="ctr"/>
          <a:lstStyle>
            <a:lvl1pPr algn="r">
              <a:lnSpc>
                <a:spcPct val="100000"/>
              </a:lnSpc>
              <a:defRPr spc="-15" baseline="0">
                <a:solidFill>
                  <a:schemeClr val="bg1"/>
                </a:solidFill>
              </a:defRPr>
            </a:lvl1pPr>
          </a:lstStyle>
          <a:p>
            <a:pPr rtl="0"/>
            <a:r>
              <a:rPr lang="en-GB" noProof="0"/>
              <a:t>Click to add title</a:t>
            </a:r>
          </a:p>
        </p:txBody>
      </p:sp>
      <p:sp>
        <p:nvSpPr>
          <p:cNvPr id="8" name="Text Placeholder 30">
            <a:extLst>
              <a:ext uri="{FF2B5EF4-FFF2-40B4-BE49-F238E27FC236}">
                <a16:creationId xmlns:a16="http://schemas.microsoft.com/office/drawing/2014/main" id="{CF4C4703-C9D4-483C-8E41-17BB7193D010}"/>
              </a:ext>
            </a:extLst>
          </p:cNvPr>
          <p:cNvSpPr>
            <a:spLocks noGrp="1"/>
          </p:cNvSpPr>
          <p:nvPr>
            <p:ph type="body" sz="quarter" idx="14" hasCustomPrompt="1"/>
          </p:nvPr>
        </p:nvSpPr>
        <p:spPr>
          <a:xfrm>
            <a:off x="638475" y="1764193"/>
            <a:ext cx="2495525" cy="597604"/>
          </a:xfrm>
          <a:prstGeom prst="rect">
            <a:avLst/>
          </a:prstGeom>
        </p:spPr>
        <p:txBody>
          <a:bodyPr rtlCol="0"/>
          <a:lstStyle>
            <a:lvl1pPr marL="0" indent="0">
              <a:buNone/>
              <a:defRPr sz="1800" b="1">
                <a:solidFill>
                  <a:schemeClr val="accent2"/>
                </a:solidFill>
              </a:defRPr>
            </a:lvl1pPr>
          </a:lstStyle>
          <a:p>
            <a:pPr lvl="0" rtl="0"/>
            <a:r>
              <a:rPr lang="en-GB" noProof="0"/>
              <a:t>Click to add subtitle</a:t>
            </a:r>
          </a:p>
        </p:txBody>
      </p:sp>
      <p:sp>
        <p:nvSpPr>
          <p:cNvPr id="14" name="Text Placeholder 15">
            <a:extLst>
              <a:ext uri="{FF2B5EF4-FFF2-40B4-BE49-F238E27FC236}">
                <a16:creationId xmlns:a16="http://schemas.microsoft.com/office/drawing/2014/main" id="{7393281D-B77A-4BB8-A3E2-49E0F1259DA9}"/>
              </a:ext>
            </a:extLst>
          </p:cNvPr>
          <p:cNvSpPr>
            <a:spLocks noGrp="1"/>
          </p:cNvSpPr>
          <p:nvPr>
            <p:ph type="body" sz="quarter" idx="19" hasCustomPrompt="1"/>
          </p:nvPr>
        </p:nvSpPr>
        <p:spPr>
          <a:xfrm>
            <a:off x="638395" y="2374900"/>
            <a:ext cx="2495525" cy="3485573"/>
          </a:xfrm>
        </p:spPr>
        <p:txBody>
          <a:bodyPr rtlCol="0">
            <a:normAutofit/>
          </a:bodyPr>
          <a:lstStyle>
            <a:lvl1pPr>
              <a:defRPr sz="1500"/>
            </a:lvl1pPr>
          </a:lstStyle>
          <a:p>
            <a:pPr lvl="0" rtl="0"/>
            <a:r>
              <a:rPr lang="en-GB" noProof="0"/>
              <a:t>Click to add text</a:t>
            </a:r>
          </a:p>
        </p:txBody>
      </p:sp>
      <p:sp>
        <p:nvSpPr>
          <p:cNvPr id="12" name="Text Placeholder 30">
            <a:extLst>
              <a:ext uri="{FF2B5EF4-FFF2-40B4-BE49-F238E27FC236}">
                <a16:creationId xmlns:a16="http://schemas.microsoft.com/office/drawing/2014/main" id="{6B205DED-723B-48E3-AE9F-556696225CAA}"/>
              </a:ext>
            </a:extLst>
          </p:cNvPr>
          <p:cNvSpPr>
            <a:spLocks noGrp="1"/>
          </p:cNvSpPr>
          <p:nvPr>
            <p:ph type="body" sz="quarter" idx="18" hasCustomPrompt="1"/>
          </p:nvPr>
        </p:nvSpPr>
        <p:spPr>
          <a:xfrm>
            <a:off x="3324238" y="1764193"/>
            <a:ext cx="2495525" cy="597604"/>
          </a:xfrm>
          <a:prstGeom prst="rect">
            <a:avLst/>
          </a:prstGeom>
        </p:spPr>
        <p:txBody>
          <a:bodyPr rtlCol="0"/>
          <a:lstStyle>
            <a:lvl1pPr marL="0" indent="0">
              <a:buNone/>
              <a:defRPr sz="1800" b="1">
                <a:solidFill>
                  <a:schemeClr val="accent2"/>
                </a:solidFill>
              </a:defRPr>
            </a:lvl1pPr>
          </a:lstStyle>
          <a:p>
            <a:pPr lvl="0" rtl="0"/>
            <a:r>
              <a:rPr lang="en-GB" noProof="0"/>
              <a:t>Click to add subtitle</a:t>
            </a:r>
          </a:p>
        </p:txBody>
      </p:sp>
      <p:sp>
        <p:nvSpPr>
          <p:cNvPr id="15" name="Text Placeholder 15">
            <a:extLst>
              <a:ext uri="{FF2B5EF4-FFF2-40B4-BE49-F238E27FC236}">
                <a16:creationId xmlns:a16="http://schemas.microsoft.com/office/drawing/2014/main" id="{77D63D24-8466-44F3-898F-5CBC42C7681F}"/>
              </a:ext>
            </a:extLst>
          </p:cNvPr>
          <p:cNvSpPr>
            <a:spLocks noGrp="1"/>
          </p:cNvSpPr>
          <p:nvPr>
            <p:ph type="body" sz="quarter" idx="20" hasCustomPrompt="1"/>
          </p:nvPr>
        </p:nvSpPr>
        <p:spPr>
          <a:xfrm>
            <a:off x="3324238" y="2374900"/>
            <a:ext cx="2495525" cy="3485573"/>
          </a:xfrm>
        </p:spPr>
        <p:txBody>
          <a:bodyPr rtlCol="0">
            <a:normAutofit/>
          </a:bodyPr>
          <a:lstStyle>
            <a:lvl1pPr>
              <a:defRPr sz="1500"/>
            </a:lvl1pPr>
          </a:lstStyle>
          <a:p>
            <a:pPr lvl="0" rtl="0"/>
            <a:r>
              <a:rPr lang="en-GB" noProof="0"/>
              <a:t>Click to add text</a:t>
            </a:r>
          </a:p>
        </p:txBody>
      </p:sp>
      <p:sp>
        <p:nvSpPr>
          <p:cNvPr id="10" name="Text Placeholder 30">
            <a:extLst>
              <a:ext uri="{FF2B5EF4-FFF2-40B4-BE49-F238E27FC236}">
                <a16:creationId xmlns:a16="http://schemas.microsoft.com/office/drawing/2014/main" id="{F600D1D1-B6A8-4A4E-BC6A-897FE089CBEC}"/>
              </a:ext>
            </a:extLst>
          </p:cNvPr>
          <p:cNvSpPr>
            <a:spLocks noGrp="1"/>
          </p:cNvSpPr>
          <p:nvPr>
            <p:ph type="body" sz="quarter" idx="16" hasCustomPrompt="1"/>
          </p:nvPr>
        </p:nvSpPr>
        <p:spPr>
          <a:xfrm>
            <a:off x="6019045" y="1764193"/>
            <a:ext cx="2495525" cy="597604"/>
          </a:xfrm>
          <a:prstGeom prst="rect">
            <a:avLst/>
          </a:prstGeom>
        </p:spPr>
        <p:txBody>
          <a:bodyPr rtlCol="0"/>
          <a:lstStyle>
            <a:lvl1pPr marL="0" indent="0">
              <a:buNone/>
              <a:defRPr sz="1800" b="1">
                <a:solidFill>
                  <a:schemeClr val="accent2"/>
                </a:solidFill>
              </a:defRPr>
            </a:lvl1pPr>
          </a:lstStyle>
          <a:p>
            <a:pPr lvl="0" rtl="0"/>
            <a:r>
              <a:rPr lang="en-GB" noProof="0"/>
              <a:t>Click to add subtitle</a:t>
            </a:r>
          </a:p>
        </p:txBody>
      </p:sp>
      <p:sp>
        <p:nvSpPr>
          <p:cNvPr id="16" name="Text Placeholder 15">
            <a:extLst>
              <a:ext uri="{FF2B5EF4-FFF2-40B4-BE49-F238E27FC236}">
                <a16:creationId xmlns:a16="http://schemas.microsoft.com/office/drawing/2014/main" id="{A205F643-67E9-4E41-A65F-163C816090B9}"/>
              </a:ext>
            </a:extLst>
          </p:cNvPr>
          <p:cNvSpPr>
            <a:spLocks noGrp="1"/>
          </p:cNvSpPr>
          <p:nvPr>
            <p:ph type="body" sz="quarter" idx="21" hasCustomPrompt="1"/>
          </p:nvPr>
        </p:nvSpPr>
        <p:spPr>
          <a:xfrm>
            <a:off x="6019045" y="2374900"/>
            <a:ext cx="2495525" cy="3485573"/>
          </a:xfrm>
        </p:spPr>
        <p:txBody>
          <a:bodyPr rtlCol="0">
            <a:normAutofit/>
          </a:bodyPr>
          <a:lstStyle>
            <a:lvl1pPr>
              <a:defRPr sz="1500"/>
            </a:lvl1pPr>
          </a:lstStyle>
          <a:p>
            <a:pPr lvl="0" rtl="0"/>
            <a:r>
              <a:rPr lang="en-GB" noProof="0"/>
              <a:t>Click to add text</a:t>
            </a:r>
          </a:p>
        </p:txBody>
      </p:sp>
      <p:sp>
        <p:nvSpPr>
          <p:cNvPr id="2" name="Footer Placeholder 4">
            <a:extLst>
              <a:ext uri="{FF2B5EF4-FFF2-40B4-BE49-F238E27FC236}">
                <a16:creationId xmlns:a16="http://schemas.microsoft.com/office/drawing/2014/main" id="{B0EF04CC-F1B1-495C-BA2F-F28A5D9715A2}"/>
              </a:ext>
            </a:extLst>
          </p:cNvPr>
          <p:cNvSpPr>
            <a:spLocks noGrp="1"/>
          </p:cNvSpPr>
          <p:nvPr>
            <p:ph type="ftr" sz="quarter" idx="11"/>
          </p:nvPr>
        </p:nvSpPr>
        <p:spPr>
          <a:xfrm>
            <a:off x="150876" y="6356351"/>
            <a:ext cx="3627882" cy="365125"/>
          </a:xfrm>
        </p:spPr>
        <p:txBody>
          <a:bodyPr rtlCol="0"/>
          <a:lstStyle/>
          <a:p>
            <a:pPr defTabSz="685800">
              <a:defRPr/>
            </a:pPr>
            <a:r>
              <a:rPr lang="en-GB">
                <a:solidFill>
                  <a:prstClr val="black"/>
                </a:solidFill>
              </a:rPr>
              <a:t>Presentation title</a:t>
            </a:r>
          </a:p>
        </p:txBody>
      </p:sp>
      <p:sp>
        <p:nvSpPr>
          <p:cNvPr id="3" name="Date Placeholder 3">
            <a:extLst>
              <a:ext uri="{FF2B5EF4-FFF2-40B4-BE49-F238E27FC236}">
                <a16:creationId xmlns:a16="http://schemas.microsoft.com/office/drawing/2014/main" id="{657B66A6-EBC5-4A75-B938-7148B7A12627}"/>
              </a:ext>
            </a:extLst>
          </p:cNvPr>
          <p:cNvSpPr>
            <a:spLocks noGrp="1"/>
          </p:cNvSpPr>
          <p:nvPr>
            <p:ph type="dt" sz="half" idx="10"/>
          </p:nvPr>
        </p:nvSpPr>
        <p:spPr>
          <a:xfrm>
            <a:off x="5260086" y="6355081"/>
            <a:ext cx="3264408" cy="365125"/>
          </a:xfrm>
        </p:spPr>
        <p:txBody>
          <a:bodyPr rtlCol="0"/>
          <a:lstStyle>
            <a:lvl1pPr>
              <a:defRPr/>
            </a:lvl1pPr>
          </a:lstStyle>
          <a:p>
            <a:pPr rtl="0">
              <a:defRPr/>
            </a:pPr>
            <a:r>
              <a:rPr lang="en-GB" noProof="0">
                <a:solidFill>
                  <a:prstClr val="black"/>
                </a:solidFill>
              </a:rPr>
              <a:t>20XX</a:t>
            </a:r>
          </a:p>
        </p:txBody>
      </p:sp>
      <p:sp>
        <p:nvSpPr>
          <p:cNvPr id="4" name="Slide Number Placeholder 5">
            <a:extLst>
              <a:ext uri="{FF2B5EF4-FFF2-40B4-BE49-F238E27FC236}">
                <a16:creationId xmlns:a16="http://schemas.microsoft.com/office/drawing/2014/main" id="{D83DD707-C769-4868-9B2F-1BF7ABBCD207}"/>
              </a:ext>
            </a:extLst>
          </p:cNvPr>
          <p:cNvSpPr>
            <a:spLocks noGrp="1"/>
          </p:cNvSpPr>
          <p:nvPr>
            <p:ph type="sldNum" sz="quarter" idx="12"/>
          </p:nvPr>
        </p:nvSpPr>
        <p:spPr>
          <a:xfrm>
            <a:off x="8524494" y="6356351"/>
            <a:ext cx="473202" cy="365125"/>
          </a:xfrm>
        </p:spPr>
        <p:txBody>
          <a:bodyPr rtlCol="0"/>
          <a:lstStyle/>
          <a:p>
            <a:pPr defTabSz="685800">
              <a:defRPr/>
            </a:pPr>
            <a:fld id="{06B786C7-B8F9-4072-AAAA-17258464D730}" type="slidenum">
              <a:rPr lang="en-GB" smtClean="0">
                <a:solidFill>
                  <a:prstClr val="black"/>
                </a:solidFill>
              </a:rPr>
              <a:pPr defTabSz="685800">
                <a:defRPr/>
              </a:pPr>
              <a:t>‹#›</a:t>
            </a:fld>
            <a:endParaRPr lang="en-GB">
              <a:solidFill>
                <a:prstClr val="black"/>
              </a:solidFill>
            </a:endParaRPr>
          </a:p>
        </p:txBody>
      </p:sp>
    </p:spTree>
    <p:extLst>
      <p:ext uri="{BB962C8B-B14F-4D97-AF65-F5344CB8AC3E}">
        <p14:creationId xmlns:p14="http://schemas.microsoft.com/office/powerpoint/2010/main" val="3853771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085E4B6C-040F-4BC5-A9D7-599E37A84880}" type="datetimeFigureOut">
              <a:rPr lang="en-GB" smtClean="0"/>
              <a:t>29/09/2025</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A157409F-9C03-486C-B75D-5D8B8217029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DBBC5B7-B376-4AE8-A9C0-6A4751DECD82}" type="datetimeFigureOut">
              <a:rPr lang="en-GB" smtClean="0"/>
              <a:t>29/09/2025</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5D3D5373-7D1E-4F1C-9A81-C868B6336D25}"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2963545281"/>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3E30A8-0D9C-47BB-8249-8A2EEEFC72DD}"/>
              </a:ext>
            </a:extLst>
          </p:cNvPr>
          <p:cNvSpPr>
            <a:spLocks noGrp="1"/>
          </p:cNvSpPr>
          <p:nvPr>
            <p:ph type="title"/>
          </p:nvPr>
        </p:nvSpPr>
        <p:spPr>
          <a:xfrm>
            <a:off x="486918" y="365124"/>
            <a:ext cx="7914132" cy="1499616"/>
          </a:xfrm>
          <a:prstGeom prst="rect">
            <a:avLst/>
          </a:prstGeom>
        </p:spPr>
        <p:txBody>
          <a:bodyPr vert="horz" lIns="91440" tIns="45720" rIns="91440" bIns="45720" rtlCol="0" anchor="b">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2FE93687-61FE-460F-A66F-4DF17994F394}"/>
              </a:ext>
            </a:extLst>
          </p:cNvPr>
          <p:cNvSpPr>
            <a:spLocks noGrp="1"/>
          </p:cNvSpPr>
          <p:nvPr>
            <p:ph type="body" idx="1"/>
          </p:nvPr>
        </p:nvSpPr>
        <p:spPr>
          <a:xfrm>
            <a:off x="486918" y="1984248"/>
            <a:ext cx="7914132" cy="4197096"/>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DAEE1FFB-7673-4E75-9B5C-5572E2B0683B}"/>
              </a:ext>
            </a:extLst>
          </p:cNvPr>
          <p:cNvSpPr>
            <a:spLocks noGrp="1"/>
          </p:cNvSpPr>
          <p:nvPr>
            <p:ph type="dt" sz="half" idx="2"/>
          </p:nvPr>
        </p:nvSpPr>
        <p:spPr>
          <a:xfrm>
            <a:off x="5260086" y="6355081"/>
            <a:ext cx="3264408" cy="365125"/>
          </a:xfrm>
          <a:prstGeom prst="rect">
            <a:avLst/>
          </a:prstGeom>
        </p:spPr>
        <p:txBody>
          <a:bodyPr vert="horz" lIns="91440" tIns="45720" rIns="91440" bIns="45720" rtlCol="0" anchor="ctr"/>
          <a:lstStyle>
            <a:lvl1pPr algn="r">
              <a:defRPr sz="788">
                <a:solidFill>
                  <a:schemeClr val="tx1"/>
                </a:solidFill>
              </a:defRPr>
            </a:lvl1pPr>
          </a:lstStyle>
          <a:p>
            <a:pPr rtl="0"/>
            <a:r>
              <a:rPr lang="en-GB" noProof="0"/>
              <a:t>20XX</a:t>
            </a:r>
          </a:p>
        </p:txBody>
      </p:sp>
      <p:sp>
        <p:nvSpPr>
          <p:cNvPr id="5" name="Footer Placeholder 4">
            <a:extLst>
              <a:ext uri="{FF2B5EF4-FFF2-40B4-BE49-F238E27FC236}">
                <a16:creationId xmlns:a16="http://schemas.microsoft.com/office/drawing/2014/main" id="{66C4B9AF-F93C-43E8-8E68-3B700825CE91}"/>
              </a:ext>
            </a:extLst>
          </p:cNvPr>
          <p:cNvSpPr>
            <a:spLocks noGrp="1"/>
          </p:cNvSpPr>
          <p:nvPr>
            <p:ph type="ftr" sz="quarter" idx="3"/>
          </p:nvPr>
        </p:nvSpPr>
        <p:spPr>
          <a:xfrm>
            <a:off x="150876" y="6356351"/>
            <a:ext cx="3627882" cy="365125"/>
          </a:xfrm>
          <a:prstGeom prst="rect">
            <a:avLst/>
          </a:prstGeom>
        </p:spPr>
        <p:txBody>
          <a:bodyPr vert="horz" lIns="91440" tIns="45720" rIns="91440" bIns="45720" rtlCol="0" anchor="ctr"/>
          <a:lstStyle>
            <a:lvl1pPr algn="l">
              <a:defRPr sz="788">
                <a:solidFill>
                  <a:schemeClr val="tx1"/>
                </a:solidFill>
              </a:defRPr>
            </a:lvl1pPr>
          </a:lstStyle>
          <a:p>
            <a:pPr rtl="0"/>
            <a:r>
              <a:rPr lang="en-GB" sz="788" noProof="0"/>
              <a:t>Presentation title</a:t>
            </a:r>
          </a:p>
        </p:txBody>
      </p:sp>
      <p:sp>
        <p:nvSpPr>
          <p:cNvPr id="6" name="Slide Number Placeholder 5">
            <a:extLst>
              <a:ext uri="{FF2B5EF4-FFF2-40B4-BE49-F238E27FC236}">
                <a16:creationId xmlns:a16="http://schemas.microsoft.com/office/drawing/2014/main" id="{9CD739F7-0AE5-4677-8957-9961D67C18E5}"/>
              </a:ext>
            </a:extLst>
          </p:cNvPr>
          <p:cNvSpPr>
            <a:spLocks noGrp="1"/>
          </p:cNvSpPr>
          <p:nvPr>
            <p:ph type="sldNum" sz="quarter" idx="4"/>
          </p:nvPr>
        </p:nvSpPr>
        <p:spPr>
          <a:xfrm>
            <a:off x="8524494" y="6356351"/>
            <a:ext cx="473202" cy="365125"/>
          </a:xfrm>
          <a:prstGeom prst="rect">
            <a:avLst/>
          </a:prstGeom>
        </p:spPr>
        <p:txBody>
          <a:bodyPr vert="horz" lIns="91440" tIns="45720" rIns="91440" bIns="45720" rtlCol="0" anchor="ctr"/>
          <a:lstStyle>
            <a:lvl1pPr algn="r">
              <a:defRPr sz="788">
                <a:solidFill>
                  <a:schemeClr val="tx1"/>
                </a:solidFill>
              </a:defRPr>
            </a:lvl1pPr>
          </a:lstStyle>
          <a:p>
            <a:pPr rtl="0"/>
            <a:fld id="{0D4885A8-DDA8-4FCF-AB25-DA8F78EC7557}" type="slidenum">
              <a:rPr lang="en-GB" noProof="0" smtClean="0"/>
              <a:pPr rtl="0"/>
              <a:t>‹#›</a:t>
            </a:fld>
            <a:endParaRPr lang="en-GB" noProof="0"/>
          </a:p>
        </p:txBody>
      </p:sp>
    </p:spTree>
    <p:extLst>
      <p:ext uri="{BB962C8B-B14F-4D97-AF65-F5344CB8AC3E}">
        <p14:creationId xmlns:p14="http://schemas.microsoft.com/office/powerpoint/2010/main" val="3034462597"/>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hf hdr="0"/>
  <p:txStyles>
    <p:titleStyle>
      <a:lvl1pPr algn="l" defTabSz="685800" rtl="0" eaLnBrk="1" latinLnBrk="0" hangingPunct="1">
        <a:lnSpc>
          <a:spcPct val="90000"/>
        </a:lnSpc>
        <a:spcBef>
          <a:spcPct val="0"/>
        </a:spcBef>
        <a:buNone/>
        <a:defRPr sz="3600" b="1" kern="1200" spc="-30" baseline="0">
          <a:solidFill>
            <a:schemeClr val="accent1"/>
          </a:solidFill>
          <a:latin typeface="+mj-lt"/>
          <a:ea typeface="+mj-ea"/>
          <a:cs typeface="+mj-cs"/>
        </a:defRPr>
      </a:lvl1pPr>
    </p:titleStyle>
    <p:bodyStyle>
      <a:lvl1pPr marL="171450" indent="-171450" algn="l" defTabSz="685800" rtl="0" eaLnBrk="1" latinLnBrk="0" hangingPunct="1">
        <a:lnSpc>
          <a:spcPct val="110000"/>
        </a:lnSpc>
        <a:spcBef>
          <a:spcPts val="750"/>
        </a:spcBef>
        <a:buFont typeface="Arial" panose="020B0604020202020204" pitchFamily="34" charset="0"/>
        <a:buChar char="•"/>
        <a:defRPr sz="1800" kern="1200" spc="-15" baseline="0">
          <a:solidFill>
            <a:schemeClr val="tx1"/>
          </a:solidFill>
          <a:latin typeface="+mn-lt"/>
          <a:ea typeface="+mn-ea"/>
          <a:cs typeface="+mn-cs"/>
        </a:defRPr>
      </a:lvl1pPr>
      <a:lvl2pPr marL="514350" indent="-171450" algn="l" defTabSz="685800" rtl="0" eaLnBrk="1" latinLnBrk="0" hangingPunct="1">
        <a:lnSpc>
          <a:spcPct val="110000"/>
        </a:lnSpc>
        <a:spcBef>
          <a:spcPts val="375"/>
        </a:spcBef>
        <a:buFont typeface="Arial" panose="020B0604020202020204" pitchFamily="34" charset="0"/>
        <a:buChar char="•"/>
        <a:defRPr sz="1500" kern="1200" spc="-15" baseline="0">
          <a:solidFill>
            <a:schemeClr val="tx1"/>
          </a:solidFill>
          <a:latin typeface="+mn-lt"/>
          <a:ea typeface="+mn-ea"/>
          <a:cs typeface="+mn-cs"/>
        </a:defRPr>
      </a:lvl2pPr>
      <a:lvl3pPr marL="857250" indent="-171450" algn="l" defTabSz="685800" rtl="0" eaLnBrk="1" latinLnBrk="0" hangingPunct="1">
        <a:lnSpc>
          <a:spcPct val="110000"/>
        </a:lnSpc>
        <a:spcBef>
          <a:spcPts val="375"/>
        </a:spcBef>
        <a:buFont typeface="Arial" panose="020B0604020202020204" pitchFamily="34" charset="0"/>
        <a:buChar char="•"/>
        <a:defRPr sz="1350" kern="1200" spc="-15" baseline="0">
          <a:solidFill>
            <a:schemeClr val="tx1"/>
          </a:solidFill>
          <a:latin typeface="+mn-lt"/>
          <a:ea typeface="+mn-ea"/>
          <a:cs typeface="+mn-cs"/>
        </a:defRPr>
      </a:lvl3pPr>
      <a:lvl4pPr marL="1200150" indent="-171450" algn="l" defTabSz="685800" rtl="0" eaLnBrk="1" latinLnBrk="0" hangingPunct="1">
        <a:lnSpc>
          <a:spcPct val="110000"/>
        </a:lnSpc>
        <a:spcBef>
          <a:spcPts val="375"/>
        </a:spcBef>
        <a:buFont typeface="Arial" panose="020B0604020202020204" pitchFamily="34" charset="0"/>
        <a:buChar char="•"/>
        <a:defRPr sz="1200" kern="1200" spc="-15" baseline="0">
          <a:solidFill>
            <a:schemeClr val="tx1"/>
          </a:solidFill>
          <a:latin typeface="+mn-lt"/>
          <a:ea typeface="+mn-ea"/>
          <a:cs typeface="+mn-cs"/>
        </a:defRPr>
      </a:lvl4pPr>
      <a:lvl5pPr marL="1543050" indent="-171450" algn="l" defTabSz="685800" rtl="0" eaLnBrk="1" latinLnBrk="0" hangingPunct="1">
        <a:lnSpc>
          <a:spcPct val="110000"/>
        </a:lnSpc>
        <a:spcBef>
          <a:spcPts val="375"/>
        </a:spcBef>
        <a:buFont typeface="Arial" panose="020B0604020202020204" pitchFamily="34" charset="0"/>
        <a:buChar char="•"/>
        <a:defRPr sz="1200" kern="1200" spc="-15" baseline="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image" Target="../media/image8.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hyperlink" Target="https://www.nice.org.uk/guidance/ng87" TargetMode="External"/><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hyperlink" Target="https://nesplora.com/en/producto/attention-adults-aquarium-en/" TargetMode="Externa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hyperlink" Target="https://www.gov.wales/sites/default/files/publications/2023-12/ways-of-supporting-learners-with-attention-deficit-hyperactivity-disorder-adhd.pdf" TargetMode="External"/><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2.xml"/><Relationship Id="rId1" Type="http://schemas.openxmlformats.org/officeDocument/2006/relationships/tags" Target="../tags/tag1.xml"/><Relationship Id="rId5" Type="http://schemas.openxmlformats.org/officeDocument/2006/relationships/image" Target="../media/image10.sv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hyperlink" Target="https://youtu.be/WqoMrCLl14E?t=42" TargetMode="External"/><Relationship Id="rId3" Type="http://schemas.openxmlformats.org/officeDocument/2006/relationships/hyperlink" Target="https://uowtsd-my.sharepoint.com/personal/c_greenway_uwtsd_ac_uk/Documents/Mental%20Health%20MA/ADHD%20module/Lecture%201/SDQ_English(UK)_pt4-17single.pdf" TargetMode="External"/><Relationship Id="rId7" Type="http://schemas.openxmlformats.org/officeDocument/2006/relationships/hyperlink" Target="https://youtu.be/ybnhZCQ_Ji0"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hyperlink" Target="https://youtu.be/xFVq0xbjXv4" TargetMode="External"/><Relationship Id="rId5" Type="http://schemas.openxmlformats.org/officeDocument/2006/relationships/hyperlink" Target="https://acrobat.adobe.com/link/track?uri=urn:aaid:scds:US:cc0afb8a-cc95-3bce-a099-f8320016fd3d" TargetMode="External"/><Relationship Id="rId10" Type="http://schemas.openxmlformats.org/officeDocument/2006/relationships/hyperlink" Target="https://youtu.be/533KrYhyOPo?t=179" TargetMode="External"/><Relationship Id="rId4" Type="http://schemas.openxmlformats.org/officeDocument/2006/relationships/hyperlink" Target="https://psychology-tools.com/test/vadrs-vanderbilt-adhd-diagnostic-rating-scale" TargetMode="External"/><Relationship Id="rId9" Type="http://schemas.openxmlformats.org/officeDocument/2006/relationships/hyperlink" Target="https://youtu.be/Jjm1rZPpUiM?t=88"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Relationship Id="rId13" Type="http://schemas.openxmlformats.org/officeDocument/2006/relationships/diagramColors" Target="../diagrams/colors7.xml"/><Relationship Id="rId3" Type="http://schemas.openxmlformats.org/officeDocument/2006/relationships/image" Target="../media/image11.jpeg"/><Relationship Id="rId7" Type="http://schemas.openxmlformats.org/officeDocument/2006/relationships/diagramQuickStyle" Target="../diagrams/quickStyle6.xml"/><Relationship Id="rId12" Type="http://schemas.openxmlformats.org/officeDocument/2006/relationships/diagramQuickStyle" Target="../diagrams/quickStyle7.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Layout" Target="../diagrams/layout6.xml"/><Relationship Id="rId11" Type="http://schemas.openxmlformats.org/officeDocument/2006/relationships/diagramLayout" Target="../diagrams/layout7.xml"/><Relationship Id="rId5" Type="http://schemas.openxmlformats.org/officeDocument/2006/relationships/diagramData" Target="../diagrams/data6.xml"/><Relationship Id="rId10" Type="http://schemas.openxmlformats.org/officeDocument/2006/relationships/diagramData" Target="../diagrams/data7.xml"/><Relationship Id="rId4" Type="http://schemas.microsoft.com/office/2007/relationships/hdphoto" Target="../media/hdphoto2.wdp"/><Relationship Id="rId9" Type="http://schemas.microsoft.com/office/2007/relationships/diagramDrawing" Target="../diagrams/drawing6.xml"/><Relationship Id="rId14" Type="http://schemas.microsoft.com/office/2007/relationships/diagramDrawing" Target="../diagrams/drawing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12.xml"/><Relationship Id="rId3" Type="http://schemas.openxmlformats.org/officeDocument/2006/relationships/diagramLayout" Target="../diagrams/layout11.xml"/><Relationship Id="rId7" Type="http://schemas.openxmlformats.org/officeDocument/2006/relationships/diagramData" Target="../diagrams/data12.xml"/><Relationship Id="rId2" Type="http://schemas.openxmlformats.org/officeDocument/2006/relationships/diagramData" Target="../diagrams/data11.xml"/><Relationship Id="rId1" Type="http://schemas.openxmlformats.org/officeDocument/2006/relationships/slideLayout" Target="../slideLayouts/slideLayout13.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9.xml.rels><?xml version="1.0" encoding="UTF-8" standalone="yes"?>
<Relationships xmlns="http://schemas.openxmlformats.org/package/2006/relationships"><Relationship Id="rId3" Type="http://schemas.openxmlformats.org/officeDocument/2006/relationships/hyperlink" Target="https://uowtsd-my.sharepoint.com/:wb:/g/personal/c_greenway_uwtsd_ac_uk/Eewy-1LFWGRMh61v8trSfkkBBCo_dEISSK_dkVA7_g1ssw?e=xbRGLr" TargetMode="External"/><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1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16.xml"/></Relationships>
</file>

<file path=ppt/slides/_rels/slide24.xml.rels><?xml version="1.0" encoding="UTF-8" standalone="yes"?>
<Relationships xmlns="http://schemas.openxmlformats.org/package/2006/relationships"><Relationship Id="rId13" Type="http://schemas.openxmlformats.org/officeDocument/2006/relationships/diagramQuickStyle" Target="../diagrams/quickStyle17.xml"/><Relationship Id="rId18" Type="http://schemas.openxmlformats.org/officeDocument/2006/relationships/diagramQuickStyle" Target="../diagrams/quickStyle18.xml"/><Relationship Id="rId26" Type="http://schemas.openxmlformats.org/officeDocument/2006/relationships/diagramData" Target="../diagrams/data20.xml"/><Relationship Id="rId39" Type="http://schemas.openxmlformats.org/officeDocument/2006/relationships/diagramColors" Target="../diagrams/colors22.xml"/><Relationship Id="rId21" Type="http://schemas.openxmlformats.org/officeDocument/2006/relationships/diagramData" Target="../diagrams/data19.xml"/><Relationship Id="rId34" Type="http://schemas.openxmlformats.org/officeDocument/2006/relationships/diagramColors" Target="../diagrams/colors21.xml"/><Relationship Id="rId42" Type="http://schemas.openxmlformats.org/officeDocument/2006/relationships/diagramLayout" Target="../diagrams/layout23.xml"/><Relationship Id="rId7" Type="http://schemas.openxmlformats.org/officeDocument/2006/relationships/diagramLayout" Target="../diagrams/layout16.xml"/><Relationship Id="rId2" Type="http://schemas.openxmlformats.org/officeDocument/2006/relationships/tags" Target="../tags/tag3.xml"/><Relationship Id="rId16" Type="http://schemas.openxmlformats.org/officeDocument/2006/relationships/diagramData" Target="../diagrams/data18.xml"/><Relationship Id="rId29" Type="http://schemas.openxmlformats.org/officeDocument/2006/relationships/diagramColors" Target="../diagrams/colors20.xml"/><Relationship Id="rId1" Type="http://schemas.openxmlformats.org/officeDocument/2006/relationships/video" Target="NULL" TargetMode="External"/><Relationship Id="rId6" Type="http://schemas.openxmlformats.org/officeDocument/2006/relationships/diagramData" Target="../diagrams/data16.xml"/><Relationship Id="rId11" Type="http://schemas.openxmlformats.org/officeDocument/2006/relationships/diagramData" Target="../diagrams/data17.xml"/><Relationship Id="rId24" Type="http://schemas.openxmlformats.org/officeDocument/2006/relationships/diagramColors" Target="../diagrams/colors19.xml"/><Relationship Id="rId32" Type="http://schemas.openxmlformats.org/officeDocument/2006/relationships/diagramLayout" Target="../diagrams/layout21.xml"/><Relationship Id="rId37" Type="http://schemas.openxmlformats.org/officeDocument/2006/relationships/diagramLayout" Target="../diagrams/layout22.xml"/><Relationship Id="rId40" Type="http://schemas.microsoft.com/office/2007/relationships/diagramDrawing" Target="../diagrams/drawing22.xml"/><Relationship Id="rId45" Type="http://schemas.microsoft.com/office/2007/relationships/diagramDrawing" Target="../diagrams/drawing23.xml"/><Relationship Id="rId5" Type="http://schemas.openxmlformats.org/officeDocument/2006/relationships/notesSlide" Target="../notesSlides/notesSlide17.xml"/><Relationship Id="rId15" Type="http://schemas.microsoft.com/office/2007/relationships/diagramDrawing" Target="../diagrams/drawing17.xml"/><Relationship Id="rId23" Type="http://schemas.openxmlformats.org/officeDocument/2006/relationships/diagramQuickStyle" Target="../diagrams/quickStyle19.xml"/><Relationship Id="rId28" Type="http://schemas.openxmlformats.org/officeDocument/2006/relationships/diagramQuickStyle" Target="../diagrams/quickStyle20.xml"/><Relationship Id="rId36" Type="http://schemas.openxmlformats.org/officeDocument/2006/relationships/diagramData" Target="../diagrams/data22.xml"/><Relationship Id="rId10" Type="http://schemas.microsoft.com/office/2007/relationships/diagramDrawing" Target="../diagrams/drawing16.xml"/><Relationship Id="rId19" Type="http://schemas.openxmlformats.org/officeDocument/2006/relationships/diagramColors" Target="../diagrams/colors18.xml"/><Relationship Id="rId31" Type="http://schemas.openxmlformats.org/officeDocument/2006/relationships/diagramData" Target="../diagrams/data21.xml"/><Relationship Id="rId44" Type="http://schemas.openxmlformats.org/officeDocument/2006/relationships/diagramColors" Target="../diagrams/colors23.xml"/><Relationship Id="rId4" Type="http://schemas.openxmlformats.org/officeDocument/2006/relationships/slideLayout" Target="../slideLayouts/slideLayout17.xml"/><Relationship Id="rId9" Type="http://schemas.openxmlformats.org/officeDocument/2006/relationships/diagramColors" Target="../diagrams/colors16.xml"/><Relationship Id="rId14" Type="http://schemas.openxmlformats.org/officeDocument/2006/relationships/diagramColors" Target="../diagrams/colors17.xml"/><Relationship Id="rId22" Type="http://schemas.openxmlformats.org/officeDocument/2006/relationships/diagramLayout" Target="../diagrams/layout19.xml"/><Relationship Id="rId27" Type="http://schemas.openxmlformats.org/officeDocument/2006/relationships/diagramLayout" Target="../diagrams/layout20.xml"/><Relationship Id="rId30" Type="http://schemas.microsoft.com/office/2007/relationships/diagramDrawing" Target="../diagrams/drawing20.xml"/><Relationship Id="rId35" Type="http://schemas.microsoft.com/office/2007/relationships/diagramDrawing" Target="../diagrams/drawing21.xml"/><Relationship Id="rId43" Type="http://schemas.openxmlformats.org/officeDocument/2006/relationships/diagramQuickStyle" Target="../diagrams/quickStyle23.xml"/><Relationship Id="rId8" Type="http://schemas.openxmlformats.org/officeDocument/2006/relationships/diagramQuickStyle" Target="../diagrams/quickStyle16.xml"/><Relationship Id="rId3" Type="http://schemas.microsoft.com/office/2007/relationships/media" Target="../media/media2.mp4"/><Relationship Id="rId12" Type="http://schemas.openxmlformats.org/officeDocument/2006/relationships/diagramLayout" Target="../diagrams/layout17.xml"/><Relationship Id="rId17" Type="http://schemas.openxmlformats.org/officeDocument/2006/relationships/diagramLayout" Target="../diagrams/layout18.xml"/><Relationship Id="rId25" Type="http://schemas.microsoft.com/office/2007/relationships/diagramDrawing" Target="../diagrams/drawing19.xml"/><Relationship Id="rId33" Type="http://schemas.openxmlformats.org/officeDocument/2006/relationships/diagramQuickStyle" Target="../diagrams/quickStyle21.xml"/><Relationship Id="rId38" Type="http://schemas.openxmlformats.org/officeDocument/2006/relationships/diagramQuickStyle" Target="../diagrams/quickStyle22.xml"/><Relationship Id="rId46" Type="http://schemas.openxmlformats.org/officeDocument/2006/relationships/image" Target="../media/image17.png"/><Relationship Id="rId20" Type="http://schemas.microsoft.com/office/2007/relationships/diagramDrawing" Target="../diagrams/drawing18.xml"/><Relationship Id="rId41" Type="http://schemas.openxmlformats.org/officeDocument/2006/relationships/diagramData" Target="../diagrams/data23.xml"/></Relationships>
</file>

<file path=ppt/slides/_rels/slide25.xml.rels><?xml version="1.0" encoding="UTF-8" standalone="yes"?>
<Relationships xmlns="http://schemas.openxmlformats.org/package/2006/relationships"><Relationship Id="rId8" Type="http://schemas.openxmlformats.org/officeDocument/2006/relationships/diagramQuickStyle" Target="../diagrams/quickStyle24.xml"/><Relationship Id="rId13" Type="http://schemas.openxmlformats.org/officeDocument/2006/relationships/diagramQuickStyle" Target="../diagrams/quickStyle25.xml"/><Relationship Id="rId18" Type="http://schemas.openxmlformats.org/officeDocument/2006/relationships/diagramQuickStyle" Target="../diagrams/quickStyle26.xml"/><Relationship Id="rId26" Type="http://schemas.openxmlformats.org/officeDocument/2006/relationships/image" Target="../media/image17.png"/><Relationship Id="rId3" Type="http://schemas.microsoft.com/office/2007/relationships/media" Target="../media/media3.mp4"/><Relationship Id="rId21" Type="http://schemas.openxmlformats.org/officeDocument/2006/relationships/diagramData" Target="../diagrams/data27.xml"/><Relationship Id="rId7" Type="http://schemas.openxmlformats.org/officeDocument/2006/relationships/diagramLayout" Target="../diagrams/layout24.xml"/><Relationship Id="rId12" Type="http://schemas.openxmlformats.org/officeDocument/2006/relationships/diagramLayout" Target="../diagrams/layout25.xml"/><Relationship Id="rId17" Type="http://schemas.openxmlformats.org/officeDocument/2006/relationships/diagramLayout" Target="../diagrams/layout26.xml"/><Relationship Id="rId25" Type="http://schemas.microsoft.com/office/2007/relationships/diagramDrawing" Target="../diagrams/drawing27.xml"/><Relationship Id="rId2" Type="http://schemas.openxmlformats.org/officeDocument/2006/relationships/tags" Target="../tags/tag4.xml"/><Relationship Id="rId16" Type="http://schemas.openxmlformats.org/officeDocument/2006/relationships/diagramData" Target="../diagrams/data26.xml"/><Relationship Id="rId20" Type="http://schemas.microsoft.com/office/2007/relationships/diagramDrawing" Target="../diagrams/drawing26.xml"/><Relationship Id="rId1" Type="http://schemas.openxmlformats.org/officeDocument/2006/relationships/video" Target="NULL" TargetMode="External"/><Relationship Id="rId6" Type="http://schemas.openxmlformats.org/officeDocument/2006/relationships/diagramData" Target="../diagrams/data24.xml"/><Relationship Id="rId11" Type="http://schemas.openxmlformats.org/officeDocument/2006/relationships/diagramData" Target="../diagrams/data25.xml"/><Relationship Id="rId24" Type="http://schemas.openxmlformats.org/officeDocument/2006/relationships/diagramColors" Target="../diagrams/colors27.xml"/><Relationship Id="rId5" Type="http://schemas.openxmlformats.org/officeDocument/2006/relationships/notesSlide" Target="../notesSlides/notesSlide18.xml"/><Relationship Id="rId15" Type="http://schemas.microsoft.com/office/2007/relationships/diagramDrawing" Target="../diagrams/drawing25.xml"/><Relationship Id="rId23" Type="http://schemas.openxmlformats.org/officeDocument/2006/relationships/diagramQuickStyle" Target="../diagrams/quickStyle27.xml"/><Relationship Id="rId10" Type="http://schemas.microsoft.com/office/2007/relationships/diagramDrawing" Target="../diagrams/drawing24.xml"/><Relationship Id="rId19" Type="http://schemas.openxmlformats.org/officeDocument/2006/relationships/diagramColors" Target="../diagrams/colors26.xml"/><Relationship Id="rId4" Type="http://schemas.openxmlformats.org/officeDocument/2006/relationships/slideLayout" Target="../slideLayouts/slideLayout17.xml"/><Relationship Id="rId9" Type="http://schemas.openxmlformats.org/officeDocument/2006/relationships/diagramColors" Target="../diagrams/colors24.xml"/><Relationship Id="rId14" Type="http://schemas.openxmlformats.org/officeDocument/2006/relationships/diagramColors" Target="../diagrams/colors25.xml"/><Relationship Id="rId22" Type="http://schemas.openxmlformats.org/officeDocument/2006/relationships/diagramLayout" Target="../diagrams/layout27.xml"/></Relationships>
</file>

<file path=ppt/slides/_rels/slide26.xml.rels><?xml version="1.0" encoding="UTF-8" standalone="yes"?>
<Relationships xmlns="http://schemas.openxmlformats.org/package/2006/relationships"><Relationship Id="rId8" Type="http://schemas.microsoft.com/office/2007/relationships/diagramDrawing" Target="../diagrams/drawing28.xml"/><Relationship Id="rId3" Type="http://schemas.openxmlformats.org/officeDocument/2006/relationships/slideLayout" Target="../slideLayouts/slideLayout17.xml"/><Relationship Id="rId7" Type="http://schemas.openxmlformats.org/officeDocument/2006/relationships/diagramColors" Target="../diagrams/colors28.xml"/><Relationship Id="rId2" Type="http://schemas.openxmlformats.org/officeDocument/2006/relationships/audio" Target="../media/media4.mp3"/><Relationship Id="rId1" Type="http://schemas.microsoft.com/office/2007/relationships/media" Target="../media/media4.mp3"/><Relationship Id="rId6" Type="http://schemas.openxmlformats.org/officeDocument/2006/relationships/diagramQuickStyle" Target="../diagrams/quickStyle28.xml"/><Relationship Id="rId5" Type="http://schemas.openxmlformats.org/officeDocument/2006/relationships/diagramLayout" Target="../diagrams/layout28.xml"/><Relationship Id="rId4" Type="http://schemas.openxmlformats.org/officeDocument/2006/relationships/diagramData" Target="../diagrams/data28.xml"/><Relationship Id="rId9" Type="http://schemas.openxmlformats.org/officeDocument/2006/relationships/image" Target="../media/image15.png"/></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29.xml"/><Relationship Id="rId3" Type="http://schemas.openxmlformats.org/officeDocument/2006/relationships/slideLayout" Target="../slideLayouts/slideLayout13.xml"/><Relationship Id="rId7" Type="http://schemas.openxmlformats.org/officeDocument/2006/relationships/diagramQuickStyle" Target="../diagrams/quickStyle29.xml"/><Relationship Id="rId2" Type="http://schemas.openxmlformats.org/officeDocument/2006/relationships/audio" Target="../media/media5.mp3"/><Relationship Id="rId1" Type="http://schemas.microsoft.com/office/2007/relationships/media" Target="../media/media5.mp3"/><Relationship Id="rId6" Type="http://schemas.openxmlformats.org/officeDocument/2006/relationships/diagramLayout" Target="../diagrams/layout29.xml"/><Relationship Id="rId5" Type="http://schemas.openxmlformats.org/officeDocument/2006/relationships/diagramData" Target="../diagrams/data29.xml"/><Relationship Id="rId10" Type="http://schemas.openxmlformats.org/officeDocument/2006/relationships/image" Target="../media/image15.png"/><Relationship Id="rId4" Type="http://schemas.openxmlformats.org/officeDocument/2006/relationships/notesSlide" Target="../notesSlides/notesSlide19.xml"/><Relationship Id="rId9" Type="http://schemas.microsoft.com/office/2007/relationships/diagramDrawing" Target="../diagrams/drawing29.xml"/></Relationships>
</file>

<file path=ppt/slides/_rels/slide28.xml.rels><?xml version="1.0" encoding="UTF-8" standalone="yes"?>
<Relationships xmlns="http://schemas.openxmlformats.org/package/2006/relationships"><Relationship Id="rId8" Type="http://schemas.microsoft.com/office/2007/relationships/diagramDrawing" Target="../diagrams/drawing30.xml"/><Relationship Id="rId13" Type="http://schemas.microsoft.com/office/2007/relationships/diagramDrawing" Target="../diagrams/drawing31.xml"/><Relationship Id="rId18" Type="http://schemas.microsoft.com/office/2007/relationships/diagramDrawing" Target="../diagrams/drawing32.xml"/><Relationship Id="rId3" Type="http://schemas.openxmlformats.org/officeDocument/2006/relationships/slideLayout" Target="../slideLayouts/slideLayout17.xml"/><Relationship Id="rId21" Type="http://schemas.openxmlformats.org/officeDocument/2006/relationships/diagramQuickStyle" Target="../diagrams/quickStyle33.xml"/><Relationship Id="rId7" Type="http://schemas.openxmlformats.org/officeDocument/2006/relationships/diagramColors" Target="../diagrams/colors30.xml"/><Relationship Id="rId12" Type="http://schemas.openxmlformats.org/officeDocument/2006/relationships/diagramColors" Target="../diagrams/colors31.xml"/><Relationship Id="rId17" Type="http://schemas.openxmlformats.org/officeDocument/2006/relationships/diagramColors" Target="../diagrams/colors32.xml"/><Relationship Id="rId2" Type="http://schemas.openxmlformats.org/officeDocument/2006/relationships/audio" Target="../media/media6.mp3"/><Relationship Id="rId16" Type="http://schemas.openxmlformats.org/officeDocument/2006/relationships/diagramQuickStyle" Target="../diagrams/quickStyle32.xml"/><Relationship Id="rId20" Type="http://schemas.openxmlformats.org/officeDocument/2006/relationships/diagramLayout" Target="../diagrams/layout33.xml"/><Relationship Id="rId1" Type="http://schemas.microsoft.com/office/2007/relationships/media" Target="../media/media6.mp3"/><Relationship Id="rId6" Type="http://schemas.openxmlformats.org/officeDocument/2006/relationships/diagramQuickStyle" Target="../diagrams/quickStyle30.xml"/><Relationship Id="rId11" Type="http://schemas.openxmlformats.org/officeDocument/2006/relationships/diagramQuickStyle" Target="../diagrams/quickStyle31.xml"/><Relationship Id="rId24" Type="http://schemas.openxmlformats.org/officeDocument/2006/relationships/image" Target="../media/image15.png"/><Relationship Id="rId5" Type="http://schemas.openxmlformats.org/officeDocument/2006/relationships/diagramLayout" Target="../diagrams/layout30.xml"/><Relationship Id="rId15" Type="http://schemas.openxmlformats.org/officeDocument/2006/relationships/diagramLayout" Target="../diagrams/layout32.xml"/><Relationship Id="rId23" Type="http://schemas.microsoft.com/office/2007/relationships/diagramDrawing" Target="../diagrams/drawing33.xml"/><Relationship Id="rId10" Type="http://schemas.openxmlformats.org/officeDocument/2006/relationships/diagramLayout" Target="../diagrams/layout31.xml"/><Relationship Id="rId19" Type="http://schemas.openxmlformats.org/officeDocument/2006/relationships/diagramData" Target="../diagrams/data33.xml"/><Relationship Id="rId4" Type="http://schemas.openxmlformats.org/officeDocument/2006/relationships/diagramData" Target="../diagrams/data30.xml"/><Relationship Id="rId9" Type="http://schemas.openxmlformats.org/officeDocument/2006/relationships/diagramData" Target="../diagrams/data31.xml"/><Relationship Id="rId14" Type="http://schemas.openxmlformats.org/officeDocument/2006/relationships/diagramData" Target="../diagrams/data32.xml"/><Relationship Id="rId22" Type="http://schemas.openxmlformats.org/officeDocument/2006/relationships/diagramColors" Target="../diagrams/colors33.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0.xml"/><Relationship Id="rId1" Type="http://schemas.openxmlformats.org/officeDocument/2006/relationships/slideLayout" Target="../slideLayouts/slideLayout24.xml"/><Relationship Id="rId4" Type="http://schemas.openxmlformats.org/officeDocument/2006/relationships/image" Target="../media/image27.png"/></Relationships>
</file>

<file path=ppt/slides/_rels/slide31.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34.xml"/><Relationship Id="rId7" Type="http://schemas.microsoft.com/office/2007/relationships/diagramDrawing" Target="../diagrams/drawing34.xml"/><Relationship Id="rId2" Type="http://schemas.openxmlformats.org/officeDocument/2006/relationships/notesSlide" Target="../notesSlides/notesSlide21.xml"/><Relationship Id="rId1" Type="http://schemas.openxmlformats.org/officeDocument/2006/relationships/slideLayout" Target="../slideLayouts/slideLayout30.xml"/><Relationship Id="rId6" Type="http://schemas.openxmlformats.org/officeDocument/2006/relationships/diagramColors" Target="../diagrams/colors34.xml"/><Relationship Id="rId5" Type="http://schemas.openxmlformats.org/officeDocument/2006/relationships/diagramQuickStyle" Target="../diagrams/quickStyle34.xml"/><Relationship Id="rId10" Type="http://schemas.openxmlformats.org/officeDocument/2006/relationships/image" Target="../media/image30.png"/><Relationship Id="rId4" Type="http://schemas.openxmlformats.org/officeDocument/2006/relationships/diagramLayout" Target="../diagrams/layout34.xml"/><Relationship Id="rId9" Type="http://schemas.openxmlformats.org/officeDocument/2006/relationships/image" Target="../media/image29.jpeg"/></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3.xml"/><Relationship Id="rId1" Type="http://schemas.openxmlformats.org/officeDocument/2006/relationships/slideLayout" Target="../slideLayouts/slideLayout2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1.xml"/></Relationships>
</file>

<file path=ppt/slides/_rels/slide35.xml.rels><?xml version="1.0" encoding="UTF-8" standalone="yes"?>
<Relationships xmlns="http://schemas.openxmlformats.org/package/2006/relationships"><Relationship Id="rId8" Type="http://schemas.openxmlformats.org/officeDocument/2006/relationships/diagramLayout" Target="../diagrams/layout36.xml"/><Relationship Id="rId3" Type="http://schemas.openxmlformats.org/officeDocument/2006/relationships/diagramLayout" Target="../diagrams/layout35.xml"/><Relationship Id="rId7" Type="http://schemas.openxmlformats.org/officeDocument/2006/relationships/diagramData" Target="../diagrams/data36.xml"/><Relationship Id="rId2" Type="http://schemas.openxmlformats.org/officeDocument/2006/relationships/diagramData" Target="../diagrams/data35.xml"/><Relationship Id="rId1" Type="http://schemas.openxmlformats.org/officeDocument/2006/relationships/slideLayout" Target="../slideLayouts/slideLayout31.xml"/><Relationship Id="rId6" Type="http://schemas.microsoft.com/office/2007/relationships/diagramDrawing" Target="../diagrams/drawing35.xml"/><Relationship Id="rId11" Type="http://schemas.microsoft.com/office/2007/relationships/diagramDrawing" Target="../diagrams/drawing36.xml"/><Relationship Id="rId5" Type="http://schemas.openxmlformats.org/officeDocument/2006/relationships/diagramColors" Target="../diagrams/colors35.xml"/><Relationship Id="rId10" Type="http://schemas.openxmlformats.org/officeDocument/2006/relationships/diagramColors" Target="../diagrams/colors36.xml"/><Relationship Id="rId4" Type="http://schemas.openxmlformats.org/officeDocument/2006/relationships/diagramQuickStyle" Target="../diagrams/quickStyle35.xml"/><Relationship Id="rId9" Type="http://schemas.openxmlformats.org/officeDocument/2006/relationships/diagramQuickStyle" Target="../diagrams/quickStyle3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5.png"/></Relationships>
</file>

<file path=ppt/slides/_rels/slide38.xml.rels><?xml version="1.0" encoding="UTF-8" standalone="yes"?>
<Relationships xmlns="http://schemas.openxmlformats.org/package/2006/relationships"><Relationship Id="rId2" Type="http://schemas.openxmlformats.org/officeDocument/2006/relationships/hyperlink" Target="http://www.adhd-institute.com/burden-of-adhd/impact-of-adhd/#relatedmedia"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852511" y="262328"/>
            <a:ext cx="3895953" cy="1728192"/>
          </a:xfrm>
        </p:spPr>
        <p:txBody>
          <a:bodyPr>
            <a:noAutofit/>
          </a:bodyPr>
          <a:lstStyle/>
          <a:p>
            <a:r>
              <a:rPr lang="en-GB" sz="5400">
                <a:solidFill>
                  <a:srgbClr val="C00000"/>
                </a:solidFill>
              </a:rPr>
              <a:t>ADHD</a:t>
            </a:r>
          </a:p>
        </p:txBody>
      </p:sp>
      <p:sp>
        <p:nvSpPr>
          <p:cNvPr id="5" name="TextBox 4"/>
          <p:cNvSpPr txBox="1"/>
          <p:nvPr/>
        </p:nvSpPr>
        <p:spPr>
          <a:xfrm>
            <a:off x="6372200" y="6309320"/>
            <a:ext cx="2544286"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white"/>
                </a:solidFill>
                <a:effectLst/>
                <a:uLnTx/>
                <a:uFillTx/>
                <a:latin typeface="Georgia"/>
                <a:ea typeface="+mn-ea"/>
                <a:cs typeface="+mn-cs"/>
              </a:rPr>
              <a:t>Dr Charlotte Greenway</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332656"/>
            <a:ext cx="2376264" cy="18119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70306" y="-2748474"/>
            <a:ext cx="2390775" cy="1914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a16="http://schemas.microsoft.com/office/drawing/2014/main" id="{27EFF539-D39C-6C0A-4279-DAC969AF7B80}"/>
              </a:ext>
            </a:extLst>
          </p:cNvPr>
          <p:cNvSpPr txBox="1"/>
          <p:nvPr/>
        </p:nvSpPr>
        <p:spPr>
          <a:xfrm>
            <a:off x="519034" y="2680550"/>
            <a:ext cx="4757503" cy="3046988"/>
          </a:xfrm>
          <a:prstGeom prst="rect">
            <a:avLst/>
          </a:prstGeom>
          <a:noFill/>
        </p:spPr>
        <p:txBody>
          <a:bodyPr wrap="square">
            <a:spAutoFit/>
          </a:bodyPr>
          <a:lstStyle/>
          <a:p>
            <a:endParaRPr lang="en-GB" sz="3200" dirty="0">
              <a:latin typeface="Calibri" panose="020F0502020204030204" pitchFamily="34" charset="0"/>
              <a:ea typeface="Arial" panose="020B0604020202020204" pitchFamily="34" charset="0"/>
            </a:endParaRPr>
          </a:p>
          <a:p>
            <a:r>
              <a:rPr lang="en-GB" sz="3200" dirty="0">
                <a:effectLst/>
                <a:latin typeface="Calibri" panose="020F0502020204030204" pitchFamily="34" charset="0"/>
                <a:ea typeface="Arial" panose="020B0604020202020204" pitchFamily="34" charset="0"/>
              </a:rPr>
              <a:t>Diagnosis</a:t>
            </a:r>
          </a:p>
          <a:p>
            <a:r>
              <a:rPr lang="en-GB" sz="3200" dirty="0">
                <a:effectLst/>
                <a:latin typeface="Calibri" panose="020F0502020204030204" pitchFamily="34" charset="0"/>
                <a:ea typeface="Arial" panose="020B0604020202020204" pitchFamily="34" charset="0"/>
              </a:rPr>
              <a:t>Measurement</a:t>
            </a:r>
          </a:p>
          <a:p>
            <a:r>
              <a:rPr lang="en-GB" sz="3200" dirty="0">
                <a:latin typeface="Calibri" panose="020F0502020204030204" pitchFamily="34" charset="0"/>
                <a:ea typeface="Arial" panose="020B0604020202020204" pitchFamily="34" charset="0"/>
              </a:rPr>
              <a:t>C</a:t>
            </a:r>
            <a:r>
              <a:rPr lang="en-GB" sz="3200" dirty="0">
                <a:effectLst/>
                <a:latin typeface="Calibri" panose="020F0502020204030204" pitchFamily="34" charset="0"/>
                <a:ea typeface="Arial" panose="020B0604020202020204" pitchFamily="34" charset="0"/>
              </a:rPr>
              <a:t>o-morbidity </a:t>
            </a:r>
          </a:p>
          <a:p>
            <a:r>
              <a:rPr lang="en-GB" sz="3200" dirty="0">
                <a:latin typeface="Calibri" panose="020F0502020204030204" pitchFamily="34" charset="0"/>
                <a:ea typeface="Arial" panose="020B0604020202020204" pitchFamily="34" charset="0"/>
              </a:rPr>
              <a:t>A</a:t>
            </a:r>
            <a:r>
              <a:rPr lang="en-GB" sz="3200" dirty="0">
                <a:effectLst/>
                <a:latin typeface="Calibri" panose="020F0502020204030204" pitchFamily="34" charset="0"/>
                <a:ea typeface="Arial" panose="020B0604020202020204" pitchFamily="34" charset="0"/>
              </a:rPr>
              <a:t>etiology</a:t>
            </a:r>
          </a:p>
          <a:p>
            <a:r>
              <a:rPr lang="en-GB" sz="3200" dirty="0">
                <a:latin typeface="Calibri" panose="020F0502020204030204" pitchFamily="34" charset="0"/>
              </a:rPr>
              <a:t>Cultural differences</a:t>
            </a:r>
            <a:endParaRPr lang="en-GB" sz="3200" dirty="0"/>
          </a:p>
        </p:txBody>
      </p:sp>
      <p:pic>
        <p:nvPicPr>
          <p:cNvPr id="7" name="Picture 6" descr="A cartoon of a person with many signs on his head&#10;&#10;Description automatically generated">
            <a:extLst>
              <a:ext uri="{FF2B5EF4-FFF2-40B4-BE49-F238E27FC236}">
                <a16:creationId xmlns:a16="http://schemas.microsoft.com/office/drawing/2014/main" id="{7760663B-0BBD-CBAB-A9CE-CE3428AAC92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300024" y="2713510"/>
            <a:ext cx="2324942" cy="3506470"/>
          </a:xfrm>
          <a:prstGeom prst="rect">
            <a:avLst/>
          </a:prstGeom>
        </p:spPr>
      </p:pic>
    </p:spTree>
    <p:extLst>
      <p:ext uri="{BB962C8B-B14F-4D97-AF65-F5344CB8AC3E}">
        <p14:creationId xmlns:p14="http://schemas.microsoft.com/office/powerpoint/2010/main" val="1674199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pic>
        <p:nvPicPr>
          <p:cNvPr id="2" name="Picture 2" descr="Assessment of ADHD"/>
          <p:cNvPicPr>
            <a:picLocks noChangeAspect="1" noChangeArrowheads="1"/>
          </p:cNvPicPr>
          <p:nvPr/>
        </p:nvPicPr>
        <p:blipFill>
          <a:blip r:embed="rId3">
            <a:duotone>
              <a:schemeClr val="accent1">
                <a:shade val="45000"/>
                <a:satMod val="135000"/>
              </a:schemeClr>
              <a:prstClr val="white"/>
            </a:duotone>
            <a:extLst>
              <a:ext uri="{BEBA8EAE-BF5A-486C-A8C5-ECC9F3942E4B}">
                <a14:imgProps xmlns:a14="http://schemas.microsoft.com/office/drawing/2010/main">
                  <a14:imgLayer r:embed="rId4">
                    <a14:imgEffect>
                      <a14:colorTemperature colorTemp="4700"/>
                    </a14:imgEffect>
                  </a14:imgLayer>
                </a14:imgProps>
              </a:ext>
              <a:ext uri="{28A0092B-C50C-407E-A947-70E740481C1C}">
                <a14:useLocalDpi xmlns:a14="http://schemas.microsoft.com/office/drawing/2010/main" val="0"/>
              </a:ext>
            </a:extLst>
          </a:blip>
          <a:srcRect/>
          <a:stretch>
            <a:fillRect/>
          </a:stretch>
        </p:blipFill>
        <p:spPr bwMode="auto">
          <a:xfrm>
            <a:off x="1100446" y="1368569"/>
            <a:ext cx="6997427" cy="4032448"/>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5641" y="332656"/>
            <a:ext cx="4464496" cy="720081"/>
          </a:xfrm>
          <a:prstGeom prst="rect">
            <a:avLst/>
          </a:prstGeom>
          <a:solidFill>
            <a:schemeClr val="accent1">
              <a:lumMod val="75000"/>
            </a:schemeClr>
          </a:solidFill>
          <a:ln>
            <a:solidFill>
              <a:schemeClr val="accent1"/>
            </a:solidFill>
          </a:ln>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marR="0" lvl="0" indent="0" algn="ctr" defTabSz="800100" rtl="0" eaLnBrk="1" fontAlgn="auto" latinLnBrk="0" hangingPunct="1">
              <a:lnSpc>
                <a:spcPct val="90000"/>
              </a:lnSpc>
              <a:spcBef>
                <a:spcPct val="0"/>
              </a:spcBef>
              <a:spcAft>
                <a:spcPct val="35000"/>
              </a:spcAft>
              <a:buClrTx/>
              <a:buSzTx/>
              <a:buFontTx/>
              <a:buNone/>
              <a:tabLst/>
              <a:defRPr/>
            </a:pPr>
            <a:r>
              <a:rPr kumimoji="0" lang="en-GB" sz="1800" b="0" i="0" u="none" strike="noStrike" kern="1200" cap="none" spc="0" normalizeH="0" baseline="0" noProof="0">
                <a:ln>
                  <a:noFill/>
                </a:ln>
                <a:solidFill>
                  <a:prstClr val="white"/>
                </a:solidFill>
                <a:effectLst/>
                <a:uLnTx/>
                <a:uFillTx/>
                <a:latin typeface="Georgia"/>
                <a:ea typeface="+mn-ea"/>
                <a:cs typeface="+mn-cs"/>
              </a:rPr>
              <a:t>There is currently no single available tool for the diagnosis </a:t>
            </a:r>
          </a:p>
        </p:txBody>
      </p:sp>
      <p:sp>
        <p:nvSpPr>
          <p:cNvPr id="6" name="Rectangle 5"/>
          <p:cNvSpPr/>
          <p:nvPr/>
        </p:nvSpPr>
        <p:spPr>
          <a:xfrm>
            <a:off x="386692" y="5589240"/>
            <a:ext cx="8424936" cy="646331"/>
          </a:xfrm>
          <a:prstGeom prst="rect">
            <a:avLst/>
          </a:prstGeom>
          <a:solidFill>
            <a:schemeClr val="accent1">
              <a:lumMod val="40000"/>
              <a:lumOff val="60000"/>
            </a:schemeClr>
          </a:solid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eorgia"/>
                <a:ea typeface="+mn-ea"/>
                <a:cs typeface="+mn-cs"/>
              </a:rPr>
              <a:t>Formal diagnosis is made using evidence accumulated from the initial clinical assessment and medical classification systems</a:t>
            </a:r>
          </a:p>
        </p:txBody>
      </p:sp>
      <p:pic>
        <p:nvPicPr>
          <p:cNvPr id="7" name="Picture 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14526"/>
            <a:ext cx="1763688" cy="11822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65566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69000"/>
          </a:schemeClr>
        </a:solidFill>
        <a:effectLst/>
      </p:bgPr>
    </p:bg>
    <p:spTree>
      <p:nvGrpSpPr>
        <p:cNvPr id="1" name=""/>
        <p:cNvGrpSpPr/>
        <p:nvPr/>
      </p:nvGrpSpPr>
      <p:grpSpPr>
        <a:xfrm>
          <a:off x="0" y="0"/>
          <a:ext cx="0" cy="0"/>
          <a:chOff x="0" y="0"/>
          <a:chExt cx="0" cy="0"/>
        </a:xfrm>
      </p:grpSpPr>
      <p:sp>
        <p:nvSpPr>
          <p:cNvPr id="4" name="Rounded Rectangle 2">
            <a:extLst>
              <a:ext uri="{FF2B5EF4-FFF2-40B4-BE49-F238E27FC236}">
                <a16:creationId xmlns:a16="http://schemas.microsoft.com/office/drawing/2014/main" id="{D72D073B-7BAB-264E-3367-EE9C9A4C712A}"/>
              </a:ext>
            </a:extLst>
          </p:cNvPr>
          <p:cNvSpPr/>
          <p:nvPr/>
        </p:nvSpPr>
        <p:spPr>
          <a:xfrm>
            <a:off x="388306" y="926925"/>
            <a:ext cx="3657600" cy="914400"/>
          </a:xfrm>
          <a:prstGeom prst="roundRect">
            <a:avLst/>
          </a:prstGeom>
          <a:solidFill>
            <a:srgbClr val="F4CCCC"/>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dirty="0">
                <a:solidFill>
                  <a:schemeClr val="tx1"/>
                </a:solidFill>
              </a:rPr>
              <a:t>Recognition of Possible ADHD</a:t>
            </a:r>
          </a:p>
          <a:p>
            <a:pPr>
              <a:defRPr sz="1200"/>
            </a:pPr>
            <a:r>
              <a:rPr dirty="0">
                <a:solidFill>
                  <a:schemeClr val="tx1"/>
                </a:solidFill>
              </a:rPr>
              <a:t>Persistent symptoms</a:t>
            </a:r>
            <a:br>
              <a:rPr dirty="0">
                <a:solidFill>
                  <a:schemeClr val="tx1"/>
                </a:solidFill>
              </a:rPr>
            </a:br>
            <a:r>
              <a:rPr dirty="0">
                <a:solidFill>
                  <a:schemeClr val="tx1"/>
                </a:solidFill>
              </a:rPr>
              <a:t>Multiple settings</a:t>
            </a:r>
            <a:br>
              <a:rPr dirty="0">
                <a:solidFill>
                  <a:schemeClr val="tx1"/>
                </a:solidFill>
              </a:rPr>
            </a:br>
            <a:r>
              <a:rPr dirty="0">
                <a:solidFill>
                  <a:schemeClr val="tx1"/>
                </a:solidFill>
              </a:rPr>
              <a:t>Functional impairment</a:t>
            </a:r>
          </a:p>
        </p:txBody>
      </p:sp>
      <p:sp>
        <p:nvSpPr>
          <p:cNvPr id="5" name="Rounded Rectangle 3">
            <a:extLst>
              <a:ext uri="{FF2B5EF4-FFF2-40B4-BE49-F238E27FC236}">
                <a16:creationId xmlns:a16="http://schemas.microsoft.com/office/drawing/2014/main" id="{9BCA56AA-4F83-AC03-47A9-49E8AEEA0F3E}"/>
              </a:ext>
            </a:extLst>
          </p:cNvPr>
          <p:cNvSpPr/>
          <p:nvPr/>
        </p:nvSpPr>
        <p:spPr>
          <a:xfrm>
            <a:off x="388306" y="2342367"/>
            <a:ext cx="3657600" cy="914400"/>
          </a:xfrm>
          <a:prstGeom prst="roundRect">
            <a:avLst/>
          </a:prstGeom>
          <a:solidFill>
            <a:srgbClr val="FFE599"/>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Initial Information Gathering</a:t>
            </a:r>
          </a:p>
          <a:p>
            <a:pPr>
              <a:defRPr sz="1200"/>
            </a:pPr>
            <a:r>
              <a:rPr>
                <a:solidFill>
                  <a:schemeClr val="tx1"/>
                </a:solidFill>
              </a:rPr>
              <a:t>History</a:t>
            </a:r>
            <a:br>
              <a:rPr>
                <a:solidFill>
                  <a:schemeClr val="tx1"/>
                </a:solidFill>
              </a:rPr>
            </a:br>
            <a:r>
              <a:rPr>
                <a:solidFill>
                  <a:schemeClr val="tx1"/>
                </a:solidFill>
              </a:rPr>
              <a:t>Rating scales</a:t>
            </a:r>
            <a:br>
              <a:rPr>
                <a:solidFill>
                  <a:schemeClr val="tx1"/>
                </a:solidFill>
              </a:rPr>
            </a:br>
            <a:r>
              <a:rPr>
                <a:solidFill>
                  <a:schemeClr val="tx1"/>
                </a:solidFill>
              </a:rPr>
              <a:t>Rule out alternatives</a:t>
            </a:r>
          </a:p>
        </p:txBody>
      </p:sp>
      <p:sp>
        <p:nvSpPr>
          <p:cNvPr id="6" name="Rounded Rectangle 4">
            <a:extLst>
              <a:ext uri="{FF2B5EF4-FFF2-40B4-BE49-F238E27FC236}">
                <a16:creationId xmlns:a16="http://schemas.microsoft.com/office/drawing/2014/main" id="{A3619F5B-4E27-49A5-CA5C-3E2B77C676FF}"/>
              </a:ext>
            </a:extLst>
          </p:cNvPr>
          <p:cNvSpPr/>
          <p:nvPr/>
        </p:nvSpPr>
        <p:spPr>
          <a:xfrm>
            <a:off x="388306" y="3739020"/>
            <a:ext cx="3657600" cy="914400"/>
          </a:xfrm>
          <a:prstGeom prst="roundRect">
            <a:avLst/>
          </a:prstGeom>
          <a:solidFill>
            <a:srgbClr val="CFE2F3"/>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Referral to Specialist</a:t>
            </a:r>
          </a:p>
          <a:p>
            <a:pPr>
              <a:defRPr sz="1200"/>
            </a:pPr>
            <a:r>
              <a:rPr>
                <a:solidFill>
                  <a:schemeClr val="tx1"/>
                </a:solidFill>
              </a:rPr>
              <a:t>Paediatrician / Psychiatrist /</a:t>
            </a:r>
            <a:br>
              <a:rPr>
                <a:solidFill>
                  <a:schemeClr val="tx1"/>
                </a:solidFill>
              </a:rPr>
            </a:br>
            <a:r>
              <a:rPr>
                <a:solidFill>
                  <a:schemeClr val="tx1"/>
                </a:solidFill>
              </a:rPr>
              <a:t>ADHD-trained nurse</a:t>
            </a:r>
          </a:p>
        </p:txBody>
      </p:sp>
      <p:sp>
        <p:nvSpPr>
          <p:cNvPr id="7" name="Rounded Rectangle 5">
            <a:extLst>
              <a:ext uri="{FF2B5EF4-FFF2-40B4-BE49-F238E27FC236}">
                <a16:creationId xmlns:a16="http://schemas.microsoft.com/office/drawing/2014/main" id="{6771DDF8-F248-C23A-F720-45CFDC88C665}"/>
              </a:ext>
            </a:extLst>
          </p:cNvPr>
          <p:cNvSpPr/>
          <p:nvPr/>
        </p:nvSpPr>
        <p:spPr>
          <a:xfrm>
            <a:off x="388306" y="5085567"/>
            <a:ext cx="3657600" cy="914400"/>
          </a:xfrm>
          <a:prstGeom prst="roundRect">
            <a:avLst/>
          </a:prstGeom>
          <a:solidFill>
            <a:srgbClr val="D9EAD3"/>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Comprehensive Assessment</a:t>
            </a:r>
          </a:p>
          <a:p>
            <a:pPr>
              <a:defRPr sz="1200"/>
            </a:pPr>
            <a:r>
              <a:rPr>
                <a:solidFill>
                  <a:schemeClr val="tx1"/>
                </a:solidFill>
              </a:rPr>
              <a:t>DSM-5 / ICD criteria</a:t>
            </a:r>
            <a:br>
              <a:rPr>
                <a:solidFill>
                  <a:schemeClr val="tx1"/>
                </a:solidFill>
              </a:rPr>
            </a:br>
            <a:r>
              <a:rPr>
                <a:solidFill>
                  <a:schemeClr val="tx1"/>
                </a:solidFill>
              </a:rPr>
              <a:t>Multi-source evidence</a:t>
            </a:r>
            <a:br>
              <a:rPr>
                <a:solidFill>
                  <a:schemeClr val="tx1"/>
                </a:solidFill>
              </a:rPr>
            </a:br>
            <a:r>
              <a:rPr>
                <a:solidFill>
                  <a:schemeClr val="tx1"/>
                </a:solidFill>
              </a:rPr>
              <a:t>Assess comorbidities</a:t>
            </a:r>
          </a:p>
        </p:txBody>
      </p:sp>
      <p:sp>
        <p:nvSpPr>
          <p:cNvPr id="8" name="Rounded Rectangle 6">
            <a:extLst>
              <a:ext uri="{FF2B5EF4-FFF2-40B4-BE49-F238E27FC236}">
                <a16:creationId xmlns:a16="http://schemas.microsoft.com/office/drawing/2014/main" id="{7366F1DC-FC7A-3525-4D6F-E37A022D2B1C}"/>
              </a:ext>
            </a:extLst>
          </p:cNvPr>
          <p:cNvSpPr/>
          <p:nvPr/>
        </p:nvSpPr>
        <p:spPr>
          <a:xfrm>
            <a:off x="4841309" y="933188"/>
            <a:ext cx="3657600" cy="914400"/>
          </a:xfrm>
          <a:prstGeom prst="roundRect">
            <a:avLst/>
          </a:prstGeom>
          <a:solidFill>
            <a:srgbClr val="C9DAF8"/>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Diagnostic Criteria Check</a:t>
            </a:r>
          </a:p>
          <a:p>
            <a:pPr>
              <a:defRPr sz="1200"/>
            </a:pPr>
            <a:r>
              <a:rPr>
                <a:solidFill>
                  <a:schemeClr val="tx1"/>
                </a:solidFill>
              </a:rPr>
              <a:t>Criteria met?</a:t>
            </a:r>
            <a:br>
              <a:rPr>
                <a:solidFill>
                  <a:schemeClr val="tx1"/>
                </a:solidFill>
              </a:rPr>
            </a:br>
            <a:r>
              <a:rPr>
                <a:solidFill>
                  <a:schemeClr val="tx1"/>
                </a:solidFill>
              </a:rPr>
              <a:t>Symptoms before age 12</a:t>
            </a:r>
            <a:br>
              <a:rPr>
                <a:solidFill>
                  <a:schemeClr val="tx1"/>
                </a:solidFill>
              </a:rPr>
            </a:br>
            <a:r>
              <a:rPr>
                <a:solidFill>
                  <a:schemeClr val="tx1"/>
                </a:solidFill>
              </a:rPr>
              <a:t>Impairment present</a:t>
            </a:r>
          </a:p>
        </p:txBody>
      </p:sp>
      <p:sp>
        <p:nvSpPr>
          <p:cNvPr id="9" name="Rounded Rectangle 7">
            <a:extLst>
              <a:ext uri="{FF2B5EF4-FFF2-40B4-BE49-F238E27FC236}">
                <a16:creationId xmlns:a16="http://schemas.microsoft.com/office/drawing/2014/main" id="{3F56D35D-D9DD-8D75-E2E8-206479DEA0C6}"/>
              </a:ext>
            </a:extLst>
          </p:cNvPr>
          <p:cNvSpPr/>
          <p:nvPr/>
        </p:nvSpPr>
        <p:spPr>
          <a:xfrm>
            <a:off x="4841309" y="2323577"/>
            <a:ext cx="3657600" cy="914400"/>
          </a:xfrm>
          <a:prstGeom prst="roundRect">
            <a:avLst/>
          </a:prstGeom>
          <a:solidFill>
            <a:srgbClr val="FFF2CC"/>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Use of Digital Tools (Optional)</a:t>
            </a:r>
          </a:p>
          <a:p>
            <a:pPr>
              <a:defRPr sz="1200"/>
            </a:pPr>
            <a:r>
              <a:rPr>
                <a:solidFill>
                  <a:schemeClr val="tx1"/>
                </a:solidFill>
              </a:rPr>
              <a:t>QbTest as adjunct</a:t>
            </a:r>
            <a:br>
              <a:rPr>
                <a:solidFill>
                  <a:schemeClr val="tx1"/>
                </a:solidFill>
              </a:rPr>
            </a:br>
            <a:r>
              <a:rPr>
                <a:solidFill>
                  <a:schemeClr val="tx1"/>
                </a:solidFill>
              </a:rPr>
              <a:t>Supports quicker decisions</a:t>
            </a:r>
          </a:p>
        </p:txBody>
      </p:sp>
      <p:sp>
        <p:nvSpPr>
          <p:cNvPr id="10" name="Rounded Rectangle 8">
            <a:extLst>
              <a:ext uri="{FF2B5EF4-FFF2-40B4-BE49-F238E27FC236}">
                <a16:creationId xmlns:a16="http://schemas.microsoft.com/office/drawing/2014/main" id="{4FBA909C-52BF-9A00-652D-B27259A32A20}"/>
              </a:ext>
            </a:extLst>
          </p:cNvPr>
          <p:cNvSpPr/>
          <p:nvPr/>
        </p:nvSpPr>
        <p:spPr>
          <a:xfrm>
            <a:off x="4841309" y="3739020"/>
            <a:ext cx="3657600" cy="914400"/>
          </a:xfrm>
          <a:prstGeom prst="roundRect">
            <a:avLst/>
          </a:prstGeom>
          <a:solidFill>
            <a:srgbClr val="EAD1DC"/>
          </a:solidFill>
        </p:spPr>
        <p:style>
          <a:lnRef idx="1">
            <a:schemeClr val="accent1"/>
          </a:lnRef>
          <a:fillRef idx="3">
            <a:schemeClr val="accent1"/>
          </a:fillRef>
          <a:effectRef idx="2">
            <a:schemeClr val="accent1"/>
          </a:effectRef>
          <a:fontRef idx="minor">
            <a:schemeClr val="lt1"/>
          </a:fontRef>
        </p:style>
        <p:txBody>
          <a:bodyPr rtlCol="0" anchor="ctr"/>
          <a:lstStyle/>
          <a:p>
            <a:pPr>
              <a:defRPr sz="1400" b="1"/>
            </a:pPr>
            <a:r>
              <a:rPr>
                <a:solidFill>
                  <a:schemeClr val="tx1"/>
                </a:solidFill>
              </a:rPr>
              <a:t>Communication of Diagnosis</a:t>
            </a:r>
          </a:p>
          <a:p>
            <a:pPr>
              <a:defRPr sz="1200"/>
            </a:pPr>
            <a:r>
              <a:rPr>
                <a:solidFill>
                  <a:schemeClr val="tx1"/>
                </a:solidFill>
              </a:rPr>
              <a:t>Share with patient &amp; carers</a:t>
            </a:r>
            <a:br>
              <a:rPr>
                <a:solidFill>
                  <a:schemeClr val="tx1"/>
                </a:solidFill>
              </a:rPr>
            </a:br>
            <a:r>
              <a:rPr>
                <a:solidFill>
                  <a:schemeClr val="tx1"/>
                </a:solidFill>
              </a:rPr>
              <a:t>Written report</a:t>
            </a:r>
            <a:br>
              <a:rPr>
                <a:solidFill>
                  <a:schemeClr val="tx1"/>
                </a:solidFill>
              </a:rPr>
            </a:br>
            <a:r>
              <a:rPr>
                <a:solidFill>
                  <a:schemeClr val="tx1"/>
                </a:solidFill>
              </a:rPr>
              <a:t>Recommendations</a:t>
            </a:r>
          </a:p>
        </p:txBody>
      </p:sp>
      <p:sp>
        <p:nvSpPr>
          <p:cNvPr id="11" name="TextBox 10">
            <a:extLst>
              <a:ext uri="{FF2B5EF4-FFF2-40B4-BE49-F238E27FC236}">
                <a16:creationId xmlns:a16="http://schemas.microsoft.com/office/drawing/2014/main" id="{4D869ACC-E848-2B4D-3D81-3A617B154A4D}"/>
              </a:ext>
            </a:extLst>
          </p:cNvPr>
          <p:cNvSpPr txBox="1"/>
          <p:nvPr/>
        </p:nvSpPr>
        <p:spPr>
          <a:xfrm>
            <a:off x="5098097" y="5370990"/>
            <a:ext cx="3477732" cy="461665"/>
          </a:xfrm>
          <a:prstGeom prst="rect">
            <a:avLst/>
          </a:prstGeom>
          <a:noFill/>
        </p:spPr>
        <p:txBody>
          <a:bodyPr wrap="square" rtlCol="0">
            <a:spAutoFit/>
          </a:bodyPr>
          <a:lstStyle/>
          <a:p>
            <a:r>
              <a:rPr lang="en-GB" sz="2400" dirty="0">
                <a:hlinkClick r:id="rId3"/>
              </a:rPr>
              <a:t>Nice Guidelines 2018</a:t>
            </a:r>
            <a:endParaRPr lang="en-GB" sz="2400" dirty="0"/>
          </a:p>
        </p:txBody>
      </p:sp>
      <p:sp>
        <p:nvSpPr>
          <p:cNvPr id="13" name="TextBox 12">
            <a:extLst>
              <a:ext uri="{FF2B5EF4-FFF2-40B4-BE49-F238E27FC236}">
                <a16:creationId xmlns:a16="http://schemas.microsoft.com/office/drawing/2014/main" id="{B9F2EB09-0CFE-5529-CDF6-A88D4E469D4C}"/>
              </a:ext>
            </a:extLst>
          </p:cNvPr>
          <p:cNvSpPr txBox="1"/>
          <p:nvPr/>
        </p:nvSpPr>
        <p:spPr>
          <a:xfrm>
            <a:off x="319414" y="280594"/>
            <a:ext cx="8436280" cy="369332"/>
          </a:xfrm>
          <a:prstGeom prst="rect">
            <a:avLst/>
          </a:prstGeom>
          <a:noFill/>
        </p:spPr>
        <p:txBody>
          <a:bodyPr wrap="square">
            <a:spAutoFit/>
          </a:bodyPr>
          <a:lstStyle/>
          <a:p>
            <a:r>
              <a:rPr lang="en-GB" dirty="0"/>
              <a:t>Attention deficit hyperactivity disorder: diagnosis and management (NICE, 2018) </a:t>
            </a:r>
          </a:p>
        </p:txBody>
      </p:sp>
    </p:spTree>
    <p:extLst>
      <p:ext uri="{BB962C8B-B14F-4D97-AF65-F5344CB8AC3E}">
        <p14:creationId xmlns:p14="http://schemas.microsoft.com/office/powerpoint/2010/main" val="118677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45706-31D5-E3BF-4D62-888ACB161FC6}"/>
              </a:ext>
            </a:extLst>
          </p:cNvPr>
          <p:cNvSpPr>
            <a:spLocks noGrp="1"/>
          </p:cNvSpPr>
          <p:nvPr>
            <p:ph type="title"/>
          </p:nvPr>
        </p:nvSpPr>
        <p:spPr>
          <a:xfrm>
            <a:off x="304800" y="435280"/>
            <a:ext cx="8534400" cy="758952"/>
          </a:xfrm>
        </p:spPr>
        <p:txBody>
          <a:bodyPr>
            <a:normAutofit fontScale="90000"/>
          </a:bodyPr>
          <a:lstStyle/>
          <a:p>
            <a:r>
              <a:rPr lang="en-GB" dirty="0"/>
              <a:t>Digital Technologies for Assessing ADHD – NICE Diagnostics Guidance (DG60) 2024</a:t>
            </a:r>
          </a:p>
        </p:txBody>
      </p:sp>
      <p:graphicFrame>
        <p:nvGraphicFramePr>
          <p:cNvPr id="4" name="Content Placeholder 3">
            <a:extLst>
              <a:ext uri="{FF2B5EF4-FFF2-40B4-BE49-F238E27FC236}">
                <a16:creationId xmlns:a16="http://schemas.microsoft.com/office/drawing/2014/main" id="{30DF9179-52C4-7820-BA10-E51AD48CC313}"/>
              </a:ext>
            </a:extLst>
          </p:cNvPr>
          <p:cNvGraphicFramePr>
            <a:graphicFrameLocks noGrp="1"/>
          </p:cNvGraphicFramePr>
          <p:nvPr>
            <p:ph sz="quarter" idx="1"/>
            <p:extLst>
              <p:ext uri="{D42A27DB-BD31-4B8C-83A1-F6EECF244321}">
                <p14:modId xmlns:p14="http://schemas.microsoft.com/office/powerpoint/2010/main" val="3652766218"/>
              </p:ext>
            </p:extLst>
          </p:nvPr>
        </p:nvGraphicFramePr>
        <p:xfrm>
          <a:off x="304800" y="1414312"/>
          <a:ext cx="8503920" cy="921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F505A4EC-37DE-FA70-39F4-ED63AF398D15}"/>
              </a:ext>
            </a:extLst>
          </p:cNvPr>
          <p:cNvGraphicFramePr/>
          <p:nvPr>
            <p:extLst>
              <p:ext uri="{D42A27DB-BD31-4B8C-83A1-F6EECF244321}">
                <p14:modId xmlns:p14="http://schemas.microsoft.com/office/powerpoint/2010/main" val="126765913"/>
              </p:ext>
            </p:extLst>
          </p:nvPr>
        </p:nvGraphicFramePr>
        <p:xfrm>
          <a:off x="413358" y="2176398"/>
          <a:ext cx="3970752" cy="424632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9" name="TextBox 8">
            <a:extLst>
              <a:ext uri="{FF2B5EF4-FFF2-40B4-BE49-F238E27FC236}">
                <a16:creationId xmlns:a16="http://schemas.microsoft.com/office/drawing/2014/main" id="{B8F423F8-FCE6-61FF-0005-A9A66DD1D030}"/>
              </a:ext>
            </a:extLst>
          </p:cNvPr>
          <p:cNvSpPr txBox="1"/>
          <p:nvPr/>
        </p:nvSpPr>
        <p:spPr>
          <a:xfrm>
            <a:off x="4556760" y="2452402"/>
            <a:ext cx="4251960" cy="3962623"/>
          </a:xfrm>
          <a:prstGeom prst="rect">
            <a:avLst/>
          </a:prstGeom>
          <a:solidFill>
            <a:schemeClr val="bg2">
              <a:lumMod val="50000"/>
            </a:schemeClr>
          </a:solidFill>
        </p:spPr>
        <p:txBody>
          <a:bodyPr wrap="square">
            <a:spAutoFit/>
          </a:bodyPr>
          <a:lstStyle/>
          <a:p>
            <a:pPr>
              <a:buNone/>
            </a:pPr>
            <a:r>
              <a:rPr lang="en-GB" b="1" dirty="0">
                <a:solidFill>
                  <a:schemeClr val="bg1"/>
                </a:solidFill>
              </a:rPr>
              <a:t>Technologies Requiring More Research</a:t>
            </a:r>
          </a:p>
          <a:p>
            <a:pPr>
              <a:buNone/>
            </a:pPr>
            <a:endParaRPr lang="en-GB" sz="1050" b="1" dirty="0">
              <a:solidFill>
                <a:schemeClr val="bg1"/>
              </a:solidFill>
            </a:endParaRPr>
          </a:p>
          <a:p>
            <a:pPr>
              <a:buFont typeface="Arial" panose="020B0604020202020204" pitchFamily="34" charset="0"/>
              <a:buChar char="•"/>
            </a:pPr>
            <a:r>
              <a:rPr lang="en-GB" dirty="0">
                <a:solidFill>
                  <a:schemeClr val="bg1"/>
                </a:solidFill>
              </a:rPr>
              <a:t>For diagnosing suspected ADHD:</a:t>
            </a:r>
          </a:p>
          <a:p>
            <a:pPr marL="742950" lvl="1" indent="-285750">
              <a:buFont typeface="Arial" panose="020B0604020202020204" pitchFamily="34" charset="0"/>
              <a:buChar char="•"/>
            </a:pPr>
            <a:r>
              <a:rPr lang="en-GB" b="1" dirty="0" err="1">
                <a:solidFill>
                  <a:schemeClr val="bg1"/>
                </a:solidFill>
              </a:rPr>
              <a:t>QbTest</a:t>
            </a:r>
            <a:r>
              <a:rPr lang="en-GB" dirty="0">
                <a:solidFill>
                  <a:schemeClr val="bg1"/>
                </a:solidFill>
              </a:rPr>
              <a:t> in individuals </a:t>
            </a:r>
            <a:r>
              <a:rPr lang="en-GB" b="1" dirty="0">
                <a:solidFill>
                  <a:schemeClr val="bg1"/>
                </a:solidFill>
              </a:rPr>
              <a:t>18 years and over</a:t>
            </a:r>
            <a:endParaRPr lang="en-GB" dirty="0">
              <a:solidFill>
                <a:schemeClr val="bg1"/>
              </a:solidFill>
            </a:endParaRPr>
          </a:p>
          <a:p>
            <a:pPr marL="742950" lvl="1" indent="-285750">
              <a:buFont typeface="Arial" panose="020B0604020202020204" pitchFamily="34" charset="0"/>
              <a:buChar char="•"/>
            </a:pPr>
            <a:r>
              <a:rPr lang="en-GB" b="1" dirty="0" err="1">
                <a:solidFill>
                  <a:schemeClr val="bg1"/>
                </a:solidFill>
              </a:rPr>
              <a:t>EFSim</a:t>
            </a:r>
            <a:r>
              <a:rPr lang="en-GB" b="1" dirty="0">
                <a:solidFill>
                  <a:schemeClr val="bg1"/>
                </a:solidFill>
              </a:rPr>
              <a:t> Test</a:t>
            </a:r>
            <a:r>
              <a:rPr lang="en-GB" dirty="0">
                <a:solidFill>
                  <a:schemeClr val="bg1"/>
                </a:solidFill>
              </a:rPr>
              <a:t> (incl. web version)</a:t>
            </a:r>
          </a:p>
          <a:p>
            <a:pPr marL="742950" lvl="1" indent="-285750">
              <a:buFont typeface="Arial" panose="020B0604020202020204" pitchFamily="34" charset="0"/>
              <a:buChar char="•"/>
            </a:pPr>
            <a:r>
              <a:rPr lang="en-GB" b="1" dirty="0" err="1">
                <a:solidFill>
                  <a:schemeClr val="bg1"/>
                </a:solidFill>
              </a:rPr>
              <a:t>Nesplora</a:t>
            </a:r>
            <a:r>
              <a:rPr lang="en-GB" b="1" dirty="0">
                <a:solidFill>
                  <a:schemeClr val="bg1"/>
                </a:solidFill>
              </a:rPr>
              <a:t> Attention</a:t>
            </a:r>
            <a:r>
              <a:rPr lang="en-GB" dirty="0">
                <a:solidFill>
                  <a:schemeClr val="bg1"/>
                </a:solidFill>
              </a:rPr>
              <a:t> (Adults: “</a:t>
            </a:r>
            <a:r>
              <a:rPr lang="en-GB" dirty="0">
                <a:solidFill>
                  <a:schemeClr val="bg1"/>
                </a:solidFill>
                <a:hlinkClick r:id="rId12"/>
              </a:rPr>
              <a:t>Aquarium</a:t>
            </a:r>
            <a:r>
              <a:rPr lang="en-GB" dirty="0">
                <a:solidFill>
                  <a:schemeClr val="bg1"/>
                </a:solidFill>
              </a:rPr>
              <a:t>” &amp; Kids: “Aula”)</a:t>
            </a:r>
          </a:p>
          <a:p>
            <a:pPr marL="742950" lvl="1" indent="-285750">
              <a:buFont typeface="Arial" panose="020B0604020202020204" pitchFamily="34" charset="0"/>
              <a:buChar char="•"/>
            </a:pPr>
            <a:r>
              <a:rPr lang="en-GB" b="1" dirty="0" err="1">
                <a:solidFill>
                  <a:schemeClr val="bg1"/>
                </a:solidFill>
              </a:rPr>
              <a:t>QbCheck</a:t>
            </a:r>
            <a:r>
              <a:rPr lang="en-GB" dirty="0">
                <a:solidFill>
                  <a:schemeClr val="bg1"/>
                </a:solidFill>
              </a:rPr>
              <a:t>.</a:t>
            </a:r>
          </a:p>
          <a:p>
            <a:pPr marL="742950" lvl="1" indent="-285750">
              <a:buFont typeface="Arial" panose="020B0604020202020204" pitchFamily="34" charset="0"/>
              <a:buChar char="•"/>
            </a:pPr>
            <a:endParaRPr lang="en-GB" sz="600" dirty="0">
              <a:solidFill>
                <a:schemeClr val="bg1"/>
              </a:solidFill>
            </a:endParaRPr>
          </a:p>
          <a:p>
            <a:pPr>
              <a:buFont typeface="Arial" panose="020B0604020202020204" pitchFamily="34" charset="0"/>
              <a:buChar char="•"/>
            </a:pPr>
            <a:r>
              <a:rPr lang="en-GB" dirty="0">
                <a:solidFill>
                  <a:schemeClr val="bg1"/>
                </a:solidFill>
              </a:rPr>
              <a:t>For evaluating </a:t>
            </a:r>
            <a:r>
              <a:rPr lang="en-GB" b="1" dirty="0">
                <a:solidFill>
                  <a:schemeClr val="bg1"/>
                </a:solidFill>
              </a:rPr>
              <a:t>treatment response</a:t>
            </a:r>
            <a:r>
              <a:rPr lang="en-GB" dirty="0">
                <a:solidFill>
                  <a:schemeClr val="bg1"/>
                </a:solidFill>
              </a:rPr>
              <a:t>:</a:t>
            </a:r>
          </a:p>
          <a:p>
            <a:pPr marL="742950" lvl="1" indent="-285750">
              <a:buFont typeface="Arial" panose="020B0604020202020204" pitchFamily="34" charset="0"/>
              <a:buChar char="•"/>
            </a:pPr>
            <a:r>
              <a:rPr lang="en-GB" dirty="0">
                <a:solidFill>
                  <a:schemeClr val="bg1"/>
                </a:solidFill>
              </a:rPr>
              <a:t>Same list of technologies (including </a:t>
            </a:r>
            <a:r>
              <a:rPr lang="en-GB" dirty="0" err="1">
                <a:solidFill>
                  <a:schemeClr val="bg1"/>
                </a:solidFill>
              </a:rPr>
              <a:t>QbTest</a:t>
            </a:r>
            <a:r>
              <a:rPr lang="en-GB" dirty="0">
                <a:solidFill>
                  <a:schemeClr val="bg1"/>
                </a:solidFill>
              </a:rPr>
              <a:t>) needs further study.</a:t>
            </a:r>
          </a:p>
        </p:txBody>
      </p:sp>
    </p:spTree>
    <p:extLst>
      <p:ext uri="{BB962C8B-B14F-4D97-AF65-F5344CB8AC3E}">
        <p14:creationId xmlns:p14="http://schemas.microsoft.com/office/powerpoint/2010/main" val="9601138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3FCB8-CFC5-EB06-FE1C-497E9A0D83D3}"/>
              </a:ext>
            </a:extLst>
          </p:cNvPr>
          <p:cNvSpPr>
            <a:spLocks noGrp="1"/>
          </p:cNvSpPr>
          <p:nvPr>
            <p:ph type="title"/>
          </p:nvPr>
        </p:nvSpPr>
        <p:spPr>
          <a:xfrm>
            <a:off x="478808" y="210844"/>
            <a:ext cx="8534400" cy="758952"/>
          </a:xfrm>
        </p:spPr>
        <p:txBody>
          <a:bodyPr/>
          <a:lstStyle/>
          <a:p>
            <a:pPr algn="l"/>
            <a:r>
              <a:rPr lang="en-GB" dirty="0"/>
              <a:t>ADHD: Wales</a:t>
            </a:r>
          </a:p>
        </p:txBody>
      </p:sp>
      <p:sp>
        <p:nvSpPr>
          <p:cNvPr id="6" name="TextBox 5">
            <a:hlinkClick r:id="rId3"/>
            <a:extLst>
              <a:ext uri="{FF2B5EF4-FFF2-40B4-BE49-F238E27FC236}">
                <a16:creationId xmlns:a16="http://schemas.microsoft.com/office/drawing/2014/main" id="{F27FCABB-816D-F379-219E-0A6EAD6C186F}"/>
              </a:ext>
            </a:extLst>
          </p:cNvPr>
          <p:cNvSpPr txBox="1"/>
          <p:nvPr/>
        </p:nvSpPr>
        <p:spPr>
          <a:xfrm>
            <a:off x="3830868" y="302482"/>
            <a:ext cx="5182340" cy="830997"/>
          </a:xfrm>
          <a:prstGeom prst="rect">
            <a:avLst/>
          </a:prstGeom>
          <a:noFill/>
        </p:spPr>
        <p:txBody>
          <a:bodyPr wrap="square">
            <a:spAutoFit/>
          </a:bodyPr>
          <a:lstStyle/>
          <a:p>
            <a:r>
              <a:rPr lang="en-GB" sz="1600" dirty="0">
                <a:hlinkClick r:id="rId3"/>
              </a:rPr>
              <a:t>Support for children and young people with Attention Deficit Hyperactivity Disorder (ADHD) in educational settings</a:t>
            </a:r>
            <a:endParaRPr lang="en-GB" sz="1600" dirty="0"/>
          </a:p>
        </p:txBody>
      </p:sp>
      <p:graphicFrame>
        <p:nvGraphicFramePr>
          <p:cNvPr id="11" name="Diagram 10">
            <a:extLst>
              <a:ext uri="{FF2B5EF4-FFF2-40B4-BE49-F238E27FC236}">
                <a16:creationId xmlns:a16="http://schemas.microsoft.com/office/drawing/2014/main" id="{BEA76D70-8EEE-E839-3275-77C26BE51A4D}"/>
              </a:ext>
            </a:extLst>
          </p:cNvPr>
          <p:cNvGraphicFramePr/>
          <p:nvPr>
            <p:extLst>
              <p:ext uri="{D42A27DB-BD31-4B8C-83A1-F6EECF244321}">
                <p14:modId xmlns:p14="http://schemas.microsoft.com/office/powerpoint/2010/main" val="1119683377"/>
              </p:ext>
            </p:extLst>
          </p:nvPr>
        </p:nvGraphicFramePr>
        <p:xfrm>
          <a:off x="341650" y="1677879"/>
          <a:ext cx="8402855" cy="47229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63385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FB5A8DE7-813C-462B-1806-1D64C4738273}"/>
              </a:ext>
            </a:extLst>
          </p:cNvPr>
          <p:cNvGraphicFramePr>
            <a:graphicFrameLocks noGrp="1"/>
          </p:cNvGraphicFramePr>
          <p:nvPr>
            <p:ph sz="quarter" idx="1"/>
            <p:extLst>
              <p:ext uri="{D42A27DB-BD31-4B8C-83A1-F6EECF244321}">
                <p14:modId xmlns:p14="http://schemas.microsoft.com/office/powerpoint/2010/main" val="155786175"/>
              </p:ext>
            </p:extLst>
          </p:nvPr>
        </p:nvGraphicFramePr>
        <p:xfrm>
          <a:off x="133145" y="115200"/>
          <a:ext cx="8895655" cy="3125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 7">
            <a:extLst>
              <a:ext uri="{FF2B5EF4-FFF2-40B4-BE49-F238E27FC236}">
                <a16:creationId xmlns:a16="http://schemas.microsoft.com/office/drawing/2014/main" id="{8E0AE94A-18FD-3BC3-AE0C-493ACC3B3C9F}"/>
              </a:ext>
            </a:extLst>
          </p:cNvPr>
          <p:cNvGraphicFramePr/>
          <p:nvPr>
            <p:extLst>
              <p:ext uri="{D42A27DB-BD31-4B8C-83A1-F6EECF244321}">
                <p14:modId xmlns:p14="http://schemas.microsoft.com/office/powerpoint/2010/main" val="2519637873"/>
              </p:ext>
            </p:extLst>
          </p:nvPr>
        </p:nvGraphicFramePr>
        <p:xfrm>
          <a:off x="194399" y="3348000"/>
          <a:ext cx="8895655" cy="32112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492651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73CC3-B128-64E7-E7B8-FCBA227567EE}"/>
              </a:ext>
            </a:extLst>
          </p:cNvPr>
          <p:cNvSpPr>
            <a:spLocks noGrp="1"/>
          </p:cNvSpPr>
          <p:nvPr>
            <p:ph type="title"/>
            <p:custDataLst>
              <p:tags r:id="rId1"/>
            </p:custDataLst>
          </p:nvPr>
        </p:nvSpPr>
        <p:spPr/>
        <p:txBody>
          <a:bodyPr/>
          <a:lstStyle/>
          <a:p>
            <a:r>
              <a:rPr lang="en-GB"/>
              <a:t>Join the Vevox session</a:t>
            </a:r>
          </a:p>
        </p:txBody>
      </p:sp>
      <p:sp>
        <p:nvSpPr>
          <p:cNvPr id="4" name="TextBox 3">
            <a:extLst>
              <a:ext uri="{FF2B5EF4-FFF2-40B4-BE49-F238E27FC236}">
                <a16:creationId xmlns:a16="http://schemas.microsoft.com/office/drawing/2014/main" id="{D4AF2120-CA7E-42B2-81A1-D63013626549}"/>
              </a:ext>
            </a:extLst>
          </p:cNvPr>
          <p:cNvSpPr txBox="1"/>
          <p:nvPr>
            <p:custDataLst>
              <p:tags r:id="rId2"/>
            </p:custDataLst>
          </p:nvPr>
        </p:nvSpPr>
        <p:spPr>
          <a:xfrm>
            <a:off x="457200" y="1600200"/>
            <a:ext cx="8229600" cy="48768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164-630-142</a:t>
            </a:r>
            <a:r>
              <a:rPr lang="en-GB" sz="3500"/>
              <a:t>
Or scan the QR code</a:t>
            </a:r>
          </a:p>
        </p:txBody>
      </p:sp>
      <p:pic>
        <p:nvPicPr>
          <p:cNvPr id="5" name="Graphic 4">
            <a:extLst>
              <a:ext uri="{FF2B5EF4-FFF2-40B4-BE49-F238E27FC236}">
                <a16:creationId xmlns:a16="http://schemas.microsoft.com/office/drawing/2014/main" id="{DDB2765D-9A36-8072-8430-8831270BA43E}"/>
              </a:ext>
            </a:extLst>
          </p:cNvPr>
          <p:cNvPicPr>
            <a:picLocks/>
          </p:cNvPicPr>
          <p:nvPr/>
        </p:nvPicPr>
        <p:blipFill>
          <a:blip r:embed="rId4">
            <a:extLst>
              <a:ext uri="{96DAC541-7B7A-43D3-8B79-37D633B846F1}">
                <asvg:svgBlip xmlns:asvg="http://schemas.microsoft.com/office/drawing/2016/SVG/main" r:embed="rId5"/>
              </a:ext>
            </a:extLst>
          </a:blip>
          <a:stretch>
            <a:fillRect/>
          </a:stretch>
        </p:blipFill>
        <p:spPr>
          <a:xfrm>
            <a:off x="5907216" y="3694670"/>
            <a:ext cx="2540000" cy="2540000"/>
          </a:xfrm>
          <a:prstGeom prst="rect">
            <a:avLst/>
          </a:prstGeom>
        </p:spPr>
      </p:pic>
    </p:spTree>
    <p:extLst>
      <p:ext uri="{BB962C8B-B14F-4D97-AF65-F5344CB8AC3E}">
        <p14:creationId xmlns:p14="http://schemas.microsoft.com/office/powerpoint/2010/main" val="3383174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3C38C-0FEB-D055-894A-9B15B7A9F65F}"/>
              </a:ext>
            </a:extLst>
          </p:cNvPr>
          <p:cNvSpPr>
            <a:spLocks noGrp="1"/>
          </p:cNvSpPr>
          <p:nvPr>
            <p:ph type="title"/>
          </p:nvPr>
        </p:nvSpPr>
        <p:spPr/>
        <p:txBody>
          <a:bodyPr/>
          <a:lstStyle/>
          <a:p>
            <a:r>
              <a:rPr lang="en-GB"/>
              <a:t>Measures and methods of diagnosis</a:t>
            </a:r>
          </a:p>
        </p:txBody>
      </p:sp>
      <p:sp>
        <p:nvSpPr>
          <p:cNvPr id="3" name="Content Placeholder 2">
            <a:extLst>
              <a:ext uri="{FF2B5EF4-FFF2-40B4-BE49-F238E27FC236}">
                <a16:creationId xmlns:a16="http://schemas.microsoft.com/office/drawing/2014/main" id="{47EFE146-44A5-4C94-1E6E-6D9802204463}"/>
              </a:ext>
            </a:extLst>
          </p:cNvPr>
          <p:cNvSpPr>
            <a:spLocks noGrp="1"/>
          </p:cNvSpPr>
          <p:nvPr>
            <p:ph sz="quarter" idx="1"/>
          </p:nvPr>
        </p:nvSpPr>
        <p:spPr>
          <a:xfrm>
            <a:off x="232348" y="1428681"/>
            <a:ext cx="5591858" cy="5200719"/>
          </a:xfrm>
        </p:spPr>
        <p:txBody>
          <a:bodyPr>
            <a:normAutofit fontScale="92500" lnSpcReduction="20000"/>
          </a:bodyPr>
          <a:lstStyle/>
          <a:p>
            <a:pPr marL="0" lvl="0" indent="0" rtl="0">
              <a:lnSpc>
                <a:spcPct val="120000"/>
              </a:lnSpc>
              <a:spcBef>
                <a:spcPts val="600"/>
              </a:spcBef>
              <a:buNone/>
            </a:pPr>
            <a:r>
              <a:rPr lang="en-GB" sz="1600" b="1">
                <a:effectLst/>
                <a:latin typeface="Calibri" panose="020F0502020204030204" pitchFamily="34" charset="0"/>
                <a:ea typeface="DengXian" panose="02010600030101010101" pitchFamily="2" charset="-122"/>
                <a:cs typeface="Arial" panose="020B0604020202020204" pitchFamily="34" charset="0"/>
              </a:rPr>
              <a:t>Behaviour Scales</a:t>
            </a:r>
          </a:p>
          <a:p>
            <a:pPr marL="342900" lvl="0" indent="-342900" rtl="0">
              <a:lnSpc>
                <a:spcPct val="120000"/>
              </a:lnSpc>
              <a:spcBef>
                <a:spcPts val="600"/>
              </a:spcBef>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Behaviour assessment system for children, second</a:t>
            </a:r>
          </a:p>
          <a:p>
            <a:pPr marL="0" lvl="0" indent="0" rtl="0">
              <a:lnSpc>
                <a:spcPct val="120000"/>
              </a:lnSpc>
              <a:spcBef>
                <a:spcPts val="600"/>
              </a:spcBef>
              <a:buNone/>
            </a:pPr>
            <a:r>
              <a:rPr lang="en-GB" sz="1600">
                <a:latin typeface="Calibri" panose="020F0502020204030204" pitchFamily="34" charset="0"/>
                <a:ea typeface="DengXian" panose="02010600030101010101" pitchFamily="2" charset="-122"/>
                <a:cs typeface="Arial" panose="020B0604020202020204" pitchFamily="34" charset="0"/>
              </a:rPr>
              <a:t>        </a:t>
            </a:r>
            <a:r>
              <a:rPr lang="en-GB" sz="1600">
                <a:effectLst/>
                <a:latin typeface="Calibri" panose="020F0502020204030204" pitchFamily="34" charset="0"/>
                <a:ea typeface="DengXian" panose="02010600030101010101" pitchFamily="2" charset="-122"/>
                <a:cs typeface="Arial" panose="020B0604020202020204" pitchFamily="34" charset="0"/>
              </a:rPr>
              <a:t>edition (BASC- 2; Reynolds and </a:t>
            </a:r>
            <a:r>
              <a:rPr lang="en-GB" sz="1600" err="1">
                <a:effectLst/>
                <a:latin typeface="Calibri" panose="020F0502020204030204" pitchFamily="34" charset="0"/>
                <a:ea typeface="DengXian" panose="02010600030101010101" pitchFamily="2" charset="-122"/>
                <a:cs typeface="Arial" panose="020B0604020202020204" pitchFamily="34" charset="0"/>
              </a:rPr>
              <a:t>Kamphaus</a:t>
            </a:r>
            <a:r>
              <a:rPr lang="en-GB" sz="1600">
                <a:effectLst/>
                <a:latin typeface="Calibri" panose="020F0502020204030204" pitchFamily="34" charset="0"/>
                <a:ea typeface="DengXian" panose="02010600030101010101" pitchFamily="2" charset="-122"/>
                <a:cs typeface="Arial" panose="020B0604020202020204" pitchFamily="34" charset="0"/>
              </a:rPr>
              <a:t>, 2004)</a:t>
            </a:r>
          </a:p>
          <a:p>
            <a:pPr marL="342900" lvl="0" indent="-342900">
              <a:lnSpc>
                <a:spcPct val="120000"/>
              </a:lnSpc>
              <a:spcBef>
                <a:spcPts val="600"/>
              </a:spcBef>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Child behaviour checklist (CBCL; Achenbach, 1991)</a:t>
            </a:r>
          </a:p>
          <a:p>
            <a:pPr marL="342900" lvl="0" indent="-342900">
              <a:lnSpc>
                <a:spcPct val="120000"/>
              </a:lnSpc>
              <a:spcBef>
                <a:spcPts val="600"/>
              </a:spcBef>
              <a:buFont typeface="Symbol" panose="05050102010706020507" pitchFamily="18" charset="2"/>
              <a:buChar char=""/>
            </a:pPr>
            <a:r>
              <a:rPr lang="fr-FR" sz="1600" err="1">
                <a:effectLst/>
                <a:latin typeface="Calibri" panose="020F0502020204030204" pitchFamily="34" charset="0"/>
                <a:ea typeface="DengXian" panose="02010600030101010101" pitchFamily="2" charset="-122"/>
                <a:cs typeface="Arial" panose="020B0604020202020204" pitchFamily="34" charset="0"/>
                <a:hlinkClick r:id="rId3"/>
              </a:rPr>
              <a:t>Strengths</a:t>
            </a:r>
            <a:r>
              <a:rPr lang="fr-FR" sz="1600">
                <a:effectLst/>
                <a:latin typeface="Calibri" panose="020F0502020204030204" pitchFamily="34" charset="0"/>
                <a:ea typeface="DengXian" panose="02010600030101010101" pitchFamily="2" charset="-122"/>
                <a:cs typeface="Arial" panose="020B0604020202020204" pitchFamily="34" charset="0"/>
                <a:hlinkClick r:id="rId3"/>
              </a:rPr>
              <a:t> and </a:t>
            </a:r>
            <a:r>
              <a:rPr lang="fr-FR" sz="1600" err="1">
                <a:effectLst/>
                <a:latin typeface="Calibri" panose="020F0502020204030204" pitchFamily="34" charset="0"/>
                <a:ea typeface="DengXian" panose="02010600030101010101" pitchFamily="2" charset="-122"/>
                <a:cs typeface="Arial" panose="020B0604020202020204" pitchFamily="34" charset="0"/>
                <a:hlinkClick r:id="rId3"/>
              </a:rPr>
              <a:t>difficulties</a:t>
            </a:r>
            <a:r>
              <a:rPr lang="fr-FR" sz="1600">
                <a:effectLst/>
                <a:latin typeface="Calibri" panose="020F0502020204030204" pitchFamily="34" charset="0"/>
                <a:ea typeface="DengXian" panose="02010600030101010101" pitchFamily="2" charset="-122"/>
                <a:cs typeface="Arial" panose="020B0604020202020204" pitchFamily="34" charset="0"/>
                <a:hlinkClick r:id="rId3"/>
              </a:rPr>
              <a:t> questionnaire (SDQ, Goodman, 1997)</a:t>
            </a:r>
            <a:endParaRPr lang="en-GB" sz="16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20000"/>
              </a:lnSpc>
              <a:spcBef>
                <a:spcPts val="600"/>
              </a:spcBef>
              <a:spcAft>
                <a:spcPts val="800"/>
              </a:spcAft>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Connors’ parent and teacher rating scales revised (CRS-R, Connors et al. 1998).</a:t>
            </a:r>
          </a:p>
          <a:p>
            <a:pPr marL="0" indent="0">
              <a:lnSpc>
                <a:spcPct val="120000"/>
              </a:lnSpc>
              <a:spcBef>
                <a:spcPts val="600"/>
              </a:spcBef>
              <a:spcAft>
                <a:spcPts val="800"/>
              </a:spcAft>
              <a:buNone/>
            </a:pPr>
            <a:r>
              <a:rPr lang="en-GB" sz="1600" b="1">
                <a:effectLst/>
                <a:latin typeface="Calibri" panose="020F0502020204030204" pitchFamily="34" charset="0"/>
                <a:ea typeface="DengXian" panose="02010600030101010101" pitchFamily="2" charset="-122"/>
                <a:cs typeface="Arial" panose="020B0604020202020204" pitchFamily="34" charset="0"/>
              </a:rPr>
              <a:t>Scales specific to ADHD</a:t>
            </a:r>
          </a:p>
          <a:p>
            <a:pPr marL="342900" lvl="0" indent="-342900">
              <a:lnSpc>
                <a:spcPct val="120000"/>
              </a:lnSpc>
              <a:spcBef>
                <a:spcPts val="600"/>
              </a:spcBef>
              <a:buFont typeface="Symbol" panose="05050102010706020507" pitchFamily="18" charset="2"/>
              <a:buChar char=""/>
            </a:pPr>
            <a:r>
              <a:rPr lang="fr-FR" sz="1600">
                <a:effectLst/>
                <a:latin typeface="Calibri" panose="020F0502020204030204" pitchFamily="34" charset="0"/>
                <a:ea typeface="DengXian" panose="02010600030101010101" pitchFamily="2" charset="-122"/>
                <a:cs typeface="Arial" panose="020B0604020202020204" pitchFamily="34" charset="0"/>
              </a:rPr>
              <a:t>ADHD </a:t>
            </a:r>
            <a:r>
              <a:rPr lang="fr-FR" sz="1600" err="1">
                <a:latin typeface="Calibri" panose="020F0502020204030204" pitchFamily="34" charset="0"/>
                <a:ea typeface="DengXian" panose="02010600030101010101" pitchFamily="2" charset="-122"/>
                <a:cs typeface="Arial" panose="020B0604020202020204" pitchFamily="34" charset="0"/>
              </a:rPr>
              <a:t>S</a:t>
            </a:r>
            <a:r>
              <a:rPr lang="fr-FR" sz="1600" err="1">
                <a:effectLst/>
                <a:latin typeface="Calibri" panose="020F0502020204030204" pitchFamily="34" charset="0"/>
                <a:ea typeface="DengXian" panose="02010600030101010101" pitchFamily="2" charset="-122"/>
                <a:cs typeface="Arial" panose="020B0604020202020204" pitchFamily="34" charset="0"/>
              </a:rPr>
              <a:t>ymptom</a:t>
            </a:r>
            <a:r>
              <a:rPr lang="fr-FR" sz="1600">
                <a:effectLst/>
                <a:latin typeface="Calibri" panose="020F0502020204030204" pitchFamily="34" charset="0"/>
                <a:ea typeface="DengXian" panose="02010600030101010101" pitchFamily="2" charset="-122"/>
                <a:cs typeface="Arial" panose="020B0604020202020204" pitchFamily="34" charset="0"/>
              </a:rPr>
              <a:t> checklist – 4 (ADHD SC4 ; </a:t>
            </a:r>
            <a:r>
              <a:rPr lang="fr-FR" sz="1600" err="1">
                <a:effectLst/>
                <a:latin typeface="Calibri" panose="020F0502020204030204" pitchFamily="34" charset="0"/>
                <a:ea typeface="DengXian" panose="02010600030101010101" pitchFamily="2" charset="-122"/>
                <a:cs typeface="Arial" panose="020B0604020202020204" pitchFamily="34" charset="0"/>
              </a:rPr>
              <a:t>Gadow</a:t>
            </a:r>
            <a:r>
              <a:rPr lang="fr-FR" sz="1600">
                <a:effectLst/>
                <a:latin typeface="Calibri" panose="020F0502020204030204" pitchFamily="34" charset="0"/>
                <a:ea typeface="DengXian" panose="02010600030101010101" pitchFamily="2" charset="-122"/>
                <a:cs typeface="Arial" panose="020B0604020202020204" pitchFamily="34" charset="0"/>
              </a:rPr>
              <a:t> &amp; </a:t>
            </a:r>
            <a:r>
              <a:rPr lang="fr-FR" sz="1600" err="1">
                <a:effectLst/>
                <a:latin typeface="Calibri" panose="020F0502020204030204" pitchFamily="34" charset="0"/>
                <a:ea typeface="DengXian" panose="02010600030101010101" pitchFamily="2" charset="-122"/>
                <a:cs typeface="Arial" panose="020B0604020202020204" pitchFamily="34" charset="0"/>
              </a:rPr>
              <a:t>Sprafkin</a:t>
            </a:r>
            <a:r>
              <a:rPr lang="fr-FR" sz="1600">
                <a:effectLst/>
                <a:latin typeface="Calibri" panose="020F0502020204030204" pitchFamily="34" charset="0"/>
                <a:ea typeface="DengXian" panose="02010600030101010101" pitchFamily="2" charset="-122"/>
                <a:cs typeface="Arial" panose="020B0604020202020204" pitchFamily="34" charset="0"/>
              </a:rPr>
              <a:t>, 1997) </a:t>
            </a:r>
            <a:endParaRPr lang="en-GB" sz="160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20000"/>
              </a:lnSpc>
              <a:spcBef>
                <a:spcPts val="600"/>
              </a:spcBef>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Attention deficit/hyperactivity disorder test (ADHDT; Gilliam, 1995)</a:t>
            </a:r>
          </a:p>
          <a:p>
            <a:pPr marL="342900" lvl="0" indent="-342900">
              <a:lnSpc>
                <a:spcPct val="120000"/>
              </a:lnSpc>
              <a:spcBef>
                <a:spcPts val="600"/>
              </a:spcBef>
              <a:buFont typeface="Symbol" panose="05050102010706020507" pitchFamily="18" charset="2"/>
              <a:buChar char=""/>
            </a:pPr>
            <a:r>
              <a:rPr lang="en-GB" sz="1600">
                <a:effectLst/>
                <a:latin typeface="Calibri" panose="020F0502020204030204" pitchFamily="34" charset="0"/>
                <a:ea typeface="DengXian" panose="02010600030101010101" pitchFamily="2" charset="-122"/>
                <a:cs typeface="Arial" panose="020B0604020202020204" pitchFamily="34" charset="0"/>
              </a:rPr>
              <a:t>Attention Deficit Disorders Evaluation Scale, third edition (ADDES-3; McCarney and Arthaud, 2004)</a:t>
            </a:r>
          </a:p>
          <a:p>
            <a:pPr marL="342900" lvl="0" indent="-342900">
              <a:lnSpc>
                <a:spcPct val="120000"/>
              </a:lnSpc>
              <a:spcBef>
                <a:spcPts val="600"/>
              </a:spcBef>
              <a:spcAft>
                <a:spcPts val="800"/>
              </a:spcAft>
              <a:buFont typeface="Symbol" panose="05050102010706020507" pitchFamily="18" charset="2"/>
              <a:buChar char=""/>
            </a:pPr>
            <a:r>
              <a:rPr lang="en-GB" sz="1600">
                <a:latin typeface="Calibri" panose="020F0502020204030204" pitchFamily="34" charset="0"/>
                <a:ea typeface="DengXian" panose="02010600030101010101" pitchFamily="2" charset="-122"/>
                <a:cs typeface="Arial" panose="020B0604020202020204" pitchFamily="34" charset="0"/>
              </a:rPr>
              <a:t>T</a:t>
            </a:r>
            <a:r>
              <a:rPr lang="en-GB" sz="1600">
                <a:effectLst/>
                <a:latin typeface="Calibri" panose="020F0502020204030204" pitchFamily="34" charset="0"/>
                <a:ea typeface="DengXian" panose="02010600030101010101" pitchFamily="2" charset="-122"/>
                <a:cs typeface="Arial" panose="020B0604020202020204" pitchFamily="34" charset="0"/>
              </a:rPr>
              <a:t>he ADHD rating scale -5 (ARS-5; </a:t>
            </a:r>
            <a:r>
              <a:rPr lang="en-GB" sz="1600" err="1">
                <a:effectLst/>
                <a:latin typeface="Calibri" panose="020F0502020204030204" pitchFamily="34" charset="0"/>
                <a:ea typeface="DengXian" panose="02010600030101010101" pitchFamily="2" charset="-122"/>
                <a:cs typeface="Arial" panose="020B0604020202020204" pitchFamily="34" charset="0"/>
              </a:rPr>
              <a:t>DuPaul</a:t>
            </a:r>
            <a:r>
              <a:rPr lang="en-GB" sz="1600">
                <a:effectLst/>
                <a:latin typeface="Calibri" panose="020F0502020204030204" pitchFamily="34" charset="0"/>
                <a:ea typeface="DengXian" panose="02010600030101010101" pitchFamily="2" charset="-122"/>
                <a:cs typeface="Arial" panose="020B0604020202020204" pitchFamily="34" charset="0"/>
              </a:rPr>
              <a:t> et al., 2015).</a:t>
            </a:r>
          </a:p>
          <a:p>
            <a:pPr algn="l">
              <a:lnSpc>
                <a:spcPct val="120000"/>
              </a:lnSpc>
              <a:spcBef>
                <a:spcPts val="600"/>
              </a:spcBef>
            </a:pPr>
            <a:r>
              <a:rPr lang="en-GB" sz="1600" b="0" i="0" u="none" strike="noStrike" baseline="0">
                <a:latin typeface="Whitney-Book"/>
              </a:rPr>
              <a:t> </a:t>
            </a:r>
            <a:r>
              <a:rPr lang="en-GB" sz="1600" b="0" i="0" u="none" strike="noStrike" baseline="0">
                <a:latin typeface="Whitney-Book"/>
                <a:hlinkClick r:id="rId4"/>
              </a:rPr>
              <a:t>Vanderbilt ADHD Rating Scale (Teacher, parent)</a:t>
            </a:r>
            <a:endParaRPr lang="en-GB" sz="1600">
              <a:effectLst/>
              <a:latin typeface="Calibri" panose="020F0502020204030204" pitchFamily="34" charset="0"/>
              <a:ea typeface="DengXian" panose="02010600030101010101" pitchFamily="2" charset="-122"/>
              <a:cs typeface="Arial" panose="020B0604020202020204" pitchFamily="34" charset="0"/>
            </a:endParaRPr>
          </a:p>
          <a:p>
            <a:endParaRPr lang="en-GB" sz="2400"/>
          </a:p>
        </p:txBody>
      </p:sp>
      <p:sp>
        <p:nvSpPr>
          <p:cNvPr id="5" name="TextBox 4">
            <a:extLst>
              <a:ext uri="{FF2B5EF4-FFF2-40B4-BE49-F238E27FC236}">
                <a16:creationId xmlns:a16="http://schemas.microsoft.com/office/drawing/2014/main" id="{BD7A1718-A717-B2D2-6253-675F036C4188}"/>
              </a:ext>
            </a:extLst>
          </p:cNvPr>
          <p:cNvSpPr txBox="1"/>
          <p:nvPr/>
        </p:nvSpPr>
        <p:spPr>
          <a:xfrm>
            <a:off x="148928" y="6401112"/>
            <a:ext cx="8846144" cy="323165"/>
          </a:xfrm>
          <a:prstGeom prst="rect">
            <a:avLst/>
          </a:prstGeom>
          <a:solidFill>
            <a:srgbClr val="0070C0"/>
          </a:solidFill>
        </p:spPr>
        <p:txBody>
          <a:bodyPr wrap="square">
            <a:spAutoFit/>
          </a:bodyPr>
          <a:lstStyle/>
          <a:p>
            <a:r>
              <a:rPr lang="en-GB" sz="1500">
                <a:solidFill>
                  <a:schemeClr val="bg1"/>
                </a:solidFill>
                <a:hlinkClick r:id="rId5">
                  <a:extLst>
                    <a:ext uri="{A12FA001-AC4F-418D-AE19-62706E023703}">
                      <ahyp:hlinkClr xmlns:ahyp="http://schemas.microsoft.com/office/drawing/2018/hyperlinkcolor" val="tx"/>
                    </a:ext>
                  </a:extLst>
                </a:hlinkClick>
              </a:rPr>
              <a:t>https://acrobat.adobe.com/link/track?uri=urn:aaid:scds:US:cc0afb8a-cc95-3bce-a099-f8320016fd3d</a:t>
            </a:r>
            <a:r>
              <a:rPr lang="en-GB" sz="1500">
                <a:solidFill>
                  <a:schemeClr val="bg1"/>
                </a:solidFill>
              </a:rPr>
              <a:t> </a:t>
            </a:r>
          </a:p>
        </p:txBody>
      </p:sp>
      <p:sp>
        <p:nvSpPr>
          <p:cNvPr id="9" name="TextBox 8">
            <a:extLst>
              <a:ext uri="{FF2B5EF4-FFF2-40B4-BE49-F238E27FC236}">
                <a16:creationId xmlns:a16="http://schemas.microsoft.com/office/drawing/2014/main" id="{232CDA1C-1F8D-4679-C998-C2BCDB18AC77}"/>
              </a:ext>
            </a:extLst>
          </p:cNvPr>
          <p:cNvSpPr txBox="1"/>
          <p:nvPr/>
        </p:nvSpPr>
        <p:spPr>
          <a:xfrm>
            <a:off x="5555802" y="1428681"/>
            <a:ext cx="5186596" cy="1554272"/>
          </a:xfrm>
          <a:prstGeom prst="rect">
            <a:avLst/>
          </a:prstGeom>
          <a:noFill/>
        </p:spPr>
        <p:txBody>
          <a:bodyPr wrap="square">
            <a:spAutoFit/>
          </a:bodyPr>
          <a:lstStyle/>
          <a:p>
            <a:pPr>
              <a:spcBef>
                <a:spcPts val="600"/>
              </a:spcBef>
            </a:pPr>
            <a:r>
              <a:rPr lang="en-GB" sz="1500" b="1">
                <a:latin typeface="Calibri" panose="020F0502020204030204" pitchFamily="34" charset="0"/>
                <a:cs typeface="Calibri" panose="020F0502020204030204" pitchFamily="34" charset="0"/>
              </a:rPr>
              <a:t>Objective tests</a:t>
            </a:r>
          </a:p>
          <a:p>
            <a:pPr marL="285750" indent="-285750">
              <a:spcBef>
                <a:spcPts val="600"/>
              </a:spcBef>
              <a:buFont typeface="Arial" panose="020B0604020202020204" pitchFamily="34" charset="0"/>
              <a:buChar char="•"/>
            </a:pPr>
            <a:r>
              <a:rPr lang="en-GB" sz="1500">
                <a:latin typeface="Calibri" panose="020F0502020204030204" pitchFamily="34" charset="0"/>
                <a:cs typeface="Calibri" panose="020F0502020204030204" pitchFamily="34" charset="0"/>
                <a:hlinkClick r:id="rId6"/>
              </a:rPr>
              <a:t>Wisconsin Card Sorting Test</a:t>
            </a:r>
            <a:endParaRPr lang="en-GB" sz="1500">
              <a:latin typeface="Calibri" panose="020F0502020204030204" pitchFamily="34" charset="0"/>
              <a:cs typeface="Calibri" panose="020F0502020204030204" pitchFamily="34" charset="0"/>
            </a:endParaRPr>
          </a:p>
          <a:p>
            <a:pPr marL="285750" indent="-285750">
              <a:spcBef>
                <a:spcPts val="600"/>
              </a:spcBef>
              <a:buFont typeface="Arial" panose="020B0604020202020204" pitchFamily="34" charset="0"/>
              <a:buChar char="•"/>
            </a:pPr>
            <a:r>
              <a:rPr lang="en-GB" sz="1500">
                <a:latin typeface="Calibri" panose="020F0502020204030204" pitchFamily="34" charset="0"/>
                <a:cs typeface="Calibri" panose="020F0502020204030204" pitchFamily="34" charset="0"/>
              </a:rPr>
              <a:t>Stroop Word-</a:t>
            </a:r>
            <a:r>
              <a:rPr lang="en-GB" sz="1500" err="1">
                <a:latin typeface="Calibri" panose="020F0502020204030204" pitchFamily="34" charset="0"/>
                <a:cs typeface="Calibri" panose="020F0502020204030204" pitchFamily="34" charset="0"/>
              </a:rPr>
              <a:t>Color</a:t>
            </a:r>
            <a:r>
              <a:rPr lang="en-GB" sz="1500">
                <a:latin typeface="Calibri" panose="020F0502020204030204" pitchFamily="34" charset="0"/>
                <a:cs typeface="Calibri" panose="020F0502020204030204" pitchFamily="34" charset="0"/>
              </a:rPr>
              <a:t> Association Test</a:t>
            </a:r>
          </a:p>
          <a:p>
            <a:pPr marL="285750" indent="-285750">
              <a:spcBef>
                <a:spcPts val="600"/>
              </a:spcBef>
              <a:buFont typeface="Arial" panose="020B0604020202020204" pitchFamily="34" charset="0"/>
              <a:buChar char="•"/>
            </a:pPr>
            <a:r>
              <a:rPr lang="en-GB" sz="1500">
                <a:latin typeface="Calibri" panose="020F0502020204030204" pitchFamily="34" charset="0"/>
                <a:cs typeface="Calibri" panose="020F0502020204030204" pitchFamily="34" charset="0"/>
              </a:rPr>
              <a:t>Stop Signal Task</a:t>
            </a:r>
          </a:p>
          <a:p>
            <a:pPr marL="285750" indent="-285750">
              <a:spcBef>
                <a:spcPts val="600"/>
              </a:spcBef>
              <a:buFont typeface="Arial" panose="020B0604020202020204" pitchFamily="34" charset="0"/>
              <a:buChar char="•"/>
            </a:pPr>
            <a:r>
              <a:rPr lang="en-GB" sz="1500">
                <a:latin typeface="Calibri" panose="020F0502020204030204" pitchFamily="34" charset="0"/>
                <a:cs typeface="Calibri" panose="020F0502020204030204" pitchFamily="34" charset="0"/>
                <a:hlinkClick r:id="rId7"/>
              </a:rPr>
              <a:t>Trail Making Test</a:t>
            </a:r>
            <a:endParaRPr lang="en-GB" sz="1500">
              <a:latin typeface="Calibri" panose="020F0502020204030204" pitchFamily="34" charset="0"/>
              <a:cs typeface="Calibri" panose="020F0502020204030204" pitchFamily="34" charset="0"/>
            </a:endParaRPr>
          </a:p>
        </p:txBody>
      </p:sp>
      <p:sp>
        <p:nvSpPr>
          <p:cNvPr id="14" name="TextBox 13">
            <a:extLst>
              <a:ext uri="{FF2B5EF4-FFF2-40B4-BE49-F238E27FC236}">
                <a16:creationId xmlns:a16="http://schemas.microsoft.com/office/drawing/2014/main" id="{6341F4B4-D138-E044-098E-25986BD906BA}"/>
              </a:ext>
            </a:extLst>
          </p:cNvPr>
          <p:cNvSpPr txBox="1"/>
          <p:nvPr/>
        </p:nvSpPr>
        <p:spPr>
          <a:xfrm>
            <a:off x="5463987" y="3484967"/>
            <a:ext cx="3275279" cy="323165"/>
          </a:xfrm>
          <a:prstGeom prst="rect">
            <a:avLst/>
          </a:prstGeom>
          <a:noFill/>
        </p:spPr>
        <p:txBody>
          <a:bodyPr wrap="square">
            <a:spAutoFit/>
          </a:bodyPr>
          <a:lstStyle/>
          <a:p>
            <a:r>
              <a:rPr lang="en-GB" sz="1500" b="1">
                <a:latin typeface="Calibri" panose="020F0502020204030204" pitchFamily="34" charset="0"/>
                <a:cs typeface="Calibri" panose="020F0502020204030204" pitchFamily="34" charset="0"/>
              </a:rPr>
              <a:t>Continuous Performance Tests (CPT</a:t>
            </a:r>
            <a:r>
              <a:rPr lang="en-GB" sz="1500">
                <a:latin typeface="Calibri" panose="020F0502020204030204" pitchFamily="34" charset="0"/>
                <a:cs typeface="Calibri" panose="020F0502020204030204" pitchFamily="34" charset="0"/>
              </a:rPr>
              <a:t>)</a:t>
            </a:r>
          </a:p>
        </p:txBody>
      </p:sp>
      <p:sp>
        <p:nvSpPr>
          <p:cNvPr id="16" name="TextBox 15">
            <a:extLst>
              <a:ext uri="{FF2B5EF4-FFF2-40B4-BE49-F238E27FC236}">
                <a16:creationId xmlns:a16="http://schemas.microsoft.com/office/drawing/2014/main" id="{4CC72A28-49FE-76D9-B905-7DC235F42D6B}"/>
              </a:ext>
            </a:extLst>
          </p:cNvPr>
          <p:cNvSpPr txBox="1"/>
          <p:nvPr/>
        </p:nvSpPr>
        <p:spPr>
          <a:xfrm>
            <a:off x="5555802" y="3939860"/>
            <a:ext cx="3680013" cy="1246495"/>
          </a:xfrm>
          <a:prstGeom prst="rect">
            <a:avLst/>
          </a:prstGeom>
          <a:noFill/>
        </p:spPr>
        <p:txBody>
          <a:bodyPr wrap="square">
            <a:spAutoFit/>
          </a:bodyPr>
          <a:lstStyle/>
          <a:p>
            <a:pPr marL="285750" indent="-285750">
              <a:buFont typeface="Arial" panose="020B0604020202020204" pitchFamily="34" charset="0"/>
              <a:buChar char="•"/>
            </a:pPr>
            <a:r>
              <a:rPr lang="en-GB" sz="1500">
                <a:latin typeface="Calibri" panose="020F0502020204030204" pitchFamily="34" charset="0"/>
                <a:cs typeface="Calibri" panose="020F0502020204030204" pitchFamily="34" charset="0"/>
              </a:rPr>
              <a:t>Gordon Diagnostic System (GDS)</a:t>
            </a:r>
          </a:p>
          <a:p>
            <a:pPr marL="285750" indent="-285750">
              <a:buFont typeface="Arial" panose="020B0604020202020204" pitchFamily="34" charset="0"/>
              <a:buChar char="•"/>
            </a:pPr>
            <a:r>
              <a:rPr lang="en-GB" sz="1500">
                <a:latin typeface="Calibri" panose="020F0502020204030204" pitchFamily="34" charset="0"/>
                <a:cs typeface="Calibri" panose="020F0502020204030204" pitchFamily="34" charset="0"/>
                <a:hlinkClick r:id="rId8"/>
              </a:rPr>
              <a:t>Test of Variables of Attention (TOVA</a:t>
            </a:r>
            <a:r>
              <a:rPr lang="en-GB" sz="1500">
                <a:latin typeface="Calibri" panose="020F0502020204030204" pitchFamily="34" charset="0"/>
                <a:cs typeface="Calibri" panose="020F0502020204030204" pitchFamily="34" charset="0"/>
              </a:rPr>
              <a:t>)</a:t>
            </a:r>
          </a:p>
          <a:p>
            <a:pPr marL="285750" indent="-285750">
              <a:buFont typeface="Arial" panose="020B0604020202020204" pitchFamily="34" charset="0"/>
              <a:buChar char="•"/>
            </a:pPr>
            <a:r>
              <a:rPr lang="en-GB" sz="1500">
                <a:latin typeface="Calibri" panose="020F0502020204030204" pitchFamily="34" charset="0"/>
                <a:cs typeface="Calibri" panose="020F0502020204030204" pitchFamily="34" charset="0"/>
              </a:rPr>
              <a:t>Conners Continuous Performance Test (CCPT).15</a:t>
            </a:r>
          </a:p>
          <a:p>
            <a:pPr marL="285750" indent="-285750">
              <a:buFont typeface="Arial" panose="020B0604020202020204" pitchFamily="34" charset="0"/>
              <a:buChar char="•"/>
            </a:pPr>
            <a:endParaRPr lang="en-GB" sz="1500">
              <a:latin typeface="Calibri" panose="020F0502020204030204" pitchFamily="34" charset="0"/>
              <a:cs typeface="Calibri" panose="020F0502020204030204" pitchFamily="34" charset="0"/>
            </a:endParaRPr>
          </a:p>
        </p:txBody>
      </p:sp>
      <p:sp>
        <p:nvSpPr>
          <p:cNvPr id="18" name="TextBox 17">
            <a:extLst>
              <a:ext uri="{FF2B5EF4-FFF2-40B4-BE49-F238E27FC236}">
                <a16:creationId xmlns:a16="http://schemas.microsoft.com/office/drawing/2014/main" id="{91CD33CD-9CEB-CB80-5581-BEF1B59A143C}"/>
              </a:ext>
            </a:extLst>
          </p:cNvPr>
          <p:cNvSpPr txBox="1"/>
          <p:nvPr/>
        </p:nvSpPr>
        <p:spPr>
          <a:xfrm>
            <a:off x="5555802" y="5106154"/>
            <a:ext cx="5370226" cy="323165"/>
          </a:xfrm>
          <a:prstGeom prst="rect">
            <a:avLst/>
          </a:prstGeom>
          <a:noFill/>
        </p:spPr>
        <p:txBody>
          <a:bodyPr wrap="square">
            <a:spAutoFit/>
          </a:bodyPr>
          <a:lstStyle/>
          <a:p>
            <a:r>
              <a:rPr lang="en-GB" sz="1500" b="1">
                <a:latin typeface="Calibri" panose="020F0502020204030204" pitchFamily="34" charset="0"/>
                <a:cs typeface="Calibri" panose="020F0502020204030204" pitchFamily="34" charset="0"/>
                <a:hlinkClick r:id="rId9"/>
              </a:rPr>
              <a:t>The Quotient ADHD System</a:t>
            </a:r>
            <a:endParaRPr lang="en-GB" sz="1500" b="1">
              <a:latin typeface="Calibri" panose="020F0502020204030204" pitchFamily="34" charset="0"/>
              <a:cs typeface="Calibri" panose="020F0502020204030204" pitchFamily="34" charset="0"/>
            </a:endParaRPr>
          </a:p>
        </p:txBody>
      </p:sp>
      <p:sp>
        <p:nvSpPr>
          <p:cNvPr id="20" name="TextBox 19">
            <a:extLst>
              <a:ext uri="{FF2B5EF4-FFF2-40B4-BE49-F238E27FC236}">
                <a16:creationId xmlns:a16="http://schemas.microsoft.com/office/drawing/2014/main" id="{1209D7FF-61CE-EEB2-1DD9-F599DE708725}"/>
              </a:ext>
            </a:extLst>
          </p:cNvPr>
          <p:cNvSpPr txBox="1"/>
          <p:nvPr/>
        </p:nvSpPr>
        <p:spPr>
          <a:xfrm>
            <a:off x="5551345" y="5669723"/>
            <a:ext cx="5463914" cy="553998"/>
          </a:xfrm>
          <a:prstGeom prst="rect">
            <a:avLst/>
          </a:prstGeom>
          <a:noFill/>
        </p:spPr>
        <p:txBody>
          <a:bodyPr wrap="square">
            <a:spAutoFit/>
          </a:bodyPr>
          <a:lstStyle/>
          <a:p>
            <a:r>
              <a:rPr lang="en-GB" sz="1500">
                <a:latin typeface="Calibri" panose="020F0502020204030204" pitchFamily="34" charset="0"/>
                <a:cs typeface="Calibri" panose="020F0502020204030204" pitchFamily="34" charset="0"/>
                <a:hlinkClick r:id="rId10"/>
              </a:rPr>
              <a:t>Brain wave patterns or Quantitative EEG </a:t>
            </a:r>
          </a:p>
          <a:p>
            <a:r>
              <a:rPr lang="en-GB" sz="1500">
                <a:latin typeface="Calibri" panose="020F0502020204030204" pitchFamily="34" charset="0"/>
                <a:cs typeface="Calibri" panose="020F0502020204030204" pitchFamily="34" charset="0"/>
                <a:hlinkClick r:id="rId10"/>
              </a:rPr>
              <a:t>(QEEG)</a:t>
            </a:r>
            <a:endParaRPr lang="en-GB" sz="15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942450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CEAD-1999-EEAD-7203-93EFC9F0674B}"/>
              </a:ext>
            </a:extLst>
          </p:cNvPr>
          <p:cNvSpPr>
            <a:spLocks noGrp="1"/>
          </p:cNvSpPr>
          <p:nvPr>
            <p:ph type="title"/>
          </p:nvPr>
        </p:nvSpPr>
        <p:spPr/>
        <p:txBody>
          <a:bodyPr>
            <a:normAutofit fontScale="90000"/>
          </a:bodyPr>
          <a:lstStyle/>
          <a:p>
            <a:r>
              <a:rPr lang="en-GB" sz="4400"/>
              <a:t>Task </a:t>
            </a:r>
          </a:p>
        </p:txBody>
      </p:sp>
      <p:sp>
        <p:nvSpPr>
          <p:cNvPr id="3" name="Content Placeholder 2">
            <a:extLst>
              <a:ext uri="{FF2B5EF4-FFF2-40B4-BE49-F238E27FC236}">
                <a16:creationId xmlns:a16="http://schemas.microsoft.com/office/drawing/2014/main" id="{4754FA20-38C4-53FA-F98D-50693C91F1E3}"/>
              </a:ext>
            </a:extLst>
          </p:cNvPr>
          <p:cNvSpPr>
            <a:spLocks noGrp="1"/>
          </p:cNvSpPr>
          <p:nvPr>
            <p:ph sz="quarter" idx="1"/>
          </p:nvPr>
        </p:nvSpPr>
        <p:spPr/>
        <p:txBody>
          <a:bodyPr/>
          <a:lstStyle/>
          <a:p>
            <a:pPr marL="0" indent="0">
              <a:buNone/>
            </a:pPr>
            <a:r>
              <a:rPr lang="en-GB" b="1"/>
              <a:t>Work in pairs/three</a:t>
            </a:r>
          </a:p>
          <a:p>
            <a:pPr marL="0" indent="0">
              <a:buNone/>
            </a:pPr>
            <a:endParaRPr lang="en-GB"/>
          </a:p>
          <a:p>
            <a:pPr marL="0" indent="0">
              <a:buNone/>
            </a:pPr>
            <a:r>
              <a:rPr lang="en-GB"/>
              <a:t>What are the strengths and limitations of using scales/measurements such as these with children. </a:t>
            </a:r>
          </a:p>
          <a:p>
            <a:pPr marL="0" indent="0">
              <a:buNone/>
            </a:pPr>
            <a:endParaRPr lang="en-GB"/>
          </a:p>
          <a:p>
            <a:pPr marL="0" indent="0">
              <a:buNone/>
            </a:pPr>
            <a:r>
              <a:rPr lang="en-GB"/>
              <a:t>Think about in general and specific to the scales themselves. </a:t>
            </a:r>
          </a:p>
          <a:p>
            <a:pPr marL="0" indent="0">
              <a:buNone/>
            </a:pPr>
            <a:endParaRPr lang="en-GB"/>
          </a:p>
          <a:p>
            <a:pPr marL="0" indent="0">
              <a:buNone/>
            </a:pPr>
            <a:r>
              <a:rPr lang="en-GB"/>
              <a:t>What are the ethical considerations too?</a:t>
            </a:r>
          </a:p>
          <a:p>
            <a:endParaRPr lang="en-GB"/>
          </a:p>
        </p:txBody>
      </p:sp>
    </p:spTree>
    <p:extLst>
      <p:ext uri="{BB962C8B-B14F-4D97-AF65-F5344CB8AC3E}">
        <p14:creationId xmlns:p14="http://schemas.microsoft.com/office/powerpoint/2010/main" val="1075157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accent3">
                <a:shade val="45000"/>
                <a:satMod val="135000"/>
              </a:schemeClr>
              <a:prstClr val="white"/>
            </a:duotone>
            <a:extLst>
              <a:ext uri="{BEBA8EAE-BF5A-486C-A8C5-ECC9F3942E4B}">
                <a14:imgProps xmlns:a14="http://schemas.microsoft.com/office/drawing/2010/main">
                  <a14:imgLayer r:embed="rId4">
                    <a14:imgEffect>
                      <a14:saturation sat="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sp>
        <p:nvSpPr>
          <p:cNvPr id="3" name="Title 1"/>
          <p:cNvSpPr txBox="1">
            <a:spLocks/>
          </p:cNvSpPr>
          <p:nvPr/>
        </p:nvSpPr>
        <p:spPr>
          <a:xfrm>
            <a:off x="134911" y="188946"/>
            <a:ext cx="8842153" cy="758952"/>
          </a:xfrm>
          <a:prstGeom prst="rect">
            <a:avLst/>
          </a:prstGeom>
          <a:solidFill>
            <a:schemeClr val="bg1"/>
          </a:solidFill>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3200" b="0" i="0" u="none" strike="noStrike" kern="1200" cap="none" spc="0" normalizeH="0" baseline="0" noProof="0">
                <a:ln>
                  <a:noFill/>
                </a:ln>
                <a:solidFill>
                  <a:srgbClr val="8CADAE">
                    <a:shade val="75000"/>
                  </a:srgbClr>
                </a:solidFill>
                <a:effectLst/>
                <a:uLnTx/>
                <a:uFillTx/>
                <a:latin typeface="Georgia"/>
                <a:ea typeface="+mj-ea"/>
                <a:cs typeface="+mj-cs"/>
              </a:rPr>
              <a:t>Comorbidity </a:t>
            </a:r>
          </a:p>
        </p:txBody>
      </p:sp>
      <p:grpSp>
        <p:nvGrpSpPr>
          <p:cNvPr id="4" name="Group 3"/>
          <p:cNvGrpSpPr/>
          <p:nvPr/>
        </p:nvGrpSpPr>
        <p:grpSpPr>
          <a:xfrm>
            <a:off x="292309" y="2608290"/>
            <a:ext cx="2574058" cy="2720714"/>
            <a:chOff x="-15650" y="-626362"/>
            <a:chExt cx="2736304" cy="1824442"/>
          </a:xfrm>
        </p:grpSpPr>
        <p:sp>
          <p:nvSpPr>
            <p:cNvPr id="5" name="Rounded Rectangle 4"/>
            <p:cNvSpPr/>
            <p:nvPr/>
          </p:nvSpPr>
          <p:spPr>
            <a:xfrm>
              <a:off x="-15650" y="0"/>
              <a:ext cx="2736304" cy="1198080"/>
            </a:xfrm>
            <a:prstGeom prst="roundRect">
              <a:avLst/>
            </a:prstGeom>
          </p:spPr>
          <p:style>
            <a:lnRef idx="2">
              <a:schemeClr val="accent3">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GB" sz="2000">
                  <a:effectLst/>
                  <a:latin typeface="Calibri" panose="020F0502020204030204" pitchFamily="34" charset="0"/>
                  <a:ea typeface="DengXian" panose="02010600030101010101" pitchFamily="2" charset="-122"/>
                  <a:cs typeface="Arial" panose="020B0604020202020204" pitchFamily="34" charset="0"/>
                </a:rPr>
                <a:t>More than 2/3 of patients with ADHD have another psychiatric disorder.</a:t>
              </a:r>
              <a:endParaRPr lang="en-GB" sz="2000"/>
            </a:p>
          </p:txBody>
        </p:sp>
        <p:sp>
          <p:nvSpPr>
            <p:cNvPr id="6" name="Rounded Rectangle 4"/>
            <p:cNvSpPr/>
            <p:nvPr/>
          </p:nvSpPr>
          <p:spPr>
            <a:xfrm>
              <a:off x="152315" y="-626362"/>
              <a:ext cx="2342962" cy="582289"/>
            </a:xfrm>
            <a:prstGeom prst="rect">
              <a:avLst/>
            </a:prstGeom>
            <a:solidFill>
              <a:schemeClr val="accent6">
                <a:lumMod val="75000"/>
              </a:schemeClr>
            </a:solidFill>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defRPr/>
              </a:pPr>
              <a:r>
                <a:rPr lang="en-GB" sz="2000">
                  <a:effectLst/>
                  <a:latin typeface="Calibri" panose="020F0502020204030204" pitchFamily="34" charset="0"/>
                  <a:ea typeface="DengXian" panose="02010600030101010101" pitchFamily="2" charset="-122"/>
                  <a:cs typeface="Arial" panose="020B0604020202020204" pitchFamily="34" charset="0"/>
                </a:rPr>
                <a:t>Masi et al</a:t>
              </a:r>
              <a:r>
                <a:rPr lang="en-GB" sz="2000">
                  <a:latin typeface="Calibri" panose="020F0502020204030204" pitchFamily="34" charset="0"/>
                  <a:ea typeface="DengXian" panose="02010600030101010101" pitchFamily="2" charset="-122"/>
                  <a:cs typeface="Arial" panose="020B0604020202020204" pitchFamily="34" charset="0"/>
                </a:rPr>
                <a:t>. 2015</a:t>
              </a: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Georgia"/>
                <a:ea typeface="+mn-ea"/>
                <a:cs typeface="+mn-cs"/>
              </a:endParaRPr>
            </a:p>
          </p:txBody>
        </p:sp>
      </p:grpSp>
      <p:graphicFrame>
        <p:nvGraphicFramePr>
          <p:cNvPr id="9" name="Diagram 8">
            <a:extLst>
              <a:ext uri="{FF2B5EF4-FFF2-40B4-BE49-F238E27FC236}">
                <a16:creationId xmlns:a16="http://schemas.microsoft.com/office/drawing/2014/main" id="{9C2D88FD-8F68-C43F-24E6-1E9AC32CADDE}"/>
              </a:ext>
            </a:extLst>
          </p:cNvPr>
          <p:cNvGraphicFramePr/>
          <p:nvPr>
            <p:extLst>
              <p:ext uri="{D42A27DB-BD31-4B8C-83A1-F6EECF244321}">
                <p14:modId xmlns:p14="http://schemas.microsoft.com/office/powerpoint/2010/main" val="383393794"/>
              </p:ext>
            </p:extLst>
          </p:nvPr>
        </p:nvGraphicFramePr>
        <p:xfrm>
          <a:off x="2791450" y="2203782"/>
          <a:ext cx="6265888" cy="36950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 name="TextBox 7">
            <a:extLst>
              <a:ext uri="{FF2B5EF4-FFF2-40B4-BE49-F238E27FC236}">
                <a16:creationId xmlns:a16="http://schemas.microsoft.com/office/drawing/2014/main" id="{A6C96611-6768-836B-C472-4D27E972D72F}"/>
              </a:ext>
            </a:extLst>
          </p:cNvPr>
          <p:cNvSpPr txBox="1"/>
          <p:nvPr/>
        </p:nvSpPr>
        <p:spPr>
          <a:xfrm>
            <a:off x="1298462" y="5964580"/>
            <a:ext cx="8280252" cy="369332"/>
          </a:xfrm>
          <a:prstGeom prst="rect">
            <a:avLst/>
          </a:prstGeom>
          <a:noFill/>
        </p:spPr>
        <p:txBody>
          <a:bodyPr wrap="square">
            <a:spAutoFit/>
          </a:bodyPr>
          <a:lstStyle/>
          <a:p>
            <a:pPr lvl="0" algn="l" rtl="0"/>
            <a:r>
              <a:rPr lang="en-GB" sz="1800"/>
              <a:t>Which came first: the ADHD or the supposed comorbidity? </a:t>
            </a:r>
          </a:p>
        </p:txBody>
      </p:sp>
      <p:graphicFrame>
        <p:nvGraphicFramePr>
          <p:cNvPr id="12" name="Diagram 11">
            <a:extLst>
              <a:ext uri="{FF2B5EF4-FFF2-40B4-BE49-F238E27FC236}">
                <a16:creationId xmlns:a16="http://schemas.microsoft.com/office/drawing/2014/main" id="{45670666-61D5-A167-BE5D-C3F8CDD78190}"/>
              </a:ext>
            </a:extLst>
          </p:cNvPr>
          <p:cNvGraphicFramePr/>
          <p:nvPr>
            <p:extLst>
              <p:ext uri="{D42A27DB-BD31-4B8C-83A1-F6EECF244321}">
                <p14:modId xmlns:p14="http://schemas.microsoft.com/office/powerpoint/2010/main" val="3760122189"/>
              </p:ext>
            </p:extLst>
          </p:nvPr>
        </p:nvGraphicFramePr>
        <p:xfrm>
          <a:off x="569909" y="1029873"/>
          <a:ext cx="7937009" cy="80870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3646170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DEE005-9C46-D1A3-22F5-B597FE80BF94}"/>
              </a:ext>
            </a:extLst>
          </p:cNvPr>
          <p:cNvSpPr txBox="1"/>
          <p:nvPr/>
        </p:nvSpPr>
        <p:spPr>
          <a:xfrm>
            <a:off x="262328" y="683089"/>
            <a:ext cx="8364511" cy="4062651"/>
          </a:xfrm>
          <a:prstGeom prst="rect">
            <a:avLst/>
          </a:prstGeom>
          <a:noFill/>
        </p:spPr>
        <p:txBody>
          <a:bodyPr wrap="square">
            <a:spAutoFit/>
          </a:bodyPr>
          <a:lstStyle/>
          <a:p>
            <a:endParaRPr lang="en-GB"/>
          </a:p>
          <a:p>
            <a:r>
              <a:rPr lang="en-GB"/>
              <a:t>• </a:t>
            </a:r>
            <a:r>
              <a:rPr lang="en-GB" sz="2000"/>
              <a:t>learning difficulties</a:t>
            </a:r>
          </a:p>
          <a:p>
            <a:r>
              <a:rPr lang="en-GB" sz="2000"/>
              <a:t>• oppositional-defiant behaviour</a:t>
            </a:r>
          </a:p>
          <a:p>
            <a:r>
              <a:rPr lang="en-GB" sz="2000"/>
              <a:t>• conductive disorders</a:t>
            </a:r>
          </a:p>
          <a:p>
            <a:r>
              <a:rPr lang="en-GB" sz="2000"/>
              <a:t>• behavioural disorders</a:t>
            </a:r>
          </a:p>
          <a:p>
            <a:r>
              <a:rPr lang="en-GB" sz="2000"/>
              <a:t>• speech-language difficulties</a:t>
            </a:r>
          </a:p>
          <a:p>
            <a:r>
              <a:rPr lang="en-GB" sz="2000"/>
              <a:t>• epilepsy</a:t>
            </a:r>
          </a:p>
          <a:p>
            <a:r>
              <a:rPr lang="en-GB" sz="2000"/>
              <a:t>• mood disorders</a:t>
            </a:r>
          </a:p>
          <a:p>
            <a:r>
              <a:rPr lang="en-GB" sz="2000"/>
              <a:t>• anxiety disorders</a:t>
            </a:r>
          </a:p>
          <a:p>
            <a:r>
              <a:rPr lang="en-GB" sz="2000"/>
              <a:t>• sleep disorders</a:t>
            </a:r>
          </a:p>
          <a:p>
            <a:r>
              <a:rPr lang="en-GB" sz="2000"/>
              <a:t>• tics/Tourette’s syndrome</a:t>
            </a:r>
          </a:p>
          <a:p>
            <a:r>
              <a:rPr lang="en-GB" sz="2000"/>
              <a:t>• obsessive–compulsive disorder</a:t>
            </a:r>
          </a:p>
          <a:p>
            <a:r>
              <a:rPr lang="en-GB" sz="2000"/>
              <a:t>• eating disorders</a:t>
            </a:r>
          </a:p>
        </p:txBody>
      </p:sp>
      <p:sp>
        <p:nvSpPr>
          <p:cNvPr id="7" name="TextBox 6">
            <a:extLst>
              <a:ext uri="{FF2B5EF4-FFF2-40B4-BE49-F238E27FC236}">
                <a16:creationId xmlns:a16="http://schemas.microsoft.com/office/drawing/2014/main" id="{A16A0B6F-6A00-66A4-C604-55D3D58D5700}"/>
              </a:ext>
            </a:extLst>
          </p:cNvPr>
          <p:cNvSpPr txBox="1"/>
          <p:nvPr/>
        </p:nvSpPr>
        <p:spPr>
          <a:xfrm>
            <a:off x="262328" y="261610"/>
            <a:ext cx="8619344" cy="707886"/>
          </a:xfrm>
          <a:prstGeom prst="rect">
            <a:avLst/>
          </a:prstGeom>
          <a:noFill/>
        </p:spPr>
        <p:txBody>
          <a:bodyPr wrap="square">
            <a:spAutoFit/>
          </a:bodyPr>
          <a:lstStyle/>
          <a:p>
            <a:r>
              <a:rPr lang="en-GB" sz="2000" b="1"/>
              <a:t>Some conditions occur more often than others. These are most often:</a:t>
            </a:r>
          </a:p>
        </p:txBody>
      </p:sp>
      <p:sp>
        <p:nvSpPr>
          <p:cNvPr id="9" name="TextBox 8">
            <a:extLst>
              <a:ext uri="{FF2B5EF4-FFF2-40B4-BE49-F238E27FC236}">
                <a16:creationId xmlns:a16="http://schemas.microsoft.com/office/drawing/2014/main" id="{1CE20A3E-3615-FFCF-7655-AD042E2CFB77}"/>
              </a:ext>
            </a:extLst>
          </p:cNvPr>
          <p:cNvSpPr txBox="1"/>
          <p:nvPr/>
        </p:nvSpPr>
        <p:spPr>
          <a:xfrm>
            <a:off x="4572000" y="1591029"/>
            <a:ext cx="4054840" cy="2246769"/>
          </a:xfrm>
          <a:prstGeom prst="rect">
            <a:avLst/>
          </a:prstGeom>
          <a:solidFill>
            <a:schemeClr val="accent3"/>
          </a:solidFill>
          <a:ln>
            <a:solidFill>
              <a:schemeClr val="tx1"/>
            </a:solidFill>
          </a:ln>
        </p:spPr>
        <p:txBody>
          <a:bodyPr wrap="square">
            <a:spAutoFit/>
          </a:bodyPr>
          <a:lstStyle/>
          <a:p>
            <a:r>
              <a:rPr lang="en-GB" sz="2000"/>
              <a:t>Barkley - 67–80% with ADHD at least one more diagnosis, and almost half of them have two diagnoses . Two-thirds of children with ADHD have at least one</a:t>
            </a:r>
          </a:p>
          <a:p>
            <a:r>
              <a:rPr lang="en-GB" sz="2000"/>
              <a:t>other psychiatric disorder diagnosed.</a:t>
            </a:r>
          </a:p>
        </p:txBody>
      </p:sp>
      <p:graphicFrame>
        <p:nvGraphicFramePr>
          <p:cNvPr id="12" name="Diagram 11">
            <a:extLst>
              <a:ext uri="{FF2B5EF4-FFF2-40B4-BE49-F238E27FC236}">
                <a16:creationId xmlns:a16="http://schemas.microsoft.com/office/drawing/2014/main" id="{222C1031-A0F5-A18E-C0A2-9A9F42E25DE5}"/>
              </a:ext>
            </a:extLst>
          </p:cNvPr>
          <p:cNvGraphicFramePr/>
          <p:nvPr>
            <p:extLst>
              <p:ext uri="{D42A27DB-BD31-4B8C-83A1-F6EECF244321}">
                <p14:modId xmlns:p14="http://schemas.microsoft.com/office/powerpoint/2010/main" val="1999106209"/>
              </p:ext>
            </p:extLst>
          </p:nvPr>
        </p:nvGraphicFramePr>
        <p:xfrm>
          <a:off x="406607" y="4745740"/>
          <a:ext cx="8220232" cy="14291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4558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3E97C-9A39-46D0-BDD7-2434346B3222}"/>
              </a:ext>
            </a:extLst>
          </p:cNvPr>
          <p:cNvSpPr>
            <a:spLocks noGrp="1"/>
          </p:cNvSpPr>
          <p:nvPr>
            <p:ph type="title"/>
          </p:nvPr>
        </p:nvSpPr>
        <p:spPr/>
        <p:txBody>
          <a:bodyPr/>
          <a:lstStyle/>
          <a:p>
            <a:r>
              <a:rPr lang="en-GB"/>
              <a:t>Comorbidity with behavioural disorders </a:t>
            </a:r>
          </a:p>
        </p:txBody>
      </p:sp>
      <p:sp>
        <p:nvSpPr>
          <p:cNvPr id="3" name="Content Placeholder 2">
            <a:extLst>
              <a:ext uri="{FF2B5EF4-FFF2-40B4-BE49-F238E27FC236}">
                <a16:creationId xmlns:a16="http://schemas.microsoft.com/office/drawing/2014/main" id="{1D486ABB-66C7-9D5A-048B-7DF9ECCB5E7F}"/>
              </a:ext>
            </a:extLst>
          </p:cNvPr>
          <p:cNvSpPr>
            <a:spLocks noGrp="1"/>
          </p:cNvSpPr>
          <p:nvPr>
            <p:ph sz="quarter" idx="1"/>
          </p:nvPr>
        </p:nvSpPr>
        <p:spPr>
          <a:xfrm>
            <a:off x="301752" y="1781880"/>
            <a:ext cx="4577546" cy="4572000"/>
          </a:xfrm>
        </p:spPr>
        <p:txBody>
          <a:bodyPr>
            <a:normAutofit fontScale="92500" lnSpcReduction="20000"/>
          </a:bodyPr>
          <a:lstStyle/>
          <a:p>
            <a:pPr marL="0" indent="0">
              <a:buNone/>
            </a:pPr>
            <a:r>
              <a:rPr lang="en-GB"/>
              <a:t>Persistent and repetitive patterns of dissocial, aggressive, or defiant behaviour. </a:t>
            </a:r>
          </a:p>
          <a:p>
            <a:pPr marL="0" indent="0">
              <a:buNone/>
            </a:pPr>
            <a:endParaRPr lang="en-GB"/>
          </a:p>
          <a:p>
            <a:pPr marL="0" indent="0">
              <a:buNone/>
            </a:pPr>
            <a:r>
              <a:rPr lang="en-GB"/>
              <a:t>Often accompanied by an unfavourable psychosocial environment, unsatisfactory family relationships and </a:t>
            </a:r>
          </a:p>
          <a:p>
            <a:pPr marL="0" indent="0">
              <a:buNone/>
            </a:pPr>
            <a:r>
              <a:rPr lang="en-GB"/>
              <a:t>school failure. </a:t>
            </a:r>
          </a:p>
          <a:p>
            <a:pPr marL="0" indent="0">
              <a:buNone/>
            </a:pPr>
            <a:endParaRPr lang="en-GB"/>
          </a:p>
          <a:p>
            <a:pPr marL="0" indent="0">
              <a:buNone/>
            </a:pPr>
            <a:r>
              <a:rPr lang="en-GB"/>
              <a:t>They are more commonly observed in boys than in girls.</a:t>
            </a:r>
          </a:p>
        </p:txBody>
      </p:sp>
      <p:sp>
        <p:nvSpPr>
          <p:cNvPr id="6" name="TextBox 5">
            <a:extLst>
              <a:ext uri="{FF2B5EF4-FFF2-40B4-BE49-F238E27FC236}">
                <a16:creationId xmlns:a16="http://schemas.microsoft.com/office/drawing/2014/main" id="{E78076A2-2EEA-569B-B1A4-52A59BB35E2F}"/>
              </a:ext>
            </a:extLst>
          </p:cNvPr>
          <p:cNvSpPr txBox="1"/>
          <p:nvPr/>
        </p:nvSpPr>
        <p:spPr>
          <a:xfrm>
            <a:off x="4099810" y="1654463"/>
            <a:ext cx="4886793" cy="1523451"/>
          </a:xfrm>
          <a:prstGeom prst="rect">
            <a:avLst/>
          </a:prstGeom>
          <a:solidFill>
            <a:schemeClr val="bg2">
              <a:lumMod val="50000"/>
            </a:schemeClr>
          </a:solidFill>
        </p:spPr>
        <p:txBody>
          <a:bodyPr wrap="square">
            <a:spAutoFit/>
          </a:bodyPr>
          <a:lstStyle/>
          <a:p>
            <a:r>
              <a:rPr lang="en-GB">
                <a:solidFill>
                  <a:schemeClr val="bg1"/>
                </a:solidFill>
              </a:rPr>
              <a:t>Opposition-defiant behaviour - extremely defiant, provocative, and disobedient behaviour, and some children also exhibit aggressive behaviours (45–84% comorbid with ADHD).</a:t>
            </a:r>
          </a:p>
        </p:txBody>
      </p:sp>
      <p:graphicFrame>
        <p:nvGraphicFramePr>
          <p:cNvPr id="9" name="Diagram 8">
            <a:extLst>
              <a:ext uri="{FF2B5EF4-FFF2-40B4-BE49-F238E27FC236}">
                <a16:creationId xmlns:a16="http://schemas.microsoft.com/office/drawing/2014/main" id="{0718627B-0EBF-412A-3A6E-A2875E117E29}"/>
              </a:ext>
            </a:extLst>
          </p:cNvPr>
          <p:cNvGraphicFramePr/>
          <p:nvPr>
            <p:extLst>
              <p:ext uri="{D42A27DB-BD31-4B8C-83A1-F6EECF244321}">
                <p14:modId xmlns:p14="http://schemas.microsoft.com/office/powerpoint/2010/main" val="4163970413"/>
              </p:ext>
            </p:extLst>
          </p:nvPr>
        </p:nvGraphicFramePr>
        <p:xfrm>
          <a:off x="4688174" y="3413213"/>
          <a:ext cx="3871210" cy="27435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3391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E40E09-7740-70D2-1127-42A2DCFC385E}"/>
              </a:ext>
            </a:extLst>
          </p:cNvPr>
          <p:cNvSpPr>
            <a:spLocks noGrp="1"/>
          </p:cNvSpPr>
          <p:nvPr>
            <p:ph sz="quarter" idx="1"/>
          </p:nvPr>
        </p:nvSpPr>
        <p:spPr>
          <a:xfrm>
            <a:off x="332105" y="1616989"/>
            <a:ext cx="8503920" cy="4572000"/>
          </a:xfrm>
        </p:spPr>
        <p:txBody>
          <a:bodyPr>
            <a:normAutofit/>
          </a:bodyPr>
          <a:lstStyle/>
          <a:p>
            <a:r>
              <a:rPr lang="en-GB"/>
              <a:t>Recurrent antisocial, aggressive, or defiant behaviour. </a:t>
            </a:r>
            <a:r>
              <a:rPr lang="en-GB" err="1"/>
              <a:t>Pliszka</a:t>
            </a:r>
            <a:r>
              <a:rPr lang="en-GB"/>
              <a:t> - 1035 children/adolescents - 167 ADHD and oppositional defiant or conductive disorder (30–50%) </a:t>
            </a:r>
          </a:p>
          <a:p>
            <a:endParaRPr lang="en-GB"/>
          </a:p>
          <a:p>
            <a:r>
              <a:rPr lang="en-GB"/>
              <a:t>At higher risk of substance abuse, antisocial activities, rejection from peers, school failure, anxiety and depression. Their families also show more psychopathology and social problems.</a:t>
            </a:r>
          </a:p>
        </p:txBody>
      </p:sp>
      <p:sp>
        <p:nvSpPr>
          <p:cNvPr id="6" name="Title 1">
            <a:extLst>
              <a:ext uri="{FF2B5EF4-FFF2-40B4-BE49-F238E27FC236}">
                <a16:creationId xmlns:a16="http://schemas.microsoft.com/office/drawing/2014/main" id="{BF5EE80A-C0BC-4464-B4BD-F7B506075B55}"/>
              </a:ext>
            </a:extLst>
          </p:cNvPr>
          <p:cNvSpPr>
            <a:spLocks noGrp="1"/>
          </p:cNvSpPr>
          <p:nvPr>
            <p:ph type="title"/>
          </p:nvPr>
        </p:nvSpPr>
        <p:spPr>
          <a:xfrm>
            <a:off x="301625" y="228600"/>
            <a:ext cx="8534400" cy="758825"/>
          </a:xfrm>
        </p:spPr>
        <p:txBody>
          <a:bodyPr/>
          <a:lstStyle/>
          <a:p>
            <a:r>
              <a:rPr lang="en-GB"/>
              <a:t>Comorbidity with behavioural disorders </a:t>
            </a:r>
          </a:p>
        </p:txBody>
      </p:sp>
    </p:spTree>
    <p:extLst>
      <p:ext uri="{BB962C8B-B14F-4D97-AF65-F5344CB8AC3E}">
        <p14:creationId xmlns:p14="http://schemas.microsoft.com/office/powerpoint/2010/main" val="19304577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91C9A-09AD-7907-1193-A36D0B5692FC}"/>
              </a:ext>
            </a:extLst>
          </p:cNvPr>
          <p:cNvSpPr>
            <a:spLocks noGrp="1"/>
          </p:cNvSpPr>
          <p:nvPr>
            <p:ph type="title"/>
          </p:nvPr>
        </p:nvSpPr>
        <p:spPr/>
        <p:txBody>
          <a:bodyPr>
            <a:normAutofit fontScale="90000"/>
          </a:bodyPr>
          <a:lstStyle/>
          <a:p>
            <a:r>
              <a:rPr lang="en-GB"/>
              <a:t>Comorbidity with specific learning difficulties</a:t>
            </a:r>
          </a:p>
        </p:txBody>
      </p:sp>
      <p:graphicFrame>
        <p:nvGraphicFramePr>
          <p:cNvPr id="4" name="Content Placeholder 3">
            <a:extLst>
              <a:ext uri="{FF2B5EF4-FFF2-40B4-BE49-F238E27FC236}">
                <a16:creationId xmlns:a16="http://schemas.microsoft.com/office/drawing/2014/main" id="{DBF70E26-69E7-22C5-985A-A9CFF6A3F1B2}"/>
              </a:ext>
            </a:extLst>
          </p:cNvPr>
          <p:cNvGraphicFramePr>
            <a:graphicFrameLocks noGrp="1"/>
          </p:cNvGraphicFramePr>
          <p:nvPr>
            <p:ph sz="quarter" idx="1"/>
            <p:extLst>
              <p:ext uri="{D42A27DB-BD31-4B8C-83A1-F6EECF244321}">
                <p14:modId xmlns:p14="http://schemas.microsoft.com/office/powerpoint/2010/main" val="3414570855"/>
              </p:ext>
            </p:extLst>
          </p:nvPr>
        </p:nvGraphicFramePr>
        <p:xfrm>
          <a:off x="134912" y="1319134"/>
          <a:ext cx="3537678" cy="52741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70806C1B-E8CA-303B-42B1-9E34D5B2A497}"/>
              </a:ext>
            </a:extLst>
          </p:cNvPr>
          <p:cNvSpPr txBox="1"/>
          <p:nvPr/>
        </p:nvSpPr>
        <p:spPr>
          <a:xfrm>
            <a:off x="4927716" y="1319134"/>
            <a:ext cx="3942413" cy="2668250"/>
          </a:xfrm>
          <a:prstGeom prst="rect">
            <a:avLst/>
          </a:prstGeom>
          <a:solidFill>
            <a:schemeClr val="bg2">
              <a:lumMod val="90000"/>
            </a:schemeClr>
          </a:solidFill>
          <a:ln w="28575">
            <a:solidFill>
              <a:schemeClr val="accent3">
                <a:lumMod val="75000"/>
              </a:schemeClr>
            </a:solidFill>
          </a:ln>
        </p:spPr>
        <p:txBody>
          <a:bodyPr wrap="square">
            <a:spAutoFit/>
          </a:bodyPr>
          <a:lstStyle/>
          <a:p>
            <a:r>
              <a:rPr lang="en-GB">
                <a:solidFill>
                  <a:schemeClr val="bg2">
                    <a:lumMod val="25000"/>
                  </a:schemeClr>
                </a:solidFill>
              </a:rPr>
              <a:t>Arise from abnormalities in cognitive processing - biological dysfunction. More common in boys than in girls. </a:t>
            </a:r>
          </a:p>
          <a:p>
            <a:endParaRPr lang="en-GB">
              <a:solidFill>
                <a:schemeClr val="bg2">
                  <a:lumMod val="25000"/>
                </a:schemeClr>
              </a:solidFill>
            </a:endParaRPr>
          </a:p>
          <a:p>
            <a:r>
              <a:rPr lang="en-GB">
                <a:solidFill>
                  <a:schemeClr val="bg2">
                    <a:lumMod val="25000"/>
                  </a:schemeClr>
                </a:solidFill>
              </a:rPr>
              <a:t>Academic failure, irregular schooling, difficulties in social adjustment - more pronounced in the later years of primary school or secondary school.</a:t>
            </a:r>
          </a:p>
        </p:txBody>
      </p:sp>
      <p:sp>
        <p:nvSpPr>
          <p:cNvPr id="7" name="Arrow: Right 6">
            <a:extLst>
              <a:ext uri="{FF2B5EF4-FFF2-40B4-BE49-F238E27FC236}">
                <a16:creationId xmlns:a16="http://schemas.microsoft.com/office/drawing/2014/main" id="{8B57B437-AFC0-63BE-7BFF-61658CD48260}"/>
              </a:ext>
            </a:extLst>
          </p:cNvPr>
          <p:cNvSpPr/>
          <p:nvPr/>
        </p:nvSpPr>
        <p:spPr>
          <a:xfrm>
            <a:off x="3361245" y="3429000"/>
            <a:ext cx="1285705" cy="1204160"/>
          </a:xfrm>
          <a:prstGeom prst="rightArrow">
            <a:avLst/>
          </a:prstGeom>
          <a:solidFill>
            <a:schemeClr val="accent1">
              <a:lumMod val="75000"/>
            </a:schemeClr>
          </a:solidFill>
          <a:ln>
            <a:solidFill>
              <a:schemeClr val="accent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546DA0C-D7E2-E227-8BD3-EEE74191A180}"/>
              </a:ext>
            </a:extLst>
          </p:cNvPr>
          <p:cNvSpPr txBox="1"/>
          <p:nvPr/>
        </p:nvSpPr>
        <p:spPr>
          <a:xfrm>
            <a:off x="4927716" y="4007995"/>
            <a:ext cx="3942413" cy="2585323"/>
          </a:xfrm>
          <a:prstGeom prst="rect">
            <a:avLst/>
          </a:prstGeom>
          <a:solidFill>
            <a:schemeClr val="bg2">
              <a:lumMod val="75000"/>
            </a:schemeClr>
          </a:solidFill>
          <a:ln w="28575">
            <a:solidFill>
              <a:schemeClr val="accent3">
                <a:lumMod val="75000"/>
              </a:schemeClr>
            </a:solidFill>
          </a:ln>
        </p:spPr>
        <p:txBody>
          <a:bodyPr wrap="square">
            <a:spAutoFit/>
          </a:bodyPr>
          <a:lstStyle/>
          <a:p>
            <a:pPr algn="l"/>
            <a:r>
              <a:rPr lang="en-GB" sz="1800" b="0" i="0" u="none" strike="noStrike" baseline="0">
                <a:solidFill>
                  <a:schemeClr val="bg1"/>
                </a:solidFill>
                <a:latin typeface="Georgia" panose="02040502050405020303" pitchFamily="18" charset="0"/>
              </a:rPr>
              <a:t>Issues processing perceived information, reproducing words, sentences and letters, auditory discrimination, difficulty reproducing drawings (visual-motor discrimination), stringing letters, decoding letters or words = lower academic achievement, poorer grades, will drop out.</a:t>
            </a:r>
          </a:p>
        </p:txBody>
      </p:sp>
    </p:spTree>
    <p:extLst>
      <p:ext uri="{BB962C8B-B14F-4D97-AF65-F5344CB8AC3E}">
        <p14:creationId xmlns:p14="http://schemas.microsoft.com/office/powerpoint/2010/main" val="1084718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6A34-7570-8032-9A42-553B63B9A848}"/>
              </a:ext>
            </a:extLst>
          </p:cNvPr>
          <p:cNvSpPr>
            <a:spLocks noGrp="1"/>
          </p:cNvSpPr>
          <p:nvPr>
            <p:ph type="title"/>
          </p:nvPr>
        </p:nvSpPr>
        <p:spPr>
          <a:xfrm>
            <a:off x="234296" y="44972"/>
            <a:ext cx="8534400" cy="758952"/>
          </a:xfrm>
        </p:spPr>
        <p:txBody>
          <a:bodyPr>
            <a:normAutofit/>
          </a:bodyPr>
          <a:lstStyle/>
          <a:p>
            <a:r>
              <a:rPr lang="en-GB" sz="3600" b="1" i="0" u="none" strike="noStrike" baseline="0">
                <a:latin typeface="FSBrabo-Bold"/>
              </a:rPr>
              <a:t>Comorbidity with mood disorders</a:t>
            </a:r>
            <a:endParaRPr lang="en-GB" sz="5400"/>
          </a:p>
        </p:txBody>
      </p:sp>
      <p:graphicFrame>
        <p:nvGraphicFramePr>
          <p:cNvPr id="4" name="Content Placeholder 3">
            <a:extLst>
              <a:ext uri="{FF2B5EF4-FFF2-40B4-BE49-F238E27FC236}">
                <a16:creationId xmlns:a16="http://schemas.microsoft.com/office/drawing/2014/main" id="{8DA96ACA-BE06-3227-11A5-3185B9DDF4EB}"/>
              </a:ext>
            </a:extLst>
          </p:cNvPr>
          <p:cNvGraphicFramePr>
            <a:graphicFrameLocks noGrp="1"/>
          </p:cNvGraphicFramePr>
          <p:nvPr>
            <p:ph sz="quarter" idx="1"/>
            <p:extLst>
              <p:ext uri="{D42A27DB-BD31-4B8C-83A1-F6EECF244321}">
                <p14:modId xmlns:p14="http://schemas.microsoft.com/office/powerpoint/2010/main" val="909550879"/>
              </p:ext>
            </p:extLst>
          </p:nvPr>
        </p:nvGraphicFramePr>
        <p:xfrm>
          <a:off x="176971" y="1071798"/>
          <a:ext cx="8790057" cy="996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E0921483-1330-8196-2C0E-928DB04F69A8}"/>
              </a:ext>
            </a:extLst>
          </p:cNvPr>
          <p:cNvGraphicFramePr/>
          <p:nvPr>
            <p:extLst>
              <p:ext uri="{D42A27DB-BD31-4B8C-83A1-F6EECF244321}">
                <p14:modId xmlns:p14="http://schemas.microsoft.com/office/powerpoint/2010/main" val="3924389508"/>
              </p:ext>
            </p:extLst>
          </p:nvPr>
        </p:nvGraphicFramePr>
        <p:xfrm>
          <a:off x="0" y="2068644"/>
          <a:ext cx="9144000" cy="478935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930235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91AE68-F1D3-4461-7B0C-A07F162E72AF}"/>
              </a:ext>
            </a:extLst>
          </p:cNvPr>
          <p:cNvSpPr>
            <a:spLocks noGrp="1"/>
          </p:cNvSpPr>
          <p:nvPr>
            <p:ph sz="quarter" idx="1"/>
          </p:nvPr>
        </p:nvSpPr>
        <p:spPr>
          <a:xfrm>
            <a:off x="4814342" y="1693888"/>
            <a:ext cx="3932420" cy="4399613"/>
          </a:xfrm>
          <a:solidFill>
            <a:schemeClr val="accent5">
              <a:lumMod val="60000"/>
              <a:lumOff val="40000"/>
            </a:schemeClr>
          </a:solidFill>
          <a:ln w="28575">
            <a:solidFill>
              <a:schemeClr val="bg2">
                <a:lumMod val="50000"/>
              </a:schemeClr>
            </a:solidFill>
          </a:ln>
        </p:spPr>
        <p:txBody>
          <a:bodyPr/>
          <a:lstStyle/>
          <a:p>
            <a:pPr marL="0" indent="0" algn="l">
              <a:buNone/>
            </a:pPr>
            <a:r>
              <a:rPr lang="en-GB" sz="1800" b="0" i="0" u="none" strike="noStrike" baseline="0">
                <a:latin typeface="FSBrabo-Regular"/>
              </a:rPr>
              <a:t>Pronounced difficulties in social functioning, get depression at an earlier age, have a higher rate of suicidal behaviour, more frequent recurrence of depressive episodes compared to adolescents who suffer only from depression. </a:t>
            </a:r>
          </a:p>
          <a:p>
            <a:pPr algn="l"/>
            <a:endParaRPr lang="en-GB" sz="1800" b="0" i="0" u="none" strike="noStrike" baseline="0">
              <a:latin typeface="FSBrabo-Regular"/>
            </a:endParaRPr>
          </a:p>
          <a:p>
            <a:pPr marL="0" indent="0" algn="l">
              <a:buNone/>
            </a:pPr>
            <a:r>
              <a:rPr lang="en-GB" sz="1800" b="0" i="0" u="none" strike="noStrike" baseline="0">
                <a:latin typeface="FSBrabo-Regular"/>
              </a:rPr>
              <a:t>More frequent family dysfunction, more frequent conflicts in family relations, they have experienced more negative life events and traumatic experiences compared to adolescents who have only ADHD.</a:t>
            </a:r>
            <a:endParaRPr lang="en-GB"/>
          </a:p>
        </p:txBody>
      </p:sp>
      <p:sp>
        <p:nvSpPr>
          <p:cNvPr id="4" name="Title 1">
            <a:extLst>
              <a:ext uri="{FF2B5EF4-FFF2-40B4-BE49-F238E27FC236}">
                <a16:creationId xmlns:a16="http://schemas.microsoft.com/office/drawing/2014/main" id="{2B6CBDB6-51D6-25B3-6280-9D2F957AE76E}"/>
              </a:ext>
            </a:extLst>
          </p:cNvPr>
          <p:cNvSpPr>
            <a:spLocks noGrp="1"/>
          </p:cNvSpPr>
          <p:nvPr>
            <p:ph type="title"/>
          </p:nvPr>
        </p:nvSpPr>
        <p:spPr>
          <a:xfrm>
            <a:off x="304800" y="168639"/>
            <a:ext cx="8534400" cy="758825"/>
          </a:xfrm>
        </p:spPr>
        <p:txBody>
          <a:bodyPr>
            <a:normAutofit/>
          </a:bodyPr>
          <a:lstStyle/>
          <a:p>
            <a:r>
              <a:rPr lang="en-GB" sz="3600" b="1" i="0" u="none" strike="noStrike" baseline="0">
                <a:latin typeface="FSBrabo-Bold"/>
              </a:rPr>
              <a:t>Comorbidity: depression </a:t>
            </a:r>
            <a:endParaRPr lang="en-GB" sz="5400"/>
          </a:p>
        </p:txBody>
      </p:sp>
      <p:graphicFrame>
        <p:nvGraphicFramePr>
          <p:cNvPr id="7" name="Diagram 6">
            <a:extLst>
              <a:ext uri="{FF2B5EF4-FFF2-40B4-BE49-F238E27FC236}">
                <a16:creationId xmlns:a16="http://schemas.microsoft.com/office/drawing/2014/main" id="{62A7B87B-4B58-4613-F699-0D8C0F2D8BD0}"/>
              </a:ext>
            </a:extLst>
          </p:cNvPr>
          <p:cNvGraphicFramePr/>
          <p:nvPr>
            <p:extLst>
              <p:ext uri="{D42A27DB-BD31-4B8C-83A1-F6EECF244321}">
                <p14:modId xmlns:p14="http://schemas.microsoft.com/office/powerpoint/2010/main" val="619269634"/>
              </p:ext>
            </p:extLst>
          </p:nvPr>
        </p:nvGraphicFramePr>
        <p:xfrm>
          <a:off x="397238" y="1259174"/>
          <a:ext cx="4399613" cy="50591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30100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29E33-189B-D3CB-2B9A-066B35A282F1}"/>
              </a:ext>
            </a:extLst>
          </p:cNvPr>
          <p:cNvSpPr>
            <a:spLocks noGrp="1"/>
          </p:cNvSpPr>
          <p:nvPr>
            <p:ph type="title"/>
          </p:nvPr>
        </p:nvSpPr>
        <p:spPr/>
        <p:txBody>
          <a:bodyPr/>
          <a:lstStyle/>
          <a:p>
            <a:r>
              <a:rPr lang="en-GB" sz="3200" b="1" i="0" u="none" strike="noStrike" baseline="0">
                <a:latin typeface="FSBrabo-Bold"/>
              </a:rPr>
              <a:t>Comorbidity: Anxiety and ASD</a:t>
            </a:r>
            <a:endParaRPr lang="en-GB"/>
          </a:p>
        </p:txBody>
      </p:sp>
      <p:sp>
        <p:nvSpPr>
          <p:cNvPr id="3" name="Content Placeholder 2">
            <a:extLst>
              <a:ext uri="{FF2B5EF4-FFF2-40B4-BE49-F238E27FC236}">
                <a16:creationId xmlns:a16="http://schemas.microsoft.com/office/drawing/2014/main" id="{8BE75B29-77F3-DC28-C0AE-9DBA939A4033}"/>
              </a:ext>
            </a:extLst>
          </p:cNvPr>
          <p:cNvSpPr>
            <a:spLocks noGrp="1"/>
          </p:cNvSpPr>
          <p:nvPr>
            <p:ph sz="quarter" idx="1"/>
          </p:nvPr>
        </p:nvSpPr>
        <p:spPr>
          <a:xfrm>
            <a:off x="301752" y="1539138"/>
            <a:ext cx="4099811" cy="4752137"/>
          </a:xfrm>
          <a:solidFill>
            <a:schemeClr val="accent6">
              <a:lumMod val="60000"/>
              <a:lumOff val="40000"/>
            </a:schemeClr>
          </a:solidFill>
        </p:spPr>
        <p:txBody>
          <a:bodyPr>
            <a:normAutofit lnSpcReduction="10000"/>
          </a:bodyPr>
          <a:lstStyle/>
          <a:p>
            <a:pPr marL="0" indent="0" algn="l">
              <a:buNone/>
            </a:pPr>
            <a:r>
              <a:rPr lang="en-GB" sz="1800" b="0" i="0" u="none" strike="noStrike" baseline="0">
                <a:solidFill>
                  <a:schemeClr val="bg2">
                    <a:lumMod val="10000"/>
                  </a:schemeClr>
                </a:solidFill>
                <a:latin typeface="FSBrabo-Regular"/>
              </a:rPr>
              <a:t>Anxiety disorders in the general paediatric population is between 4% and 20%.</a:t>
            </a:r>
          </a:p>
          <a:p>
            <a:pPr marL="0" indent="0" algn="l">
              <a:buNone/>
            </a:pPr>
            <a:endParaRPr lang="en-GB" sz="1200" b="0" i="0" u="none" strike="noStrike" baseline="0">
              <a:solidFill>
                <a:schemeClr val="bg2">
                  <a:lumMod val="10000"/>
                </a:schemeClr>
              </a:solidFill>
              <a:latin typeface="FSBrabo-Regular"/>
            </a:endParaRPr>
          </a:p>
          <a:p>
            <a:pPr marL="0" indent="0" algn="l">
              <a:buNone/>
            </a:pPr>
            <a:r>
              <a:rPr lang="en-GB" sz="1800">
                <a:solidFill>
                  <a:schemeClr val="bg2">
                    <a:lumMod val="10000"/>
                  </a:schemeClr>
                </a:solidFill>
                <a:latin typeface="FSBrabo-Regular"/>
              </a:rPr>
              <a:t>A</a:t>
            </a:r>
            <a:r>
              <a:rPr lang="en-GB" sz="1800" b="0" i="0" u="none" strike="noStrike" baseline="0">
                <a:solidFill>
                  <a:schemeClr val="bg2">
                    <a:lumMod val="10000"/>
                  </a:schemeClr>
                </a:solidFill>
                <a:latin typeface="FSBrabo-Regular"/>
              </a:rPr>
              <a:t>nxiety disorders with - ADHD is 25% (</a:t>
            </a:r>
            <a:r>
              <a:rPr lang="en-GB" sz="1800" b="0" i="0" u="none" strike="noStrike" baseline="0" err="1">
                <a:solidFill>
                  <a:schemeClr val="bg2">
                    <a:lumMod val="10000"/>
                  </a:schemeClr>
                </a:solidFill>
                <a:latin typeface="FSBrabo-Regular"/>
              </a:rPr>
              <a:t>D’Agati</a:t>
            </a:r>
            <a:r>
              <a:rPr lang="en-GB" sz="1800" b="0" i="0" u="none" strike="noStrike" baseline="0">
                <a:solidFill>
                  <a:schemeClr val="bg2">
                    <a:lumMod val="10000"/>
                  </a:schemeClr>
                </a:solidFill>
                <a:latin typeface="FSBrabo-Regular"/>
              </a:rPr>
              <a:t> et al. 2019).</a:t>
            </a:r>
          </a:p>
          <a:p>
            <a:pPr marL="0" indent="0" algn="l">
              <a:buNone/>
            </a:pPr>
            <a:endParaRPr lang="en-GB" sz="1200">
              <a:solidFill>
                <a:schemeClr val="bg2">
                  <a:lumMod val="10000"/>
                </a:schemeClr>
              </a:solidFill>
              <a:latin typeface="FSBrabo-Regular"/>
            </a:endParaRPr>
          </a:p>
          <a:p>
            <a:pPr marL="0" indent="0" algn="l">
              <a:buNone/>
            </a:pPr>
            <a:r>
              <a:rPr lang="en-GB" sz="1800" b="0" i="0" u="none" strike="noStrike" baseline="0">
                <a:solidFill>
                  <a:schemeClr val="bg2">
                    <a:lumMod val="10000"/>
                  </a:schemeClr>
                </a:solidFill>
                <a:latin typeface="FSBrabo-Regular"/>
              </a:rPr>
              <a:t>One-third of children with ADHD have some of the anxiety disorders at the same time.</a:t>
            </a:r>
          </a:p>
          <a:p>
            <a:pPr marL="0" indent="0" algn="l">
              <a:buNone/>
            </a:pPr>
            <a:endParaRPr lang="en-GB" sz="1200" b="0" i="0" u="none" strike="noStrike" baseline="0">
              <a:solidFill>
                <a:schemeClr val="bg2">
                  <a:lumMod val="10000"/>
                </a:schemeClr>
              </a:solidFill>
              <a:latin typeface="FSBrabo-Regular"/>
            </a:endParaRPr>
          </a:p>
          <a:p>
            <a:pPr marL="0" indent="0" algn="l">
              <a:buNone/>
            </a:pPr>
            <a:r>
              <a:rPr lang="en-GB" sz="1800" b="0" i="0" u="none" strike="noStrike" baseline="0">
                <a:solidFill>
                  <a:schemeClr val="bg2">
                    <a:lumMod val="10000"/>
                  </a:schemeClr>
                </a:solidFill>
                <a:latin typeface="FSBrabo-Regular"/>
              </a:rPr>
              <a:t>17.6% of girls and 17.9% of boys have comorbid ADHD disease with anxiety or depressive disorder (</a:t>
            </a:r>
            <a:r>
              <a:rPr lang="en-GB" sz="1800" b="0" i="0" u="none" strike="noStrike" baseline="0" err="1">
                <a:solidFill>
                  <a:schemeClr val="bg2">
                    <a:lumMod val="10000"/>
                  </a:schemeClr>
                </a:solidFill>
                <a:latin typeface="FSBrabo-Regular"/>
              </a:rPr>
              <a:t>Slobodin</a:t>
            </a:r>
            <a:r>
              <a:rPr lang="en-GB" sz="1800" b="0" i="0" u="none" strike="noStrike" baseline="0">
                <a:solidFill>
                  <a:schemeClr val="bg2">
                    <a:lumMod val="10000"/>
                  </a:schemeClr>
                </a:solidFill>
                <a:latin typeface="FSBrabo-Regular"/>
              </a:rPr>
              <a:t> et al. 2019)</a:t>
            </a:r>
          </a:p>
          <a:p>
            <a:pPr marL="0" indent="0" algn="l">
              <a:buNone/>
            </a:pPr>
            <a:r>
              <a:rPr lang="en-GB" sz="1800" b="0" i="0" u="none" strike="noStrike" baseline="0">
                <a:solidFill>
                  <a:schemeClr val="bg2">
                    <a:lumMod val="10000"/>
                  </a:schemeClr>
                </a:solidFill>
                <a:latin typeface="FSBrabo-Regular"/>
              </a:rPr>
              <a:t> </a:t>
            </a:r>
          </a:p>
          <a:p>
            <a:pPr marL="0" indent="0" algn="l">
              <a:buNone/>
            </a:pPr>
            <a:r>
              <a:rPr lang="en-GB" sz="1800" b="0" i="0" u="none" strike="noStrike" baseline="0">
                <a:solidFill>
                  <a:schemeClr val="bg2">
                    <a:lumMod val="10000"/>
                  </a:schemeClr>
                </a:solidFill>
                <a:latin typeface="FSBrabo-Regular"/>
              </a:rPr>
              <a:t>Children with anxiety disorder have higher rates of ADHD (Barkley, 2004).</a:t>
            </a:r>
            <a:endParaRPr lang="en-GB">
              <a:solidFill>
                <a:schemeClr val="bg2">
                  <a:lumMod val="10000"/>
                </a:schemeClr>
              </a:solidFill>
            </a:endParaRPr>
          </a:p>
        </p:txBody>
      </p:sp>
      <p:sp>
        <p:nvSpPr>
          <p:cNvPr id="5" name="TextBox 4">
            <a:extLst>
              <a:ext uri="{FF2B5EF4-FFF2-40B4-BE49-F238E27FC236}">
                <a16:creationId xmlns:a16="http://schemas.microsoft.com/office/drawing/2014/main" id="{F687501C-23C2-0F0E-00CD-FD6859F4F905}"/>
              </a:ext>
            </a:extLst>
          </p:cNvPr>
          <p:cNvSpPr txBox="1"/>
          <p:nvPr/>
        </p:nvSpPr>
        <p:spPr>
          <a:xfrm>
            <a:off x="4817387" y="1483772"/>
            <a:ext cx="4099811" cy="4862870"/>
          </a:xfrm>
          <a:prstGeom prst="rect">
            <a:avLst/>
          </a:prstGeom>
          <a:solidFill>
            <a:schemeClr val="accent1">
              <a:lumMod val="40000"/>
              <a:lumOff val="60000"/>
            </a:schemeClr>
          </a:solidFill>
        </p:spPr>
        <p:txBody>
          <a:bodyPr wrap="square">
            <a:spAutoFit/>
          </a:bodyPr>
          <a:lstStyle/>
          <a:p>
            <a:r>
              <a:rPr lang="en-GB"/>
              <a:t>ASD - attention problems and information processing</a:t>
            </a:r>
          </a:p>
          <a:p>
            <a:r>
              <a:rPr lang="en-GB"/>
              <a:t>problems that lead to social deficits. </a:t>
            </a:r>
          </a:p>
          <a:p>
            <a:endParaRPr lang="en-GB" sz="1200"/>
          </a:p>
          <a:p>
            <a:r>
              <a:rPr lang="en-GB"/>
              <a:t>Estimated - 10% of ADHD have ASD characterized by more pronounced hyperactivity and impulsivity.</a:t>
            </a:r>
          </a:p>
          <a:p>
            <a:endParaRPr lang="en-GB" sz="1200"/>
          </a:p>
          <a:p>
            <a:r>
              <a:rPr lang="en-GB"/>
              <a:t>ADHD is diagnosed in ASD when the symptoms pronounced and permanent with the prior exclusion of medical/psychiatric conditions that may mimic ADHD. </a:t>
            </a:r>
          </a:p>
          <a:p>
            <a:endParaRPr lang="en-GB" sz="1200"/>
          </a:p>
          <a:p>
            <a:r>
              <a:rPr lang="en-GB"/>
              <a:t>In the treatment of ADHD comorbidities with ASD, the symptoms of both disorders must be treated.</a:t>
            </a:r>
          </a:p>
        </p:txBody>
      </p:sp>
    </p:spTree>
    <p:extLst>
      <p:ext uri="{BB962C8B-B14F-4D97-AF65-F5344CB8AC3E}">
        <p14:creationId xmlns:p14="http://schemas.microsoft.com/office/powerpoint/2010/main" val="19092731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3E43-C334-62D3-A19E-08AC7C42EE1D}"/>
              </a:ext>
            </a:extLst>
          </p:cNvPr>
          <p:cNvSpPr>
            <a:spLocks noGrp="1"/>
          </p:cNvSpPr>
          <p:nvPr>
            <p:ph type="title"/>
          </p:nvPr>
        </p:nvSpPr>
        <p:spPr/>
        <p:txBody>
          <a:bodyPr/>
          <a:lstStyle/>
          <a:p>
            <a:r>
              <a:rPr lang="en-GB"/>
              <a:t>Comorbidity: Language and sleep</a:t>
            </a:r>
          </a:p>
        </p:txBody>
      </p:sp>
      <p:graphicFrame>
        <p:nvGraphicFramePr>
          <p:cNvPr id="4" name="Content Placeholder 3">
            <a:extLst>
              <a:ext uri="{FF2B5EF4-FFF2-40B4-BE49-F238E27FC236}">
                <a16:creationId xmlns:a16="http://schemas.microsoft.com/office/drawing/2014/main" id="{26AAB4E7-6406-772E-1BAF-82BE1C768041}"/>
              </a:ext>
            </a:extLst>
          </p:cNvPr>
          <p:cNvGraphicFramePr>
            <a:graphicFrameLocks noGrp="1"/>
          </p:cNvGraphicFramePr>
          <p:nvPr>
            <p:ph sz="quarter" idx="1"/>
            <p:extLst>
              <p:ext uri="{D42A27DB-BD31-4B8C-83A1-F6EECF244321}">
                <p14:modId xmlns:p14="http://schemas.microsoft.com/office/powerpoint/2010/main" val="1013873616"/>
              </p:ext>
            </p:extLst>
          </p:nvPr>
        </p:nvGraphicFramePr>
        <p:xfrm>
          <a:off x="301753" y="1648918"/>
          <a:ext cx="4615022" cy="46450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00E0F9A1-F421-2DB7-1732-EE7EFBCFC8CA}"/>
              </a:ext>
            </a:extLst>
          </p:cNvPr>
          <p:cNvSpPr txBox="1"/>
          <p:nvPr/>
        </p:nvSpPr>
        <p:spPr>
          <a:xfrm>
            <a:off x="5134131" y="1387738"/>
            <a:ext cx="3784467" cy="5262979"/>
          </a:xfrm>
          <a:prstGeom prst="rect">
            <a:avLst/>
          </a:prstGeom>
          <a:solidFill>
            <a:schemeClr val="accent5">
              <a:lumMod val="60000"/>
              <a:lumOff val="40000"/>
            </a:schemeClr>
          </a:solidFill>
        </p:spPr>
        <p:txBody>
          <a:bodyPr wrap="square">
            <a:spAutoFit/>
          </a:bodyPr>
          <a:lstStyle/>
          <a:p>
            <a:pPr algn="l"/>
            <a:r>
              <a:rPr lang="en-GB" sz="1800" b="0" i="0" u="none" strike="noStrike" baseline="0">
                <a:latin typeface="FSBrabo-Regular"/>
              </a:rPr>
              <a:t>Sleep–wake cycle disorder - waking up during the night. </a:t>
            </a:r>
          </a:p>
          <a:p>
            <a:pPr algn="l"/>
            <a:endParaRPr lang="en-GB" sz="1200">
              <a:latin typeface="FSBrabo-Regular"/>
            </a:endParaRPr>
          </a:p>
          <a:p>
            <a:pPr algn="l"/>
            <a:r>
              <a:rPr lang="en-GB" sz="1800" b="0" i="0" u="none" strike="noStrike" baseline="0">
                <a:latin typeface="FSBrabo-Regular"/>
              </a:rPr>
              <a:t>Child delays going to bed, cannot fall asleep - constantly asking for parental attention.</a:t>
            </a:r>
          </a:p>
          <a:p>
            <a:pPr algn="l"/>
            <a:endParaRPr lang="en-GB" sz="1200">
              <a:latin typeface="FSBrabo-Regular"/>
            </a:endParaRPr>
          </a:p>
          <a:p>
            <a:pPr algn="l"/>
            <a:r>
              <a:rPr lang="en-GB" sz="1800" b="0" i="0" u="none" strike="noStrike" baseline="0">
                <a:latin typeface="FSBrabo-Regular"/>
              </a:rPr>
              <a:t>Sleep disorders - more likely to occur if children with ADHD also have some anxiety disorder (</a:t>
            </a:r>
            <a:r>
              <a:rPr lang="en-GB" sz="1800" b="0" i="0" u="none" strike="noStrike" baseline="0" err="1">
                <a:latin typeface="FSBrabo-Regular"/>
              </a:rPr>
              <a:t>Accardo</a:t>
            </a:r>
            <a:r>
              <a:rPr lang="en-GB" sz="1800" b="0" i="0" u="none" strike="noStrike" baseline="0">
                <a:latin typeface="FSBrabo-Regular"/>
              </a:rPr>
              <a:t> et al. 2012)</a:t>
            </a:r>
          </a:p>
          <a:p>
            <a:pPr algn="l"/>
            <a:endParaRPr lang="en-GB" sz="1200">
              <a:latin typeface="FSBrabo-Regular"/>
            </a:endParaRPr>
          </a:p>
          <a:p>
            <a:r>
              <a:rPr lang="en-GB" sz="1800" b="0" i="0" u="none" strike="noStrike" baseline="0">
                <a:latin typeface="FSBrabo-Regular"/>
              </a:rPr>
              <a:t>ADHD - 63% had moderate or severe sleep problems (</a:t>
            </a:r>
            <a:r>
              <a:rPr lang="en-GB" sz="1800" b="0" i="0" u="none" strike="noStrike" baseline="0" err="1">
                <a:latin typeface="FSBrabo-Regular"/>
              </a:rPr>
              <a:t>Hvolby</a:t>
            </a:r>
            <a:r>
              <a:rPr lang="en-GB" sz="1800" b="0" i="0" u="none" strike="noStrike" baseline="0">
                <a:latin typeface="FSBrabo-Regular"/>
              </a:rPr>
              <a:t>, </a:t>
            </a:r>
            <a:r>
              <a:rPr lang="en-GB">
                <a:latin typeface="FSBrabo-Regular"/>
              </a:rPr>
              <a:t>2015).</a:t>
            </a:r>
          </a:p>
          <a:p>
            <a:endParaRPr lang="en-GB" sz="1200">
              <a:latin typeface="FSBrabo-Regular"/>
            </a:endParaRPr>
          </a:p>
          <a:p>
            <a:r>
              <a:rPr lang="en-GB">
                <a:latin typeface="FSBrabo-Regular"/>
              </a:rPr>
              <a:t>Studies investigating event–related potential (ERP) suggest impaired ability in children with ADHD to conserve the brain oscillations phase associated with stimulus processing ( </a:t>
            </a:r>
            <a:r>
              <a:rPr lang="en-GB" err="1">
                <a:latin typeface="FSBrabo-Regular"/>
              </a:rPr>
              <a:t>Baijot</a:t>
            </a:r>
            <a:r>
              <a:rPr lang="en-GB">
                <a:latin typeface="FSBrabo-Regular"/>
              </a:rPr>
              <a:t> et al. 2017).</a:t>
            </a:r>
          </a:p>
        </p:txBody>
      </p:sp>
    </p:spTree>
    <p:extLst>
      <p:ext uri="{BB962C8B-B14F-4D97-AF65-F5344CB8AC3E}">
        <p14:creationId xmlns:p14="http://schemas.microsoft.com/office/powerpoint/2010/main" val="23118576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CEAD-1999-EEAD-7203-93EFC9F0674B}"/>
              </a:ext>
            </a:extLst>
          </p:cNvPr>
          <p:cNvSpPr>
            <a:spLocks noGrp="1"/>
          </p:cNvSpPr>
          <p:nvPr>
            <p:ph type="title"/>
          </p:nvPr>
        </p:nvSpPr>
        <p:spPr/>
        <p:txBody>
          <a:bodyPr>
            <a:normAutofit fontScale="90000"/>
          </a:bodyPr>
          <a:lstStyle/>
          <a:p>
            <a:r>
              <a:rPr lang="en-GB" sz="4400"/>
              <a:t>Task </a:t>
            </a:r>
          </a:p>
        </p:txBody>
      </p:sp>
      <p:sp>
        <p:nvSpPr>
          <p:cNvPr id="3" name="Content Placeholder 2">
            <a:extLst>
              <a:ext uri="{FF2B5EF4-FFF2-40B4-BE49-F238E27FC236}">
                <a16:creationId xmlns:a16="http://schemas.microsoft.com/office/drawing/2014/main" id="{4754FA20-38C4-53FA-F98D-50693C91F1E3}"/>
              </a:ext>
            </a:extLst>
          </p:cNvPr>
          <p:cNvSpPr>
            <a:spLocks noGrp="1"/>
          </p:cNvSpPr>
          <p:nvPr>
            <p:ph sz="quarter" idx="1"/>
          </p:nvPr>
        </p:nvSpPr>
        <p:spPr>
          <a:xfrm>
            <a:off x="301752" y="1527048"/>
            <a:ext cx="8503920" cy="3772152"/>
          </a:xfrm>
        </p:spPr>
        <p:txBody>
          <a:bodyPr>
            <a:normAutofit fontScale="92500"/>
          </a:bodyPr>
          <a:lstStyle/>
          <a:p>
            <a:pPr marL="0" indent="0">
              <a:buNone/>
            </a:pPr>
            <a:r>
              <a:rPr lang="en-GB" b="1" dirty="0"/>
              <a:t>Work groups on </a:t>
            </a:r>
            <a:r>
              <a:rPr lang="en-GB" b="1" dirty="0">
                <a:hlinkClick r:id="rId3"/>
              </a:rPr>
              <a:t>whiteboard</a:t>
            </a:r>
            <a:endParaRPr lang="en-GB" b="1" dirty="0"/>
          </a:p>
          <a:p>
            <a:pPr marL="0" indent="0">
              <a:buNone/>
            </a:pPr>
            <a:endParaRPr lang="en-GB" dirty="0"/>
          </a:p>
          <a:p>
            <a:pPr marL="0" indent="0">
              <a:buNone/>
            </a:pPr>
            <a:r>
              <a:rPr lang="en-GB" sz="3600" dirty="0"/>
              <a:t>What are the issues in understanding comorbidity?</a:t>
            </a:r>
          </a:p>
          <a:p>
            <a:pPr marL="0" indent="0">
              <a:buNone/>
            </a:pPr>
            <a:endParaRPr lang="en-GB" sz="3600" dirty="0"/>
          </a:p>
          <a:p>
            <a:pPr marL="0" indent="0">
              <a:buNone/>
            </a:pPr>
            <a:r>
              <a:rPr lang="en-GB" sz="3600" dirty="0"/>
              <a:t>What impact does this have on practice/treatment for comorbid disorders?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061428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CEAD-1999-EEAD-7203-93EFC9F0674B}"/>
              </a:ext>
            </a:extLst>
          </p:cNvPr>
          <p:cNvSpPr>
            <a:spLocks noGrp="1"/>
          </p:cNvSpPr>
          <p:nvPr>
            <p:ph type="title"/>
          </p:nvPr>
        </p:nvSpPr>
        <p:spPr/>
        <p:txBody>
          <a:bodyPr>
            <a:normAutofit fontScale="90000"/>
          </a:bodyPr>
          <a:lstStyle/>
          <a:p>
            <a:r>
              <a:rPr lang="en-GB" sz="4400"/>
              <a:t>Task </a:t>
            </a:r>
          </a:p>
        </p:txBody>
      </p:sp>
      <p:sp>
        <p:nvSpPr>
          <p:cNvPr id="3" name="Content Placeholder 2">
            <a:extLst>
              <a:ext uri="{FF2B5EF4-FFF2-40B4-BE49-F238E27FC236}">
                <a16:creationId xmlns:a16="http://schemas.microsoft.com/office/drawing/2014/main" id="{4754FA20-38C4-53FA-F98D-50693C91F1E3}"/>
              </a:ext>
            </a:extLst>
          </p:cNvPr>
          <p:cNvSpPr>
            <a:spLocks noGrp="1"/>
          </p:cNvSpPr>
          <p:nvPr>
            <p:ph sz="quarter" idx="1"/>
          </p:nvPr>
        </p:nvSpPr>
        <p:spPr>
          <a:xfrm>
            <a:off x="301752" y="1609494"/>
            <a:ext cx="8503920" cy="4572000"/>
          </a:xfrm>
        </p:spPr>
        <p:txBody>
          <a:bodyPr>
            <a:normAutofit/>
          </a:bodyPr>
          <a:lstStyle/>
          <a:p>
            <a:pPr marL="0" indent="0">
              <a:buNone/>
            </a:pPr>
            <a:r>
              <a:rPr lang="en-GB"/>
              <a:t>Using primary research – in four groups examine some of the causes of ADHD</a:t>
            </a:r>
          </a:p>
          <a:p>
            <a:endParaRPr lang="en-GB"/>
          </a:p>
          <a:p>
            <a:r>
              <a:rPr lang="en-GB"/>
              <a:t>Group 1: Brain structure </a:t>
            </a:r>
          </a:p>
          <a:p>
            <a:r>
              <a:rPr lang="en-GB"/>
              <a:t>Group 2: Chemical </a:t>
            </a:r>
          </a:p>
          <a:p>
            <a:r>
              <a:rPr lang="en-GB"/>
              <a:t>Group 3: Genes</a:t>
            </a:r>
          </a:p>
          <a:p>
            <a:r>
              <a:rPr lang="en-GB"/>
              <a:t>Group 4: Environmental </a:t>
            </a:r>
          </a:p>
          <a:p>
            <a:endParaRPr lang="en-GB"/>
          </a:p>
        </p:txBody>
      </p:sp>
    </p:spTree>
    <p:extLst>
      <p:ext uri="{BB962C8B-B14F-4D97-AF65-F5344CB8AC3E}">
        <p14:creationId xmlns:p14="http://schemas.microsoft.com/office/powerpoint/2010/main" val="10199340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0DBD968-A5EF-6700-4784-CB0AE30F85E7}"/>
              </a:ext>
            </a:extLst>
          </p:cNvPr>
          <p:cNvPicPr>
            <a:picLocks noGrp="1" noChangeAspect="1"/>
          </p:cNvPicPr>
          <p:nvPr>
            <p:ph sz="quarter" idx="1"/>
          </p:nvPr>
        </p:nvPicPr>
        <p:blipFill>
          <a:blip r:embed="rId3"/>
          <a:stretch>
            <a:fillRect/>
          </a:stretch>
        </p:blipFill>
        <p:spPr>
          <a:xfrm>
            <a:off x="130630" y="1371600"/>
            <a:ext cx="8915934" cy="5334677"/>
          </a:xfrm>
        </p:spPr>
      </p:pic>
      <p:sp>
        <p:nvSpPr>
          <p:cNvPr id="6" name="Title 1">
            <a:extLst>
              <a:ext uri="{FF2B5EF4-FFF2-40B4-BE49-F238E27FC236}">
                <a16:creationId xmlns:a16="http://schemas.microsoft.com/office/drawing/2014/main" id="{6914D3D1-73BA-E48E-6A21-C32EF3A140EF}"/>
              </a:ext>
            </a:extLst>
          </p:cNvPr>
          <p:cNvSpPr>
            <a:spLocks noGrp="1"/>
          </p:cNvSpPr>
          <p:nvPr>
            <p:ph type="title"/>
          </p:nvPr>
        </p:nvSpPr>
        <p:spPr>
          <a:xfrm>
            <a:off x="301625" y="228600"/>
            <a:ext cx="8534400" cy="758825"/>
          </a:xfrm>
          <a:solidFill>
            <a:srgbClr val="0047D6"/>
          </a:solidFill>
        </p:spPr>
        <p:txBody>
          <a:bodyPr>
            <a:noAutofit/>
          </a:bodyPr>
          <a:lstStyle/>
          <a:p>
            <a:pPr>
              <a:lnSpc>
                <a:spcPct val="200000"/>
              </a:lnSpc>
            </a:pPr>
            <a:br>
              <a:rPr lang="en-GB" sz="4800"/>
            </a:br>
            <a:br>
              <a:rPr lang="en-GB" sz="4800"/>
            </a:br>
            <a:br>
              <a:rPr lang="en-GB" sz="4800"/>
            </a:br>
            <a:br>
              <a:rPr lang="en-GB" sz="4800"/>
            </a:br>
            <a:br>
              <a:rPr lang="en-GB" sz="4800"/>
            </a:br>
            <a:br>
              <a:rPr lang="en-GB" sz="4800"/>
            </a:br>
            <a:br>
              <a:rPr lang="en-GB" sz="4800"/>
            </a:br>
            <a:br>
              <a:rPr lang="en-GB" sz="4800"/>
            </a:br>
            <a:r>
              <a:rPr lang="en-GB" sz="4800">
                <a:solidFill>
                  <a:schemeClr val="bg1"/>
                </a:solidFill>
              </a:rPr>
              <a:t>Aetiology</a:t>
            </a:r>
          </a:p>
        </p:txBody>
      </p:sp>
    </p:spTree>
    <p:extLst>
      <p:ext uri="{BB962C8B-B14F-4D97-AF65-F5344CB8AC3E}">
        <p14:creationId xmlns:p14="http://schemas.microsoft.com/office/powerpoint/2010/main" val="3098950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179512" y="1412776"/>
            <a:ext cx="8784976" cy="2952328"/>
          </a:xfrm>
          <a:solidFill>
            <a:srgbClr val="0070C0"/>
          </a:solidFill>
        </p:spPr>
        <p:txBody>
          <a:bodyPr>
            <a:normAutofit/>
          </a:bodyPr>
          <a:lstStyle/>
          <a:p>
            <a:r>
              <a:rPr lang="en-GB" sz="2800">
                <a:solidFill>
                  <a:schemeClr val="bg1"/>
                </a:solidFill>
              </a:rPr>
              <a:t>Causes still largely unknown</a:t>
            </a:r>
          </a:p>
          <a:p>
            <a:r>
              <a:rPr lang="en-GB" sz="2800">
                <a:solidFill>
                  <a:schemeClr val="bg1"/>
                </a:solidFill>
              </a:rPr>
              <a:t>What we do know…</a:t>
            </a:r>
          </a:p>
          <a:p>
            <a:pPr lvl="1"/>
            <a:r>
              <a:rPr lang="en-GB" sz="2400"/>
              <a:t> </a:t>
            </a:r>
            <a:r>
              <a:rPr lang="en-GB" sz="2400">
                <a:solidFill>
                  <a:schemeClr val="bg1">
                    <a:lumMod val="95000"/>
                  </a:schemeClr>
                </a:solidFill>
              </a:rPr>
              <a:t>the occurrence of ADHD is closely tied with biological factors </a:t>
            </a:r>
          </a:p>
          <a:p>
            <a:pPr lvl="2"/>
            <a:r>
              <a:rPr lang="en-GB" sz="2400">
                <a:solidFill>
                  <a:schemeClr val="bg1">
                    <a:lumMod val="85000"/>
                  </a:schemeClr>
                </a:solidFill>
              </a:rPr>
              <a:t>Size and density of various brain structures</a:t>
            </a:r>
          </a:p>
          <a:p>
            <a:pPr lvl="2"/>
            <a:r>
              <a:rPr lang="en-GB" sz="2400">
                <a:solidFill>
                  <a:schemeClr val="bg1">
                    <a:lumMod val="85000"/>
                  </a:schemeClr>
                </a:solidFill>
              </a:rPr>
              <a:t>The way chemical reactions take place within the brain</a:t>
            </a:r>
          </a:p>
          <a:p>
            <a:pPr lvl="2"/>
            <a:endParaRPr lang="en-GB" sz="2400"/>
          </a:p>
        </p:txBody>
      </p:sp>
      <p:sp>
        <p:nvSpPr>
          <p:cNvPr id="4" name="Title 1"/>
          <p:cNvSpPr>
            <a:spLocks noGrp="1"/>
          </p:cNvSpPr>
          <p:nvPr>
            <p:ph type="title"/>
          </p:nvPr>
        </p:nvSpPr>
        <p:spPr>
          <a:xfrm>
            <a:off x="179512" y="188640"/>
            <a:ext cx="8784976" cy="1080120"/>
          </a:xfrm>
          <a:solidFill>
            <a:srgbClr val="0047D6"/>
          </a:solidFill>
        </p:spPr>
        <p:txBody>
          <a:bodyPr>
            <a:noAutofit/>
          </a:bodyPr>
          <a:lstStyle/>
          <a:p>
            <a:pPr>
              <a:lnSpc>
                <a:spcPct val="200000"/>
              </a:lnSpc>
            </a:pPr>
            <a:br>
              <a:rPr lang="en-GB" sz="4800"/>
            </a:br>
            <a:br>
              <a:rPr lang="en-GB" sz="4800"/>
            </a:br>
            <a:br>
              <a:rPr lang="en-GB" sz="4800"/>
            </a:br>
            <a:br>
              <a:rPr lang="en-GB" sz="4800"/>
            </a:br>
            <a:br>
              <a:rPr lang="en-GB" sz="4800"/>
            </a:br>
            <a:br>
              <a:rPr lang="en-GB" sz="4800"/>
            </a:br>
            <a:br>
              <a:rPr lang="en-GB" sz="4800"/>
            </a:br>
            <a:br>
              <a:rPr lang="en-GB" sz="4800"/>
            </a:br>
            <a:r>
              <a:rPr lang="en-GB" sz="4800">
                <a:solidFill>
                  <a:schemeClr val="bg1"/>
                </a:solidFill>
              </a:rPr>
              <a:t>Aetiology</a:t>
            </a:r>
          </a:p>
        </p:txBody>
      </p:sp>
      <p:graphicFrame>
        <p:nvGraphicFramePr>
          <p:cNvPr id="6" name="Diagram 5"/>
          <p:cNvGraphicFramePr/>
          <p:nvPr/>
        </p:nvGraphicFramePr>
        <p:xfrm>
          <a:off x="179512" y="4437112"/>
          <a:ext cx="8784976" cy="20162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8610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552" y="188640"/>
            <a:ext cx="8803704" cy="1080120"/>
          </a:xfrm>
          <a:solidFill>
            <a:srgbClr val="0040C0"/>
          </a:solidFill>
        </p:spPr>
        <p:txBody>
          <a:bodyPr>
            <a:normAutofit/>
          </a:bodyPr>
          <a:lstStyle/>
          <a:p>
            <a:r>
              <a:rPr lang="en-GB" sz="4000"/>
              <a:t>Brain structure differences </a:t>
            </a:r>
          </a:p>
        </p:txBody>
      </p:sp>
      <p:sp>
        <p:nvSpPr>
          <p:cNvPr id="3" name="Content Placeholder 2"/>
          <p:cNvSpPr>
            <a:spLocks noGrp="1"/>
          </p:cNvSpPr>
          <p:nvPr>
            <p:ph sz="quarter" idx="1"/>
          </p:nvPr>
        </p:nvSpPr>
        <p:spPr>
          <a:xfrm>
            <a:off x="4480172" y="1424236"/>
            <a:ext cx="4473675" cy="2840732"/>
          </a:xfrm>
          <a:solidFill>
            <a:srgbClr val="0047D6"/>
          </a:solidFill>
        </p:spPr>
        <p:txBody>
          <a:bodyPr>
            <a:normAutofit fontScale="47500" lnSpcReduction="20000"/>
          </a:bodyPr>
          <a:lstStyle/>
          <a:p>
            <a:r>
              <a:rPr lang="en-GB" sz="5900">
                <a:solidFill>
                  <a:schemeClr val="bg1"/>
                </a:solidFill>
              </a:rPr>
              <a:t>Smaller cortex in ADHD – thoughts and actions</a:t>
            </a:r>
          </a:p>
          <a:p>
            <a:pPr lvl="1"/>
            <a:r>
              <a:rPr lang="en-GB" sz="4900">
                <a:solidFill>
                  <a:schemeClr val="bg1">
                    <a:lumMod val="75000"/>
                  </a:schemeClr>
                </a:solidFill>
              </a:rPr>
              <a:t>Diminished size usually occurs in the Frontal lobe </a:t>
            </a:r>
          </a:p>
          <a:p>
            <a:pPr marL="274320" lvl="1" indent="0">
              <a:buNone/>
            </a:pPr>
            <a:r>
              <a:rPr lang="en-GB" sz="4900">
                <a:solidFill>
                  <a:schemeClr val="bg1">
                    <a:lumMod val="75000"/>
                  </a:schemeClr>
                </a:solidFill>
              </a:rPr>
              <a:t>    – impulse control</a:t>
            </a:r>
          </a:p>
          <a:p>
            <a:pPr marL="274320" lvl="1" indent="0">
              <a:buNone/>
            </a:pPr>
            <a:r>
              <a:rPr lang="en-GB" sz="4900">
                <a:solidFill>
                  <a:schemeClr val="bg1">
                    <a:lumMod val="75000"/>
                  </a:schemeClr>
                </a:solidFill>
              </a:rPr>
              <a:t>    – socialisation</a:t>
            </a:r>
          </a:p>
          <a:p>
            <a:pPr marL="274320" lvl="1" indent="0">
              <a:buNone/>
            </a:pPr>
            <a:r>
              <a:rPr lang="en-GB" sz="4900">
                <a:solidFill>
                  <a:schemeClr val="bg1">
                    <a:lumMod val="75000"/>
                  </a:schemeClr>
                </a:solidFill>
              </a:rPr>
              <a:t>    – reason</a:t>
            </a:r>
          </a:p>
          <a:p>
            <a:pPr marL="274320" lvl="1" indent="0">
              <a:buNone/>
            </a:pPr>
            <a:r>
              <a:rPr lang="en-GB" sz="4900">
                <a:solidFill>
                  <a:schemeClr val="bg1">
                    <a:lumMod val="75000"/>
                  </a:schemeClr>
                </a:solidFill>
              </a:rPr>
              <a:t>    – judgement</a:t>
            </a:r>
            <a:r>
              <a:rPr lang="en-GB">
                <a:solidFill>
                  <a:schemeClr val="bg1">
                    <a:lumMod val="75000"/>
                  </a:schemeClr>
                </a:solidFill>
              </a:rPr>
              <a:t>  </a:t>
            </a:r>
          </a:p>
        </p:txBody>
      </p:sp>
      <p:pic>
        <p:nvPicPr>
          <p:cNvPr id="9218"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8064" y="1484784"/>
            <a:ext cx="3519716" cy="27869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ent Placeholder 2"/>
          <p:cNvSpPr txBox="1">
            <a:spLocks/>
          </p:cNvSpPr>
          <p:nvPr/>
        </p:nvSpPr>
        <p:spPr>
          <a:xfrm>
            <a:off x="538064" y="4581128"/>
            <a:ext cx="5690120" cy="1549772"/>
          </a:xfrm>
          <a:prstGeom prst="rect">
            <a:avLst/>
          </a:prstGeom>
          <a:solidFill>
            <a:srgbClr val="002060"/>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r>
              <a:rPr kumimoji="0" lang="en-GB" sz="2800" b="0" i="0" u="none" strike="noStrike" kern="1200" cap="none" spc="0" normalizeH="0" baseline="0" noProof="0">
                <a:ln>
                  <a:noFill/>
                </a:ln>
                <a:solidFill>
                  <a:prstClr val="white"/>
                </a:solidFill>
                <a:effectLst/>
                <a:uLnTx/>
                <a:uFillTx/>
                <a:latin typeface="Georgia"/>
                <a:ea typeface="+mn-ea"/>
                <a:cs typeface="+mn-cs"/>
              </a:rPr>
              <a:t>Not fully developed – neurons in this part of the brain are needed for focussing, paying attention. </a:t>
            </a:r>
          </a:p>
        </p:txBody>
      </p:sp>
      <p:pic>
        <p:nvPicPr>
          <p:cNvPr id="9219"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44209" y="4391351"/>
            <a:ext cx="2509638" cy="1739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Recorded Sound">
            <a:hlinkClick r:id="" action="ppaction://media"/>
            <a:extLst>
              <a:ext uri="{FF2B5EF4-FFF2-40B4-BE49-F238E27FC236}">
                <a16:creationId xmlns:a16="http://schemas.microsoft.com/office/drawing/2014/main" id="{0D0CC822-2EF6-4441-88E8-4DAAAFFDBC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44408" y="467635"/>
            <a:ext cx="244475" cy="244475"/>
          </a:xfrm>
          <a:prstGeom prst="rect">
            <a:avLst/>
          </a:prstGeom>
        </p:spPr>
      </p:pic>
    </p:spTree>
    <p:extLst>
      <p:ext uri="{BB962C8B-B14F-4D97-AF65-F5344CB8AC3E}">
        <p14:creationId xmlns:p14="http://schemas.microsoft.com/office/powerpoint/2010/main" val="3588306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6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76636" y="263216"/>
            <a:ext cx="8590728" cy="968152"/>
          </a:xfrm>
          <a:solidFill>
            <a:schemeClr val="tx2">
              <a:lumMod val="75000"/>
            </a:schemeClr>
          </a:solidFill>
        </p:spPr>
        <p:txBody>
          <a:bodyPr>
            <a:normAutofit/>
          </a:bodyPr>
          <a:lstStyle/>
          <a:p>
            <a:pPr>
              <a:lnSpc>
                <a:spcPct val="150000"/>
              </a:lnSpc>
              <a:spcAft>
                <a:spcPts val="1200"/>
              </a:spcAft>
            </a:pPr>
            <a:r>
              <a:rPr lang="en-GB" sz="4000">
                <a:solidFill>
                  <a:schemeClr val="bg1">
                    <a:lumMod val="95000"/>
                  </a:schemeClr>
                </a:solidFill>
              </a:rPr>
              <a:t>Chemical differences </a:t>
            </a:r>
          </a:p>
        </p:txBody>
      </p:sp>
      <p:graphicFrame>
        <p:nvGraphicFramePr>
          <p:cNvPr id="8" name="Diagram 7"/>
          <p:cNvGraphicFramePr/>
          <p:nvPr/>
        </p:nvGraphicFramePr>
        <p:xfrm>
          <a:off x="-1116632" y="1340768"/>
          <a:ext cx="6143306" cy="172127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9" name="Diagram 8"/>
          <p:cNvGraphicFramePr/>
          <p:nvPr>
            <p:extLst>
              <p:ext uri="{D42A27DB-BD31-4B8C-83A1-F6EECF244321}">
                <p14:modId xmlns:p14="http://schemas.microsoft.com/office/powerpoint/2010/main" val="1703644595"/>
              </p:ext>
            </p:extLst>
          </p:nvPr>
        </p:nvGraphicFramePr>
        <p:xfrm>
          <a:off x="3635896" y="1844824"/>
          <a:ext cx="5256584" cy="1505252"/>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14" name="Diagram 13"/>
          <p:cNvGraphicFramePr/>
          <p:nvPr/>
        </p:nvGraphicFramePr>
        <p:xfrm>
          <a:off x="-972616" y="3789040"/>
          <a:ext cx="5328592" cy="1296144"/>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graphicFrame>
        <p:nvGraphicFramePr>
          <p:cNvPr id="10" name="Diagram 9"/>
          <p:cNvGraphicFramePr/>
          <p:nvPr/>
        </p:nvGraphicFramePr>
        <p:xfrm>
          <a:off x="251520" y="3212976"/>
          <a:ext cx="8102354" cy="642555"/>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graphicFrame>
        <p:nvGraphicFramePr>
          <p:cNvPr id="13" name="Diagram 12"/>
          <p:cNvGraphicFramePr/>
          <p:nvPr/>
        </p:nvGraphicFramePr>
        <p:xfrm>
          <a:off x="6084168" y="3789040"/>
          <a:ext cx="2736304" cy="1152128"/>
        </p:xfrm>
        <a:graphic>
          <a:graphicData uri="http://schemas.openxmlformats.org/drawingml/2006/diagram">
            <dgm:relIds xmlns:dgm="http://schemas.openxmlformats.org/drawingml/2006/diagram" xmlns:r="http://schemas.openxmlformats.org/officeDocument/2006/relationships" r:dm="rId26" r:lo="rId27" r:qs="rId28" r:cs="rId29"/>
          </a:graphicData>
        </a:graphic>
      </p:graphicFrame>
      <p:graphicFrame>
        <p:nvGraphicFramePr>
          <p:cNvPr id="17" name="Diagram 16"/>
          <p:cNvGraphicFramePr/>
          <p:nvPr/>
        </p:nvGraphicFramePr>
        <p:xfrm>
          <a:off x="318220" y="5733256"/>
          <a:ext cx="3121804" cy="792088"/>
        </p:xfrm>
        <a:graphic>
          <a:graphicData uri="http://schemas.openxmlformats.org/drawingml/2006/diagram">
            <dgm:relIds xmlns:dgm="http://schemas.openxmlformats.org/drawingml/2006/diagram" xmlns:r="http://schemas.openxmlformats.org/officeDocument/2006/relationships" r:dm="rId31" r:lo="rId32" r:qs="rId33" r:cs="rId34"/>
          </a:graphicData>
        </a:graphic>
      </p:graphicFrame>
      <p:cxnSp>
        <p:nvCxnSpPr>
          <p:cNvPr id="19" name="Straight Arrow Connector 18"/>
          <p:cNvCxnSpPr/>
          <p:nvPr/>
        </p:nvCxnSpPr>
        <p:spPr>
          <a:xfrm>
            <a:off x="1691680" y="5154116"/>
            <a:ext cx="0" cy="576064"/>
          </a:xfrm>
          <a:prstGeom prst="straightConnector1">
            <a:avLst/>
          </a:prstGeom>
          <a:ln w="57150">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graphicFrame>
        <p:nvGraphicFramePr>
          <p:cNvPr id="23" name="Diagram 22"/>
          <p:cNvGraphicFramePr/>
          <p:nvPr/>
        </p:nvGraphicFramePr>
        <p:xfrm>
          <a:off x="2843808" y="5013176"/>
          <a:ext cx="3176214" cy="510272"/>
        </p:xfrm>
        <a:graphic>
          <a:graphicData uri="http://schemas.openxmlformats.org/drawingml/2006/diagram">
            <dgm:relIds xmlns:dgm="http://schemas.openxmlformats.org/drawingml/2006/diagram" xmlns:r="http://schemas.openxmlformats.org/officeDocument/2006/relationships" r:dm="rId36" r:lo="rId37" r:qs="rId38" r:cs="rId39"/>
          </a:graphicData>
        </a:graphic>
      </p:graphicFrame>
      <p:cxnSp>
        <p:nvCxnSpPr>
          <p:cNvPr id="28" name="Straight Connector 27"/>
          <p:cNvCxnSpPr/>
          <p:nvPr/>
        </p:nvCxnSpPr>
        <p:spPr>
          <a:xfrm flipV="1">
            <a:off x="3995936" y="4653136"/>
            <a:ext cx="0" cy="648072"/>
          </a:xfrm>
          <a:prstGeom prst="line">
            <a:avLst/>
          </a:prstGeom>
          <a:ln w="57150">
            <a:solidFill>
              <a:schemeClr val="tx2">
                <a:lumMod val="7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Arrow Connector 32"/>
          <p:cNvCxnSpPr/>
          <p:nvPr/>
        </p:nvCxnSpPr>
        <p:spPr>
          <a:xfrm flipV="1">
            <a:off x="3995936" y="4365104"/>
            <a:ext cx="2088232" cy="288032"/>
          </a:xfrm>
          <a:prstGeom prst="straightConnector1">
            <a:avLst/>
          </a:prstGeom>
          <a:ln w="57150">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35" name="Straight Arrow Connector 34"/>
          <p:cNvCxnSpPr/>
          <p:nvPr/>
        </p:nvCxnSpPr>
        <p:spPr>
          <a:xfrm>
            <a:off x="8100392" y="3534253"/>
            <a:ext cx="288032" cy="326795"/>
          </a:xfrm>
          <a:prstGeom prst="straightConnector1">
            <a:avLst/>
          </a:prstGeom>
          <a:ln w="57150">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graphicFrame>
        <p:nvGraphicFramePr>
          <p:cNvPr id="40" name="Diagram 39"/>
          <p:cNvGraphicFramePr/>
          <p:nvPr/>
        </p:nvGraphicFramePr>
        <p:xfrm>
          <a:off x="5822652" y="5730180"/>
          <a:ext cx="3168352" cy="680020"/>
        </p:xfrm>
        <a:graphic>
          <a:graphicData uri="http://schemas.openxmlformats.org/drawingml/2006/diagram">
            <dgm:relIds xmlns:dgm="http://schemas.openxmlformats.org/drawingml/2006/diagram" xmlns:r="http://schemas.openxmlformats.org/officeDocument/2006/relationships" r:dm="rId41" r:lo="rId42" r:qs="rId43" r:cs="rId44"/>
          </a:graphicData>
        </a:graphic>
      </p:graphicFrame>
      <p:cxnSp>
        <p:nvCxnSpPr>
          <p:cNvPr id="41" name="Straight Arrow Connector 40"/>
          <p:cNvCxnSpPr/>
          <p:nvPr/>
        </p:nvCxnSpPr>
        <p:spPr>
          <a:xfrm>
            <a:off x="7524328" y="5018484"/>
            <a:ext cx="0" cy="576064"/>
          </a:xfrm>
          <a:prstGeom prst="straightConnector1">
            <a:avLst/>
          </a:prstGeom>
          <a:ln w="57150">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3" name="Rectangle 2"/>
          <p:cNvSpPr/>
          <p:nvPr/>
        </p:nvSpPr>
        <p:spPr>
          <a:xfrm>
            <a:off x="110824" y="6391943"/>
            <a:ext cx="6153364"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err="1">
                <a:ln>
                  <a:noFill/>
                </a:ln>
                <a:solidFill>
                  <a:prstClr val="black"/>
                </a:solidFill>
                <a:effectLst/>
                <a:uLnTx/>
                <a:uFillTx/>
                <a:latin typeface="Georgia"/>
                <a:ea typeface="+mn-ea"/>
                <a:cs typeface="+mn-cs"/>
              </a:rPr>
              <a:t>Curatolo</a:t>
            </a:r>
            <a:r>
              <a:rPr kumimoji="0" lang="en-GB" sz="1400" b="0" i="0" u="none" strike="noStrike" kern="1200" cap="none" spc="0" normalizeH="0" baseline="0" noProof="0">
                <a:ln>
                  <a:noFill/>
                </a:ln>
                <a:solidFill>
                  <a:prstClr val="black"/>
                </a:solidFill>
                <a:effectLst/>
                <a:uLnTx/>
                <a:uFillTx/>
                <a:latin typeface="Georgia"/>
                <a:ea typeface="+mn-ea"/>
                <a:cs typeface="+mn-cs"/>
              </a:rPr>
              <a:t>, P., </a:t>
            </a:r>
            <a:r>
              <a:rPr kumimoji="0" lang="en-GB" sz="1400" b="0" i="0" u="none" strike="noStrike" kern="1200" cap="none" spc="0" normalizeH="0" baseline="0" noProof="0" err="1">
                <a:ln>
                  <a:noFill/>
                </a:ln>
                <a:solidFill>
                  <a:prstClr val="black"/>
                </a:solidFill>
                <a:effectLst/>
                <a:uLnTx/>
                <a:uFillTx/>
                <a:latin typeface="Georgia"/>
                <a:ea typeface="+mn-ea"/>
                <a:cs typeface="+mn-cs"/>
              </a:rPr>
              <a:t>D’Agati</a:t>
            </a:r>
            <a:r>
              <a:rPr kumimoji="0" lang="en-GB" sz="1400" b="0" i="0" u="none" strike="noStrike" kern="1200" cap="none" spc="0" normalizeH="0" baseline="0" noProof="0">
                <a:ln>
                  <a:noFill/>
                </a:ln>
                <a:solidFill>
                  <a:prstClr val="black"/>
                </a:solidFill>
                <a:effectLst/>
                <a:uLnTx/>
                <a:uFillTx/>
                <a:latin typeface="Georgia"/>
                <a:ea typeface="+mn-ea"/>
                <a:cs typeface="+mn-cs"/>
              </a:rPr>
              <a:t>, E., &amp; </a:t>
            </a:r>
            <a:r>
              <a:rPr kumimoji="0" lang="en-GB" sz="1400" b="0" i="0" u="none" strike="noStrike" kern="1200" cap="none" spc="0" normalizeH="0" baseline="0" noProof="0" err="1">
                <a:ln>
                  <a:noFill/>
                </a:ln>
                <a:solidFill>
                  <a:prstClr val="black"/>
                </a:solidFill>
                <a:effectLst/>
                <a:uLnTx/>
                <a:uFillTx/>
                <a:latin typeface="Georgia"/>
                <a:ea typeface="+mn-ea"/>
                <a:cs typeface="+mn-cs"/>
              </a:rPr>
              <a:t>Moavero</a:t>
            </a:r>
            <a:r>
              <a:rPr kumimoji="0" lang="en-GB" sz="1400" b="0" i="0" u="none" strike="noStrike" kern="1200" cap="none" spc="0" normalizeH="0" baseline="0" noProof="0">
                <a:ln>
                  <a:noFill/>
                </a:ln>
                <a:solidFill>
                  <a:prstClr val="black"/>
                </a:solidFill>
                <a:effectLst/>
                <a:uLnTx/>
                <a:uFillTx/>
                <a:latin typeface="Georgia"/>
                <a:ea typeface="+mn-ea"/>
                <a:cs typeface="+mn-cs"/>
              </a:rPr>
              <a:t>, R. (2010). </a:t>
            </a:r>
          </a:p>
        </p:txBody>
      </p:sp>
      <p:pic>
        <p:nvPicPr>
          <p:cNvPr id="12" name="tmp5E92">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61.2766"/>
                </p14:media>
              </p:ext>
              <p:ext uri="{42D2F446-02D8-4167-A562-619A0277C38B}">
                <p15:isNarration xmlns:p15="http://schemas.microsoft.com/office/powerpoint/2012/main" val="1"/>
              </p:ext>
            </p:extLst>
          </p:nvPr>
        </p:nvPicPr>
        <p:blipFill>
          <a:blip r:embed="rId46"/>
          <a:stretch>
            <a:fillRect/>
          </a:stretch>
        </p:blipFill>
        <p:spPr>
          <a:xfrm>
            <a:off x="8017833" y="585796"/>
            <a:ext cx="228711" cy="228711"/>
          </a:xfrm>
          <a:prstGeom prst="rect">
            <a:avLst/>
          </a:prstGeom>
        </p:spPr>
      </p:pic>
    </p:spTree>
    <p:extLst>
      <p:ext uri="{BB962C8B-B14F-4D97-AF65-F5344CB8AC3E}">
        <p14:creationId xmlns:p14="http://schemas.microsoft.com/office/powerpoint/2010/main" val="388537109"/>
      </p:ext>
    </p:extLst>
  </p:cSld>
  <p:clrMapOvr>
    <a:masterClrMapping/>
  </p:clrMapOvr>
  <mc:AlternateContent xmlns:mc="http://schemas.openxmlformats.org/markup-compatibility/2006" xmlns:p14="http://schemas.microsoft.com/office/powerpoint/2010/main">
    <mc:Choice Requires="p14">
      <p:transition spd="slow" p14:dur="2000" advTm="173947"/>
    </mc:Choice>
    <mc:Fallback xmlns="">
      <p:transition spd="slow" advTm="173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23592" y="-104980"/>
            <a:ext cx="8534400" cy="758952"/>
          </a:xfrm>
        </p:spPr>
        <p:txBody>
          <a:bodyPr>
            <a:normAutofit/>
          </a:bodyPr>
          <a:lstStyle/>
          <a:p>
            <a:r>
              <a:rPr lang="en-GB" sz="3600"/>
              <a:t>Genetics</a:t>
            </a:r>
          </a:p>
        </p:txBody>
      </p:sp>
      <p:graphicFrame>
        <p:nvGraphicFramePr>
          <p:cNvPr id="8" name="Diagram 7"/>
          <p:cNvGraphicFramePr/>
          <p:nvPr/>
        </p:nvGraphicFramePr>
        <p:xfrm>
          <a:off x="261368" y="692696"/>
          <a:ext cx="8856984" cy="6480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9" name="Diagram 8"/>
          <p:cNvGraphicFramePr/>
          <p:nvPr/>
        </p:nvGraphicFramePr>
        <p:xfrm>
          <a:off x="395536" y="1412776"/>
          <a:ext cx="4176464" cy="2232248"/>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11" name="Diagram 10"/>
          <p:cNvGraphicFramePr/>
          <p:nvPr/>
        </p:nvGraphicFramePr>
        <p:xfrm>
          <a:off x="395536" y="3861048"/>
          <a:ext cx="8496944" cy="2520280"/>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graphicFrame>
        <p:nvGraphicFramePr>
          <p:cNvPr id="10" name="Diagram 9"/>
          <p:cNvGraphicFramePr/>
          <p:nvPr/>
        </p:nvGraphicFramePr>
        <p:xfrm>
          <a:off x="3419872" y="1412776"/>
          <a:ext cx="6624736" cy="2160240"/>
        </p:xfrm>
        <a:graphic>
          <a:graphicData uri="http://schemas.openxmlformats.org/drawingml/2006/diagram">
            <dgm:relIds xmlns:dgm="http://schemas.openxmlformats.org/drawingml/2006/diagram" xmlns:r="http://schemas.openxmlformats.org/officeDocument/2006/relationships" r:dm="rId21" r:lo="rId22" r:qs="rId23" r:cs="rId24"/>
          </a:graphicData>
        </a:graphic>
      </p:graphicFrame>
      <p:sp>
        <p:nvSpPr>
          <p:cNvPr id="12" name="Rectangle 11"/>
          <p:cNvSpPr/>
          <p:nvPr/>
        </p:nvSpPr>
        <p:spPr>
          <a:xfrm>
            <a:off x="1043608" y="284640"/>
            <a:ext cx="4608512" cy="369332"/>
          </a:xfrm>
          <a:prstGeom prst="rect">
            <a:avLst/>
          </a:prstGeom>
        </p:spPr>
        <p:txBody>
          <a:bodyPr wrap="square">
            <a:spAutoFit/>
          </a:bodyPr>
          <a:lstStyle/>
          <a:p>
            <a:pPr marL="914400" marR="0" lvl="2"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Georgia"/>
                <a:ea typeface="+mn-ea"/>
                <a:cs typeface="+mn-cs"/>
              </a:rPr>
              <a:t>DRD4 Dopamine receptor gene</a:t>
            </a:r>
          </a:p>
        </p:txBody>
      </p:sp>
      <p:sp>
        <p:nvSpPr>
          <p:cNvPr id="13" name="Rectangle 12"/>
          <p:cNvSpPr/>
          <p:nvPr/>
        </p:nvSpPr>
        <p:spPr>
          <a:xfrm>
            <a:off x="3995936" y="282420"/>
            <a:ext cx="5508104" cy="369332"/>
          </a:xfrm>
          <a:prstGeom prst="rect">
            <a:avLst/>
          </a:prstGeom>
        </p:spPr>
        <p:txBody>
          <a:bodyPr wrap="square">
            <a:spAutoFit/>
          </a:bodyPr>
          <a:lstStyle/>
          <a:p>
            <a:pPr marL="1371600" marR="0" lvl="3"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a:ln>
                  <a:noFill/>
                </a:ln>
                <a:solidFill>
                  <a:prstClr val="black"/>
                </a:solidFill>
                <a:effectLst/>
                <a:uLnTx/>
                <a:uFillTx/>
                <a:latin typeface="Georgia"/>
                <a:ea typeface="+mn-ea"/>
                <a:cs typeface="+mn-cs"/>
              </a:rPr>
              <a:t>DAT1 Dopamine transporter gene</a:t>
            </a:r>
          </a:p>
        </p:txBody>
      </p:sp>
      <p:sp>
        <p:nvSpPr>
          <p:cNvPr id="14" name="Rectangle 13"/>
          <p:cNvSpPr/>
          <p:nvPr/>
        </p:nvSpPr>
        <p:spPr>
          <a:xfrm>
            <a:off x="110824" y="6391943"/>
            <a:ext cx="6153364" cy="307777"/>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err="1">
                <a:ln>
                  <a:noFill/>
                </a:ln>
                <a:solidFill>
                  <a:prstClr val="black"/>
                </a:solidFill>
                <a:effectLst/>
                <a:uLnTx/>
                <a:uFillTx/>
                <a:latin typeface="Georgia"/>
                <a:ea typeface="+mn-ea"/>
                <a:cs typeface="+mn-cs"/>
              </a:rPr>
              <a:t>Curatolo</a:t>
            </a:r>
            <a:r>
              <a:rPr kumimoji="0" lang="en-GB" sz="1400" b="0" i="0" u="none" strike="noStrike" kern="1200" cap="none" spc="0" normalizeH="0" baseline="0" noProof="0">
                <a:ln>
                  <a:noFill/>
                </a:ln>
                <a:solidFill>
                  <a:prstClr val="black"/>
                </a:solidFill>
                <a:effectLst/>
                <a:uLnTx/>
                <a:uFillTx/>
                <a:latin typeface="Georgia"/>
                <a:ea typeface="+mn-ea"/>
                <a:cs typeface="+mn-cs"/>
              </a:rPr>
              <a:t>, P., </a:t>
            </a:r>
            <a:r>
              <a:rPr kumimoji="0" lang="en-GB" sz="1400" b="0" i="0" u="none" strike="noStrike" kern="1200" cap="none" spc="0" normalizeH="0" baseline="0" noProof="0" err="1">
                <a:ln>
                  <a:noFill/>
                </a:ln>
                <a:solidFill>
                  <a:prstClr val="black"/>
                </a:solidFill>
                <a:effectLst/>
                <a:uLnTx/>
                <a:uFillTx/>
                <a:latin typeface="Georgia"/>
                <a:ea typeface="+mn-ea"/>
                <a:cs typeface="+mn-cs"/>
              </a:rPr>
              <a:t>D’Agati</a:t>
            </a:r>
            <a:r>
              <a:rPr kumimoji="0" lang="en-GB" sz="1400" b="0" i="0" u="none" strike="noStrike" kern="1200" cap="none" spc="0" normalizeH="0" baseline="0" noProof="0">
                <a:ln>
                  <a:noFill/>
                </a:ln>
                <a:solidFill>
                  <a:prstClr val="black"/>
                </a:solidFill>
                <a:effectLst/>
                <a:uLnTx/>
                <a:uFillTx/>
                <a:latin typeface="Georgia"/>
                <a:ea typeface="+mn-ea"/>
                <a:cs typeface="+mn-cs"/>
              </a:rPr>
              <a:t>, E., &amp; </a:t>
            </a:r>
            <a:r>
              <a:rPr kumimoji="0" lang="en-GB" sz="1400" b="0" i="0" u="none" strike="noStrike" kern="1200" cap="none" spc="0" normalizeH="0" baseline="0" noProof="0" err="1">
                <a:ln>
                  <a:noFill/>
                </a:ln>
                <a:solidFill>
                  <a:prstClr val="black"/>
                </a:solidFill>
                <a:effectLst/>
                <a:uLnTx/>
                <a:uFillTx/>
                <a:latin typeface="Georgia"/>
                <a:ea typeface="+mn-ea"/>
                <a:cs typeface="+mn-cs"/>
              </a:rPr>
              <a:t>Moavero</a:t>
            </a:r>
            <a:r>
              <a:rPr kumimoji="0" lang="en-GB" sz="1400" b="0" i="0" u="none" strike="noStrike" kern="1200" cap="none" spc="0" normalizeH="0" baseline="0" noProof="0">
                <a:ln>
                  <a:noFill/>
                </a:ln>
                <a:solidFill>
                  <a:prstClr val="black"/>
                </a:solidFill>
                <a:effectLst/>
                <a:uLnTx/>
                <a:uFillTx/>
                <a:latin typeface="Georgia"/>
                <a:ea typeface="+mn-ea"/>
                <a:cs typeface="+mn-cs"/>
              </a:rPr>
              <a:t>, R. (2010). </a:t>
            </a:r>
          </a:p>
        </p:txBody>
      </p:sp>
      <p:pic>
        <p:nvPicPr>
          <p:cNvPr id="6" name="tmp1858">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75.3061"/>
                </p14:media>
              </p:ext>
              <p:ext uri="{42D2F446-02D8-4167-A562-619A0277C38B}">
                <p15:isNarration xmlns:p15="http://schemas.microsoft.com/office/powerpoint/2012/main" val="1"/>
              </p:ext>
            </p:extLst>
          </p:nvPr>
        </p:nvPicPr>
        <p:blipFill>
          <a:blip r:embed="rId26"/>
          <a:stretch>
            <a:fillRect/>
          </a:stretch>
        </p:blipFill>
        <p:spPr>
          <a:xfrm>
            <a:off x="8310880" y="1568992"/>
            <a:ext cx="228600" cy="228600"/>
          </a:xfrm>
          <a:prstGeom prst="rect">
            <a:avLst/>
          </a:prstGeom>
        </p:spPr>
      </p:pic>
    </p:spTree>
    <p:extLst>
      <p:ext uri="{BB962C8B-B14F-4D97-AF65-F5344CB8AC3E}">
        <p14:creationId xmlns:p14="http://schemas.microsoft.com/office/powerpoint/2010/main" val="2333231095"/>
      </p:ext>
    </p:extLst>
  </p:cSld>
  <p:clrMapOvr>
    <a:masterClrMapping/>
  </p:clrMapOvr>
  <mc:AlternateContent xmlns:mc="http://schemas.openxmlformats.org/markup-compatibility/2006" xmlns:p14="http://schemas.microsoft.com/office/powerpoint/2010/main">
    <mc:Choice Requires="p14">
      <p:transition spd="slow" p14:dur="2000" advTm="228200"/>
    </mc:Choice>
    <mc:Fallback xmlns="">
      <p:transition spd="slow" advTm="228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06432"/>
            <a:ext cx="8534400" cy="758952"/>
          </a:xfrm>
          <a:solidFill>
            <a:schemeClr val="bg2">
              <a:lumMod val="50000"/>
            </a:schemeClr>
          </a:solidFill>
        </p:spPr>
        <p:txBody>
          <a:bodyPr>
            <a:normAutofit/>
          </a:bodyPr>
          <a:lstStyle/>
          <a:p>
            <a:r>
              <a:rPr lang="en-GB" sz="4000">
                <a:solidFill>
                  <a:schemeClr val="bg1"/>
                </a:solidFill>
              </a:rPr>
              <a:t>Genetics</a:t>
            </a:r>
          </a:p>
        </p:txBody>
      </p:sp>
      <p:graphicFrame>
        <p:nvGraphicFramePr>
          <p:cNvPr id="5" name="Diagram 4"/>
          <p:cNvGraphicFramePr/>
          <p:nvPr/>
        </p:nvGraphicFramePr>
        <p:xfrm>
          <a:off x="-181616" y="1028929"/>
          <a:ext cx="9017768" cy="53285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36">
            <a:hlinkClick r:id="" action="ppaction://media"/>
            <a:extLst>
              <a:ext uri="{FF2B5EF4-FFF2-40B4-BE49-F238E27FC236}">
                <a16:creationId xmlns:a16="http://schemas.microsoft.com/office/drawing/2014/main" id="{3199DDD0-300C-40D8-835B-76830D8F2B3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100392" y="578981"/>
            <a:ext cx="244475" cy="244475"/>
          </a:xfrm>
          <a:prstGeom prst="rect">
            <a:avLst/>
          </a:prstGeom>
        </p:spPr>
      </p:pic>
    </p:spTree>
    <p:extLst>
      <p:ext uri="{BB962C8B-B14F-4D97-AF65-F5344CB8AC3E}">
        <p14:creationId xmlns:p14="http://schemas.microsoft.com/office/powerpoint/2010/main" val="3499584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7468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sz="quarter" idx="1"/>
          </p:nvPr>
        </p:nvGraphicFramePr>
        <p:xfrm>
          <a:off x="107504" y="980728"/>
          <a:ext cx="8856984" cy="58629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itle 1"/>
          <p:cNvSpPr>
            <a:spLocks noGrp="1"/>
          </p:cNvSpPr>
          <p:nvPr>
            <p:ph type="title"/>
          </p:nvPr>
        </p:nvSpPr>
        <p:spPr>
          <a:solidFill>
            <a:schemeClr val="bg2">
              <a:lumMod val="50000"/>
            </a:schemeClr>
          </a:solidFill>
        </p:spPr>
        <p:txBody>
          <a:bodyPr>
            <a:normAutofit/>
          </a:bodyPr>
          <a:lstStyle/>
          <a:p>
            <a:r>
              <a:rPr lang="en-GB" sz="4000">
                <a:solidFill>
                  <a:schemeClr val="bg1"/>
                </a:solidFill>
              </a:rPr>
              <a:t>Genetics</a:t>
            </a:r>
          </a:p>
        </p:txBody>
      </p:sp>
      <p:pic>
        <p:nvPicPr>
          <p:cNvPr id="2" name="37">
            <a:hlinkClick r:id="" action="ppaction://media"/>
            <a:extLst>
              <a:ext uri="{FF2B5EF4-FFF2-40B4-BE49-F238E27FC236}">
                <a16:creationId xmlns:a16="http://schemas.microsoft.com/office/drawing/2014/main" id="{EECF5DA2-4D70-46C2-83DA-E3DE2E937C4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6416" y="548680"/>
            <a:ext cx="244475" cy="244475"/>
          </a:xfrm>
          <a:prstGeom prst="rect">
            <a:avLst/>
          </a:prstGeom>
        </p:spPr>
      </p:pic>
    </p:spTree>
    <p:extLst>
      <p:ext uri="{BB962C8B-B14F-4D97-AF65-F5344CB8AC3E}">
        <p14:creationId xmlns:p14="http://schemas.microsoft.com/office/powerpoint/2010/main" val="3591266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6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repeatCount="indefinite"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534400" cy="758952"/>
          </a:xfrm>
        </p:spPr>
        <p:txBody>
          <a:bodyPr/>
          <a:lstStyle/>
          <a:p>
            <a:r>
              <a:rPr lang="en-GB"/>
              <a:t>Non-genetic causes</a:t>
            </a:r>
          </a:p>
        </p:txBody>
      </p:sp>
      <p:graphicFrame>
        <p:nvGraphicFramePr>
          <p:cNvPr id="7" name="Diagram 6"/>
          <p:cNvGraphicFramePr/>
          <p:nvPr/>
        </p:nvGraphicFramePr>
        <p:xfrm>
          <a:off x="-540568" y="1340768"/>
          <a:ext cx="6661720" cy="1584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p:cNvGraphicFramePr/>
          <p:nvPr/>
        </p:nvGraphicFramePr>
        <p:xfrm>
          <a:off x="4860032" y="692696"/>
          <a:ext cx="3888432" cy="381642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Diagram 7"/>
          <p:cNvGraphicFramePr/>
          <p:nvPr/>
        </p:nvGraphicFramePr>
        <p:xfrm>
          <a:off x="323528" y="3212976"/>
          <a:ext cx="5184576" cy="3456384"/>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0" name="Diagram 9"/>
          <p:cNvGraphicFramePr/>
          <p:nvPr/>
        </p:nvGraphicFramePr>
        <p:xfrm>
          <a:off x="5508104" y="4806404"/>
          <a:ext cx="3384376" cy="1200329"/>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pic>
        <p:nvPicPr>
          <p:cNvPr id="3" name="38">
            <a:hlinkClick r:id="" action="ppaction://media"/>
            <a:extLst>
              <a:ext uri="{FF2B5EF4-FFF2-40B4-BE49-F238E27FC236}">
                <a16:creationId xmlns:a16="http://schemas.microsoft.com/office/drawing/2014/main" id="{1F88EA3B-4D4B-4B8F-89F4-FA3823A329D2}"/>
              </a:ext>
            </a:extLst>
          </p:cNvPr>
          <p:cNvPicPr>
            <a:picLocks noChangeAspect="1"/>
          </p:cNvPicPr>
          <p:nvPr>
            <a:audioFile r:link="rId2"/>
            <p:extLst>
              <p:ext uri="{DAA4B4D4-6D71-4841-9C94-3DE7FCFB9230}">
                <p14:media xmlns:p14="http://schemas.microsoft.com/office/powerpoint/2010/main" r:embed="rId1"/>
              </p:ext>
            </p:extLst>
          </p:nvPr>
        </p:nvPicPr>
        <p:blipFill>
          <a:blip r:embed="rId24"/>
          <a:stretch>
            <a:fillRect/>
          </a:stretch>
        </p:blipFill>
        <p:spPr>
          <a:xfrm>
            <a:off x="8172400" y="480086"/>
            <a:ext cx="244475" cy="244475"/>
          </a:xfrm>
          <a:prstGeom prst="rect">
            <a:avLst/>
          </a:prstGeom>
        </p:spPr>
      </p:pic>
    </p:spTree>
    <p:extLst>
      <p:ext uri="{BB962C8B-B14F-4D97-AF65-F5344CB8AC3E}">
        <p14:creationId xmlns:p14="http://schemas.microsoft.com/office/powerpoint/2010/main" val="3075029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A1E5-8365-5135-56E0-1FD3968589EE}"/>
              </a:ext>
            </a:extLst>
          </p:cNvPr>
          <p:cNvSpPr>
            <a:spLocks noGrp="1"/>
          </p:cNvSpPr>
          <p:nvPr>
            <p:ph type="title"/>
          </p:nvPr>
        </p:nvSpPr>
        <p:spPr/>
        <p:txBody>
          <a:bodyPr/>
          <a:lstStyle/>
          <a:p>
            <a:endParaRPr lang="en-GB"/>
          </a:p>
        </p:txBody>
      </p:sp>
      <p:sp>
        <p:nvSpPr>
          <p:cNvPr id="8" name="Slide Number Placeholder 7">
            <a:extLst>
              <a:ext uri="{FF2B5EF4-FFF2-40B4-BE49-F238E27FC236}">
                <a16:creationId xmlns:a16="http://schemas.microsoft.com/office/drawing/2014/main" id="{5EA49855-5AE9-88B6-6B19-B1491B712286}"/>
              </a:ext>
            </a:extLst>
          </p:cNvPr>
          <p:cNvSpPr>
            <a:spLocks noGrp="1"/>
          </p:cNvSpPr>
          <p:nvPr>
            <p:ph type="sldNum" sz="quarter" idx="12"/>
          </p:nvPr>
        </p:nvSpPr>
        <p:spPr/>
        <p:txBody>
          <a:bodyPr/>
          <a:lstStyle/>
          <a:p>
            <a:pPr defTabSz="685800">
              <a:defRPr/>
            </a:pPr>
            <a:fld id="{244D815C-8BF3-4ECF-A945-A2A7C2983AF9}" type="slidenum">
              <a:rPr lang="en-GB">
                <a:solidFill>
                  <a:prstClr val="black"/>
                </a:solidFill>
                <a:latin typeface="Avenir Next LT Pro"/>
              </a:rPr>
              <a:pPr defTabSz="685800">
                <a:defRPr/>
              </a:pPr>
              <a:t>29</a:t>
            </a:fld>
            <a:endParaRPr lang="en-GB">
              <a:solidFill>
                <a:prstClr val="black"/>
              </a:solidFill>
              <a:latin typeface="Avenir Next LT Pro"/>
            </a:endParaRPr>
          </a:p>
        </p:txBody>
      </p:sp>
      <p:pic>
        <p:nvPicPr>
          <p:cNvPr id="10" name="Picture 9">
            <a:extLst>
              <a:ext uri="{FF2B5EF4-FFF2-40B4-BE49-F238E27FC236}">
                <a16:creationId xmlns:a16="http://schemas.microsoft.com/office/drawing/2014/main" id="{7387F275-206E-7F1C-6828-B917BA33EE28}"/>
              </a:ext>
            </a:extLst>
          </p:cNvPr>
          <p:cNvPicPr>
            <a:picLocks noChangeAspect="1"/>
          </p:cNvPicPr>
          <p:nvPr/>
        </p:nvPicPr>
        <p:blipFill>
          <a:blip r:embed="rId2"/>
          <a:stretch>
            <a:fillRect/>
          </a:stretch>
        </p:blipFill>
        <p:spPr>
          <a:xfrm>
            <a:off x="399199" y="1439956"/>
            <a:ext cx="2482898" cy="3955684"/>
          </a:xfrm>
          <a:prstGeom prst="rect">
            <a:avLst/>
          </a:prstGeom>
        </p:spPr>
      </p:pic>
      <p:sp>
        <p:nvSpPr>
          <p:cNvPr id="12" name="TextBox 11">
            <a:extLst>
              <a:ext uri="{FF2B5EF4-FFF2-40B4-BE49-F238E27FC236}">
                <a16:creationId xmlns:a16="http://schemas.microsoft.com/office/drawing/2014/main" id="{32F97DAD-FD1D-A8BD-61AE-122B278F1C2F}"/>
              </a:ext>
            </a:extLst>
          </p:cNvPr>
          <p:cNvSpPr txBox="1"/>
          <p:nvPr/>
        </p:nvSpPr>
        <p:spPr>
          <a:xfrm>
            <a:off x="3975544" y="2500472"/>
            <a:ext cx="4572723" cy="854080"/>
          </a:xfrm>
          <a:prstGeom prst="rect">
            <a:avLst/>
          </a:prstGeom>
          <a:noFill/>
        </p:spPr>
        <p:txBody>
          <a:bodyPr wrap="square">
            <a:spAutoFit/>
          </a:bodyPr>
          <a:lstStyle/>
          <a:p>
            <a:pPr defTabSz="685800"/>
            <a:r>
              <a:rPr lang="en-GB" sz="4950">
                <a:solidFill>
                  <a:prstClr val="black"/>
                </a:solidFill>
                <a:latin typeface="ProximaNova"/>
              </a:rPr>
              <a:t>What is culture?</a:t>
            </a:r>
            <a:endParaRPr lang="en-GB" sz="4950">
              <a:solidFill>
                <a:prstClr val="black"/>
              </a:solidFill>
              <a:latin typeface="Avenir Next LT Pro"/>
            </a:endParaRPr>
          </a:p>
        </p:txBody>
      </p:sp>
    </p:spTree>
    <p:extLst>
      <p:ext uri="{BB962C8B-B14F-4D97-AF65-F5344CB8AC3E}">
        <p14:creationId xmlns:p14="http://schemas.microsoft.com/office/powerpoint/2010/main" val="9068322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8DED76B9-5273-4139-ACC9-B6E36ADE2385}"/>
              </a:ext>
            </a:extLst>
          </p:cNvPr>
          <p:cNvSpPr>
            <a:spLocks noGrp="1"/>
          </p:cNvSpPr>
          <p:nvPr>
            <p:ph type="title"/>
          </p:nvPr>
        </p:nvSpPr>
        <p:spPr>
          <a:xfrm>
            <a:off x="399198" y="1439956"/>
            <a:ext cx="2406756" cy="3874994"/>
          </a:xfrm>
        </p:spPr>
        <p:txBody>
          <a:bodyPr rtlCol="0"/>
          <a:lstStyle/>
          <a:p>
            <a:pPr rtl="0"/>
            <a:r>
              <a:rPr lang="en-GB">
                <a:latin typeface="Calibri" panose="020F0502020204030204" pitchFamily="34" charset="0"/>
                <a:ea typeface="Arial" panose="020B0604020202020204" pitchFamily="34" charset="0"/>
                <a:cs typeface="Calibri" panose="020F0502020204030204" pitchFamily="34" charset="0"/>
              </a:rPr>
              <a:t>Cultural differences in ADHD</a:t>
            </a:r>
            <a:endParaRPr lang="en-GB"/>
          </a:p>
        </p:txBody>
      </p:sp>
      <p:pic>
        <p:nvPicPr>
          <p:cNvPr id="5" name="Picture Placeholder 4" descr="A person standing on a rock">
            <a:extLst>
              <a:ext uri="{FF2B5EF4-FFF2-40B4-BE49-F238E27FC236}">
                <a16:creationId xmlns:a16="http://schemas.microsoft.com/office/drawing/2014/main" id="{633DBDDF-94F3-4001-919E-B56D62CE7A09}"/>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3057525" y="857250"/>
            <a:ext cx="3028950" cy="2571750"/>
          </a:xfrm>
        </p:spPr>
      </p:pic>
      <p:pic>
        <p:nvPicPr>
          <p:cNvPr id="44" name="Picture Placeholder 43">
            <a:extLst>
              <a:ext uri="{FF2B5EF4-FFF2-40B4-BE49-F238E27FC236}">
                <a16:creationId xmlns:a16="http://schemas.microsoft.com/office/drawing/2014/main" id="{73DD8BED-FB17-4ABE-9B18-B6DDA81A0E05}"/>
              </a:ext>
            </a:extLst>
          </p:cNvPr>
          <p:cNvPicPr>
            <a:picLocks noGrp="1" noChangeAspect="1"/>
          </p:cNvPicPr>
          <p:nvPr>
            <p:ph type="pic" sz="quarter" idx="14"/>
          </p:nvPr>
        </p:nvPicPr>
        <p:blipFill rotWithShape="1">
          <a:blip r:embed="rId4"/>
          <a:srcRect/>
          <a:stretch/>
        </p:blipFill>
        <p:spPr>
          <a:xfrm>
            <a:off x="6086475" y="857250"/>
            <a:ext cx="3057526" cy="2571750"/>
          </a:xfrm>
        </p:spPr>
      </p:pic>
      <p:sp>
        <p:nvSpPr>
          <p:cNvPr id="21" name="Slide Number Placeholder 20">
            <a:extLst>
              <a:ext uri="{FF2B5EF4-FFF2-40B4-BE49-F238E27FC236}">
                <a16:creationId xmlns:a16="http://schemas.microsoft.com/office/drawing/2014/main" id="{C19BFBA5-3E41-40F8-9EFB-9DF730F5B6E4}"/>
              </a:ext>
            </a:extLst>
          </p:cNvPr>
          <p:cNvSpPr>
            <a:spLocks noGrp="1"/>
          </p:cNvSpPr>
          <p:nvPr>
            <p:ph type="sldNum" sz="quarter" idx="12"/>
          </p:nvPr>
        </p:nvSpPr>
        <p:spPr>
          <a:xfrm>
            <a:off x="8524494" y="5624513"/>
            <a:ext cx="473202" cy="273844"/>
          </a:xfrm>
        </p:spPr>
        <p:txBody>
          <a:bodyPr rtlCol="0"/>
          <a:lstStyle/>
          <a:p>
            <a:pPr defTabSz="685800"/>
            <a:fld id="{244D815C-8BF3-4ECF-A945-A2A7C2983AF9}" type="slidenum">
              <a:rPr lang="en-GB">
                <a:solidFill>
                  <a:prstClr val="black"/>
                </a:solidFill>
                <a:latin typeface="Avenir Next LT Pro"/>
              </a:rPr>
              <a:pPr defTabSz="685800"/>
              <a:t>30</a:t>
            </a:fld>
            <a:endParaRPr lang="en-GB">
              <a:solidFill>
                <a:prstClr val="black"/>
              </a:solidFill>
              <a:latin typeface="Avenir Next LT Pro"/>
            </a:endParaRPr>
          </a:p>
        </p:txBody>
      </p:sp>
      <p:sp>
        <p:nvSpPr>
          <p:cNvPr id="6" name="TextBox 5">
            <a:extLst>
              <a:ext uri="{FF2B5EF4-FFF2-40B4-BE49-F238E27FC236}">
                <a16:creationId xmlns:a16="http://schemas.microsoft.com/office/drawing/2014/main" id="{8D2223E2-AFB5-9D09-1C46-EFCE759BDA55}"/>
              </a:ext>
            </a:extLst>
          </p:cNvPr>
          <p:cNvSpPr txBox="1"/>
          <p:nvPr/>
        </p:nvSpPr>
        <p:spPr>
          <a:xfrm>
            <a:off x="3139613" y="3589585"/>
            <a:ext cx="5968538" cy="3008516"/>
          </a:xfrm>
          <a:prstGeom prst="rect">
            <a:avLst/>
          </a:prstGeom>
          <a:noFill/>
        </p:spPr>
        <p:txBody>
          <a:bodyPr wrap="square">
            <a:spAutoFit/>
          </a:bodyPr>
          <a:lstStyle/>
          <a:p>
            <a:pPr defTabSz="685800"/>
            <a:r>
              <a:rPr lang="en-GB" sz="1600">
                <a:solidFill>
                  <a:prstClr val="black"/>
                </a:solidFill>
                <a:latin typeface="Avenir Next LT Pro"/>
              </a:rPr>
              <a:t>Culture is the sum total of ways of living developed by a group of human beings to meet biological and psychological needs. It refers to elements such as values, norms, beliefs, ideologies, attitudes, folkways, behaviour styles, languages, symbols, and traditions that are linked together to form an integrated whole that functions to preserve society </a:t>
            </a:r>
            <a:r>
              <a:rPr lang="en-GB" sz="1200">
                <a:solidFill>
                  <a:prstClr val="black"/>
                </a:solidFill>
                <a:latin typeface="Avenir Next LT Pro"/>
              </a:rPr>
              <a:t>(</a:t>
            </a:r>
            <a:r>
              <a:rPr lang="en-GB" sz="1200" err="1">
                <a:solidFill>
                  <a:prstClr val="black"/>
                </a:solidFill>
                <a:latin typeface="Avenir Next LT Pro"/>
              </a:rPr>
              <a:t>Pinderhughes</a:t>
            </a:r>
            <a:r>
              <a:rPr lang="en-GB" sz="1200">
                <a:solidFill>
                  <a:prstClr val="black"/>
                </a:solidFill>
                <a:latin typeface="Avenir Next LT Pro"/>
              </a:rPr>
              <a:t>, 1989; </a:t>
            </a:r>
            <a:r>
              <a:rPr lang="en-GB" sz="1200" err="1">
                <a:solidFill>
                  <a:prstClr val="black"/>
                </a:solidFill>
                <a:latin typeface="Avenir Next LT Pro"/>
              </a:rPr>
              <a:t>Brym</a:t>
            </a:r>
            <a:r>
              <a:rPr lang="en-GB" sz="1200">
                <a:solidFill>
                  <a:prstClr val="black"/>
                </a:solidFill>
                <a:latin typeface="Avenir Next LT Pro"/>
              </a:rPr>
              <a:t> &amp; Lie, 2007). </a:t>
            </a:r>
          </a:p>
          <a:p>
            <a:pPr defTabSz="685800"/>
            <a:endParaRPr lang="en-GB" sz="700">
              <a:solidFill>
                <a:prstClr val="black"/>
              </a:solidFill>
              <a:latin typeface="Avenir Next LT Pro"/>
            </a:endParaRPr>
          </a:p>
          <a:p>
            <a:pPr defTabSz="685800"/>
            <a:endParaRPr lang="en-GB" sz="1050">
              <a:solidFill>
                <a:prstClr val="black"/>
              </a:solidFill>
              <a:latin typeface="Avenir Next LT Pro"/>
            </a:endParaRPr>
          </a:p>
          <a:p>
            <a:pPr defTabSz="685800"/>
            <a:r>
              <a:rPr lang="en-GB" sz="1600">
                <a:solidFill>
                  <a:prstClr val="black"/>
                </a:solidFill>
                <a:latin typeface="Avenir Next LT Pro"/>
              </a:rPr>
              <a:t>Culture can influence how individuals define their problems, goals, and solutions </a:t>
            </a:r>
            <a:r>
              <a:rPr lang="en-GB" sz="1200">
                <a:solidFill>
                  <a:prstClr val="black"/>
                </a:solidFill>
                <a:latin typeface="Avenir Next LT Pro"/>
              </a:rPr>
              <a:t>(Green, 1982; </a:t>
            </a:r>
            <a:r>
              <a:rPr lang="en-GB" sz="1200" err="1">
                <a:solidFill>
                  <a:prstClr val="black"/>
                </a:solidFill>
                <a:latin typeface="Avenir Next LT Pro"/>
              </a:rPr>
              <a:t>Pinderhughes</a:t>
            </a:r>
            <a:r>
              <a:rPr lang="en-GB" sz="1200">
                <a:solidFill>
                  <a:prstClr val="black"/>
                </a:solidFill>
                <a:latin typeface="Avenir Next LT Pro"/>
              </a:rPr>
              <a:t>, 1989). </a:t>
            </a:r>
            <a:r>
              <a:rPr lang="en-GB" sz="1600">
                <a:solidFill>
                  <a:prstClr val="black"/>
                </a:solidFill>
                <a:latin typeface="Avenir Next LT Pro"/>
              </a:rPr>
              <a:t>Consequently, the definitions of problems, goals, and solutions can differ among cultural groups </a:t>
            </a:r>
          </a:p>
        </p:txBody>
      </p:sp>
    </p:spTree>
    <p:extLst>
      <p:ext uri="{BB962C8B-B14F-4D97-AF65-F5344CB8AC3E}">
        <p14:creationId xmlns:p14="http://schemas.microsoft.com/office/powerpoint/2010/main" val="21063478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CBCA8D9B-86A6-46D0-8939-576472F48528}"/>
              </a:ext>
            </a:extLst>
          </p:cNvPr>
          <p:cNvSpPr>
            <a:spLocks noGrp="1"/>
          </p:cNvSpPr>
          <p:nvPr>
            <p:ph type="title"/>
          </p:nvPr>
        </p:nvSpPr>
        <p:spPr>
          <a:xfrm>
            <a:off x="465635" y="433893"/>
            <a:ext cx="7065883" cy="577120"/>
          </a:xfrm>
        </p:spPr>
        <p:txBody>
          <a:bodyPr rtlCol="0">
            <a:normAutofit fontScale="90000"/>
          </a:bodyPr>
          <a:lstStyle/>
          <a:p>
            <a:pPr rtl="0"/>
            <a:r>
              <a:rPr lang="en-GB"/>
              <a:t>Culture and ADHD</a:t>
            </a:r>
          </a:p>
        </p:txBody>
      </p:sp>
      <p:graphicFrame>
        <p:nvGraphicFramePr>
          <p:cNvPr id="9" name="Diagram 8">
            <a:extLst>
              <a:ext uri="{FF2B5EF4-FFF2-40B4-BE49-F238E27FC236}">
                <a16:creationId xmlns:a16="http://schemas.microsoft.com/office/drawing/2014/main" id="{C744FAF4-92E0-0DFC-CDE2-B83CE086E66F}"/>
              </a:ext>
            </a:extLst>
          </p:cNvPr>
          <p:cNvGraphicFramePr/>
          <p:nvPr>
            <p:extLst>
              <p:ext uri="{D42A27DB-BD31-4B8C-83A1-F6EECF244321}">
                <p14:modId xmlns:p14="http://schemas.microsoft.com/office/powerpoint/2010/main" val="2955555571"/>
              </p:ext>
            </p:extLst>
          </p:nvPr>
        </p:nvGraphicFramePr>
        <p:xfrm>
          <a:off x="218365" y="5738884"/>
          <a:ext cx="8925636" cy="10990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 name="TextBox 10">
            <a:extLst>
              <a:ext uri="{FF2B5EF4-FFF2-40B4-BE49-F238E27FC236}">
                <a16:creationId xmlns:a16="http://schemas.microsoft.com/office/drawing/2014/main" id="{2B3CA2C1-D6EA-3703-1A41-6B9C0154AB65}"/>
              </a:ext>
            </a:extLst>
          </p:cNvPr>
          <p:cNvSpPr txBox="1"/>
          <p:nvPr/>
        </p:nvSpPr>
        <p:spPr>
          <a:xfrm>
            <a:off x="168022" y="1223308"/>
            <a:ext cx="4167377" cy="4401205"/>
          </a:xfrm>
          <a:prstGeom prst="rect">
            <a:avLst/>
          </a:prstGeom>
          <a:solidFill>
            <a:schemeClr val="accent1">
              <a:lumMod val="40000"/>
              <a:lumOff val="60000"/>
            </a:schemeClr>
          </a:solidFill>
        </p:spPr>
        <p:txBody>
          <a:bodyPr wrap="square">
            <a:spAutoFit/>
          </a:bodyPr>
          <a:lstStyle/>
          <a:p>
            <a:pPr defTabSz="685800"/>
            <a:r>
              <a:rPr lang="en-GB" sz="1400" b="1">
                <a:solidFill>
                  <a:prstClr val="black"/>
                </a:solidFill>
                <a:latin typeface="Avenir Next LT Pro"/>
              </a:rPr>
              <a:t>Different responses </a:t>
            </a:r>
            <a:r>
              <a:rPr lang="en-GB" sz="1400">
                <a:solidFill>
                  <a:prstClr val="black"/>
                </a:solidFill>
                <a:latin typeface="Avenir Next LT Pro"/>
              </a:rPr>
              <a:t>and diagnoses have been observed among </a:t>
            </a:r>
            <a:r>
              <a:rPr lang="en-GB" sz="1400" b="1">
                <a:solidFill>
                  <a:prstClr val="black"/>
                </a:solidFill>
                <a:latin typeface="Avenir Next LT Pro"/>
              </a:rPr>
              <a:t>different informants </a:t>
            </a:r>
            <a:r>
              <a:rPr lang="en-GB" sz="1400">
                <a:solidFill>
                  <a:prstClr val="black"/>
                </a:solidFill>
                <a:latin typeface="Avenir Next LT Pro"/>
              </a:rPr>
              <a:t>(i.e., health professionals, parents, and teachers of children with ADHD) across cultures. </a:t>
            </a:r>
          </a:p>
          <a:p>
            <a:pPr defTabSz="685800"/>
            <a:endParaRPr lang="en-GB" sz="1400">
              <a:solidFill>
                <a:prstClr val="black"/>
              </a:solidFill>
              <a:latin typeface="Avenir Next LT Pro"/>
            </a:endParaRPr>
          </a:p>
          <a:p>
            <a:pPr defTabSz="685800"/>
            <a:r>
              <a:rPr lang="en-GB" sz="1400">
                <a:solidFill>
                  <a:prstClr val="black"/>
                </a:solidFill>
                <a:latin typeface="Avenir Next LT Pro"/>
              </a:rPr>
              <a:t>Under comparable conditions, clinicians from different countries rate children’s behaviour, presented on a video, differently (Alban-Metcalfe, Cheng-Lai, &amp; Ma, 2002).</a:t>
            </a:r>
          </a:p>
          <a:p>
            <a:pPr defTabSz="685800"/>
            <a:endParaRPr lang="en-GB" sz="1400">
              <a:solidFill>
                <a:prstClr val="black"/>
              </a:solidFill>
              <a:latin typeface="Avenir Next LT Pro"/>
            </a:endParaRPr>
          </a:p>
          <a:p>
            <a:pPr defTabSz="685800"/>
            <a:r>
              <a:rPr lang="en-GB" sz="1400">
                <a:solidFill>
                  <a:prstClr val="black"/>
                </a:solidFill>
                <a:latin typeface="Avenir Next LT Pro"/>
              </a:rPr>
              <a:t>One reason for the variations –characterisation of behaviours is a cultural process in which concepts to classify people as normal or abnormal are </a:t>
            </a:r>
            <a:r>
              <a:rPr lang="en-GB" sz="1400" b="1">
                <a:solidFill>
                  <a:prstClr val="black"/>
                </a:solidFill>
                <a:latin typeface="Avenir Next LT Pro"/>
              </a:rPr>
              <a:t>culture-based- social interpretations</a:t>
            </a:r>
            <a:r>
              <a:rPr lang="en-GB" sz="1400">
                <a:solidFill>
                  <a:prstClr val="black"/>
                </a:solidFill>
                <a:latin typeface="Avenir Next LT Pro"/>
              </a:rPr>
              <a:t> (differences in the environments - schools, homes, and communities; in different cultural groups could influence different ADHD prevalence rates despite the use of similar criteria and rating scale assessments)</a:t>
            </a:r>
          </a:p>
          <a:p>
            <a:pPr defTabSz="685800"/>
            <a:endParaRPr lang="en-GB" sz="1400">
              <a:solidFill>
                <a:prstClr val="black"/>
              </a:solidFill>
              <a:latin typeface="Avenir Next LT Pro"/>
            </a:endParaRPr>
          </a:p>
        </p:txBody>
      </p:sp>
      <p:sp>
        <p:nvSpPr>
          <p:cNvPr id="14" name="TextBox 13">
            <a:extLst>
              <a:ext uri="{FF2B5EF4-FFF2-40B4-BE49-F238E27FC236}">
                <a16:creationId xmlns:a16="http://schemas.microsoft.com/office/drawing/2014/main" id="{C23B19A2-45BC-51F8-A887-1396B113F69C}"/>
              </a:ext>
            </a:extLst>
          </p:cNvPr>
          <p:cNvSpPr txBox="1"/>
          <p:nvPr/>
        </p:nvSpPr>
        <p:spPr>
          <a:xfrm>
            <a:off x="5138948" y="3429000"/>
            <a:ext cx="4572000" cy="300082"/>
          </a:xfrm>
          <a:prstGeom prst="rect">
            <a:avLst/>
          </a:prstGeom>
          <a:noFill/>
        </p:spPr>
        <p:txBody>
          <a:bodyPr wrap="square">
            <a:spAutoFit/>
          </a:bodyPr>
          <a:lstStyle/>
          <a:p>
            <a:pPr defTabSz="685800"/>
            <a:r>
              <a:rPr lang="en-GB" sz="1350">
                <a:solidFill>
                  <a:prstClr val="black"/>
                </a:solidFill>
                <a:latin typeface="Avenir Next LT Pro"/>
              </a:rPr>
              <a:t>.</a:t>
            </a:r>
          </a:p>
        </p:txBody>
      </p:sp>
      <p:sp>
        <p:nvSpPr>
          <p:cNvPr id="16" name="TextBox 15">
            <a:extLst>
              <a:ext uri="{FF2B5EF4-FFF2-40B4-BE49-F238E27FC236}">
                <a16:creationId xmlns:a16="http://schemas.microsoft.com/office/drawing/2014/main" id="{D36AA0F2-12BE-611D-EF6C-AA0CD6548BB0}"/>
              </a:ext>
            </a:extLst>
          </p:cNvPr>
          <p:cNvSpPr txBox="1"/>
          <p:nvPr/>
        </p:nvSpPr>
        <p:spPr>
          <a:xfrm>
            <a:off x="4369654" y="1237387"/>
            <a:ext cx="4671901" cy="2677656"/>
          </a:xfrm>
          <a:prstGeom prst="rect">
            <a:avLst/>
          </a:prstGeom>
          <a:solidFill>
            <a:schemeClr val="tx2">
              <a:lumMod val="25000"/>
              <a:lumOff val="75000"/>
            </a:schemeClr>
          </a:solidFill>
        </p:spPr>
        <p:txBody>
          <a:bodyPr wrap="square">
            <a:spAutoFit/>
          </a:bodyPr>
          <a:lstStyle/>
          <a:p>
            <a:pPr defTabSz="685800"/>
            <a:r>
              <a:rPr lang="en-GB" sz="1400">
                <a:solidFill>
                  <a:prstClr val="black"/>
                </a:solidFill>
                <a:latin typeface="Avenir Next LT Pro"/>
              </a:rPr>
              <a:t>Mental health professionals’ ratings of the degree of ADHD behaviour in standardised videotape vignettes of children participating in individual and group activities. The clinicians from China and Indonesia gave significantly higher scores than Japanese and U.S. clinicians (Mann et al., 1992). </a:t>
            </a:r>
          </a:p>
          <a:p>
            <a:pPr defTabSz="685800"/>
            <a:endParaRPr lang="en-GB" sz="1400">
              <a:solidFill>
                <a:prstClr val="black"/>
              </a:solidFill>
              <a:latin typeface="Avenir Next LT Pro"/>
            </a:endParaRPr>
          </a:p>
          <a:p>
            <a:pPr defTabSz="685800"/>
            <a:r>
              <a:rPr lang="en-GB" sz="1400">
                <a:solidFill>
                  <a:prstClr val="black"/>
                </a:solidFill>
                <a:latin typeface="Avenir Next LT Pro"/>
              </a:rPr>
              <a:t>Mueller (1995) replicated the study and had similar results. The results indicate that people from one culture may tolerate a wide range of child behaviour if it remains within socially established limits.</a:t>
            </a:r>
          </a:p>
          <a:p>
            <a:pPr defTabSz="685800"/>
            <a:endParaRPr lang="en-GB" sz="1400">
              <a:solidFill>
                <a:prstClr val="black"/>
              </a:solidFill>
              <a:latin typeface="Avenir Next LT Pro"/>
            </a:endParaRPr>
          </a:p>
        </p:txBody>
      </p:sp>
      <p:pic>
        <p:nvPicPr>
          <p:cNvPr id="2" name="Picture 1">
            <a:extLst>
              <a:ext uri="{FF2B5EF4-FFF2-40B4-BE49-F238E27FC236}">
                <a16:creationId xmlns:a16="http://schemas.microsoft.com/office/drawing/2014/main" id="{ED5B0BF6-1DE2-4B0F-EF7C-B1BB30BFF72F}"/>
              </a:ext>
            </a:extLst>
          </p:cNvPr>
          <p:cNvPicPr>
            <a:picLocks noChangeAspect="1"/>
          </p:cNvPicPr>
          <p:nvPr/>
        </p:nvPicPr>
        <p:blipFill>
          <a:blip r:embed="rId8"/>
          <a:stretch>
            <a:fillRect/>
          </a:stretch>
        </p:blipFill>
        <p:spPr>
          <a:xfrm>
            <a:off x="6078390" y="3959978"/>
            <a:ext cx="1639240" cy="1660635"/>
          </a:xfrm>
          <a:prstGeom prst="rect">
            <a:avLst/>
          </a:prstGeom>
        </p:spPr>
      </p:pic>
      <p:pic>
        <p:nvPicPr>
          <p:cNvPr id="1026" name="Picture 2" descr="DEALING WITH CULTURAL DIFFERENCES IN THE CLASSROOM — Steemit">
            <a:extLst>
              <a:ext uri="{FF2B5EF4-FFF2-40B4-BE49-F238E27FC236}">
                <a16:creationId xmlns:a16="http://schemas.microsoft.com/office/drawing/2014/main" id="{DA2E219E-6740-204E-0B29-FDE79D550F9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369654" y="3959978"/>
            <a:ext cx="1758795" cy="166063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4A8B33FD-E12A-7E38-432E-4C221BA7D9D5}"/>
              </a:ext>
            </a:extLst>
          </p:cNvPr>
          <p:cNvPicPr>
            <a:picLocks noChangeAspect="1"/>
          </p:cNvPicPr>
          <p:nvPr/>
        </p:nvPicPr>
        <p:blipFill>
          <a:blip r:embed="rId10"/>
          <a:stretch>
            <a:fillRect/>
          </a:stretch>
        </p:blipFill>
        <p:spPr>
          <a:xfrm>
            <a:off x="7490478" y="3960091"/>
            <a:ext cx="1551077" cy="1660522"/>
          </a:xfrm>
          <a:prstGeom prst="rect">
            <a:avLst/>
          </a:prstGeom>
        </p:spPr>
      </p:pic>
    </p:spTree>
    <p:extLst>
      <p:ext uri="{BB962C8B-B14F-4D97-AF65-F5344CB8AC3E}">
        <p14:creationId xmlns:p14="http://schemas.microsoft.com/office/powerpoint/2010/main" val="26055482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9F2FEA60-F900-4C56-9486-48EA30926F6E}"/>
              </a:ext>
            </a:extLst>
          </p:cNvPr>
          <p:cNvSpPr>
            <a:spLocks noGrp="1"/>
          </p:cNvSpPr>
          <p:nvPr>
            <p:ph type="title"/>
          </p:nvPr>
        </p:nvSpPr>
        <p:spPr>
          <a:xfrm>
            <a:off x="207387" y="381162"/>
            <a:ext cx="7142741" cy="1125995"/>
          </a:xfrm>
        </p:spPr>
        <p:txBody>
          <a:bodyPr rtlCol="0"/>
          <a:lstStyle/>
          <a:p>
            <a:pPr rtl="0"/>
            <a:r>
              <a:rPr lang="en-GB">
                <a:latin typeface="Calibri" panose="020F0502020204030204" pitchFamily="34" charset="0"/>
                <a:ea typeface="Arial" panose="020B0604020202020204" pitchFamily="34" charset="0"/>
                <a:cs typeface="Calibri" panose="020F0502020204030204" pitchFamily="34" charset="0"/>
              </a:rPr>
              <a:t>Cultural differences</a:t>
            </a:r>
            <a:endParaRPr lang="en-GB"/>
          </a:p>
        </p:txBody>
      </p:sp>
      <p:pic>
        <p:nvPicPr>
          <p:cNvPr id="8" name="Picture Placeholder 7" descr="A picture containing mountain, sky, outdoor, nature">
            <a:extLst>
              <a:ext uri="{FF2B5EF4-FFF2-40B4-BE49-F238E27FC236}">
                <a16:creationId xmlns:a16="http://schemas.microsoft.com/office/drawing/2014/main" id="{7B7F6341-D9BE-4D3C-92A1-37FAA11DE63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1592" y="2251879"/>
            <a:ext cx="4005618" cy="4544705"/>
          </a:xfrm>
        </p:spPr>
      </p:pic>
      <p:sp>
        <p:nvSpPr>
          <p:cNvPr id="3" name="Footer Placeholder 2">
            <a:extLst>
              <a:ext uri="{FF2B5EF4-FFF2-40B4-BE49-F238E27FC236}">
                <a16:creationId xmlns:a16="http://schemas.microsoft.com/office/drawing/2014/main" id="{88BDA17F-F303-4811-96C4-AD8A09ABEC11}"/>
              </a:ext>
            </a:extLst>
          </p:cNvPr>
          <p:cNvSpPr>
            <a:spLocks noGrp="1"/>
          </p:cNvSpPr>
          <p:nvPr>
            <p:ph type="ftr" sz="quarter" idx="11"/>
          </p:nvPr>
        </p:nvSpPr>
        <p:spPr>
          <a:xfrm>
            <a:off x="150876" y="5624513"/>
            <a:ext cx="3627882" cy="273844"/>
          </a:xfrm>
        </p:spPr>
        <p:txBody>
          <a:bodyPr rtlCol="0"/>
          <a:lstStyle/>
          <a:p>
            <a:pPr defTabSz="685800"/>
            <a:r>
              <a:rPr lang="en-GB" sz="1050">
                <a:solidFill>
                  <a:prstClr val="white"/>
                </a:solidFill>
                <a:latin typeface="ui-sans-serif"/>
              </a:rPr>
              <a:t>Ethnicity/race can influence how a patient and their family respond to a diagnosis of ADHD and its subsequent treatments. </a:t>
            </a:r>
          </a:p>
        </p:txBody>
      </p:sp>
      <p:sp>
        <p:nvSpPr>
          <p:cNvPr id="19" name="Content Placeholder 18">
            <a:extLst>
              <a:ext uri="{FF2B5EF4-FFF2-40B4-BE49-F238E27FC236}">
                <a16:creationId xmlns:a16="http://schemas.microsoft.com/office/drawing/2014/main" id="{AB6583FE-B653-4C01-9ADF-EC8514A0B5ED}"/>
              </a:ext>
            </a:extLst>
          </p:cNvPr>
          <p:cNvSpPr>
            <a:spLocks noGrp="1"/>
          </p:cNvSpPr>
          <p:nvPr>
            <p:ph idx="1"/>
          </p:nvPr>
        </p:nvSpPr>
        <p:spPr>
          <a:xfrm>
            <a:off x="4017209" y="393834"/>
            <a:ext cx="5126791" cy="6415422"/>
          </a:xfrm>
          <a:solidFill>
            <a:schemeClr val="accent1"/>
          </a:solidFill>
        </p:spPr>
        <p:txBody>
          <a:bodyPr rtlCol="0">
            <a:noAutofit/>
          </a:bodyPr>
          <a:lstStyle/>
          <a:p>
            <a:pPr rtl="0"/>
            <a:r>
              <a:rPr lang="en-GB" dirty="0">
                <a:solidFill>
                  <a:schemeClr val="bg1"/>
                </a:solidFill>
                <a:latin typeface="ui-sans-serif"/>
              </a:rPr>
              <a:t>Research into the issue of ADHD and culture shows that differences in incidence rates have not been reported consistently among various ethnic groups or races. However, </a:t>
            </a:r>
            <a:r>
              <a:rPr lang="en-GB" b="1" dirty="0">
                <a:solidFill>
                  <a:schemeClr val="bg1"/>
                </a:solidFill>
                <a:latin typeface="ui-sans-serif"/>
              </a:rPr>
              <a:t>minority children may be at a higher risk for a diagnosis of ADHD than their white counterparts</a:t>
            </a:r>
            <a:r>
              <a:rPr lang="en-GB" dirty="0">
                <a:solidFill>
                  <a:schemeClr val="bg1"/>
                </a:solidFill>
                <a:latin typeface="ui-sans-serif"/>
              </a:rPr>
              <a:t>.</a:t>
            </a:r>
          </a:p>
          <a:p>
            <a:pPr rtl="0"/>
            <a:r>
              <a:rPr lang="en-GB" dirty="0">
                <a:solidFill>
                  <a:schemeClr val="bg1"/>
                </a:solidFill>
                <a:latin typeface="ui-sans-serif"/>
              </a:rPr>
              <a:t>The use of </a:t>
            </a:r>
            <a:r>
              <a:rPr lang="en-GB" b="1" dirty="0">
                <a:solidFill>
                  <a:schemeClr val="bg1"/>
                </a:solidFill>
                <a:latin typeface="ui-sans-serif"/>
              </a:rPr>
              <a:t>medications to treat ADHD, however, is lower </a:t>
            </a:r>
            <a:r>
              <a:rPr lang="en-GB" dirty="0">
                <a:solidFill>
                  <a:schemeClr val="bg1"/>
                </a:solidFill>
                <a:latin typeface="ui-sans-serif"/>
              </a:rPr>
              <a:t>among certain minority groups compared with white populations. </a:t>
            </a:r>
          </a:p>
          <a:p>
            <a:pPr rtl="0"/>
            <a:r>
              <a:rPr lang="en-GB" dirty="0">
                <a:solidFill>
                  <a:schemeClr val="bg1"/>
                </a:solidFill>
                <a:latin typeface="ui-sans-serif"/>
              </a:rPr>
              <a:t>One study, using data from the National Health Interview Survey, found that fewer Hispanic (48%) and African American (49%) children with ADHD used medication compared with white (61%) children. Those findings were similar to data from an earlier study, which found that </a:t>
            </a:r>
            <a:r>
              <a:rPr lang="en-GB" b="1" dirty="0">
                <a:solidFill>
                  <a:schemeClr val="bg1"/>
                </a:solidFill>
                <a:latin typeface="ui-sans-serif"/>
              </a:rPr>
              <a:t>stimulant medications were more commonly prescribed in white patients compared with other races.</a:t>
            </a:r>
          </a:p>
          <a:p>
            <a:pPr rtl="0"/>
            <a:r>
              <a:rPr lang="en-GB" dirty="0">
                <a:solidFill>
                  <a:schemeClr val="bg1"/>
                </a:solidFill>
                <a:latin typeface="ui-sans-serif"/>
              </a:rPr>
              <a:t>A possible explanation for the disparities in prescribing patterns was thought to be related to </a:t>
            </a:r>
            <a:r>
              <a:rPr lang="en-GB" b="1" dirty="0">
                <a:solidFill>
                  <a:schemeClr val="bg1"/>
                </a:solidFill>
                <a:latin typeface="ui-sans-serif"/>
              </a:rPr>
              <a:t>cultural bias</a:t>
            </a:r>
            <a:r>
              <a:rPr lang="en-GB" dirty="0">
                <a:solidFill>
                  <a:schemeClr val="bg1"/>
                </a:solidFill>
                <a:latin typeface="ui-sans-serif"/>
              </a:rPr>
              <a:t>.</a:t>
            </a:r>
            <a:endParaRPr lang="en-GB" dirty="0">
              <a:solidFill>
                <a:schemeClr val="bg1"/>
              </a:solidFill>
            </a:endParaRPr>
          </a:p>
        </p:txBody>
      </p:sp>
      <p:sp>
        <p:nvSpPr>
          <p:cNvPr id="5" name="Slide Number Placeholder 4">
            <a:extLst>
              <a:ext uri="{FF2B5EF4-FFF2-40B4-BE49-F238E27FC236}">
                <a16:creationId xmlns:a16="http://schemas.microsoft.com/office/drawing/2014/main" id="{3E08B9AF-847F-4250-A53B-82D9036A5EBF}"/>
              </a:ext>
            </a:extLst>
          </p:cNvPr>
          <p:cNvSpPr>
            <a:spLocks noGrp="1"/>
          </p:cNvSpPr>
          <p:nvPr>
            <p:ph type="sldNum" sz="quarter" idx="12"/>
          </p:nvPr>
        </p:nvSpPr>
        <p:spPr>
          <a:xfrm>
            <a:off x="8524494" y="5624513"/>
            <a:ext cx="473202" cy="273844"/>
          </a:xfrm>
        </p:spPr>
        <p:txBody>
          <a:bodyPr rtlCol="0"/>
          <a:lstStyle/>
          <a:p>
            <a:pPr defTabSz="685800"/>
            <a:fld id="{244D815C-8BF3-4ECF-A945-A2A7C2983AF9}" type="slidenum">
              <a:rPr lang="en-GB">
                <a:solidFill>
                  <a:prstClr val="black"/>
                </a:solidFill>
                <a:latin typeface="Avenir Next LT Pro"/>
              </a:rPr>
              <a:pPr defTabSz="685800"/>
              <a:t>32</a:t>
            </a:fld>
            <a:endParaRPr lang="en-GB">
              <a:solidFill>
                <a:prstClr val="black"/>
              </a:solidFill>
              <a:latin typeface="Avenir Next LT Pro"/>
            </a:endParaRPr>
          </a:p>
        </p:txBody>
      </p:sp>
    </p:spTree>
    <p:extLst>
      <p:ext uri="{BB962C8B-B14F-4D97-AF65-F5344CB8AC3E}">
        <p14:creationId xmlns:p14="http://schemas.microsoft.com/office/powerpoint/2010/main" val="1074753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itle 26">
            <a:extLst>
              <a:ext uri="{FF2B5EF4-FFF2-40B4-BE49-F238E27FC236}">
                <a16:creationId xmlns:a16="http://schemas.microsoft.com/office/drawing/2014/main" id="{28E6A4D9-12A1-4CD4-99EA-5C5ECDEF8A33}"/>
              </a:ext>
            </a:extLst>
          </p:cNvPr>
          <p:cNvSpPr>
            <a:spLocks noGrp="1"/>
          </p:cNvSpPr>
          <p:nvPr>
            <p:ph type="title"/>
          </p:nvPr>
        </p:nvSpPr>
        <p:spPr>
          <a:xfrm>
            <a:off x="248840" y="1340192"/>
            <a:ext cx="1788319" cy="1592321"/>
          </a:xfrm>
        </p:spPr>
        <p:txBody>
          <a:bodyPr rtlCol="0"/>
          <a:lstStyle/>
          <a:p>
            <a:pPr algn="l"/>
            <a:r>
              <a:rPr lang="en-GB" b="0" i="0">
                <a:effectLst/>
                <a:latin typeface="ui-sans-serif"/>
              </a:rPr>
              <a:t>Hispanic heritage</a:t>
            </a:r>
          </a:p>
        </p:txBody>
      </p:sp>
      <p:sp>
        <p:nvSpPr>
          <p:cNvPr id="5" name="Slide Number Placeholder 4">
            <a:extLst>
              <a:ext uri="{FF2B5EF4-FFF2-40B4-BE49-F238E27FC236}">
                <a16:creationId xmlns:a16="http://schemas.microsoft.com/office/drawing/2014/main" id="{4DB248E8-80F2-482E-B0AF-EE7EBC7C3EAD}"/>
              </a:ext>
            </a:extLst>
          </p:cNvPr>
          <p:cNvSpPr>
            <a:spLocks noGrp="1"/>
          </p:cNvSpPr>
          <p:nvPr>
            <p:ph type="sldNum" sz="quarter" idx="12"/>
          </p:nvPr>
        </p:nvSpPr>
        <p:spPr>
          <a:xfrm>
            <a:off x="8524494" y="5624513"/>
            <a:ext cx="473202" cy="273844"/>
          </a:xfrm>
        </p:spPr>
        <p:txBody>
          <a:bodyPr rtlCol="0"/>
          <a:lstStyle/>
          <a:p>
            <a:pPr defTabSz="685800"/>
            <a:fld id="{06B786C7-B8F9-4072-AAAA-17258464D730}" type="slidenum">
              <a:rPr lang="en-GB">
                <a:solidFill>
                  <a:prstClr val="black"/>
                </a:solidFill>
                <a:latin typeface="Avenir Next LT Pro"/>
              </a:rPr>
              <a:pPr defTabSz="685800"/>
              <a:t>33</a:t>
            </a:fld>
            <a:endParaRPr lang="en-GB">
              <a:solidFill>
                <a:prstClr val="black"/>
              </a:solidFill>
              <a:latin typeface="Avenir Next LT Pro"/>
            </a:endParaRPr>
          </a:p>
        </p:txBody>
      </p:sp>
      <p:sp>
        <p:nvSpPr>
          <p:cNvPr id="6" name="Content Placeholder 5">
            <a:extLst>
              <a:ext uri="{FF2B5EF4-FFF2-40B4-BE49-F238E27FC236}">
                <a16:creationId xmlns:a16="http://schemas.microsoft.com/office/drawing/2014/main" id="{3B0D8728-D97E-040F-0704-7AE5F9D2AF12}"/>
              </a:ext>
            </a:extLst>
          </p:cNvPr>
          <p:cNvSpPr>
            <a:spLocks noGrp="1"/>
          </p:cNvSpPr>
          <p:nvPr>
            <p:ph sz="quarter" idx="14"/>
          </p:nvPr>
        </p:nvSpPr>
        <p:spPr>
          <a:xfrm>
            <a:off x="2458055" y="211540"/>
            <a:ext cx="6548148" cy="6892120"/>
          </a:xfrm>
        </p:spPr>
        <p:txBody>
          <a:bodyPr>
            <a:normAutofit fontScale="92500" lnSpcReduction="10000"/>
          </a:bodyPr>
          <a:lstStyle/>
          <a:p>
            <a:pPr algn="l"/>
            <a:r>
              <a:rPr lang="en-GB">
                <a:solidFill>
                  <a:srgbClr val="000000"/>
                </a:solidFill>
                <a:latin typeface="ui-sans-serif"/>
              </a:rPr>
              <a:t>The </a:t>
            </a:r>
            <a:r>
              <a:rPr lang="en-GB" b="1">
                <a:solidFill>
                  <a:srgbClr val="000000"/>
                </a:solidFill>
                <a:latin typeface="ui-sans-serif"/>
              </a:rPr>
              <a:t>Hispanic population </a:t>
            </a:r>
            <a:r>
              <a:rPr lang="en-GB">
                <a:solidFill>
                  <a:srgbClr val="000000"/>
                </a:solidFill>
                <a:latin typeface="ui-sans-serif"/>
              </a:rPr>
              <a:t>is currently the largest minority group in the US. This group faces many challenges that may impede the diagnosis or treatment of ADHD, including a </a:t>
            </a:r>
            <a:r>
              <a:rPr lang="en-GB" b="1">
                <a:solidFill>
                  <a:srgbClr val="000000"/>
                </a:solidFill>
                <a:latin typeface="ui-sans-serif"/>
              </a:rPr>
              <a:t>greater stigma regarding mental disorders, and less frequent use of mental health specialists</a:t>
            </a:r>
            <a:r>
              <a:rPr lang="en-GB">
                <a:solidFill>
                  <a:srgbClr val="000000"/>
                </a:solidFill>
                <a:latin typeface="ui-sans-serif"/>
              </a:rPr>
              <a:t>.</a:t>
            </a:r>
          </a:p>
          <a:p>
            <a:pPr algn="l"/>
            <a:r>
              <a:rPr lang="en-GB">
                <a:solidFill>
                  <a:srgbClr val="000000"/>
                </a:solidFill>
                <a:latin typeface="ui-sans-serif"/>
              </a:rPr>
              <a:t>Specific behaviour patterns may also place these patients at risk for over-diagnosis. For example, members of the Hispanic culture have been reported to organise activities in a </a:t>
            </a:r>
            <a:r>
              <a:rPr lang="en-GB" b="1">
                <a:solidFill>
                  <a:srgbClr val="000000"/>
                </a:solidFill>
                <a:latin typeface="ui-sans-serif"/>
              </a:rPr>
              <a:t>circular fashion</a:t>
            </a:r>
            <a:r>
              <a:rPr lang="en-GB">
                <a:solidFill>
                  <a:srgbClr val="000000"/>
                </a:solidFill>
                <a:latin typeface="ui-sans-serif"/>
              </a:rPr>
              <a:t>, doing many things in one unit of time (</a:t>
            </a:r>
            <a:r>
              <a:rPr lang="en-GB" b="1">
                <a:solidFill>
                  <a:srgbClr val="000000"/>
                </a:solidFill>
                <a:latin typeface="ui-sans-serif"/>
              </a:rPr>
              <a:t>polychronic culture</a:t>
            </a:r>
            <a:r>
              <a:rPr lang="en-GB">
                <a:solidFill>
                  <a:srgbClr val="000000"/>
                </a:solidFill>
                <a:latin typeface="ui-sans-serif"/>
              </a:rPr>
              <a:t>); whereas European Americans organise activities </a:t>
            </a:r>
            <a:r>
              <a:rPr lang="en-GB" b="1">
                <a:solidFill>
                  <a:srgbClr val="000000"/>
                </a:solidFill>
                <a:latin typeface="ui-sans-serif"/>
              </a:rPr>
              <a:t>linearly</a:t>
            </a:r>
            <a:r>
              <a:rPr lang="en-GB">
                <a:solidFill>
                  <a:srgbClr val="000000"/>
                </a:solidFill>
                <a:latin typeface="ui-sans-serif"/>
              </a:rPr>
              <a:t>, sequentially doing one thing at a time (</a:t>
            </a:r>
            <a:r>
              <a:rPr lang="en-GB" b="1">
                <a:solidFill>
                  <a:srgbClr val="000000"/>
                </a:solidFill>
                <a:latin typeface="ui-sans-serif"/>
              </a:rPr>
              <a:t>monochronic culture</a:t>
            </a:r>
            <a:r>
              <a:rPr lang="en-GB">
                <a:solidFill>
                  <a:srgbClr val="000000"/>
                </a:solidFill>
                <a:latin typeface="ui-sans-serif"/>
              </a:rPr>
              <a:t>). </a:t>
            </a:r>
          </a:p>
          <a:p>
            <a:pPr algn="l"/>
            <a:r>
              <a:rPr lang="en-GB">
                <a:solidFill>
                  <a:srgbClr val="000000"/>
                </a:solidFill>
                <a:latin typeface="ui-sans-serif"/>
              </a:rPr>
              <a:t>Furthermore, </a:t>
            </a:r>
            <a:r>
              <a:rPr lang="en-GB" b="1">
                <a:solidFill>
                  <a:srgbClr val="000000"/>
                </a:solidFill>
                <a:latin typeface="ui-sans-serif"/>
              </a:rPr>
              <a:t>schedules and punctuality are unimportant to polychronic cultures</a:t>
            </a:r>
            <a:r>
              <a:rPr lang="en-GB">
                <a:solidFill>
                  <a:srgbClr val="000000"/>
                </a:solidFill>
                <a:latin typeface="ui-sans-serif"/>
              </a:rPr>
              <a:t>, whereas </a:t>
            </a:r>
            <a:r>
              <a:rPr lang="en-GB" b="1">
                <a:solidFill>
                  <a:srgbClr val="000000"/>
                </a:solidFill>
                <a:latin typeface="ui-sans-serif"/>
              </a:rPr>
              <a:t>lateness or interruptions are not tolerated in monochronic cultures</a:t>
            </a:r>
            <a:r>
              <a:rPr lang="en-GB">
                <a:solidFill>
                  <a:srgbClr val="000000"/>
                </a:solidFill>
                <a:latin typeface="ui-sans-serif"/>
              </a:rPr>
              <a:t>. As a result, Hispanic children may be at a greater risk of being identified as impulsive or inattentive when they exhibit what appears to be off-task behaviour while acting in a polychronic manner.</a:t>
            </a:r>
          </a:p>
          <a:p>
            <a:pPr algn="l"/>
            <a:r>
              <a:rPr lang="en-GB">
                <a:solidFill>
                  <a:srgbClr val="000000"/>
                </a:solidFill>
                <a:latin typeface="ui-sans-serif"/>
              </a:rPr>
              <a:t>Certain Hispanic groups may believe there is a </a:t>
            </a:r>
            <a:r>
              <a:rPr lang="en-GB" b="1">
                <a:solidFill>
                  <a:srgbClr val="000000"/>
                </a:solidFill>
                <a:latin typeface="ui-sans-serif"/>
              </a:rPr>
              <a:t>lack of efficacy among available treatments</a:t>
            </a:r>
            <a:r>
              <a:rPr lang="en-GB">
                <a:solidFill>
                  <a:srgbClr val="000000"/>
                </a:solidFill>
                <a:latin typeface="ui-sans-serif"/>
              </a:rPr>
              <a:t>. Selected patients from Colombia, the Dominican Republic, and Guatemala have reported a preference for a </a:t>
            </a:r>
            <a:r>
              <a:rPr lang="en-GB" b="1">
                <a:solidFill>
                  <a:srgbClr val="000000"/>
                </a:solidFill>
                <a:latin typeface="ui-sans-serif"/>
              </a:rPr>
              <a:t>natural or holistic approach </a:t>
            </a:r>
            <a:r>
              <a:rPr lang="en-GB">
                <a:solidFill>
                  <a:srgbClr val="000000"/>
                </a:solidFill>
                <a:latin typeface="ui-sans-serif"/>
              </a:rPr>
              <a:t>to treatment over the use of conventional prescription drugs. In addition, although folk medicine ("</a:t>
            </a:r>
            <a:r>
              <a:rPr lang="en-GB" err="1">
                <a:solidFill>
                  <a:srgbClr val="000000"/>
                </a:solidFill>
                <a:latin typeface="ui-sans-serif"/>
              </a:rPr>
              <a:t>curanderismo</a:t>
            </a:r>
            <a:r>
              <a:rPr lang="en-GB">
                <a:solidFill>
                  <a:srgbClr val="000000"/>
                </a:solidFill>
                <a:latin typeface="ui-sans-serif"/>
              </a:rPr>
              <a:t>") is no longer practised by more acculturated Mexican-Americans, those with less acculturation may still prefer self-treatment or folk healing over Western medicine.</a:t>
            </a:r>
          </a:p>
          <a:p>
            <a:endParaRPr lang="en-GB"/>
          </a:p>
        </p:txBody>
      </p:sp>
      <p:sp>
        <p:nvSpPr>
          <p:cNvPr id="8" name="TextBox 7">
            <a:extLst>
              <a:ext uri="{FF2B5EF4-FFF2-40B4-BE49-F238E27FC236}">
                <a16:creationId xmlns:a16="http://schemas.microsoft.com/office/drawing/2014/main" id="{E1EF99FF-48A5-6806-1C9B-1F2DD3FE24CE}"/>
              </a:ext>
            </a:extLst>
          </p:cNvPr>
          <p:cNvSpPr txBox="1"/>
          <p:nvPr/>
        </p:nvSpPr>
        <p:spPr>
          <a:xfrm>
            <a:off x="0" y="4656166"/>
            <a:ext cx="2294313" cy="1338828"/>
          </a:xfrm>
          <a:prstGeom prst="rect">
            <a:avLst/>
          </a:prstGeom>
          <a:solidFill>
            <a:schemeClr val="accent1">
              <a:lumMod val="60000"/>
              <a:lumOff val="40000"/>
            </a:schemeClr>
          </a:solidFill>
          <a:ln>
            <a:solidFill>
              <a:schemeClr val="tx2">
                <a:lumMod val="10000"/>
                <a:lumOff val="90000"/>
              </a:schemeClr>
            </a:solidFill>
          </a:ln>
        </p:spPr>
        <p:txBody>
          <a:bodyPr wrap="square">
            <a:spAutoFit/>
          </a:bodyPr>
          <a:lstStyle/>
          <a:p>
            <a:pPr defTabSz="685800"/>
            <a:r>
              <a:rPr lang="en-GB" sz="1350">
                <a:solidFill>
                  <a:prstClr val="black"/>
                </a:solidFill>
                <a:latin typeface="Avenir Next LT Pro"/>
              </a:rPr>
              <a:t>Latin American descent (Cuban, Mexican, or Puerto Rican origin living in the U.S. </a:t>
            </a:r>
          </a:p>
          <a:p>
            <a:pPr defTabSz="685800"/>
            <a:r>
              <a:rPr lang="en-GB" sz="1350">
                <a:solidFill>
                  <a:prstClr val="black"/>
                </a:solidFill>
                <a:latin typeface="Avenir Next LT Pro"/>
              </a:rPr>
              <a:t>People, speech, or culture of Spain.</a:t>
            </a:r>
          </a:p>
        </p:txBody>
      </p:sp>
      <p:pic>
        <p:nvPicPr>
          <p:cNvPr id="2050" name="Picture 2" descr="Hispanic Heritage Month: A Library Resource Round-Up | Programming Librarian">
            <a:extLst>
              <a:ext uri="{FF2B5EF4-FFF2-40B4-BE49-F238E27FC236}">
                <a16:creationId xmlns:a16="http://schemas.microsoft.com/office/drawing/2014/main" id="{CBDF2B35-D9CA-58C8-6DC9-F50E1E7035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80" y="3323079"/>
            <a:ext cx="2128838" cy="12072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6412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24">
            <a:extLst>
              <a:ext uri="{FF2B5EF4-FFF2-40B4-BE49-F238E27FC236}">
                <a16:creationId xmlns:a16="http://schemas.microsoft.com/office/drawing/2014/main" id="{330F6403-11BB-440A-81D1-11DAFA7ABF5D}"/>
              </a:ext>
            </a:extLst>
          </p:cNvPr>
          <p:cNvSpPr>
            <a:spLocks noGrp="1"/>
          </p:cNvSpPr>
          <p:nvPr>
            <p:ph type="title"/>
          </p:nvPr>
        </p:nvSpPr>
        <p:spPr>
          <a:xfrm>
            <a:off x="243418" y="192999"/>
            <a:ext cx="4245353" cy="570669"/>
          </a:xfrm>
        </p:spPr>
        <p:txBody>
          <a:bodyPr rtlCol="0">
            <a:noAutofit/>
          </a:bodyPr>
          <a:lstStyle/>
          <a:p>
            <a:pPr rtl="0"/>
            <a:r>
              <a:rPr lang="en-GB" sz="2100" b="0">
                <a:latin typeface="ui-sans-serif"/>
              </a:rPr>
              <a:t>African American heritage</a:t>
            </a:r>
            <a:endParaRPr lang="en-GB" sz="2100" b="0"/>
          </a:p>
        </p:txBody>
      </p:sp>
      <p:sp>
        <p:nvSpPr>
          <p:cNvPr id="5" name="Slide Number Placeholder 4">
            <a:extLst>
              <a:ext uri="{FF2B5EF4-FFF2-40B4-BE49-F238E27FC236}">
                <a16:creationId xmlns:a16="http://schemas.microsoft.com/office/drawing/2014/main" id="{AA33C4C9-9778-4A59-9001-6EC6F52349CA}"/>
              </a:ext>
            </a:extLst>
          </p:cNvPr>
          <p:cNvSpPr>
            <a:spLocks noGrp="1"/>
          </p:cNvSpPr>
          <p:nvPr>
            <p:ph type="sldNum" sz="quarter" idx="12"/>
          </p:nvPr>
        </p:nvSpPr>
        <p:spPr>
          <a:xfrm>
            <a:off x="8524494" y="5624513"/>
            <a:ext cx="473202" cy="273844"/>
          </a:xfrm>
        </p:spPr>
        <p:txBody>
          <a:bodyPr rtlCol="0"/>
          <a:lstStyle/>
          <a:p>
            <a:pPr defTabSz="685800"/>
            <a:fld id="{06B786C7-B8F9-4072-AAAA-17258464D730}" type="slidenum">
              <a:rPr lang="en-GB">
                <a:solidFill>
                  <a:prstClr val="black"/>
                </a:solidFill>
                <a:latin typeface="Avenir Next LT Pro"/>
              </a:rPr>
              <a:pPr defTabSz="685800"/>
              <a:t>34</a:t>
            </a:fld>
            <a:endParaRPr lang="en-GB">
              <a:solidFill>
                <a:prstClr val="black"/>
              </a:solidFill>
              <a:latin typeface="Avenir Next LT Pro"/>
            </a:endParaRPr>
          </a:p>
        </p:txBody>
      </p:sp>
      <p:sp>
        <p:nvSpPr>
          <p:cNvPr id="6" name="Content Placeholder 5">
            <a:extLst>
              <a:ext uri="{FF2B5EF4-FFF2-40B4-BE49-F238E27FC236}">
                <a16:creationId xmlns:a16="http://schemas.microsoft.com/office/drawing/2014/main" id="{3D5A2A19-C113-15FD-95C1-7064D586087C}"/>
              </a:ext>
            </a:extLst>
          </p:cNvPr>
          <p:cNvSpPr>
            <a:spLocks noGrp="1"/>
          </p:cNvSpPr>
          <p:nvPr>
            <p:ph sz="quarter" idx="14"/>
          </p:nvPr>
        </p:nvSpPr>
        <p:spPr>
          <a:xfrm>
            <a:off x="82535" y="1153237"/>
            <a:ext cx="3996267" cy="5647700"/>
          </a:xfrm>
          <a:solidFill>
            <a:schemeClr val="accent1">
              <a:lumMod val="40000"/>
              <a:lumOff val="60000"/>
            </a:schemeClr>
          </a:solidFill>
        </p:spPr>
        <p:txBody>
          <a:bodyPr>
            <a:normAutofit fontScale="92500" lnSpcReduction="10000"/>
          </a:bodyPr>
          <a:lstStyle/>
          <a:p>
            <a:r>
              <a:rPr lang="en-GB" sz="2000" b="0" i="0">
                <a:solidFill>
                  <a:srgbClr val="000000"/>
                </a:solidFill>
                <a:effectLst/>
                <a:latin typeface="ui-sans-serif"/>
              </a:rPr>
              <a:t>Few ADHD studies contain an adequate number of African-American patients. Among African-American patients, there is a perception of a </a:t>
            </a:r>
            <a:r>
              <a:rPr lang="en-GB" sz="2000" b="1" i="0">
                <a:solidFill>
                  <a:srgbClr val="000000"/>
                </a:solidFill>
                <a:effectLst/>
                <a:latin typeface="ui-sans-serif"/>
              </a:rPr>
              <a:t>disproportionate rate of ADHD prescriptions.</a:t>
            </a:r>
          </a:p>
          <a:p>
            <a:endParaRPr lang="en-GB" sz="2000" b="1" baseline="30000">
              <a:solidFill>
                <a:srgbClr val="000000"/>
              </a:solidFill>
              <a:latin typeface="ui-sans-serif"/>
            </a:endParaRPr>
          </a:p>
          <a:p>
            <a:r>
              <a:rPr lang="en-GB" sz="2000" b="0" i="0">
                <a:solidFill>
                  <a:srgbClr val="000000"/>
                </a:solidFill>
                <a:effectLst/>
                <a:latin typeface="ui-sans-serif"/>
              </a:rPr>
              <a:t>A need also exists for increased education about ADHD. </a:t>
            </a:r>
          </a:p>
          <a:p>
            <a:endParaRPr lang="en-GB" sz="2000" b="0" i="0">
              <a:solidFill>
                <a:srgbClr val="000000"/>
              </a:solidFill>
              <a:effectLst/>
              <a:latin typeface="ui-sans-serif"/>
            </a:endParaRPr>
          </a:p>
          <a:p>
            <a:r>
              <a:rPr lang="en-GB" sz="2000" b="0" i="0">
                <a:solidFill>
                  <a:srgbClr val="000000"/>
                </a:solidFill>
                <a:effectLst/>
                <a:latin typeface="ui-sans-serif"/>
              </a:rPr>
              <a:t>A study of elementary school children (n=182) found significant differences between African American and Caucasian families with regard to the definition of ADHD, the causes of ADHD, the most worrisome consequences of ADHD, and the preferred treatments for ADHD.</a:t>
            </a:r>
            <a:endParaRPr lang="en-GB" sz="2000"/>
          </a:p>
        </p:txBody>
      </p:sp>
      <p:sp>
        <p:nvSpPr>
          <p:cNvPr id="8" name="TextBox 7">
            <a:extLst>
              <a:ext uri="{FF2B5EF4-FFF2-40B4-BE49-F238E27FC236}">
                <a16:creationId xmlns:a16="http://schemas.microsoft.com/office/drawing/2014/main" id="{56A4E837-37AF-F5A5-D19A-C4A0C5B13C1D}"/>
              </a:ext>
            </a:extLst>
          </p:cNvPr>
          <p:cNvSpPr txBox="1"/>
          <p:nvPr/>
        </p:nvSpPr>
        <p:spPr>
          <a:xfrm>
            <a:off x="4161337" y="1153236"/>
            <a:ext cx="4900127" cy="5647700"/>
          </a:xfrm>
          <a:prstGeom prst="rect">
            <a:avLst/>
          </a:prstGeom>
          <a:solidFill>
            <a:schemeClr val="accent1">
              <a:lumMod val="60000"/>
              <a:lumOff val="40000"/>
            </a:schemeClr>
          </a:solidFill>
        </p:spPr>
        <p:txBody>
          <a:bodyPr wrap="square">
            <a:spAutoFit/>
          </a:bodyPr>
          <a:lstStyle/>
          <a:p>
            <a:pPr defTabSz="685800"/>
            <a:r>
              <a:rPr lang="en-GB" sz="1600">
                <a:solidFill>
                  <a:prstClr val="black"/>
                </a:solidFill>
                <a:latin typeface="ui-sans-serif"/>
              </a:rPr>
              <a:t>Identify your own cultural biases and reduce them, through:</a:t>
            </a:r>
          </a:p>
          <a:p>
            <a:pPr defTabSz="685800"/>
            <a:endParaRPr lang="en-GB" sz="900">
              <a:solidFill>
                <a:prstClr val="black"/>
              </a:solidFill>
              <a:latin typeface="ui-sans-serif"/>
            </a:endParaRPr>
          </a:p>
          <a:p>
            <a:pPr marL="214313" indent="-214313" defTabSz="685800">
              <a:buFont typeface="Arial" panose="020B0604020202020204" pitchFamily="34" charset="0"/>
              <a:buChar char="•"/>
            </a:pPr>
            <a:r>
              <a:rPr lang="en-GB" sz="1600">
                <a:solidFill>
                  <a:prstClr val="black"/>
                </a:solidFill>
                <a:latin typeface="ui-sans-serif"/>
              </a:rPr>
              <a:t>Intellectual Engagement (learning about cultural groups through articles, videos, journals)</a:t>
            </a:r>
          </a:p>
          <a:p>
            <a:pPr marL="214313" indent="-214313" defTabSz="685800">
              <a:buFont typeface="Arial" panose="020B0604020202020204" pitchFamily="34" charset="0"/>
              <a:buChar char="•"/>
            </a:pPr>
            <a:r>
              <a:rPr lang="en-GB" sz="1600">
                <a:solidFill>
                  <a:prstClr val="black"/>
                </a:solidFill>
                <a:latin typeface="ui-sans-serif"/>
              </a:rPr>
              <a:t>Emotional Engagement (engaging in personal reflection with own biases, attitudes, and experiences with diverse groups)</a:t>
            </a:r>
          </a:p>
          <a:p>
            <a:pPr marL="214313" indent="-214313" defTabSz="685800">
              <a:buFont typeface="Arial" panose="020B0604020202020204" pitchFamily="34" charset="0"/>
              <a:buChar char="•"/>
            </a:pPr>
            <a:r>
              <a:rPr lang="en-GB" sz="1600">
                <a:solidFill>
                  <a:prstClr val="black"/>
                </a:solidFill>
                <a:latin typeface="ui-sans-serif"/>
              </a:rPr>
              <a:t>Relational Engagement (developing positive relationships with people from different cultural groups)</a:t>
            </a:r>
          </a:p>
          <a:p>
            <a:pPr marL="214313" indent="-214313" defTabSz="685800">
              <a:buFont typeface="Arial" panose="020B0604020202020204" pitchFamily="34" charset="0"/>
              <a:buChar char="•"/>
            </a:pPr>
            <a:r>
              <a:rPr lang="en-GB" sz="1600">
                <a:solidFill>
                  <a:prstClr val="black"/>
                </a:solidFill>
                <a:latin typeface="ui-sans-serif"/>
              </a:rPr>
              <a:t>Reflect on your life experiences with people of diverse cultural backgrounds</a:t>
            </a:r>
          </a:p>
          <a:p>
            <a:pPr marL="214313" indent="-214313" defTabSz="685800">
              <a:buFont typeface="Arial" panose="020B0604020202020204" pitchFamily="34" charset="0"/>
              <a:buChar char="•"/>
            </a:pPr>
            <a:r>
              <a:rPr lang="en-GB" sz="1600">
                <a:solidFill>
                  <a:prstClr val="black"/>
                </a:solidFill>
                <a:latin typeface="ui-sans-serif"/>
              </a:rPr>
              <a:t>Consider your own experiences of discrimination. Ask yourself: “Are there aspects of your identity that impact the way you perceive others?”</a:t>
            </a:r>
          </a:p>
          <a:p>
            <a:pPr marL="214313" indent="-214313" defTabSz="685800">
              <a:buFont typeface="Arial" panose="020B0604020202020204" pitchFamily="34" charset="0"/>
              <a:buChar char="•"/>
            </a:pPr>
            <a:r>
              <a:rPr lang="en-GB" sz="1600">
                <a:solidFill>
                  <a:prstClr val="black"/>
                </a:solidFill>
                <a:latin typeface="ui-sans-serif"/>
              </a:rPr>
              <a:t>Understand and assess key historical events, sociopolitical issues, basic values and beliefs, and cultural practices of your client.</a:t>
            </a:r>
          </a:p>
          <a:p>
            <a:pPr marL="214313" indent="-214313" defTabSz="685800">
              <a:buFont typeface="Arial" panose="020B0604020202020204" pitchFamily="34" charset="0"/>
              <a:buChar char="•"/>
            </a:pPr>
            <a:r>
              <a:rPr lang="en-GB" sz="1600">
                <a:solidFill>
                  <a:prstClr val="black"/>
                </a:solidFill>
                <a:latin typeface="ui-sans-serif"/>
              </a:rPr>
              <a:t>Consider cultural explanations in the diagnosis and conceptualization of mental health issues.</a:t>
            </a:r>
          </a:p>
          <a:p>
            <a:pPr marL="214313" indent="-214313" defTabSz="685800">
              <a:buFont typeface="Arial" panose="020B0604020202020204" pitchFamily="34" charset="0"/>
              <a:buChar char="•"/>
            </a:pPr>
            <a:r>
              <a:rPr lang="en-GB" sz="1600">
                <a:solidFill>
                  <a:prstClr val="black"/>
                </a:solidFill>
                <a:latin typeface="ui-sans-serif"/>
              </a:rPr>
              <a:t>Assess mental health through the use of a Cultural Formulation Interview*</a:t>
            </a:r>
          </a:p>
        </p:txBody>
      </p:sp>
      <p:sp>
        <p:nvSpPr>
          <p:cNvPr id="10" name="TextBox 9">
            <a:extLst>
              <a:ext uri="{FF2B5EF4-FFF2-40B4-BE49-F238E27FC236}">
                <a16:creationId xmlns:a16="http://schemas.microsoft.com/office/drawing/2014/main" id="{AA6C3F1D-DE18-2880-C679-BDC2A73C85D0}"/>
              </a:ext>
            </a:extLst>
          </p:cNvPr>
          <p:cNvSpPr txBox="1"/>
          <p:nvPr/>
        </p:nvSpPr>
        <p:spPr>
          <a:xfrm>
            <a:off x="4078803" y="301230"/>
            <a:ext cx="5065197" cy="646331"/>
          </a:xfrm>
          <a:prstGeom prst="rect">
            <a:avLst/>
          </a:prstGeom>
          <a:noFill/>
        </p:spPr>
        <p:txBody>
          <a:bodyPr wrap="square">
            <a:spAutoFit/>
          </a:bodyPr>
          <a:lstStyle/>
          <a:p>
            <a:pPr defTabSz="685800"/>
            <a:r>
              <a:rPr lang="en-GB">
                <a:solidFill>
                  <a:prstClr val="white"/>
                </a:solidFill>
                <a:latin typeface="ui-sans-serif"/>
              </a:rPr>
              <a:t>Tips for Clinicians in Providing Culturally Competent Care:</a:t>
            </a:r>
          </a:p>
        </p:txBody>
      </p:sp>
    </p:spTree>
    <p:extLst>
      <p:ext uri="{BB962C8B-B14F-4D97-AF65-F5344CB8AC3E}">
        <p14:creationId xmlns:p14="http://schemas.microsoft.com/office/powerpoint/2010/main" val="9731457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D9301-4BC9-6198-8F0C-A5C57C5D26AA}"/>
              </a:ext>
            </a:extLst>
          </p:cNvPr>
          <p:cNvSpPr>
            <a:spLocks noGrp="1"/>
          </p:cNvSpPr>
          <p:nvPr>
            <p:ph type="title"/>
          </p:nvPr>
        </p:nvSpPr>
        <p:spPr>
          <a:xfrm>
            <a:off x="326074" y="548691"/>
            <a:ext cx="7517131" cy="570669"/>
          </a:xfrm>
        </p:spPr>
        <p:txBody>
          <a:bodyPr>
            <a:normAutofit fontScale="90000"/>
          </a:bodyPr>
          <a:lstStyle/>
          <a:p>
            <a:r>
              <a:rPr lang="en-GB" b="0" i="0"/>
              <a:t>Cultural Formulation Interviews </a:t>
            </a:r>
            <a:br>
              <a:rPr lang="en-GB"/>
            </a:br>
            <a:endParaRPr lang="en-GB"/>
          </a:p>
        </p:txBody>
      </p:sp>
      <p:graphicFrame>
        <p:nvGraphicFramePr>
          <p:cNvPr id="9" name="Diagram 8">
            <a:extLst>
              <a:ext uri="{FF2B5EF4-FFF2-40B4-BE49-F238E27FC236}">
                <a16:creationId xmlns:a16="http://schemas.microsoft.com/office/drawing/2014/main" id="{51DFECCE-00B6-3B31-0580-368CC535D3B5}"/>
              </a:ext>
            </a:extLst>
          </p:cNvPr>
          <p:cNvGraphicFramePr/>
          <p:nvPr/>
        </p:nvGraphicFramePr>
        <p:xfrm>
          <a:off x="5395250" y="3356393"/>
          <a:ext cx="3198953" cy="2532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4" name="Diagram 13">
            <a:extLst>
              <a:ext uri="{FF2B5EF4-FFF2-40B4-BE49-F238E27FC236}">
                <a16:creationId xmlns:a16="http://schemas.microsoft.com/office/drawing/2014/main" id="{5C968457-4F1D-F0CA-E28C-D55279902CAC}"/>
              </a:ext>
            </a:extLst>
          </p:cNvPr>
          <p:cNvGraphicFramePr/>
          <p:nvPr>
            <p:extLst>
              <p:ext uri="{D42A27DB-BD31-4B8C-83A1-F6EECF244321}">
                <p14:modId xmlns:p14="http://schemas.microsoft.com/office/powerpoint/2010/main" val="1879199729"/>
              </p:ext>
            </p:extLst>
          </p:nvPr>
        </p:nvGraphicFramePr>
        <p:xfrm>
          <a:off x="533824" y="1330658"/>
          <a:ext cx="8610176" cy="515343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3" name="TextBox 12">
            <a:extLst>
              <a:ext uri="{FF2B5EF4-FFF2-40B4-BE49-F238E27FC236}">
                <a16:creationId xmlns:a16="http://schemas.microsoft.com/office/drawing/2014/main" id="{50988F45-01CB-9143-82D6-6D2AB00B0E39}"/>
              </a:ext>
            </a:extLst>
          </p:cNvPr>
          <p:cNvSpPr txBox="1"/>
          <p:nvPr/>
        </p:nvSpPr>
        <p:spPr>
          <a:xfrm rot="16200000">
            <a:off x="-1733592" y="3621271"/>
            <a:ext cx="4119332" cy="415498"/>
          </a:xfrm>
          <a:prstGeom prst="rect">
            <a:avLst/>
          </a:prstGeom>
          <a:solidFill>
            <a:schemeClr val="accent1">
              <a:lumMod val="60000"/>
              <a:lumOff val="40000"/>
            </a:schemeClr>
          </a:solidFill>
        </p:spPr>
        <p:txBody>
          <a:bodyPr wrap="square">
            <a:spAutoFit/>
          </a:bodyPr>
          <a:lstStyle/>
          <a:p>
            <a:pPr defTabSz="685800"/>
            <a:r>
              <a:rPr lang="en-GB" sz="2100">
                <a:solidFill>
                  <a:prstClr val="white"/>
                </a:solidFill>
                <a:latin typeface="PT Sans" panose="020B0503020203020204" pitchFamily="34" charset="0"/>
              </a:rPr>
              <a:t>A Cultural Formulation Interview</a:t>
            </a:r>
          </a:p>
        </p:txBody>
      </p:sp>
    </p:spTree>
    <p:extLst>
      <p:ext uri="{BB962C8B-B14F-4D97-AF65-F5344CB8AC3E}">
        <p14:creationId xmlns:p14="http://schemas.microsoft.com/office/powerpoint/2010/main" val="15422675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7A3B7-0800-1318-B38E-4ABC36D3C583}"/>
              </a:ext>
            </a:extLst>
          </p:cNvPr>
          <p:cNvSpPr>
            <a:spLocks noGrp="1"/>
          </p:cNvSpPr>
          <p:nvPr>
            <p:ph type="title"/>
          </p:nvPr>
        </p:nvSpPr>
        <p:spPr/>
        <p:txBody>
          <a:bodyPr>
            <a:normAutofit/>
          </a:bodyPr>
          <a:lstStyle/>
          <a:p>
            <a:r>
              <a:rPr lang="en-GB">
                <a:latin typeface="Calibri" panose="020F0502020204030204" pitchFamily="34" charset="0"/>
                <a:ea typeface="Calibri" panose="020F0502020204030204" pitchFamily="34" charset="0"/>
                <a:cs typeface="Calibri" panose="020F0502020204030204" pitchFamily="34" charset="0"/>
              </a:rPr>
              <a:t>Group discussion </a:t>
            </a:r>
            <a:endParaRPr lang="en-GB"/>
          </a:p>
        </p:txBody>
      </p:sp>
      <p:sp>
        <p:nvSpPr>
          <p:cNvPr id="3" name="Content Placeholder 2">
            <a:extLst>
              <a:ext uri="{FF2B5EF4-FFF2-40B4-BE49-F238E27FC236}">
                <a16:creationId xmlns:a16="http://schemas.microsoft.com/office/drawing/2014/main" id="{9543AEC8-1DDE-CD06-A8B3-F5E3C5045897}"/>
              </a:ext>
            </a:extLst>
          </p:cNvPr>
          <p:cNvSpPr>
            <a:spLocks noGrp="1"/>
          </p:cNvSpPr>
          <p:nvPr>
            <p:ph sz="quarter" idx="14"/>
          </p:nvPr>
        </p:nvSpPr>
        <p:spPr>
          <a:xfrm>
            <a:off x="542774" y="2177264"/>
            <a:ext cx="8174832" cy="3256359"/>
          </a:xfrm>
        </p:spPr>
        <p:txBody>
          <a:bodyPr>
            <a:normAutofit fontScale="92500"/>
          </a:bodyPr>
          <a:lstStyle/>
          <a:p>
            <a:pPr marL="0" indent="0">
              <a:buNone/>
            </a:pPr>
            <a:r>
              <a:rPr lang="en-GB" sz="4950">
                <a:latin typeface="Calibri" panose="020F0502020204030204" pitchFamily="34" charset="0"/>
                <a:ea typeface="Calibri" panose="020F0502020204030204" pitchFamily="34" charset="0"/>
                <a:cs typeface="Calibri" panose="020F0502020204030204" pitchFamily="34" charset="0"/>
              </a:rPr>
              <a:t>Cultural differences (based on your reading) and how this is important to education/working with CYP with ADHD. </a:t>
            </a:r>
            <a:endParaRPr lang="en-GB" sz="4950">
              <a:latin typeface="Calibri" panose="020F0502020204030204" pitchFamily="34" charset="0"/>
              <a:ea typeface="Calibri" panose="020F0502020204030204" pitchFamily="34" charset="0"/>
              <a:cs typeface="Arial" panose="020B0604020202020204" pitchFamily="34" charset="0"/>
            </a:endParaRPr>
          </a:p>
          <a:p>
            <a:endParaRPr lang="en-GB" sz="6000"/>
          </a:p>
        </p:txBody>
      </p:sp>
      <p:sp>
        <p:nvSpPr>
          <p:cNvPr id="6" name="Slide Number Placeholder 5">
            <a:extLst>
              <a:ext uri="{FF2B5EF4-FFF2-40B4-BE49-F238E27FC236}">
                <a16:creationId xmlns:a16="http://schemas.microsoft.com/office/drawing/2014/main" id="{1718453D-7DAF-9917-B76E-5D4B43BB25F4}"/>
              </a:ext>
            </a:extLst>
          </p:cNvPr>
          <p:cNvSpPr>
            <a:spLocks noGrp="1"/>
          </p:cNvSpPr>
          <p:nvPr>
            <p:ph type="sldNum" sz="quarter" idx="12"/>
          </p:nvPr>
        </p:nvSpPr>
        <p:spPr/>
        <p:txBody>
          <a:bodyPr/>
          <a:lstStyle/>
          <a:p>
            <a:pPr defTabSz="685800">
              <a:defRPr/>
            </a:pPr>
            <a:fld id="{06B786C7-B8F9-4072-AAAA-17258464D730}" type="slidenum">
              <a:rPr lang="en-GB">
                <a:solidFill>
                  <a:prstClr val="black"/>
                </a:solidFill>
                <a:latin typeface="Avenir Next LT Pro"/>
              </a:rPr>
              <a:pPr defTabSz="685800">
                <a:defRPr/>
              </a:pPr>
              <a:t>36</a:t>
            </a:fld>
            <a:endParaRPr lang="en-GB">
              <a:solidFill>
                <a:prstClr val="black"/>
              </a:solidFill>
              <a:latin typeface="Avenir Next LT Pro"/>
            </a:endParaRPr>
          </a:p>
        </p:txBody>
      </p:sp>
    </p:spTree>
    <p:extLst>
      <p:ext uri="{BB962C8B-B14F-4D97-AF65-F5344CB8AC3E}">
        <p14:creationId xmlns:p14="http://schemas.microsoft.com/office/powerpoint/2010/main" val="1989238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Summary</a:t>
            </a:r>
          </a:p>
        </p:txBody>
      </p:sp>
      <p:sp>
        <p:nvSpPr>
          <p:cNvPr id="3" name="Content Placeholder 2"/>
          <p:cNvSpPr>
            <a:spLocks noGrp="1"/>
          </p:cNvSpPr>
          <p:nvPr>
            <p:ph sz="quarter" idx="1"/>
          </p:nvPr>
        </p:nvSpPr>
        <p:spPr>
          <a:xfrm>
            <a:off x="301752" y="1527048"/>
            <a:ext cx="8503920" cy="4854280"/>
          </a:xfrm>
          <a:solidFill>
            <a:schemeClr val="bg2">
              <a:lumMod val="50000"/>
            </a:schemeClr>
          </a:solidFill>
          <a:ln>
            <a:solidFill>
              <a:schemeClr val="bg2">
                <a:lumMod val="25000"/>
              </a:schemeClr>
            </a:solidFill>
          </a:ln>
        </p:spPr>
        <p:txBody>
          <a:bodyPr>
            <a:normAutofit/>
          </a:bodyPr>
          <a:lstStyle/>
          <a:p>
            <a:pPr lvl="0"/>
            <a:r>
              <a:rPr lang="en-GB" sz="2800">
                <a:solidFill>
                  <a:schemeClr val="bg1"/>
                </a:solidFill>
              </a:rPr>
              <a:t>ADHD is a </a:t>
            </a:r>
            <a:r>
              <a:rPr lang="en-GB" sz="3200">
                <a:solidFill>
                  <a:schemeClr val="bg1"/>
                </a:solidFill>
              </a:rPr>
              <a:t>neurological disorder</a:t>
            </a:r>
          </a:p>
          <a:p>
            <a:pPr lvl="0"/>
            <a:r>
              <a:rPr lang="en-GB" sz="3200">
                <a:solidFill>
                  <a:schemeClr val="bg1"/>
                </a:solidFill>
              </a:rPr>
              <a:t>Measures </a:t>
            </a:r>
          </a:p>
          <a:p>
            <a:pPr lvl="0"/>
            <a:r>
              <a:rPr lang="en-GB" sz="3200">
                <a:solidFill>
                  <a:schemeClr val="bg1"/>
                </a:solidFill>
              </a:rPr>
              <a:t>Diagnosis</a:t>
            </a:r>
          </a:p>
          <a:p>
            <a:pPr lvl="0"/>
            <a:r>
              <a:rPr lang="en-GB" sz="3200">
                <a:solidFill>
                  <a:schemeClr val="bg1"/>
                </a:solidFill>
              </a:rPr>
              <a:t>Comorbidity </a:t>
            </a:r>
          </a:p>
          <a:p>
            <a:r>
              <a:rPr lang="en-GB" sz="3200">
                <a:solidFill>
                  <a:schemeClr val="bg1"/>
                </a:solidFill>
              </a:rPr>
              <a:t>Cultural differences </a:t>
            </a:r>
          </a:p>
          <a:p>
            <a:pPr lvl="0"/>
            <a:r>
              <a:rPr lang="en-GB" sz="3200">
                <a:solidFill>
                  <a:schemeClr val="bg1"/>
                </a:solidFill>
              </a:rPr>
              <a:t>Causes</a:t>
            </a:r>
          </a:p>
          <a:p>
            <a:pPr lvl="1"/>
            <a:r>
              <a:rPr lang="en-GB" sz="2400">
                <a:solidFill>
                  <a:schemeClr val="bg1"/>
                </a:solidFill>
              </a:rPr>
              <a:t>Brain structures, Chemical, Genetic and Environmental</a:t>
            </a:r>
          </a:p>
          <a:p>
            <a:pPr marL="274320" lvl="1" indent="0">
              <a:buNone/>
            </a:pPr>
            <a:r>
              <a:rPr lang="en-GB" sz="2400">
                <a:solidFill>
                  <a:schemeClr val="bg1"/>
                </a:solidFill>
              </a:rPr>
              <a:t>Cultural differences </a:t>
            </a:r>
          </a:p>
          <a:p>
            <a:endParaRPr lang="en-GB" sz="2800">
              <a:solidFill>
                <a:schemeClr val="bg1"/>
              </a:solidFill>
            </a:endParaRPr>
          </a:p>
        </p:txBody>
      </p:sp>
      <p:pic>
        <p:nvPicPr>
          <p:cNvPr id="4" name="Recorded Sound">
            <a:hlinkClick r:id="" action="ppaction://media"/>
            <a:extLst>
              <a:ext uri="{FF2B5EF4-FFF2-40B4-BE49-F238E27FC236}">
                <a16:creationId xmlns:a16="http://schemas.microsoft.com/office/drawing/2014/main" id="{6622DCC9-C32B-423C-B3C6-69AE54D5288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028384" y="485838"/>
            <a:ext cx="244475" cy="244475"/>
          </a:xfrm>
          <a:prstGeom prst="rect">
            <a:avLst/>
          </a:prstGeom>
        </p:spPr>
      </p:pic>
    </p:spTree>
    <p:extLst>
      <p:ext uri="{BB962C8B-B14F-4D97-AF65-F5344CB8AC3E}">
        <p14:creationId xmlns:p14="http://schemas.microsoft.com/office/powerpoint/2010/main" val="307677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80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 </a:t>
            </a:r>
          </a:p>
        </p:txBody>
      </p:sp>
      <p:sp>
        <p:nvSpPr>
          <p:cNvPr id="3" name="Content Placeholder 2"/>
          <p:cNvSpPr>
            <a:spLocks noGrp="1"/>
          </p:cNvSpPr>
          <p:nvPr>
            <p:ph sz="quarter" idx="1"/>
          </p:nvPr>
        </p:nvSpPr>
        <p:spPr>
          <a:xfrm>
            <a:off x="301752" y="1527048"/>
            <a:ext cx="8503920" cy="4782272"/>
          </a:xfrm>
        </p:spPr>
        <p:txBody>
          <a:bodyPr>
            <a:normAutofit fontScale="92500" lnSpcReduction="20000"/>
          </a:bodyPr>
          <a:lstStyle/>
          <a:p>
            <a:r>
              <a:rPr lang="en-GB" sz="1600"/>
              <a:t>American Psychiatric Association (2013) Diagnostic and Statistical Manual of Mental Disorders. Fifth edition. Washington, DC: American Psychiatric Association.</a:t>
            </a:r>
          </a:p>
          <a:p>
            <a:r>
              <a:rPr lang="en-GB" sz="1600"/>
              <a:t>Cortese S, Kelly C, </a:t>
            </a:r>
            <a:r>
              <a:rPr lang="en-GB" sz="1600" err="1"/>
              <a:t>Chabernaud</a:t>
            </a:r>
            <a:r>
              <a:rPr lang="en-GB" sz="1600"/>
              <a:t> C, et al. (2012) Toward systems neuroscience of ADHD: a meta-analysis of 55 fMRI studies. Am J Psychiatry; 169: 1038-1055. </a:t>
            </a:r>
          </a:p>
          <a:p>
            <a:r>
              <a:rPr lang="en-GB" sz="1600"/>
              <a:t>World Health Organization. The ICD-10 Classification of Mental and Behavioural Disorders. Available at: www.who.int/entity/classifications/icd/en/bluebook.pdf. - See more at: http://www.adhd-institute.com/assessment-diagnosis/#sthash.iophPmFE.dpuf</a:t>
            </a:r>
          </a:p>
          <a:p>
            <a:r>
              <a:rPr lang="en-GB" sz="1600" err="1"/>
              <a:t>Farone</a:t>
            </a:r>
            <a:r>
              <a:rPr lang="en-GB" sz="1600"/>
              <a:t> SV, Perlis RH, Doyle AE, et al. (2005) Molecular genetics of attention-deficit/hyperactivity disorder. </a:t>
            </a:r>
            <a:r>
              <a:rPr lang="en-GB" sz="1600" err="1"/>
              <a:t>Biol</a:t>
            </a:r>
            <a:r>
              <a:rPr lang="en-GB" sz="1600"/>
              <a:t> Psychiatry; 57: 1313-1323. </a:t>
            </a:r>
          </a:p>
          <a:p>
            <a:r>
              <a:rPr lang="en-GB" sz="1600"/>
              <a:t>Larsson H, </a:t>
            </a:r>
            <a:r>
              <a:rPr lang="en-GB" sz="1600" err="1"/>
              <a:t>Asherson</a:t>
            </a:r>
            <a:r>
              <a:rPr lang="en-GB" sz="1600"/>
              <a:t> P, Chang Z, et al (2013) Genetic and environmental influences on adult attention deficit hyperactivity disorder symptoms: a large Swedish population-based study of twins. </a:t>
            </a:r>
            <a:r>
              <a:rPr lang="en-GB" sz="1600" err="1"/>
              <a:t>Psychol</a:t>
            </a:r>
            <a:r>
              <a:rPr lang="en-GB" sz="1600"/>
              <a:t> Med; 43: 197-207. </a:t>
            </a:r>
          </a:p>
          <a:p>
            <a:r>
              <a:rPr lang="en-GB" sz="1600" err="1"/>
              <a:t>Gizer</a:t>
            </a:r>
            <a:r>
              <a:rPr lang="en-GB" sz="1600"/>
              <a:t> IR, </a:t>
            </a:r>
            <a:r>
              <a:rPr lang="en-GB" sz="1600" err="1"/>
              <a:t>Ficks</a:t>
            </a:r>
            <a:r>
              <a:rPr lang="en-GB" sz="1600"/>
              <a:t> C, Waldman ID (2009) Candidate gene studies of ADHD: a meta-analytic review. Hum Genet; 126: 51-90. </a:t>
            </a:r>
          </a:p>
          <a:p>
            <a:r>
              <a:rPr lang="en-GB" sz="1600" err="1"/>
              <a:t>Grizenko</a:t>
            </a:r>
            <a:r>
              <a:rPr lang="en-GB" sz="1600"/>
              <a:t> N, Fortier ME, </a:t>
            </a:r>
            <a:r>
              <a:rPr lang="en-GB" sz="1600" err="1"/>
              <a:t>Zadorozny</a:t>
            </a:r>
            <a:r>
              <a:rPr lang="en-GB" sz="1600"/>
              <a:t> C, et al. (2012) Maternal Stress during Pregnancy, ADHD Symptomatology in Children and Genotype: Gene-Environment Interaction. J Can </a:t>
            </a:r>
            <a:r>
              <a:rPr lang="en-GB" sz="1600" err="1"/>
              <a:t>Acad</a:t>
            </a:r>
            <a:r>
              <a:rPr lang="en-GB" sz="1600"/>
              <a:t> Child </a:t>
            </a:r>
            <a:r>
              <a:rPr lang="en-GB" sz="1600" err="1"/>
              <a:t>Adolesc</a:t>
            </a:r>
            <a:r>
              <a:rPr lang="en-GB" sz="1600"/>
              <a:t> Psychiatry; 21: 9-15. </a:t>
            </a:r>
          </a:p>
          <a:p>
            <a:r>
              <a:rPr lang="en-GB" sz="1600"/>
              <a:t>National Institute for Clinical Excellence. Full Guidance - Attention deficit hyperactivity disorder: Diagnosis and management of ADHD in children, young people and adults, March 2009.</a:t>
            </a:r>
          </a:p>
          <a:p>
            <a:r>
              <a:rPr lang="en-GB" sz="1600" err="1"/>
              <a:t>Radmanović</a:t>
            </a:r>
            <a:r>
              <a:rPr lang="en-GB" sz="1600"/>
              <a:t>, M. B., &amp; </a:t>
            </a:r>
            <a:r>
              <a:rPr lang="en-GB" sz="1600" err="1"/>
              <a:t>Burgić</a:t>
            </a:r>
            <a:r>
              <a:rPr lang="en-GB" sz="1600"/>
              <a:t>, S. S. (2021). Comorbidity in Children and Adolescents with ADHD. ADHD. From </a:t>
            </a:r>
            <a:r>
              <a:rPr lang="en-GB" sz="1600" err="1"/>
              <a:t>Etiology</a:t>
            </a:r>
            <a:r>
              <a:rPr lang="en-GB" sz="1600"/>
              <a:t> to Comorbidity.</a:t>
            </a:r>
          </a:p>
          <a:p>
            <a:r>
              <a:rPr lang="en-GB" sz="1600">
                <a:hlinkClick r:id="rId2"/>
              </a:rPr>
              <a:t>http://www.adhd-institute.com/burden-of-adhd/impact-of-adhd/#relatedmedia</a:t>
            </a:r>
            <a:r>
              <a:rPr lang="en-GB" sz="1600"/>
              <a:t>    </a:t>
            </a:r>
          </a:p>
          <a:p>
            <a:endParaRPr lang="en-GB" sz="1600"/>
          </a:p>
          <a:p>
            <a:endParaRPr lang="en-GB" sz="1600"/>
          </a:p>
          <a:p>
            <a:endParaRPr lang="en-GB" sz="1600"/>
          </a:p>
        </p:txBody>
      </p:sp>
    </p:spTree>
    <p:extLst>
      <p:ext uri="{BB962C8B-B14F-4D97-AF65-F5344CB8AC3E}">
        <p14:creationId xmlns:p14="http://schemas.microsoft.com/office/powerpoint/2010/main" val="338835818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2.xml><?xml version="1.0" encoding="utf-8"?>
<p:tagLst xmlns:a="http://schemas.openxmlformats.org/drawingml/2006/main" xmlns:r="http://schemas.openxmlformats.org/officeDocument/2006/relationships" xmlns:p="http://schemas.openxmlformats.org/presentationml/2006/main">
  <p:tag name="VEVOX.QUESTION" val="join_instructions_text"/>
</p:tagLst>
</file>

<file path=ppt/tags/tag3.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173947|recordLength=174008|start=0|end=173947|audioFormat={00001610-0000-0010-8000-00AA00389B71}|audioRate=44100|muted=false|volume=0.8|fadeIn=0|fadeOut=0|videoFormat={34363248-0000-0010-8000-00AA00389B71}|videoRate=15|videoWidth=256|videoHeight=256"/>
</p:tagLst>
</file>

<file path=ppt/tags/tag4.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228200|recordLength=228275|start=0|end=228200|audioFormat={00001610-0000-0010-8000-00AA00389B71}|audioRate=44100|muted=false|volume=0.8|fadeIn=0|fadeOut=0|videoFormat={34363248-0000-0010-8000-00AA00389B71}|videoRate=15|videoWidth=256|videoHeight=256"/>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theme1.xml><?xml version="1.0" encoding="utf-8"?>
<a:theme xmlns:a="http://schemas.openxmlformats.org/drawingml/2006/main" name="Clarit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ColorBlockVTI">
  <a:themeElements>
    <a:clrScheme name="ColorBlock Color Scheme">
      <a:dk1>
        <a:sysClr val="windowText" lastClr="000000"/>
      </a:dk1>
      <a:lt1>
        <a:sysClr val="window" lastClr="FFFFFF"/>
      </a:lt1>
      <a:dk2>
        <a:srgbClr val="002044"/>
      </a:dk2>
      <a:lt2>
        <a:srgbClr val="F5F0F3"/>
      </a:lt2>
      <a:accent1>
        <a:srgbClr val="4A41C5"/>
      </a:accent1>
      <a:accent2>
        <a:srgbClr val="37997B"/>
      </a:accent2>
      <a:accent3>
        <a:srgbClr val="17B4DF"/>
      </a:accent3>
      <a:accent4>
        <a:srgbClr val="E69500"/>
      </a:accent4>
      <a:accent5>
        <a:srgbClr val="276D77"/>
      </a:accent5>
      <a:accent6>
        <a:srgbClr val="386ECE"/>
      </a:accent6>
      <a:hlink>
        <a:srgbClr val="AF1DAF"/>
      </a:hlink>
      <a:folHlink>
        <a:srgbClr val="FE5C68"/>
      </a:folHlink>
    </a:clrScheme>
    <a:fontScheme name="Custom 1">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2848626_TF89117832_Win32" id="{DB0A3224-88B5-430B-9AD1-D790B94EF5D8}" vid="{070D6B8A-04B9-4AE4-ADE6-362B2ED25521}"/>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875" row="2">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FF8C2D4-CED4-4542-97C0-D2C5E762145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0</TotalTime>
  <Words>5895</Words>
  <Application>Microsoft Office PowerPoint</Application>
  <PresentationFormat>On-screen Show (4:3)</PresentationFormat>
  <Paragraphs>434</Paragraphs>
  <Slides>38</Slides>
  <Notes>24</Notes>
  <HiddenSlides>0</HiddenSlides>
  <MMClips>7</MMClips>
  <ScaleCrop>false</ScaleCrop>
  <HeadingPairs>
    <vt:vector size="6" baseType="variant">
      <vt:variant>
        <vt:lpstr>Fonts Used</vt:lpstr>
      </vt:variant>
      <vt:variant>
        <vt:i4>15</vt:i4>
      </vt:variant>
      <vt:variant>
        <vt:lpstr>Theme</vt:lpstr>
      </vt:variant>
      <vt:variant>
        <vt:i4>3</vt:i4>
      </vt:variant>
      <vt:variant>
        <vt:lpstr>Slide Titles</vt:lpstr>
      </vt:variant>
      <vt:variant>
        <vt:i4>38</vt:i4>
      </vt:variant>
    </vt:vector>
  </HeadingPairs>
  <TitlesOfParts>
    <vt:vector size="56" baseType="lpstr">
      <vt:lpstr>FSBrabo-Bold</vt:lpstr>
      <vt:lpstr>FSBrabo-Regular</vt:lpstr>
      <vt:lpstr>Google Sans</vt:lpstr>
      <vt:lpstr>Helvetica Neue</vt:lpstr>
      <vt:lpstr>ProximaNova</vt:lpstr>
      <vt:lpstr>ui-sans-serif</vt:lpstr>
      <vt:lpstr>Whitney-Book</vt:lpstr>
      <vt:lpstr>Arial</vt:lpstr>
      <vt:lpstr>Avenir Next LT Pro</vt:lpstr>
      <vt:lpstr>Calibri</vt:lpstr>
      <vt:lpstr>Georgia</vt:lpstr>
      <vt:lpstr>PT Sans</vt:lpstr>
      <vt:lpstr>Symbol</vt:lpstr>
      <vt:lpstr>Wingdings</vt:lpstr>
      <vt:lpstr>Wingdings 2</vt:lpstr>
      <vt:lpstr>Clarity</vt:lpstr>
      <vt:lpstr>Civic</vt:lpstr>
      <vt:lpstr>ColorBlockVTI</vt:lpstr>
      <vt:lpstr>ADHD</vt:lpstr>
      <vt:lpstr>PowerPoint Presentation</vt:lpstr>
      <vt:lpstr>PowerPoint Presentation</vt:lpstr>
      <vt:lpstr>Digital Technologies for Assessing ADHD – NICE Diagnostics Guidance (DG60) 2024</vt:lpstr>
      <vt:lpstr>ADHD: Wales</vt:lpstr>
      <vt:lpstr>PowerPoint Presentation</vt:lpstr>
      <vt:lpstr>Join the Vevox session</vt:lpstr>
      <vt:lpstr>Measures and methods of diagnosis</vt:lpstr>
      <vt:lpstr>Task </vt:lpstr>
      <vt:lpstr>PowerPoint Presentation</vt:lpstr>
      <vt:lpstr>PowerPoint Presentation</vt:lpstr>
      <vt:lpstr>Comorbidity with behavioural disorders </vt:lpstr>
      <vt:lpstr>Comorbidity with behavioural disorders </vt:lpstr>
      <vt:lpstr>Comorbidity with specific learning difficulties</vt:lpstr>
      <vt:lpstr>Comorbidity with mood disorders</vt:lpstr>
      <vt:lpstr>Comorbidity: depression </vt:lpstr>
      <vt:lpstr>Comorbidity: Anxiety and ASD</vt:lpstr>
      <vt:lpstr>Comorbidity: Language and sleep</vt:lpstr>
      <vt:lpstr>Task </vt:lpstr>
      <vt:lpstr>Task </vt:lpstr>
      <vt:lpstr>        Aetiology</vt:lpstr>
      <vt:lpstr>        Aetiology</vt:lpstr>
      <vt:lpstr>Brain structure differences </vt:lpstr>
      <vt:lpstr>Chemical differences </vt:lpstr>
      <vt:lpstr>Genetics</vt:lpstr>
      <vt:lpstr>Genetics</vt:lpstr>
      <vt:lpstr>Genetics</vt:lpstr>
      <vt:lpstr>Non-genetic causes</vt:lpstr>
      <vt:lpstr>PowerPoint Presentation</vt:lpstr>
      <vt:lpstr>Cultural differences in ADHD</vt:lpstr>
      <vt:lpstr>Culture and ADHD</vt:lpstr>
      <vt:lpstr>Cultural differences</vt:lpstr>
      <vt:lpstr>Hispanic heritage</vt:lpstr>
      <vt:lpstr>African American heritage</vt:lpstr>
      <vt:lpstr>Cultural Formulation Interviews  </vt:lpstr>
      <vt:lpstr>Group discussion </vt:lpstr>
      <vt:lpstr>Summary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Charlotte Greenway</cp:lastModifiedBy>
  <cp:revision>1</cp:revision>
  <dcterms:created xsi:type="dcterms:W3CDTF">2015-01-12T02:50:53Z</dcterms:created>
  <dcterms:modified xsi:type="dcterms:W3CDTF">2025-09-29T14:24:23Z</dcterms:modified>
</cp:coreProperties>
</file>