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13"/>
  </p:notesMasterIdLst>
  <p:handoutMasterIdLst>
    <p:handoutMasterId r:id="rId14"/>
  </p:handoutMasterIdLst>
  <p:sldIdLst>
    <p:sldId id="262" r:id="rId2"/>
    <p:sldId id="284" r:id="rId3"/>
    <p:sldId id="298" r:id="rId4"/>
    <p:sldId id="299" r:id="rId5"/>
    <p:sldId id="300" r:id="rId6"/>
    <p:sldId id="301" r:id="rId7"/>
    <p:sldId id="302" r:id="rId8"/>
    <p:sldId id="304" r:id="rId9"/>
    <p:sldId id="305" r:id="rId10"/>
    <p:sldId id="294" r:id="rId11"/>
    <p:sldId id="306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1282" y="-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1" d="100"/>
          <a:sy n="51" d="100"/>
        </p:scale>
        <p:origin x="-3006" y="-96"/>
      </p:cViewPr>
      <p:guideLst>
        <p:guide orient="horz" pos="3126"/>
        <p:guide pos="214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025472-28B2-45C8-90A2-25C5BEB0CB14}" type="datetimeFigureOut">
              <a:rPr lang="en-GB" smtClean="0"/>
              <a:pPr/>
              <a:t>08/10/2014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683A2E-C6F7-4806-AE79-DEA8A7EB70D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08/10/2014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5"/>
          <p:cNvSpPr txBox="1">
            <a:spLocks/>
          </p:cNvSpPr>
          <p:nvPr/>
        </p:nvSpPr>
        <p:spPr>
          <a:xfrm>
            <a:off x="827584" y="692696"/>
            <a:ext cx="7920880" cy="720080"/>
          </a:xfrm>
          <a:prstGeom prst="rect">
            <a:avLst/>
          </a:prstGeom>
        </p:spPr>
        <p:txBody>
          <a:bodyPr vert="horz" lIns="45720" rIns="45720">
            <a:noAutofit/>
          </a:bodyPr>
          <a:lstStyle/>
          <a:p>
            <a:pPr marL="0" marR="64008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lang="en-GB" sz="5400" dirty="0" smtClean="0">
                <a:solidFill>
                  <a:schemeClr val="tx2"/>
                </a:solidFill>
              </a:rPr>
              <a:t>Introduction to Individual and Organisation Behaviour</a:t>
            </a:r>
            <a:endParaRPr kumimoji="0" lang="en-GB" sz="540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C:\Users\Pamela\AppData\Local\Microsoft\Windows\Temporary Internet Files\Content.IE5\ZRA2GB1R\MC9004419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196462"/>
            <a:ext cx="2232248" cy="20327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we are going to consider and answer some ‘Easy’ questions to help us understand ‘People &amp; Organisations’. </a:t>
            </a:r>
            <a:br>
              <a:rPr lang="en-GB" dirty="0" smtClean="0"/>
            </a:br>
            <a:endParaRPr lang="en-GB" dirty="0" smtClean="0"/>
          </a:p>
          <a:p>
            <a:r>
              <a:rPr lang="en-GB" b="1" dirty="0" smtClean="0"/>
              <a:t>Individually or in pairs </a:t>
            </a:r>
            <a:r>
              <a:rPr lang="en-GB" dirty="0" smtClean="0"/>
              <a:t>write down the answers to the following questions: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Introduction</a:t>
            </a:r>
            <a:endParaRPr lang="en-GB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a few minutes to reflect chat and write down a definition.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Organisation?</a:t>
            </a:r>
            <a:endParaRPr lang="en-GB" dirty="0"/>
          </a:p>
        </p:txBody>
      </p:sp>
      <p:pic>
        <p:nvPicPr>
          <p:cNvPr id="5122" name="Picture 2" descr="C:\Users\Pamela\AppData\Local\Microsoft\Windows\Temporary Internet Files\Content.IE5\QOZ7H96L\MC900442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068960"/>
            <a:ext cx="2653705" cy="1634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a few minutes to reflect chat and write down your answer.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does an Organisation consist of?</a:t>
            </a:r>
            <a:endParaRPr lang="en-GB" dirty="0"/>
          </a:p>
        </p:txBody>
      </p:sp>
      <p:pic>
        <p:nvPicPr>
          <p:cNvPr id="6147" name="Picture 3" descr="C:\Users\Pamela\AppData\Local\Microsoft\Windows\Temporary Internet Files\Content.IE5\57BTOVYG\MC9004419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924944"/>
            <a:ext cx="1882775" cy="1714500"/>
          </a:xfrm>
          <a:prstGeom prst="rect">
            <a:avLst/>
          </a:prstGeom>
          <a:noFill/>
        </p:spPr>
      </p:pic>
      <p:pic>
        <p:nvPicPr>
          <p:cNvPr id="6148" name="Picture 4" descr="C:\Users\Pamela\AppData\Local\Microsoft\Windows\Temporary Internet Files\Content.IE5\ZRA2GB1R\MC90043482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924944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a few minutes to reflect chat and write down your answer.</a:t>
            </a:r>
          </a:p>
          <a:p>
            <a:r>
              <a:rPr lang="en-GB" dirty="0" smtClean="0"/>
              <a:t>Create a list.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Organisations are you or have you been a part of?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a few minutes to reflect chat and write down your answer, list the reasons.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a ‘Good’ Organisation? What makes a Great place to work?</a:t>
            </a:r>
            <a:endParaRPr lang="en-GB" dirty="0"/>
          </a:p>
        </p:txBody>
      </p:sp>
      <p:pic>
        <p:nvPicPr>
          <p:cNvPr id="7170" name="Picture 2" descr="C:\Users\Pamela\AppData\Local\Microsoft\Windows\Temporary Internet Files\Content.IE5\ZRA2GB1R\MC9000827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564904"/>
            <a:ext cx="3085154" cy="36252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 smtClean="0"/>
              <a:t>Well-being: flexible working, good work-life balance.</a:t>
            </a:r>
          </a:p>
          <a:p>
            <a:pPr lvl="0"/>
            <a:r>
              <a:rPr lang="en-GB" dirty="0" smtClean="0"/>
              <a:t>Friendly and supportive Manager.</a:t>
            </a:r>
          </a:p>
          <a:p>
            <a:pPr lvl="0"/>
            <a:r>
              <a:rPr lang="en-GB" dirty="0" smtClean="0"/>
              <a:t>Good Leadership.</a:t>
            </a:r>
          </a:p>
          <a:p>
            <a:pPr lvl="0"/>
            <a:r>
              <a:rPr lang="en-GB" dirty="0" smtClean="0"/>
              <a:t>Positive and supportive Culture.</a:t>
            </a:r>
          </a:p>
          <a:p>
            <a:pPr lvl="0"/>
            <a:r>
              <a:rPr lang="en-GB" dirty="0" smtClean="0"/>
              <a:t>Good Team-environment.</a:t>
            </a:r>
          </a:p>
          <a:p>
            <a:pPr lvl="0"/>
            <a:r>
              <a:rPr lang="en-GB" dirty="0" smtClean="0"/>
              <a:t>Getting a ‘fair-deal’ e.g. salary for your contribution.</a:t>
            </a:r>
          </a:p>
          <a:p>
            <a:pPr lvl="0"/>
            <a:r>
              <a:rPr lang="en-GB" dirty="0" smtClean="0"/>
              <a:t>Being able to positively contribute and give something back to society.</a:t>
            </a:r>
          </a:p>
          <a:p>
            <a:pPr lvl="0"/>
            <a:r>
              <a:rPr lang="en-GB" dirty="0" smtClean="0"/>
              <a:t>Good Organisation Values.</a:t>
            </a:r>
          </a:p>
          <a:p>
            <a:pPr lvl="0"/>
            <a:r>
              <a:rPr lang="en-GB" dirty="0" smtClean="0"/>
              <a:t>Personal Growth opportunities.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Examples: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06483"/>
          </a:xfrm>
        </p:spPr>
        <p:txBody>
          <a:bodyPr/>
          <a:lstStyle/>
          <a:p>
            <a:r>
              <a:rPr lang="en-GB" dirty="0" smtClean="0"/>
              <a:t>Take a few minutes to reflect chat and write down a definition.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allows for Good relationships between People within Organisations?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Organisations and their behaviour are created by people. </a:t>
            </a:r>
          </a:p>
          <a:p>
            <a:r>
              <a:rPr lang="en-GB" dirty="0" smtClean="0"/>
              <a:t>All that happens in organisations is ultimately traceable to human action.</a:t>
            </a:r>
          </a:p>
          <a:p>
            <a:r>
              <a:rPr lang="en-GB" dirty="0" smtClean="0"/>
              <a:t>We are all members of organisations of one sort or another.</a:t>
            </a:r>
          </a:p>
          <a:p>
            <a:r>
              <a:rPr lang="en-GB" dirty="0" smtClean="0"/>
              <a:t>Everyone in Society is affected by the existence and behaviour of Organisations.</a:t>
            </a:r>
          </a:p>
          <a:p>
            <a:r>
              <a:rPr lang="en-GB" dirty="0" smtClean="0"/>
              <a:t>Good People = Good Organisations = Good Countries = Good places to live work and Enjoy life </a:t>
            </a:r>
            <a:r>
              <a:rPr lang="en-GB" dirty="0" smtClean="0">
                <a:sym typeface="Wingdings"/>
              </a:rPr>
              <a:t>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Overview: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918761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makes it a Good place to live?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Take a few minutes to reflect chat and write down your answer.</a:t>
            </a:r>
          </a:p>
          <a:p>
            <a:endParaRPr lang="en-GB" b="1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a ‘Good’ Country? </a:t>
            </a:r>
            <a:endParaRPr lang="en-GB" dirty="0"/>
          </a:p>
        </p:txBody>
      </p:sp>
      <p:pic>
        <p:nvPicPr>
          <p:cNvPr id="4102" name="Picture 6" descr="C:\Users\Pamela\AppData\Local\Microsoft\Windows\Temporary Internet Files\Content.IE5\ZRA2GB1R\MC91021699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5381" y="3068960"/>
            <a:ext cx="2524931" cy="3573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544</TotalTime>
  <Words>309</Words>
  <Application>Microsoft Office PowerPoint</Application>
  <PresentationFormat>On-screen Show (4:3)</PresentationFormat>
  <Paragraphs>36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Slide 1</vt:lpstr>
      <vt:lpstr>Introduction</vt:lpstr>
      <vt:lpstr>What is an Organisation?</vt:lpstr>
      <vt:lpstr>What does an Organisation consist of?</vt:lpstr>
      <vt:lpstr>What Organisations are you or have you been a part of?</vt:lpstr>
      <vt:lpstr>What is a ‘Good’ Organisation? What makes a Great place to work?</vt:lpstr>
      <vt:lpstr>Examples:</vt:lpstr>
      <vt:lpstr>What allows for Good relationships between People within Organisations?</vt:lpstr>
      <vt:lpstr>Overview:</vt:lpstr>
      <vt:lpstr>Slide 10</vt:lpstr>
      <vt:lpstr>What is a ‘Good’ Country?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 &amp; James Williams</dc:creator>
  <cp:lastModifiedBy>sc-jw - James Williams</cp:lastModifiedBy>
  <cp:revision>64</cp:revision>
  <dcterms:created xsi:type="dcterms:W3CDTF">2011-10-04T23:02:56Z</dcterms:created>
  <dcterms:modified xsi:type="dcterms:W3CDTF">2014-10-08T10:21:25Z</dcterms:modified>
</cp:coreProperties>
</file>