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26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0758D1-1505-4E17-8BD6-D9EADBA5B026}" v="7" dt="2022-06-16T20:14:32.5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909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97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045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794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17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519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221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024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399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967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4446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8333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26152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800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4819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568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1AFAB-D9CA-4DEB-BFA0-A22BFD8AB9F3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53D8C1D-FEA7-4444-88C2-B926BA961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112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7ABE2-161B-2C9F-7CD3-B78FF9700F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2532" y="2252738"/>
            <a:ext cx="7766936" cy="2352523"/>
          </a:xfrm>
        </p:spPr>
        <p:txBody>
          <a:bodyPr/>
          <a:lstStyle/>
          <a:p>
            <a:pPr algn="ctr"/>
            <a:r>
              <a:rPr lang="en-GB" sz="2800" dirty="0">
                <a:solidFill>
                  <a:srgbClr val="012675"/>
                </a:solidFill>
              </a:rPr>
              <a:t>Katalin Tomsics 2025403</a:t>
            </a:r>
            <a:br>
              <a:rPr lang="en-GB" sz="2800" dirty="0">
                <a:solidFill>
                  <a:srgbClr val="012675"/>
                </a:solidFill>
              </a:rPr>
            </a:br>
            <a:r>
              <a:rPr lang="en-GB" sz="2800" dirty="0">
                <a:solidFill>
                  <a:srgbClr val="012675"/>
                </a:solidFill>
              </a:rPr>
              <a:t>Foreign Languages &amp; Cultural awareness BMIH 5003 </a:t>
            </a:r>
            <a:br>
              <a:rPr lang="en-GB" sz="2800" dirty="0">
                <a:solidFill>
                  <a:srgbClr val="012675"/>
                </a:solidFill>
              </a:rPr>
            </a:br>
            <a:r>
              <a:rPr lang="en-GB" sz="2800" dirty="0">
                <a:solidFill>
                  <a:srgbClr val="012675"/>
                </a:solidFill>
              </a:rPr>
              <a:t>Rodrigo Aguilera </a:t>
            </a:r>
            <a:br>
              <a:rPr lang="en-GB" sz="2800" dirty="0">
                <a:solidFill>
                  <a:srgbClr val="012675"/>
                </a:solidFill>
              </a:rPr>
            </a:br>
            <a:r>
              <a:rPr lang="en-GB" sz="2800" dirty="0">
                <a:solidFill>
                  <a:srgbClr val="012675"/>
                </a:solidFill>
              </a:rPr>
              <a:t>Hotel Display Board </a:t>
            </a:r>
            <a:br>
              <a:rPr lang="en-GB" sz="2800" dirty="0">
                <a:solidFill>
                  <a:srgbClr val="012675"/>
                </a:solidFill>
              </a:rPr>
            </a:br>
            <a:r>
              <a:rPr lang="en-GB" sz="2800" dirty="0">
                <a:solidFill>
                  <a:srgbClr val="012675"/>
                </a:solidFill>
              </a:rPr>
              <a:t>16.06.2022</a:t>
            </a:r>
            <a:endParaRPr lang="en-GB" sz="3200" dirty="0">
              <a:solidFill>
                <a:srgbClr val="0126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057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D5196F5-629B-1216-ADE8-E8AA2A23B0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2532" y="2962263"/>
            <a:ext cx="7766936" cy="2889483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s-ES" sz="6400" b="1" dirty="0">
                <a:solidFill>
                  <a:srgbClr val="012675"/>
                </a:solidFill>
              </a:rPr>
              <a:t>Habitaciones </a:t>
            </a:r>
          </a:p>
          <a:p>
            <a:pPr algn="ctr"/>
            <a:r>
              <a:rPr lang="es-ES" sz="3200" dirty="0">
                <a:solidFill>
                  <a:srgbClr val="012675"/>
                </a:solidFill>
              </a:rPr>
              <a:t>EL HOTEL LA LAGUNA  OFRECE 83 CÓMODAS Y CONTEMPORÁNEAS HABITACIONES,DISEÑADAS CON EL FIN DE PROPORCIONAR EL MÁXIMO CONFORT A NUESTROS HUÉSPEDES.</a:t>
            </a:r>
            <a:endParaRPr lang="en-GB" sz="3200" dirty="0">
              <a:solidFill>
                <a:srgbClr val="012675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C7CD2E-53F5-D250-F48D-380B978CA6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24" b="17205"/>
          <a:stretch/>
        </p:blipFill>
        <p:spPr>
          <a:xfrm>
            <a:off x="3056910" y="163285"/>
            <a:ext cx="4667250" cy="2481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185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628CB-D7CA-C5EE-420C-690687555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2652" y="1480561"/>
            <a:ext cx="7606695" cy="3896877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b="1" dirty="0" err="1">
                <a:solidFill>
                  <a:srgbClr val="012675"/>
                </a:solidFill>
              </a:rPr>
              <a:t>Habitacion</a:t>
            </a:r>
            <a:r>
              <a:rPr lang="en-GB" sz="2400" b="1" dirty="0">
                <a:solidFill>
                  <a:srgbClr val="012675"/>
                </a:solidFill>
              </a:rPr>
              <a:t> Petit Boutique 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012675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012675"/>
                </a:solidFill>
              </a:rPr>
              <a:t>16m2 Matrimonial o 2 camas Twin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012675"/>
                </a:solidFill>
              </a:rPr>
              <a:t> 2 personas 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012675"/>
                </a:solidFill>
              </a:rPr>
              <a:t>Vistas al patio interior</a:t>
            </a:r>
          </a:p>
          <a:p>
            <a:pPr marL="0" indent="0" algn="ctr">
              <a:buNone/>
            </a:pPr>
            <a:r>
              <a:rPr lang="en-GB" sz="2400" dirty="0" err="1">
                <a:solidFill>
                  <a:srgbClr val="012675"/>
                </a:solidFill>
              </a:rPr>
              <a:t>Precio</a:t>
            </a:r>
            <a:r>
              <a:rPr lang="en-GB" sz="2400" dirty="0">
                <a:solidFill>
                  <a:srgbClr val="012675"/>
                </a:solidFill>
              </a:rPr>
              <a:t>: €150/</a:t>
            </a:r>
            <a:r>
              <a:rPr lang="en-GB" sz="2400" dirty="0" err="1">
                <a:solidFill>
                  <a:srgbClr val="012675"/>
                </a:solidFill>
              </a:rPr>
              <a:t>noches</a:t>
            </a:r>
            <a:endParaRPr lang="en-GB" sz="2400" dirty="0">
              <a:solidFill>
                <a:srgbClr val="012675"/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rgbClr val="0126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245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D5E2A-DB0D-7BFC-F3BB-82E2158B2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6" y="1488613"/>
            <a:ext cx="8596668" cy="38807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s-ES" sz="2400" b="1" dirty="0">
                <a:solidFill>
                  <a:srgbClr val="012675"/>
                </a:solidFill>
              </a:rPr>
              <a:t>Habitación Boutique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18 m2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Matrimonial </a:t>
            </a:r>
            <a:r>
              <a:rPr lang="es-ES" sz="2400" dirty="0" err="1">
                <a:solidFill>
                  <a:srgbClr val="012675"/>
                </a:solidFill>
              </a:rPr>
              <a:t>ó</a:t>
            </a:r>
            <a:r>
              <a:rPr lang="es-ES" sz="2400" dirty="0">
                <a:solidFill>
                  <a:srgbClr val="012675"/>
                </a:solidFill>
              </a:rPr>
              <a:t> 2 camas </a:t>
            </a:r>
            <a:r>
              <a:rPr lang="es-ES" sz="2400" dirty="0" err="1">
                <a:solidFill>
                  <a:srgbClr val="012675"/>
                </a:solidFill>
              </a:rPr>
              <a:t>twin</a:t>
            </a:r>
            <a:endParaRPr lang="es-ES" sz="2400" dirty="0">
              <a:solidFill>
                <a:srgbClr val="012675"/>
              </a:solidFill>
            </a:endParaRP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2 personas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Vistas al patio interior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Precio:€250/noches</a:t>
            </a:r>
          </a:p>
          <a:p>
            <a:pPr marL="0" indent="0" algn="ctr">
              <a:buNone/>
            </a:pPr>
            <a:endParaRPr lang="en-GB" sz="2400" dirty="0">
              <a:solidFill>
                <a:srgbClr val="0126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249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A7721-CAF2-0111-9496-F2A4AB1C0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6" y="1488613"/>
            <a:ext cx="8596668" cy="38807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s-ES" sz="2400" b="1" dirty="0">
                <a:solidFill>
                  <a:srgbClr val="012675"/>
                </a:solidFill>
              </a:rPr>
              <a:t>Habitación Deluxe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24 m2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Matrimonial </a:t>
            </a:r>
            <a:r>
              <a:rPr lang="es-ES" sz="2400" dirty="0" err="1">
                <a:solidFill>
                  <a:srgbClr val="012675"/>
                </a:solidFill>
              </a:rPr>
              <a:t>ó</a:t>
            </a:r>
            <a:r>
              <a:rPr lang="es-ES" sz="2400" dirty="0">
                <a:solidFill>
                  <a:srgbClr val="012675"/>
                </a:solidFill>
              </a:rPr>
              <a:t> 2 camas </a:t>
            </a:r>
            <a:r>
              <a:rPr lang="es-ES" sz="2400" dirty="0" err="1">
                <a:solidFill>
                  <a:srgbClr val="012675"/>
                </a:solidFill>
              </a:rPr>
              <a:t>twin</a:t>
            </a:r>
            <a:endParaRPr lang="es-ES" sz="2400" dirty="0">
              <a:solidFill>
                <a:srgbClr val="012675"/>
              </a:solidFill>
            </a:endParaRP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2 personas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Vistas al exterior</a:t>
            </a:r>
          </a:p>
          <a:p>
            <a:pPr marL="0" indent="0" algn="ctr">
              <a:buNone/>
            </a:pPr>
            <a:r>
              <a:rPr lang="en-GB" sz="2400" dirty="0" err="1">
                <a:solidFill>
                  <a:srgbClr val="012675"/>
                </a:solidFill>
              </a:rPr>
              <a:t>Precio</a:t>
            </a:r>
            <a:r>
              <a:rPr lang="en-GB" sz="2400" dirty="0">
                <a:solidFill>
                  <a:srgbClr val="012675"/>
                </a:solidFill>
              </a:rPr>
              <a:t>:€300/</a:t>
            </a:r>
            <a:r>
              <a:rPr lang="en-GB" sz="2400" dirty="0" err="1">
                <a:solidFill>
                  <a:srgbClr val="012675"/>
                </a:solidFill>
              </a:rPr>
              <a:t>noches</a:t>
            </a:r>
            <a:endParaRPr lang="en-GB" sz="2400" dirty="0">
              <a:solidFill>
                <a:srgbClr val="0126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851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FE776-E387-BA31-3D91-440EDF876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6" y="1488613"/>
            <a:ext cx="8596668" cy="38807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s-ES" sz="2400" b="1" dirty="0">
                <a:solidFill>
                  <a:srgbClr val="012675"/>
                </a:solidFill>
              </a:rPr>
              <a:t>Habitación Boutique con Terraza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30 m2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Matrimonial </a:t>
            </a:r>
            <a:r>
              <a:rPr lang="es-ES" sz="2400" dirty="0" err="1">
                <a:solidFill>
                  <a:srgbClr val="012675"/>
                </a:solidFill>
              </a:rPr>
              <a:t>ó</a:t>
            </a:r>
            <a:r>
              <a:rPr lang="es-ES" sz="2400" dirty="0">
                <a:solidFill>
                  <a:srgbClr val="012675"/>
                </a:solidFill>
              </a:rPr>
              <a:t> 2 camas </a:t>
            </a:r>
            <a:r>
              <a:rPr lang="es-ES" sz="2400" dirty="0" err="1">
                <a:solidFill>
                  <a:srgbClr val="012675"/>
                </a:solidFill>
              </a:rPr>
              <a:t>twin</a:t>
            </a:r>
            <a:endParaRPr lang="es-ES" sz="2400" dirty="0">
              <a:solidFill>
                <a:srgbClr val="012675"/>
              </a:solidFill>
            </a:endParaRP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2 personas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Terraza privada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Precio: €300/noches</a:t>
            </a:r>
          </a:p>
          <a:p>
            <a:pPr marL="0" indent="0" algn="ctr">
              <a:buNone/>
            </a:pPr>
            <a:endParaRPr lang="en-GB" sz="2400" dirty="0">
              <a:solidFill>
                <a:srgbClr val="0126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208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423ED-62EA-7190-6080-D8C768A322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6" y="1488613"/>
            <a:ext cx="8596668" cy="38807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s-ES" sz="2400" b="1" dirty="0">
                <a:solidFill>
                  <a:srgbClr val="012675"/>
                </a:solidFill>
              </a:rPr>
              <a:t>Habitación Familiar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26 m2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King </a:t>
            </a:r>
            <a:r>
              <a:rPr lang="es-ES" sz="2400" dirty="0" err="1">
                <a:solidFill>
                  <a:srgbClr val="012675"/>
                </a:solidFill>
              </a:rPr>
              <a:t>Size</a:t>
            </a:r>
            <a:r>
              <a:rPr lang="es-ES" sz="2400" dirty="0">
                <a:solidFill>
                  <a:srgbClr val="012675"/>
                </a:solidFill>
              </a:rPr>
              <a:t> o camas Twin + sofá cama 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3 personas</a:t>
            </a:r>
          </a:p>
          <a:p>
            <a:pPr marL="0" indent="0" algn="ctr">
              <a:buNone/>
            </a:pPr>
            <a:r>
              <a:rPr lang="es-ES" sz="2400" dirty="0">
                <a:solidFill>
                  <a:srgbClr val="012675"/>
                </a:solidFill>
              </a:rPr>
              <a:t>Vistas al exterior o al patio interior</a:t>
            </a:r>
          </a:p>
          <a:p>
            <a:pPr marL="0" indent="0" algn="ctr">
              <a:buNone/>
            </a:pPr>
            <a:r>
              <a:rPr lang="en-GB" sz="2400" dirty="0" err="1">
                <a:solidFill>
                  <a:srgbClr val="012675"/>
                </a:solidFill>
              </a:rPr>
              <a:t>Precio</a:t>
            </a:r>
            <a:r>
              <a:rPr lang="en-GB" sz="2400" dirty="0">
                <a:solidFill>
                  <a:srgbClr val="012675"/>
                </a:solidFill>
              </a:rPr>
              <a:t>:€350/</a:t>
            </a:r>
            <a:r>
              <a:rPr lang="en-GB" sz="2400" dirty="0" err="1">
                <a:solidFill>
                  <a:srgbClr val="012675"/>
                </a:solidFill>
              </a:rPr>
              <a:t>noches</a:t>
            </a:r>
            <a:endParaRPr lang="en-GB" sz="2400" dirty="0">
              <a:solidFill>
                <a:srgbClr val="0126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828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E60E931-A74D-6EB2-3F3D-A1A25D1F5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050" y="1489075"/>
            <a:ext cx="8597900" cy="38798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solidFill>
                  <a:srgbClr val="012675"/>
                </a:solidFill>
              </a:rPr>
              <a:t>Suite Ramblas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012675"/>
                </a:solidFill>
              </a:rPr>
              <a:t>76.30 m2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012675"/>
                </a:solidFill>
              </a:rPr>
              <a:t>King Size + </a:t>
            </a:r>
            <a:r>
              <a:rPr lang="en-GB" sz="2400" dirty="0" err="1">
                <a:solidFill>
                  <a:srgbClr val="012675"/>
                </a:solidFill>
              </a:rPr>
              <a:t>sofá</a:t>
            </a:r>
            <a:r>
              <a:rPr lang="en-GB" sz="2400" dirty="0">
                <a:solidFill>
                  <a:srgbClr val="012675"/>
                </a:solidFill>
              </a:rPr>
              <a:t> </a:t>
            </a:r>
            <a:r>
              <a:rPr lang="en-GB" sz="2400" dirty="0" err="1">
                <a:solidFill>
                  <a:srgbClr val="012675"/>
                </a:solidFill>
              </a:rPr>
              <a:t>cama</a:t>
            </a:r>
            <a:endParaRPr lang="en-GB" sz="2400" dirty="0">
              <a:solidFill>
                <a:srgbClr val="012675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012675"/>
                </a:solidFill>
              </a:rPr>
              <a:t>3 personas</a:t>
            </a:r>
          </a:p>
          <a:p>
            <a:pPr marL="0" indent="0" algn="ctr">
              <a:buNone/>
            </a:pPr>
            <a:r>
              <a:rPr lang="en-GB" sz="2400" dirty="0" err="1">
                <a:solidFill>
                  <a:srgbClr val="012675"/>
                </a:solidFill>
              </a:rPr>
              <a:t>Terraza</a:t>
            </a:r>
            <a:r>
              <a:rPr lang="en-GB" sz="2400" dirty="0">
                <a:solidFill>
                  <a:srgbClr val="012675"/>
                </a:solidFill>
              </a:rPr>
              <a:t> </a:t>
            </a:r>
            <a:r>
              <a:rPr lang="en-GB" sz="2400" dirty="0" err="1">
                <a:solidFill>
                  <a:srgbClr val="012675"/>
                </a:solidFill>
              </a:rPr>
              <a:t>privada</a:t>
            </a:r>
            <a:endParaRPr lang="en-GB" sz="2400" dirty="0">
              <a:solidFill>
                <a:srgbClr val="012675"/>
              </a:solidFill>
            </a:endParaRPr>
          </a:p>
          <a:p>
            <a:pPr marL="0" indent="0" algn="ctr">
              <a:buNone/>
            </a:pPr>
            <a:r>
              <a:rPr lang="en-GB" sz="2400" dirty="0" err="1">
                <a:solidFill>
                  <a:srgbClr val="012675"/>
                </a:solidFill>
              </a:rPr>
              <a:t>Precio</a:t>
            </a:r>
            <a:r>
              <a:rPr lang="en-GB" sz="2400" dirty="0">
                <a:solidFill>
                  <a:srgbClr val="012675"/>
                </a:solidFill>
              </a:rPr>
              <a:t>: €400/</a:t>
            </a:r>
            <a:r>
              <a:rPr lang="en-GB" sz="2400" dirty="0" err="1">
                <a:solidFill>
                  <a:srgbClr val="012675"/>
                </a:solidFill>
              </a:rPr>
              <a:t>noches</a:t>
            </a:r>
            <a:endParaRPr lang="en-GB" sz="2400" dirty="0">
              <a:solidFill>
                <a:srgbClr val="0126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04519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36</TotalTime>
  <Words>176</Words>
  <Application>Microsoft Office PowerPoint</Application>
  <PresentationFormat>Widescreen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Katalin Tomsics 2025403 Foreign Languages &amp; Cultural awareness BMIH 5003  Rodrigo Aguilera  Hotel Display Board  16.06.2022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Katalin Tomsics 2025403 Foreign Languages &amp; Cultural awareness BMIH 5003  Rodrigo Aguilera  Hotel Display Board  16.06.2022</dc:title>
  <dc:creator>Katalin</dc:creator>
  <cp:lastModifiedBy>Katalin</cp:lastModifiedBy>
  <cp:revision>1</cp:revision>
  <dcterms:created xsi:type="dcterms:W3CDTF">2022-06-16T19:49:58Z</dcterms:created>
  <dcterms:modified xsi:type="dcterms:W3CDTF">2022-06-16T20:26:57Z</dcterms:modified>
</cp:coreProperties>
</file>