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F5626B-543E-6E4A-A71F-DA7C17593F3F}" v="638" dt="2025-11-09T12:13:29.5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20" Type="http://schemas.microsoft.com/office/2015/10/relationships/revisionInfo" Target="revisionInfo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19" Type="http://schemas.microsoft.com/office/2016/11/relationships/changesInfo" Target="changesInfos/changesInfo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notesMaster" Target="notesMasters/notesMaster1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ank Djoko (2414240)" userId="5fae2163-fce3-4197-be4c-1a7dc9cfc81e" providerId="ADAL" clId="{1E942197-7022-412C-A8F9-E9D7B6BCCE35}"/>
    <pc:docChg chg="undo custSel modSld">
      <pc:chgData name="Frank Djoko (2414240)" userId="5fae2163-fce3-4197-be4c-1a7dc9cfc81e" providerId="ADAL" clId="{1E942197-7022-412C-A8F9-E9D7B6BCCE35}" dt="2025-11-05T16:51:33.481" v="202" actId="20577"/>
      <pc:docMkLst>
        <pc:docMk/>
      </pc:docMkLst>
      <pc:sldChg chg="modSp mod">
        <pc:chgData name="Frank Djoko (2414240)" userId="5fae2163-fce3-4197-be4c-1a7dc9cfc81e" providerId="ADAL" clId="{1E942197-7022-412C-A8F9-E9D7B6BCCE35}" dt="2025-11-05T16:18:23.148" v="57" actId="27636"/>
        <pc:sldMkLst>
          <pc:docMk/>
          <pc:sldMk cId="0" sldId="263"/>
        </pc:sldMkLst>
        <pc:spChg chg="mod">
          <ac:chgData name="Frank Djoko (2414240)" userId="5fae2163-fce3-4197-be4c-1a7dc9cfc81e" providerId="ADAL" clId="{1E942197-7022-412C-A8F9-E9D7B6BCCE35}" dt="2025-11-05T16:18:23.148" v="57" actId="27636"/>
          <ac:spMkLst>
            <pc:docMk/>
            <pc:sldMk cId="0" sldId="263"/>
            <ac:spMk id="1048639" creationId="{00000000-0000-0000-0000-000000000000}"/>
          </ac:spMkLst>
        </pc:spChg>
      </pc:sldChg>
      <pc:sldChg chg="addSp delSp modSp mod">
        <pc:chgData name="Frank Djoko (2414240)" userId="5fae2163-fce3-4197-be4c-1a7dc9cfc81e" providerId="ADAL" clId="{1E942197-7022-412C-A8F9-E9D7B6BCCE35}" dt="2025-11-05T16:51:33.481" v="202" actId="20577"/>
        <pc:sldMkLst>
          <pc:docMk/>
          <pc:sldMk cId="0" sldId="264"/>
        </pc:sldMkLst>
        <pc:spChg chg="add mod">
          <ac:chgData name="Frank Djoko (2414240)" userId="5fae2163-fce3-4197-be4c-1a7dc9cfc81e" providerId="ADAL" clId="{1E942197-7022-412C-A8F9-E9D7B6BCCE35}" dt="2025-11-05T16:51:33.481" v="202" actId="20577"/>
          <ac:spMkLst>
            <pc:docMk/>
            <pc:sldMk cId="0" sldId="264"/>
            <ac:spMk id="16" creationId="{94FC5F61-5EC6-3481-55ED-60A738F09488}"/>
          </ac:spMkLst>
        </pc:spChg>
        <pc:spChg chg="add mod">
          <ac:chgData name="Frank Djoko (2414240)" userId="5fae2163-fce3-4197-be4c-1a7dc9cfc81e" providerId="ADAL" clId="{1E942197-7022-412C-A8F9-E9D7B6BCCE35}" dt="2025-11-05T16:41:24.245" v="122" actId="14100"/>
          <ac:spMkLst>
            <pc:docMk/>
            <pc:sldMk cId="0" sldId="264"/>
            <ac:spMk id="32" creationId="{C896D98C-71CA-55EC-6FCE-E741AD013A1B}"/>
          </ac:spMkLst>
        </pc:spChg>
        <pc:spChg chg="add mod">
          <ac:chgData name="Frank Djoko (2414240)" userId="5fae2163-fce3-4197-be4c-1a7dc9cfc81e" providerId="ADAL" clId="{1E942197-7022-412C-A8F9-E9D7B6BCCE35}" dt="2025-11-05T16:51:12.912" v="194" actId="13822"/>
          <ac:spMkLst>
            <pc:docMk/>
            <pc:sldMk cId="0" sldId="264"/>
            <ac:spMk id="33" creationId="{8D9D0805-143A-258B-39CE-6C3CE8377CBB}"/>
          </ac:spMkLst>
        </pc:spChg>
        <pc:spChg chg="add mod">
          <ac:chgData name="Frank Djoko (2414240)" userId="5fae2163-fce3-4197-be4c-1a7dc9cfc81e" providerId="ADAL" clId="{1E942197-7022-412C-A8F9-E9D7B6BCCE35}" dt="2025-11-05T16:38:25.434" v="119" actId="13822"/>
          <ac:spMkLst>
            <pc:docMk/>
            <pc:sldMk cId="0" sldId="264"/>
            <ac:spMk id="34" creationId="{51F56C5C-624F-7919-43DA-828AE452E73C}"/>
          </ac:spMkLst>
        </pc:spChg>
        <pc:spChg chg="add mod">
          <ac:chgData name="Frank Djoko (2414240)" userId="5fae2163-fce3-4197-be4c-1a7dc9cfc81e" providerId="ADAL" clId="{1E942197-7022-412C-A8F9-E9D7B6BCCE35}" dt="2025-11-05T16:38:06.917" v="117" actId="13822"/>
          <ac:spMkLst>
            <pc:docMk/>
            <pc:sldMk cId="0" sldId="264"/>
            <ac:spMk id="35" creationId="{D5644958-0094-2FCB-C0BB-1983B3C4F986}"/>
          </ac:spMkLst>
        </pc:spChg>
        <pc:spChg chg="add mod">
          <ac:chgData name="Frank Djoko (2414240)" userId="5fae2163-fce3-4197-be4c-1a7dc9cfc81e" providerId="ADAL" clId="{1E942197-7022-412C-A8F9-E9D7B6BCCE35}" dt="2025-11-05T16:37:54.257" v="116" actId="13822"/>
          <ac:spMkLst>
            <pc:docMk/>
            <pc:sldMk cId="0" sldId="264"/>
            <ac:spMk id="38" creationId="{F6B36B21-6E79-AF79-8AE7-FEACF77726A7}"/>
          </ac:spMkLst>
        </pc:spChg>
        <pc:spChg chg="mod">
          <ac:chgData name="Frank Djoko (2414240)" userId="5fae2163-fce3-4197-be4c-1a7dc9cfc81e" providerId="ADAL" clId="{1E942197-7022-412C-A8F9-E9D7B6BCCE35}" dt="2025-11-05T16:18:23.110" v="56" actId="27636"/>
          <ac:spMkLst>
            <pc:docMk/>
            <pc:sldMk cId="0" sldId="264"/>
            <ac:spMk id="1048640" creationId="{00000000-0000-0000-0000-000000000000}"/>
          </ac:spMkLst>
        </pc:spChg>
        <pc:spChg chg="mod">
          <ac:chgData name="Frank Djoko (2414240)" userId="5fae2163-fce3-4197-be4c-1a7dc9cfc81e" providerId="ADAL" clId="{1E942197-7022-412C-A8F9-E9D7B6BCCE35}" dt="2025-11-05T16:18:23.110" v="55" actId="27636"/>
          <ac:spMkLst>
            <pc:docMk/>
            <pc:sldMk cId="0" sldId="264"/>
            <ac:spMk id="1048641" creationId="{00000000-0000-0000-0000-000000000000}"/>
          </ac:spMkLst>
        </pc:spChg>
        <pc:spChg chg="del">
          <ac:chgData name="Frank Djoko (2414240)" userId="5fae2163-fce3-4197-be4c-1a7dc9cfc81e" providerId="ADAL" clId="{1E942197-7022-412C-A8F9-E9D7B6BCCE35}" dt="2025-11-05T16:13:59.904" v="1" actId="21"/>
          <ac:spMkLst>
            <pc:docMk/>
            <pc:sldMk cId="0" sldId="264"/>
            <ac:spMk id="1048798" creationId="{00000000-0000-0000-0000-000000000000}"/>
          </ac:spMkLst>
        </pc:spChg>
        <pc:cxnChg chg="add mod">
          <ac:chgData name="Frank Djoko (2414240)" userId="5fae2163-fce3-4197-be4c-1a7dc9cfc81e" providerId="ADAL" clId="{1E942197-7022-412C-A8F9-E9D7B6BCCE35}" dt="2025-11-05T16:22:04.375" v="71" actId="1076"/>
          <ac:cxnSpMkLst>
            <pc:docMk/>
            <pc:sldMk cId="0" sldId="264"/>
            <ac:cxnSpMk id="3" creationId="{279B2961-2168-DCB1-5C94-2942BEA127C3}"/>
          </ac:cxnSpMkLst>
        </pc:cxnChg>
        <pc:cxnChg chg="add del mod">
          <ac:chgData name="Frank Djoko (2414240)" userId="5fae2163-fce3-4197-be4c-1a7dc9cfc81e" providerId="ADAL" clId="{1E942197-7022-412C-A8F9-E9D7B6BCCE35}" dt="2025-11-05T16:24:19.608" v="77" actId="21"/>
          <ac:cxnSpMkLst>
            <pc:docMk/>
            <pc:sldMk cId="0" sldId="264"/>
            <ac:cxnSpMk id="5" creationId="{9E9369B4-B8A7-EAA9-F721-017F4D2639DF}"/>
          </ac:cxnSpMkLst>
        </pc:cxnChg>
        <pc:cxnChg chg="add del mod">
          <ac:chgData name="Frank Djoko (2414240)" userId="5fae2163-fce3-4197-be4c-1a7dc9cfc81e" providerId="ADAL" clId="{1E942197-7022-412C-A8F9-E9D7B6BCCE35}" dt="2025-11-05T16:24:28.125" v="78" actId="21"/>
          <ac:cxnSpMkLst>
            <pc:docMk/>
            <pc:sldMk cId="0" sldId="264"/>
            <ac:cxnSpMk id="7" creationId="{565DAC7C-AE48-F23B-59EE-782F7A7E90B1}"/>
          </ac:cxnSpMkLst>
        </pc:cxnChg>
        <pc:cxnChg chg="add del mod">
          <ac:chgData name="Frank Djoko (2414240)" userId="5fae2163-fce3-4197-be4c-1a7dc9cfc81e" providerId="ADAL" clId="{1E942197-7022-412C-A8F9-E9D7B6BCCE35}" dt="2025-11-05T16:24:07.321" v="76" actId="21"/>
          <ac:cxnSpMkLst>
            <pc:docMk/>
            <pc:sldMk cId="0" sldId="264"/>
            <ac:cxnSpMk id="9" creationId="{D33BFA34-71A3-3E74-43AF-3BBB72A8BB1E}"/>
          </ac:cxnSpMkLst>
        </pc:cxnChg>
        <pc:cxnChg chg="add del mod">
          <ac:chgData name="Frank Djoko (2414240)" userId="5fae2163-fce3-4197-be4c-1a7dc9cfc81e" providerId="ADAL" clId="{1E942197-7022-412C-A8F9-E9D7B6BCCE35}" dt="2025-11-05T16:23:04.818" v="75" actId="21"/>
          <ac:cxnSpMkLst>
            <pc:docMk/>
            <pc:sldMk cId="0" sldId="264"/>
            <ac:cxnSpMk id="11" creationId="{75D0F16D-9221-4AC1-6B46-CBEED22F23B0}"/>
          </ac:cxnSpMkLst>
        </pc:cxnChg>
        <pc:cxnChg chg="add del mod">
          <ac:chgData name="Frank Djoko (2414240)" userId="5fae2163-fce3-4197-be4c-1a7dc9cfc81e" providerId="ADAL" clId="{1E942197-7022-412C-A8F9-E9D7B6BCCE35}" dt="2025-11-05T16:22:20.147" v="72" actId="21"/>
          <ac:cxnSpMkLst>
            <pc:docMk/>
            <pc:sldMk cId="0" sldId="264"/>
            <ac:cxnSpMk id="13" creationId="{628FB903-8522-9EC4-8393-30FD2E8A3694}"/>
          </ac:cxnSpMkLst>
        </pc:cxnChg>
        <pc:cxnChg chg="add del mod">
          <ac:chgData name="Frank Djoko (2414240)" userId="5fae2163-fce3-4197-be4c-1a7dc9cfc81e" providerId="ADAL" clId="{1E942197-7022-412C-A8F9-E9D7B6BCCE35}" dt="2025-11-05T16:21:30.179" v="70" actId="21"/>
          <ac:cxnSpMkLst>
            <pc:docMk/>
            <pc:sldMk cId="0" sldId="264"/>
            <ac:cxnSpMk id="15" creationId="{AC0A43D6-4664-C37F-FA39-3881FC8A6A46}"/>
          </ac:cxnSpMkLst>
        </pc:cxnChg>
        <pc:cxnChg chg="add mod">
          <ac:chgData name="Frank Djoko (2414240)" userId="5fae2163-fce3-4197-be4c-1a7dc9cfc81e" providerId="ADAL" clId="{1E942197-7022-412C-A8F9-E9D7B6BCCE35}" dt="2025-11-05T16:18:08.026" v="25"/>
          <ac:cxnSpMkLst>
            <pc:docMk/>
            <pc:sldMk cId="0" sldId="264"/>
            <ac:cxnSpMk id="17" creationId="{00369AAD-46C3-7B14-F8CE-08515F0ECDD6}"/>
          </ac:cxnSpMkLst>
        </pc:cxnChg>
        <pc:cxnChg chg="add del">
          <ac:chgData name="Frank Djoko (2414240)" userId="5fae2163-fce3-4197-be4c-1a7dc9cfc81e" providerId="ADAL" clId="{1E942197-7022-412C-A8F9-E9D7B6BCCE35}" dt="2025-11-05T16:19:54.300" v="65" actId="11529"/>
          <ac:cxnSpMkLst>
            <pc:docMk/>
            <pc:sldMk cId="0" sldId="264"/>
            <ac:cxnSpMk id="19" creationId="{9C3BC78C-2D74-519E-EB15-8E2ACD418A07}"/>
          </ac:cxnSpMkLst>
        </pc:cxnChg>
        <pc:cxnChg chg="add del mod">
          <ac:chgData name="Frank Djoko (2414240)" userId="5fae2163-fce3-4197-be4c-1a7dc9cfc81e" providerId="ADAL" clId="{1E942197-7022-412C-A8F9-E9D7B6BCCE35}" dt="2025-11-05T16:25:38.215" v="81" actId="21"/>
          <ac:cxnSpMkLst>
            <pc:docMk/>
            <pc:sldMk cId="0" sldId="264"/>
            <ac:cxnSpMk id="21" creationId="{6EEC3694-5F1C-4380-A932-4FCE2C43BCB6}"/>
          </ac:cxnSpMkLst>
        </pc:cxnChg>
        <pc:cxnChg chg="add mod">
          <ac:chgData name="Frank Djoko (2414240)" userId="5fae2163-fce3-4197-be4c-1a7dc9cfc81e" providerId="ADAL" clId="{1E942197-7022-412C-A8F9-E9D7B6BCCE35}" dt="2025-11-05T16:27:40.572" v="84" actId="13822"/>
          <ac:cxnSpMkLst>
            <pc:docMk/>
            <pc:sldMk cId="0" sldId="264"/>
            <ac:cxnSpMk id="24" creationId="{EADCF6D0-2C68-302B-B42C-BBA020A19E18}"/>
          </ac:cxnSpMkLst>
        </pc:cxnChg>
        <pc:cxnChg chg="add mod">
          <ac:chgData name="Frank Djoko (2414240)" userId="5fae2163-fce3-4197-be4c-1a7dc9cfc81e" providerId="ADAL" clId="{1E942197-7022-412C-A8F9-E9D7B6BCCE35}" dt="2025-11-05T16:25:04.985" v="80" actId="13822"/>
          <ac:cxnSpMkLst>
            <pc:docMk/>
            <pc:sldMk cId="0" sldId="264"/>
            <ac:cxnSpMk id="27" creationId="{BA3714F1-AAFE-1C5A-0E09-56E187702C5F}"/>
          </ac:cxnSpMkLst>
        </pc:cxnChg>
        <pc:cxnChg chg="add mod">
          <ac:chgData name="Frank Djoko (2414240)" userId="5fae2163-fce3-4197-be4c-1a7dc9cfc81e" providerId="ADAL" clId="{1E942197-7022-412C-A8F9-E9D7B6BCCE35}" dt="2025-11-05T16:42:39.955" v="125" actId="1076"/>
          <ac:cxnSpMkLst>
            <pc:docMk/>
            <pc:sldMk cId="0" sldId="264"/>
            <ac:cxnSpMk id="29" creationId="{17E925DC-FBBD-A3EC-C61A-A0213EC0583E}"/>
          </ac:cxnSpMkLst>
        </pc:cxnChg>
        <pc:cxnChg chg="add mod">
          <ac:chgData name="Frank Djoko (2414240)" userId="5fae2163-fce3-4197-be4c-1a7dc9cfc81e" providerId="ADAL" clId="{1E942197-7022-412C-A8F9-E9D7B6BCCE35}" dt="2025-11-05T16:28:39.122" v="86" actId="13822"/>
          <ac:cxnSpMkLst>
            <pc:docMk/>
            <pc:sldMk cId="0" sldId="264"/>
            <ac:cxnSpMk id="31" creationId="{46ED4DBD-5659-E1D8-716D-516E5CE1863C}"/>
          </ac:cxnSpMkLst>
        </pc:cxnChg>
        <pc:cxnChg chg="add mod">
          <ac:chgData name="Frank Djoko (2414240)" userId="5fae2163-fce3-4197-be4c-1a7dc9cfc81e" providerId="ADAL" clId="{1E942197-7022-412C-A8F9-E9D7B6BCCE35}" dt="2025-11-05T16:34:16.736" v="109" actId="13822"/>
          <ac:cxnSpMkLst>
            <pc:docMk/>
            <pc:sldMk cId="0" sldId="264"/>
            <ac:cxnSpMk id="37" creationId="{B598D51B-1545-9997-4D17-223720AC0895}"/>
          </ac:cxnSpMkLst>
        </pc:cxnChg>
        <pc:cxnChg chg="add mod">
          <ac:chgData name="Frank Djoko (2414240)" userId="5fae2163-fce3-4197-be4c-1a7dc9cfc81e" providerId="ADAL" clId="{1E942197-7022-412C-A8F9-E9D7B6BCCE35}" dt="2025-11-05T16:42:56.072" v="126" actId="1076"/>
          <ac:cxnSpMkLst>
            <pc:docMk/>
            <pc:sldMk cId="0" sldId="264"/>
            <ac:cxnSpMk id="40" creationId="{4DF5AF8C-00B6-FBE3-7E87-74E62F571A1B}"/>
          </ac:cxnSpMkLst>
        </pc:cxnChg>
        <pc:cxnChg chg="add mod">
          <ac:chgData name="Frank Djoko (2414240)" userId="5fae2163-fce3-4197-be4c-1a7dc9cfc81e" providerId="ADAL" clId="{1E942197-7022-412C-A8F9-E9D7B6BCCE35}" dt="2025-11-05T16:49:25.250" v="165" actId="1076"/>
          <ac:cxnSpMkLst>
            <pc:docMk/>
            <pc:sldMk cId="0" sldId="264"/>
            <ac:cxnSpMk id="42" creationId="{836639EB-7A0C-49AD-013E-0247476BAAA1}"/>
          </ac:cxnSpMkLst>
        </pc:cxnChg>
        <pc:cxnChg chg="add mod">
          <ac:chgData name="Frank Djoko (2414240)" userId="5fae2163-fce3-4197-be4c-1a7dc9cfc81e" providerId="ADAL" clId="{1E942197-7022-412C-A8F9-E9D7B6BCCE35}" dt="2025-11-05T16:46:09.653" v="140" actId="14100"/>
          <ac:cxnSpMkLst>
            <pc:docMk/>
            <pc:sldMk cId="0" sldId="264"/>
            <ac:cxnSpMk id="44" creationId="{390AA744-AA83-3951-9B6C-69EE12B02B5B}"/>
          </ac:cxnSpMkLst>
        </pc:cxnChg>
        <pc:cxnChg chg="add mod">
          <ac:chgData name="Frank Djoko (2414240)" userId="5fae2163-fce3-4197-be4c-1a7dc9cfc81e" providerId="ADAL" clId="{1E942197-7022-412C-A8F9-E9D7B6BCCE35}" dt="2025-11-05T16:44:51.025" v="132" actId="14100"/>
          <ac:cxnSpMkLst>
            <pc:docMk/>
            <pc:sldMk cId="0" sldId="264"/>
            <ac:cxnSpMk id="46" creationId="{65EB9E1C-2CA4-30A4-DBE9-2D3070151B90}"/>
          </ac:cxnSpMkLst>
        </pc:cxnChg>
        <pc:cxnChg chg="add mod">
          <ac:chgData name="Frank Djoko (2414240)" userId="5fae2163-fce3-4197-be4c-1a7dc9cfc81e" providerId="ADAL" clId="{1E942197-7022-412C-A8F9-E9D7B6BCCE35}" dt="2025-11-05T16:49:01.165" v="162" actId="14100"/>
          <ac:cxnSpMkLst>
            <pc:docMk/>
            <pc:sldMk cId="0" sldId="264"/>
            <ac:cxnSpMk id="1048781" creationId="{220EA3D1-ECD3-3B1D-4521-88E9C75B583D}"/>
          </ac:cxnSpMkLst>
        </pc:cxnChg>
        <pc:cxnChg chg="add">
          <ac:chgData name="Frank Djoko (2414240)" userId="5fae2163-fce3-4197-be4c-1a7dc9cfc81e" providerId="ADAL" clId="{1E942197-7022-412C-A8F9-E9D7B6BCCE35}" dt="2025-11-05T16:49:54.373" v="166" actId="11529"/>
          <ac:cxnSpMkLst>
            <pc:docMk/>
            <pc:sldMk cId="0" sldId="264"/>
            <ac:cxnSpMk id="1048786" creationId="{E0330194-3040-722F-5D3C-D7AFED12FB95}"/>
          </ac:cxnSpMkLst>
        </pc:cxnChg>
        <pc:cxnChg chg="add">
          <ac:chgData name="Frank Djoko (2414240)" userId="5fae2163-fce3-4197-be4c-1a7dc9cfc81e" providerId="ADAL" clId="{1E942197-7022-412C-A8F9-E9D7B6BCCE35}" dt="2025-11-05T16:50:18.268" v="167" actId="11529"/>
          <ac:cxnSpMkLst>
            <pc:docMk/>
            <pc:sldMk cId="0" sldId="264"/>
            <ac:cxnSpMk id="1048788" creationId="{9E4A4FF2-E5A7-BD7F-8F2C-177F654F1179}"/>
          </ac:cxnSpMkLst>
        </pc:cxnChg>
        <pc:cxnChg chg="del">
          <ac:chgData name="Frank Djoko (2414240)" userId="5fae2163-fce3-4197-be4c-1a7dc9cfc81e" providerId="ADAL" clId="{1E942197-7022-412C-A8F9-E9D7B6BCCE35}" dt="2025-11-05T16:13:54.944" v="0" actId="21"/>
          <ac:cxnSpMkLst>
            <pc:docMk/>
            <pc:sldMk cId="0" sldId="264"/>
            <ac:cxnSpMk id="3145728" creationId="{00000000-0000-0000-0000-000000000000}"/>
          </ac:cxnSpMkLst>
        </pc:cxnChg>
        <pc:cxnChg chg="del">
          <ac:chgData name="Frank Djoko (2414240)" userId="5fae2163-fce3-4197-be4c-1a7dc9cfc81e" providerId="ADAL" clId="{1E942197-7022-412C-A8F9-E9D7B6BCCE35}" dt="2025-11-05T16:14:06.431" v="2" actId="21"/>
          <ac:cxnSpMkLst>
            <pc:docMk/>
            <pc:sldMk cId="0" sldId="264"/>
            <ac:cxnSpMk id="3145729" creationId="{00000000-0000-0000-0000-000000000000}"/>
          </ac:cxnSpMkLst>
        </pc:cxnChg>
        <pc:cxnChg chg="del">
          <ac:chgData name="Frank Djoko (2414240)" userId="5fae2163-fce3-4197-be4c-1a7dc9cfc81e" providerId="ADAL" clId="{1E942197-7022-412C-A8F9-E9D7B6BCCE35}" dt="2025-11-05T16:14:10.055" v="3" actId="21"/>
          <ac:cxnSpMkLst>
            <pc:docMk/>
            <pc:sldMk cId="0" sldId="264"/>
            <ac:cxnSpMk id="3145730" creationId="{00000000-0000-0000-0000-000000000000}"/>
          </ac:cxnSpMkLst>
        </pc:cxnChg>
      </pc:sldChg>
    </pc:docChg>
  </pc:docChgLst>
  <pc:docChgLst>
    <pc:chgData name="Frank Djoko (2414240)" userId="5fae2163-fce3-4197-be4c-1a7dc9cfc81e" providerId="ADAL" clId="{B57D19B2-61E5-3A87-96C5-7BF2FC6C043E}"/>
    <pc:docChg chg="undo redo custSel modSld">
      <pc:chgData name="Frank Djoko (2414240)" userId="5fae2163-fce3-4197-be4c-1a7dc9cfc81e" providerId="ADAL" clId="{B57D19B2-61E5-3A87-96C5-7BF2FC6C043E}" dt="2025-11-09T12:13:29.538" v="637" actId="20577"/>
      <pc:docMkLst>
        <pc:docMk/>
      </pc:docMkLst>
      <pc:sldChg chg="modSp">
        <pc:chgData name="Frank Djoko (2414240)" userId="5fae2163-fce3-4197-be4c-1a7dc9cfc81e" providerId="ADAL" clId="{B57D19B2-61E5-3A87-96C5-7BF2FC6C043E}" dt="2025-11-05T19:22:46.256" v="10" actId="27636"/>
        <pc:sldMkLst>
          <pc:docMk/>
          <pc:sldMk cId="0" sldId="261"/>
        </pc:sldMkLst>
        <pc:spChg chg="mod">
          <ac:chgData name="Frank Djoko (2414240)" userId="5fae2163-fce3-4197-be4c-1a7dc9cfc81e" providerId="ADAL" clId="{B57D19B2-61E5-3A87-96C5-7BF2FC6C043E}" dt="2025-11-05T19:22:46.256" v="10" actId="27636"/>
          <ac:spMkLst>
            <pc:docMk/>
            <pc:sldMk cId="0" sldId="261"/>
            <ac:spMk id="1048619" creationId="{00000000-0000-0000-0000-000000000000}"/>
          </ac:spMkLst>
        </pc:spChg>
      </pc:sldChg>
      <pc:sldChg chg="addSp modSp">
        <pc:chgData name="Frank Djoko (2414240)" userId="5fae2163-fce3-4197-be4c-1a7dc9cfc81e" providerId="ADAL" clId="{B57D19B2-61E5-3A87-96C5-7BF2FC6C043E}" dt="2025-11-09T12:13:29.538" v="637" actId="20577"/>
        <pc:sldMkLst>
          <pc:docMk/>
          <pc:sldMk cId="0" sldId="264"/>
        </pc:sldMkLst>
        <pc:spChg chg="add mod">
          <ac:chgData name="Frank Djoko (2414240)" userId="5fae2163-fce3-4197-be4c-1a7dc9cfc81e" providerId="ADAL" clId="{B57D19B2-61E5-3A87-96C5-7BF2FC6C043E}" dt="2025-11-09T12:06:33.494" v="537" actId="1076"/>
          <ac:spMkLst>
            <pc:docMk/>
            <pc:sldMk cId="0" sldId="264"/>
            <ac:spMk id="2" creationId="{78C86F0C-112D-6DAF-1578-025844C9870C}"/>
          </ac:spMkLst>
        </pc:spChg>
        <pc:spChg chg="add mod">
          <ac:chgData name="Frank Djoko (2414240)" userId="5fae2163-fce3-4197-be4c-1a7dc9cfc81e" providerId="ADAL" clId="{B57D19B2-61E5-3A87-96C5-7BF2FC6C043E}" dt="2025-11-09T12:06:48.793" v="540" actId="1076"/>
          <ac:spMkLst>
            <pc:docMk/>
            <pc:sldMk cId="0" sldId="264"/>
            <ac:spMk id="4" creationId="{4F5EA2C8-C8C5-EC94-9CC1-807BC3140D49}"/>
          </ac:spMkLst>
        </pc:spChg>
        <pc:spChg chg="add mod">
          <ac:chgData name="Frank Djoko (2414240)" userId="5fae2163-fce3-4197-be4c-1a7dc9cfc81e" providerId="ADAL" clId="{B57D19B2-61E5-3A87-96C5-7BF2FC6C043E}" dt="2025-11-09T12:05:51.128" v="529" actId="1076"/>
          <ac:spMkLst>
            <pc:docMk/>
            <pc:sldMk cId="0" sldId="264"/>
            <ac:spMk id="5" creationId="{6C5A524A-ADE6-8657-626D-935BDF298B82}"/>
          </ac:spMkLst>
        </pc:spChg>
        <pc:spChg chg="add mod">
          <ac:chgData name="Frank Djoko (2414240)" userId="5fae2163-fce3-4197-be4c-1a7dc9cfc81e" providerId="ADAL" clId="{B57D19B2-61E5-3A87-96C5-7BF2FC6C043E}" dt="2025-11-09T12:05:55.267" v="530" actId="1076"/>
          <ac:spMkLst>
            <pc:docMk/>
            <pc:sldMk cId="0" sldId="264"/>
            <ac:spMk id="6" creationId="{CD400483-5DA0-73DD-EE1B-F4FBEE41DF3B}"/>
          </ac:spMkLst>
        </pc:spChg>
        <pc:spChg chg="add mod">
          <ac:chgData name="Frank Djoko (2414240)" userId="5fae2163-fce3-4197-be4c-1a7dc9cfc81e" providerId="ADAL" clId="{B57D19B2-61E5-3A87-96C5-7BF2FC6C043E}" dt="2025-11-09T12:07:47.555" v="548" actId="1076"/>
          <ac:spMkLst>
            <pc:docMk/>
            <pc:sldMk cId="0" sldId="264"/>
            <ac:spMk id="9" creationId="{17B90FEE-B26E-8024-345A-81BA4AAA93BD}"/>
          </ac:spMkLst>
        </pc:spChg>
        <pc:spChg chg="add mod">
          <ac:chgData name="Frank Djoko (2414240)" userId="5fae2163-fce3-4197-be4c-1a7dc9cfc81e" providerId="ADAL" clId="{B57D19B2-61E5-3A87-96C5-7BF2FC6C043E}" dt="2025-11-09T12:09:10.402" v="562" actId="1076"/>
          <ac:spMkLst>
            <pc:docMk/>
            <pc:sldMk cId="0" sldId="264"/>
            <ac:spMk id="10" creationId="{0180E825-9EA6-4043-1212-00FF233938F0}"/>
          </ac:spMkLst>
        </pc:spChg>
        <pc:spChg chg="add mod">
          <ac:chgData name="Frank Djoko (2414240)" userId="5fae2163-fce3-4197-be4c-1a7dc9cfc81e" providerId="ADAL" clId="{B57D19B2-61E5-3A87-96C5-7BF2FC6C043E}" dt="2025-11-09T12:06:00.104" v="531" actId="1076"/>
          <ac:spMkLst>
            <pc:docMk/>
            <pc:sldMk cId="0" sldId="264"/>
            <ac:spMk id="11" creationId="{CAD0C278-6479-6EBA-4EFD-615DB018E15E}"/>
          </ac:spMkLst>
        </pc:spChg>
        <pc:spChg chg="add mod">
          <ac:chgData name="Frank Djoko (2414240)" userId="5fae2163-fce3-4197-be4c-1a7dc9cfc81e" providerId="ADAL" clId="{B57D19B2-61E5-3A87-96C5-7BF2FC6C043E}" dt="2025-11-09T12:13:29.538" v="637" actId="20577"/>
          <ac:spMkLst>
            <pc:docMk/>
            <pc:sldMk cId="0" sldId="264"/>
            <ac:spMk id="12" creationId="{EF567EB3-9C3B-69F2-70CB-B59AAB9D8244}"/>
          </ac:spMkLst>
        </pc:spChg>
        <pc:spChg chg="mod">
          <ac:chgData name="Frank Djoko (2414240)" userId="5fae2163-fce3-4197-be4c-1a7dc9cfc81e" providerId="ADAL" clId="{B57D19B2-61E5-3A87-96C5-7BF2FC6C043E}" dt="2025-11-09T12:00:43.735" v="491" actId="20577"/>
          <ac:spMkLst>
            <pc:docMk/>
            <pc:sldMk cId="0" sldId="264"/>
            <ac:spMk id="16" creationId="{94FC5F61-5EC6-3481-55ED-60A738F09488}"/>
          </ac:spMkLst>
        </pc:spChg>
        <pc:spChg chg="mod">
          <ac:chgData name="Frank Djoko (2414240)" userId="5fae2163-fce3-4197-be4c-1a7dc9cfc81e" providerId="ADAL" clId="{B57D19B2-61E5-3A87-96C5-7BF2FC6C043E}" dt="2025-11-09T11:48:17.796" v="141" actId="20577"/>
          <ac:spMkLst>
            <pc:docMk/>
            <pc:sldMk cId="0" sldId="264"/>
            <ac:spMk id="32" creationId="{C896D98C-71CA-55EC-6FCE-E741AD013A1B}"/>
          </ac:spMkLst>
        </pc:spChg>
        <pc:spChg chg="mod">
          <ac:chgData name="Frank Djoko (2414240)" userId="5fae2163-fce3-4197-be4c-1a7dc9cfc81e" providerId="ADAL" clId="{B57D19B2-61E5-3A87-96C5-7BF2FC6C043E}" dt="2025-11-09T11:57:16.658" v="407" actId="1076"/>
          <ac:spMkLst>
            <pc:docMk/>
            <pc:sldMk cId="0" sldId="264"/>
            <ac:spMk id="33" creationId="{8D9D0805-143A-258B-39CE-6C3CE8377CBB}"/>
          </ac:spMkLst>
        </pc:spChg>
        <pc:spChg chg="mod">
          <ac:chgData name="Frank Djoko (2414240)" userId="5fae2163-fce3-4197-be4c-1a7dc9cfc81e" providerId="ADAL" clId="{B57D19B2-61E5-3A87-96C5-7BF2FC6C043E}" dt="2025-11-09T11:48:37.443" v="157" actId="14100"/>
          <ac:spMkLst>
            <pc:docMk/>
            <pc:sldMk cId="0" sldId="264"/>
            <ac:spMk id="34" creationId="{51F56C5C-624F-7919-43DA-828AE452E73C}"/>
          </ac:spMkLst>
        </pc:spChg>
        <pc:spChg chg="mod">
          <ac:chgData name="Frank Djoko (2414240)" userId="5fae2163-fce3-4197-be4c-1a7dc9cfc81e" providerId="ADAL" clId="{B57D19B2-61E5-3A87-96C5-7BF2FC6C043E}" dt="2025-11-09T11:49:04.325" v="178" actId="14100"/>
          <ac:spMkLst>
            <pc:docMk/>
            <pc:sldMk cId="0" sldId="264"/>
            <ac:spMk id="35" creationId="{D5644958-0094-2FCB-C0BB-1983B3C4F986}"/>
          </ac:spMkLst>
        </pc:spChg>
        <pc:spChg chg="mod">
          <ac:chgData name="Frank Djoko (2414240)" userId="5fae2163-fce3-4197-be4c-1a7dc9cfc81e" providerId="ADAL" clId="{B57D19B2-61E5-3A87-96C5-7BF2FC6C043E}" dt="2025-11-09T11:49:13.896" v="185" actId="20577"/>
          <ac:spMkLst>
            <pc:docMk/>
            <pc:sldMk cId="0" sldId="264"/>
            <ac:spMk id="38" creationId="{F6B36B21-6E79-AF79-8AE7-FEACF77726A7}"/>
          </ac:spMkLst>
        </pc:spChg>
        <pc:spChg chg="add mod">
          <ac:chgData name="Frank Djoko (2414240)" userId="5fae2163-fce3-4197-be4c-1a7dc9cfc81e" providerId="ADAL" clId="{B57D19B2-61E5-3A87-96C5-7BF2FC6C043E}" dt="2025-11-09T11:59:04.217" v="429" actId="20577"/>
          <ac:spMkLst>
            <pc:docMk/>
            <pc:sldMk cId="0" sldId="264"/>
            <ac:spMk id="39" creationId="{87CECDCF-CE3C-6292-3827-10131EDC8D18}"/>
          </ac:spMkLst>
        </pc:spChg>
        <pc:spChg chg="add mod">
          <ac:chgData name="Frank Djoko (2414240)" userId="5fae2163-fce3-4197-be4c-1a7dc9cfc81e" providerId="ADAL" clId="{B57D19B2-61E5-3A87-96C5-7BF2FC6C043E}" dt="2025-11-09T12:08:51.257" v="560" actId="1076"/>
          <ac:spMkLst>
            <pc:docMk/>
            <pc:sldMk cId="0" sldId="264"/>
            <ac:spMk id="48" creationId="{3873146F-A78C-159C-B5ED-54A420D4F198}"/>
          </ac:spMkLst>
        </pc:spChg>
        <pc:spChg chg="add mod">
          <ac:chgData name="Frank Djoko (2414240)" userId="5fae2163-fce3-4197-be4c-1a7dc9cfc81e" providerId="ADAL" clId="{B57D19B2-61E5-3A87-96C5-7BF2FC6C043E}" dt="2025-11-09T12:08:55.791" v="561" actId="1076"/>
          <ac:spMkLst>
            <pc:docMk/>
            <pc:sldMk cId="0" sldId="264"/>
            <ac:spMk id="49" creationId="{65612C22-664B-E59F-B5E0-6BDA98C62015}"/>
          </ac:spMkLst>
        </pc:spChg>
        <pc:spChg chg="add mod">
          <ac:chgData name="Frank Djoko (2414240)" userId="5fae2163-fce3-4197-be4c-1a7dc9cfc81e" providerId="ADAL" clId="{B57D19B2-61E5-3A87-96C5-7BF2FC6C043E}" dt="2025-11-09T12:11:46.455" v="567" actId="1076"/>
          <ac:spMkLst>
            <pc:docMk/>
            <pc:sldMk cId="0" sldId="264"/>
            <ac:spMk id="50" creationId="{CEC6CD89-2636-B9E8-8604-1365A8F8F019}"/>
          </ac:spMkLst>
        </pc:spChg>
        <pc:cxnChg chg="mod">
          <ac:chgData name="Frank Djoko (2414240)" userId="5fae2163-fce3-4197-be4c-1a7dc9cfc81e" providerId="ADAL" clId="{B57D19B2-61E5-3A87-96C5-7BF2FC6C043E}" dt="2025-11-09T11:58:03.291" v="414" actId="14100"/>
          <ac:cxnSpMkLst>
            <pc:docMk/>
            <pc:sldMk cId="0" sldId="264"/>
            <ac:cxnSpMk id="3" creationId="{279B2961-2168-DCB1-5C94-2942BEA127C3}"/>
          </ac:cxnSpMkLst>
        </pc:cxnChg>
        <pc:cxnChg chg="add mod">
          <ac:chgData name="Frank Djoko (2414240)" userId="5fae2163-fce3-4197-be4c-1a7dc9cfc81e" providerId="ADAL" clId="{B57D19B2-61E5-3A87-96C5-7BF2FC6C043E}" dt="2025-11-09T11:54:28.284" v="290" actId="1076"/>
          <ac:cxnSpMkLst>
            <pc:docMk/>
            <pc:sldMk cId="0" sldId="264"/>
            <ac:cxnSpMk id="8" creationId="{D34DAF02-B3AC-A3BB-07B8-EAC58B6417B0}"/>
          </ac:cxnSpMkLst>
        </pc:cxnChg>
        <pc:cxnChg chg="add mod">
          <ac:chgData name="Frank Djoko (2414240)" userId="5fae2163-fce3-4197-be4c-1a7dc9cfc81e" providerId="ADAL" clId="{B57D19B2-61E5-3A87-96C5-7BF2FC6C043E}" dt="2025-11-09T11:58:18.961" v="417" actId="1076"/>
          <ac:cxnSpMkLst>
            <pc:docMk/>
            <pc:sldMk cId="0" sldId="264"/>
            <ac:cxnSpMk id="14" creationId="{7FDB84E2-4061-634A-7583-AFF4BEC295FB}"/>
          </ac:cxnSpMkLst>
        </pc:cxnChg>
        <pc:cxnChg chg="add mod">
          <ac:chgData name="Frank Djoko (2414240)" userId="5fae2163-fce3-4197-be4c-1a7dc9cfc81e" providerId="ADAL" clId="{B57D19B2-61E5-3A87-96C5-7BF2FC6C043E}" dt="2025-11-09T11:59:30.282" v="436" actId="1076"/>
          <ac:cxnSpMkLst>
            <pc:docMk/>
            <pc:sldMk cId="0" sldId="264"/>
            <ac:cxnSpMk id="43" creationId="{F8DD9269-5E4A-0370-BA06-067AE825830B}"/>
          </ac:cxnSpMkLst>
        </pc:cxnChg>
        <pc:cxnChg chg="add mod">
          <ac:chgData name="Frank Djoko (2414240)" userId="5fae2163-fce3-4197-be4c-1a7dc9cfc81e" providerId="ADAL" clId="{B57D19B2-61E5-3A87-96C5-7BF2FC6C043E}" dt="2025-11-09T11:59:35.065" v="437" actId="1076"/>
          <ac:cxnSpMkLst>
            <pc:docMk/>
            <pc:sldMk cId="0" sldId="264"/>
            <ac:cxnSpMk id="47" creationId="{FB7157FE-2B46-E196-7141-0F6F1D356B78}"/>
          </ac:cxnSpMkLst>
        </pc:cxnChg>
      </pc:sldChg>
      <pc:sldChg chg="modSp">
        <pc:chgData name="Frank Djoko (2414240)" userId="5fae2163-fce3-4197-be4c-1a7dc9cfc81e" providerId="ADAL" clId="{B57D19B2-61E5-3A87-96C5-7BF2FC6C043E}" dt="2025-11-09T11:44:35.476" v="98" actId="207"/>
        <pc:sldMkLst>
          <pc:docMk/>
          <pc:sldMk cId="0" sldId="267"/>
        </pc:sldMkLst>
        <pc:spChg chg="mod">
          <ac:chgData name="Frank Djoko (2414240)" userId="5fae2163-fce3-4197-be4c-1a7dc9cfc81e" providerId="ADAL" clId="{B57D19B2-61E5-3A87-96C5-7BF2FC6C043E}" dt="2025-11-09T11:36:25.539" v="69" actId="1076"/>
          <ac:spMkLst>
            <pc:docMk/>
            <pc:sldMk cId="0" sldId="267"/>
            <ac:spMk id="1048651" creationId="{00000000-0000-0000-0000-000000000000}"/>
          </ac:spMkLst>
        </pc:spChg>
        <pc:spChg chg="mod">
          <ac:chgData name="Frank Djoko (2414240)" userId="5fae2163-fce3-4197-be4c-1a7dc9cfc81e" providerId="ADAL" clId="{B57D19B2-61E5-3A87-96C5-7BF2FC6C043E}" dt="2025-11-09T11:44:35.476" v="98" actId="207"/>
          <ac:spMkLst>
            <pc:docMk/>
            <pc:sldMk cId="0" sldId="267"/>
            <ac:spMk id="104865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1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048792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93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1048794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48795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1048796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7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29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0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21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4862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62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24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4862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3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3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63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3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63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6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07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0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60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10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6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4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65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66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6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6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6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7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9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40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41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4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43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44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45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4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4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4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64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645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64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4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49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5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5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78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79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80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8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8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83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8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26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2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048728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2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3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3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32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8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59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6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6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62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6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7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18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</a:lvl2pPr>
            <a:lvl3pPr marL="914400" indent="0">
              <a:buFontTx/>
              <a:buNone/>
            </a:lvl3pPr>
            <a:lvl4pPr marL="1371600" indent="0">
              <a:buFontTx/>
              <a:buNone/>
            </a:lvl4pPr>
            <a:lvl5pPr marL="1828800" indent="0">
              <a:buFontTx/>
              <a:buNone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19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2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2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22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2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04872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04872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53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4875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5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56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5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8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09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</a:lvl2pPr>
            <a:lvl3pPr marL="914400" indent="0">
              <a:buFontTx/>
              <a:buNone/>
            </a:lvl3pPr>
            <a:lvl4pPr marL="1371600" indent="0">
              <a:buFontTx/>
              <a:buNone/>
            </a:lvl4pPr>
            <a:lvl5pPr marL="1828800" indent="0">
              <a:buFontTx/>
              <a:buNone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10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487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13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14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048715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048716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71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772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</a:lvl2pPr>
            <a:lvl3pPr marL="914400" indent="0">
              <a:buFontTx/>
              <a:buNone/>
            </a:lvl3pPr>
            <a:lvl4pPr marL="1371600" indent="0">
              <a:buFontTx/>
              <a:buNone/>
            </a:lvl4pPr>
            <a:lvl5pPr marL="1828800" indent="0">
              <a:buFontTx/>
              <a:buNone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73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4877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7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76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7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34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3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3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3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3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85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86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8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78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4878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4879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1048576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77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78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79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0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1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2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3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4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5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6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7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4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048588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89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0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1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2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3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4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5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6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7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8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599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600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8601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602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03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1048604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048605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%23google_vignette" TargetMode="External" /><Relationship Id="rId1" Type="http://schemas.openxmlformats.org/officeDocument/2006/relationships/slideLayout" Target="../slideLayouts/slideLayout3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6" name="Title 1"/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US" sz="3200">
                <a:latin typeface="A"/>
              </a:rPr>
              <a:t>MODULE NAME: Problem solving and decision making.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MOD</a:t>
            </a:r>
            <a:r>
              <a:rPr lang="en-US" sz="3200">
                <a:latin typeface="A"/>
              </a:rPr>
              <a:t>ULE CODE : LCLM4004 </a:t>
            </a:r>
            <a:r>
              <a:rPr lang="en-GB" sz="3200">
                <a:latin typeface="A"/>
              </a:rPr>
              <a:t>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NAME</a:t>
            </a:r>
            <a:r>
              <a:rPr lang="en-US" sz="3200">
                <a:latin typeface="A"/>
              </a:rPr>
              <a:t>: Frank Djoko</a:t>
            </a:r>
            <a:r>
              <a:rPr lang="en-GB" sz="3200">
                <a:latin typeface="A"/>
              </a:rPr>
              <a:t>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STUDENT ID</a:t>
            </a:r>
            <a:r>
              <a:rPr lang="en-US" sz="3200">
                <a:latin typeface="A"/>
              </a:rPr>
              <a:t>: 2414240</a:t>
            </a:r>
            <a:r>
              <a:rPr lang="en-GB" sz="3200">
                <a:latin typeface="A"/>
              </a:rPr>
              <a:t> 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LECTURER</a:t>
            </a:r>
            <a:r>
              <a:rPr lang="en-US" sz="3200">
                <a:latin typeface="A"/>
              </a:rPr>
              <a:t>: Jayalakshmi Gopelkrishnan</a:t>
            </a:r>
            <a:br>
              <a:rPr lang="en-GB" sz="3200">
                <a:latin typeface="A"/>
              </a:rPr>
            </a:br>
            <a:r>
              <a:rPr lang="en-GB" sz="3200">
                <a:latin typeface="A"/>
              </a:rPr>
              <a:t>Assignment 1: Presenta</a:t>
            </a:r>
            <a:r>
              <a:rPr lang="en-US" sz="3200">
                <a:latin typeface="A"/>
              </a:rPr>
              <a:t>tion</a:t>
            </a:r>
            <a:endParaRPr lang="zh-CN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6" name="Title 1"/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/>
              <a:t>OVERVIEW</a:t>
            </a:r>
          </a:p>
        </p:txBody>
      </p:sp>
      <p:sp>
        <p:nvSpPr>
          <p:cNvPr id="1048617" name="Text Placeholder 2"/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rgbClr val="000000"/>
                </a:solidFill>
              </a:rPr>
              <a:t>Introduction </a:t>
            </a:r>
          </a:p>
          <a:p>
            <a:r>
              <a:rPr lang="en-GB" sz="2400" b="1">
                <a:solidFill>
                  <a:srgbClr val="000000"/>
                </a:solidFill>
              </a:rPr>
              <a:t>Company background</a:t>
            </a:r>
          </a:p>
          <a:p>
            <a:r>
              <a:rPr lang="en-GB" sz="2400" b="1">
                <a:solidFill>
                  <a:srgbClr val="000000"/>
                </a:solidFill>
              </a:rPr>
              <a:t>Problem: nature and scope</a:t>
            </a:r>
          </a:p>
          <a:p>
            <a:r>
              <a:rPr lang="en-GB" sz="2400" b="1">
                <a:solidFill>
                  <a:srgbClr val="000000"/>
                </a:solidFill>
              </a:rPr>
              <a:t>PESTLE ANALYSIS: Green Haven Florists</a:t>
            </a:r>
          </a:p>
          <a:p>
            <a:r>
              <a:rPr lang="en-GB" sz="2400" b="1">
                <a:solidFill>
                  <a:srgbClr val="000000"/>
                </a:solidFill>
              </a:rPr>
              <a:t>Cause and effect analysis: Fishbone diagram</a:t>
            </a:r>
          </a:p>
          <a:p>
            <a:r>
              <a:rPr lang="en-GB" sz="2400" b="1">
                <a:solidFill>
                  <a:srgbClr val="000000"/>
                </a:solidFill>
              </a:rPr>
              <a:t>Conclusion</a:t>
            </a:r>
          </a:p>
          <a:p>
            <a:r>
              <a:rPr lang="en-GB" sz="2400" b="1">
                <a:solidFill>
                  <a:srgbClr val="000000"/>
                </a:solidFill>
              </a:rPr>
              <a:t>References</a:t>
            </a:r>
          </a:p>
          <a:p>
            <a:endParaRPr lang="en-GB" sz="24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2" name="Title 1"/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/>
              <a:t>Introduction</a:t>
            </a:r>
          </a:p>
        </p:txBody>
      </p:sp>
      <p:sp>
        <p:nvSpPr>
          <p:cNvPr id="1048613" name="Text Placeholder 2"/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US" sz="2700">
                <a:solidFill>
                  <a:srgbClr val="000000"/>
                </a:solidFill>
                <a:latin typeface="Roboto"/>
                <a:ea typeface="Roboto"/>
                <a:cs typeface="Roboto"/>
              </a:rPr>
              <a:t>* ﻿﻿Green Haven Florists has experienced a 30% drop in in-store sales over the past 12 months.</a:t>
            </a:r>
            <a:endParaRPr lang="en-GB" sz="2700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r>
              <a:rPr lang="en-US" sz="2700">
                <a:solidFill>
                  <a:srgbClr val="000000"/>
                </a:solidFill>
                <a:latin typeface="Roboto"/>
                <a:ea typeface="Roboto"/>
                <a:cs typeface="Roboto"/>
              </a:rPr>
              <a:t>* ﻿﻿Increased competition from same-day delivery services offering lower prices.</a:t>
            </a:r>
            <a:endParaRPr lang="en-GB" sz="2700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r>
              <a:rPr lang="en-US" sz="2700">
                <a:solidFill>
                  <a:srgbClr val="000000"/>
                </a:solidFill>
                <a:latin typeface="Roboto"/>
                <a:ea typeface="Roboto"/>
                <a:cs typeface="Roboto"/>
              </a:rPr>
              <a:t>* ﻿﻿Decline in foot traffic due to local business closures and changing consumer habits.</a:t>
            </a:r>
            <a:endParaRPr lang="en-GB" sz="2700">
              <a:solidFill>
                <a:srgbClr val="000000"/>
              </a:solidFill>
              <a:latin typeface="Roboto"/>
              <a:ea typeface="Roboto"/>
              <a:cs typeface="Roboto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4" name="Title 1"/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/>
              <a:t>Company background</a:t>
            </a:r>
          </a:p>
        </p:txBody>
      </p:sp>
      <p:sp>
        <p:nvSpPr>
          <p:cNvPr id="1048615" name="Text Placeholder 2"/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2400" b="1"/>
              <a:t>Green Haven Florists</a:t>
            </a:r>
            <a:endParaRPr lang="en-GB" sz="240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700" b="1">
                <a:solidFill>
                  <a:srgbClr val="000000"/>
                </a:solidFill>
                <a:ea typeface="+mn-lt"/>
                <a:cs typeface="+mn-lt"/>
              </a:rPr>
              <a:t>* ﻿﻿Founded by Liam and Priya Patel.</a:t>
            </a:r>
            <a:endParaRPr lang="en-GB" sz="2700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700" b="1">
                <a:solidFill>
                  <a:srgbClr val="000000"/>
                </a:solidFill>
                <a:ea typeface="+mn-lt"/>
                <a:cs typeface="+mn-lt"/>
              </a:rPr>
              <a:t>* ﻿﻿Specializes in floral arrangements for events and individuals.</a:t>
            </a:r>
            <a:endParaRPr lang="en-GB" sz="2700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700" b="1">
                <a:solidFill>
                  <a:srgbClr val="000000"/>
                </a:solidFill>
                <a:ea typeface="+mn-lt"/>
                <a:cs typeface="+mn-lt"/>
              </a:rPr>
              <a:t>* ﻿﻿Known for creative, bespoke designs.</a:t>
            </a:r>
            <a:endParaRPr lang="en-GB" sz="2700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700" b="1">
                <a:solidFill>
                  <a:srgbClr val="000000"/>
                </a:solidFill>
                <a:ea typeface="+mn-lt"/>
                <a:cs typeface="+mn-lt"/>
              </a:rPr>
              <a:t>* ﻿﻿Strong community reputation and loyal customer base.</a:t>
            </a:r>
            <a:endParaRPr lang="en-GB" sz="2700" b="1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8" name="Title 1"/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</a:p>
        </p:txBody>
      </p:sp>
      <p:sp>
        <p:nvSpPr>
          <p:cNvPr id="1048619" name="Text Placeholder 2"/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5W2H</a:t>
            </a:r>
          </a:p>
          <a:p>
            <a:r>
              <a:rPr lang="en-GB" sz="2800">
                <a:solidFill>
                  <a:schemeClr val="tx1"/>
                </a:solidFill>
              </a:rPr>
              <a:t>Who: </a:t>
            </a:r>
            <a:r>
              <a:rPr lang="en-GB" sz="2800">
                <a:solidFill>
                  <a:schemeClr val="tx1"/>
                </a:solidFill>
                <a:ea typeface="+mn-lt"/>
                <a:cs typeface="+mn-lt"/>
              </a:rPr>
              <a:t>Liam and </a:t>
            </a:r>
            <a:r>
              <a:rPr lang="en-GB" sz="2800" err="1">
                <a:solidFill>
                  <a:schemeClr val="tx1"/>
                </a:solidFill>
                <a:ea typeface="+mn-lt"/>
                <a:cs typeface="+mn-lt"/>
              </a:rPr>
              <a:t>Priya</a:t>
            </a:r>
            <a:r>
              <a:rPr lang="en-GB" sz="2800">
                <a:solidFill>
                  <a:schemeClr val="tx1"/>
                </a:solidFill>
                <a:ea typeface="+mn-lt"/>
                <a:cs typeface="+mn-lt"/>
              </a:rPr>
              <a:t> Patel</a:t>
            </a:r>
          </a:p>
          <a:p>
            <a:r>
              <a:rPr lang="en-GB" sz="2800">
                <a:solidFill>
                  <a:schemeClr val="tx1"/>
                </a:solidFill>
              </a:rPr>
              <a:t>What</a:t>
            </a:r>
            <a:r>
              <a:rPr lang="en-US" sz="2800">
                <a:solidFill>
                  <a:schemeClr val="tx1"/>
                </a:solidFill>
              </a:rPr>
              <a:t>: Declining sales, rising costs, increased competition</a:t>
            </a:r>
            <a:endParaRPr lang="zh-CN" altLang="en-US"/>
          </a:p>
          <a:p>
            <a:r>
              <a:rPr lang="en-GB" sz="2800">
                <a:solidFill>
                  <a:schemeClr val="tx1"/>
                </a:solidFill>
              </a:rPr>
              <a:t>Where</a:t>
            </a:r>
            <a:r>
              <a:rPr lang="en-US" sz="2800">
                <a:solidFill>
                  <a:schemeClr val="tx1"/>
                </a:solidFill>
              </a:rPr>
              <a:t>: High street location with reduced foot traffic</a:t>
            </a:r>
            <a:endParaRPr lang="zh-CN" altLang="en-US"/>
          </a:p>
          <a:p>
            <a:r>
              <a:rPr lang="en-US" altLang="en-US" sz="2800">
                <a:solidFill>
                  <a:schemeClr val="tx1"/>
                </a:solidFill>
              </a:rPr>
              <a:t>When: Past 12 months </a:t>
            </a:r>
            <a:endParaRPr lang="zh-CN" altLang="en-US"/>
          </a:p>
          <a:p>
            <a:r>
              <a:rPr lang="en-US" altLang="en-US" sz="2800">
                <a:solidFill>
                  <a:schemeClr val="tx1"/>
                </a:solidFill>
              </a:rPr>
              <a:t>Why: Market shifts, inflation, digital competition</a:t>
            </a:r>
            <a:endParaRPr lang="zh-CN" altLang="en-US"/>
          </a:p>
          <a:p>
            <a:r>
              <a:rPr lang="en-US" altLang="en-US" sz="2800">
                <a:solidFill>
                  <a:schemeClr val="tx1"/>
                </a:solidFill>
              </a:rPr>
              <a:t>How: Strategic analysis required </a:t>
            </a:r>
            <a:endParaRPr lang="zh-CN" altLang="en-US"/>
          </a:p>
          <a:p>
            <a:r>
              <a:rPr lang="en-US" altLang="en-US" sz="2800">
                <a:solidFill>
                  <a:schemeClr val="tx1"/>
                </a:solidFill>
              </a:rPr>
              <a:t>How much: 30% decrease in </a:t>
            </a:r>
            <a:r>
              <a:rPr lang="en-GB" altLang="en-US" sz="2800">
                <a:solidFill>
                  <a:schemeClr val="tx1"/>
                </a:solidFill>
              </a:rPr>
              <a:t>store</a:t>
            </a:r>
            <a:r>
              <a:rPr lang="en-US" altLang="en-US" sz="2800">
                <a:solidFill>
                  <a:schemeClr val="tx1"/>
                </a:solidFill>
              </a:rPr>
              <a:t> sales</a:t>
            </a:r>
            <a:endParaRPr lang="zh-CN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0" name="Title 1"/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1048631" name="Text Placeholder 2"/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/>
          </a:bodyPr>
          <a:lstStyle/>
          <a:p>
            <a:endParaRPr lang="zh-CN" altLang="en-US" sz="2100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Political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﻿﻿Local business regulations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﻿﻿Potential government support for small businesses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Economic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﻿﻿Inflation and rising flower costs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﻿﻿Limited bulk purchasing power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Social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﻿﻿Shift to online shopping</a:t>
            </a:r>
            <a:endParaRPr lang="en-GB" sz="2100" b="1">
              <a:solidFill>
                <a:srgbClr val="000000"/>
              </a:solidFill>
            </a:endParaRPr>
          </a:p>
          <a:p>
            <a:r>
              <a:rPr lang="en-US" sz="2100" b="1">
                <a:solidFill>
                  <a:srgbClr val="000000"/>
                </a:solidFill>
              </a:rPr>
              <a:t>* ﻿﻿Younger consumers prefer digital experiences</a:t>
            </a:r>
            <a:endParaRPr lang="en-GB" sz="2100" b="1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8" name="Title 1"/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1048639" name="Content Placeholder 2"/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86944"/>
          </a:bodyPr>
          <a:lstStyle/>
          <a:p>
            <a:endParaRPr sz="202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Technological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﻿﻿Outdated website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﻿﻿Lack of delivery tracking and subscription features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Legal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﻿﻿Compliance with labor and health regulations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﻿﻿Data protection for online orders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Environmental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﻿﻿Eco-friendly packaging</a:t>
            </a:r>
            <a:endParaRPr lang="en-GB" sz="2021" b="1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21" b="1">
                <a:solidFill>
                  <a:srgbClr val="000000"/>
                </a:solidFill>
              </a:rPr>
              <a:t>* ﻿﻿Seasonal flower availability</a:t>
            </a:r>
            <a:r>
              <a:rPr lang="en-GB" b="1"/>
              <a:t> </a:t>
            </a:r>
          </a:p>
        </p:txBody>
      </p:sp>
      <p:pic>
        <p:nvPicPr>
          <p:cNvPr id="2097152" name="Picture 2097151"/>
          <p:cNvPicPr>
            <a:picLocks/>
          </p:cNvPicPr>
          <p:nvPr/>
        </p:nvPicPr>
        <p:blipFill>
          <a:blip r:embed="rId2"/>
          <a:srcRect t="15690" b="15690"/>
          <a:stretch>
            <a:fillRect/>
          </a:stretch>
        </p:blipFill>
        <p:spPr>
          <a:xfrm>
            <a:off x="6854705" y="2984801"/>
            <a:ext cx="5337295" cy="381345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0" name="Title 1"/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>
            <a:normAutofit/>
          </a:bodyPr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/>
          </a:p>
        </p:txBody>
      </p:sp>
      <p:sp>
        <p:nvSpPr>
          <p:cNvPr id="1048641" name="Text Placeholder 2"/>
          <p:cNvSpPr>
            <a:spLocks noGrp="1"/>
          </p:cNvSpPr>
          <p:nvPr>
            <p:ph type="body" idx="1"/>
          </p:nvPr>
        </p:nvSpPr>
        <p:spPr>
          <a:xfrm>
            <a:off x="580172" y="837783"/>
            <a:ext cx="4676534" cy="1928021"/>
          </a:xfrm>
        </p:spPr>
        <p:txBody>
          <a:bodyPr>
            <a:normAutofit fontScale="40172" lnSpcReduction="20000"/>
          </a:bodyPr>
          <a:lstStyle/>
          <a:p>
            <a:r>
              <a:rPr lang="en-US" sz="2900">
                <a:solidFill>
                  <a:srgbClr val="000000"/>
                </a:solidFill>
              </a:rPr>
              <a:t>Main Problem: Decline in in-store sales</a:t>
            </a:r>
          </a:p>
          <a:p>
            <a:r>
              <a:rPr lang="en-US" sz="2900">
                <a:solidFill>
                  <a:srgbClr val="000000"/>
                </a:solidFill>
              </a:rPr>
              <a:t>* ﻿﻿People: Limited digital skills</a:t>
            </a:r>
          </a:p>
          <a:p>
            <a:r>
              <a:rPr lang="en-US" sz="2900">
                <a:solidFill>
                  <a:srgbClr val="000000"/>
                </a:solidFill>
              </a:rPr>
              <a:t>* ﻿﻿Methods: No online strategy</a:t>
            </a:r>
          </a:p>
          <a:p>
            <a:r>
              <a:rPr lang="en-US" sz="2900">
                <a:solidFill>
                  <a:srgbClr val="000000"/>
                </a:solidFill>
              </a:rPr>
              <a:t>* ﻿﻿Machines: Outdated tech infrastructure</a:t>
            </a:r>
          </a:p>
          <a:p>
            <a:r>
              <a:rPr lang="en-US" sz="2900">
                <a:solidFill>
                  <a:srgbClr val="000000"/>
                </a:solidFill>
              </a:rPr>
              <a:t>* ﻿﻿Materials: Expensive sustainable supplies</a:t>
            </a:r>
          </a:p>
          <a:p>
            <a:r>
              <a:rPr lang="en-US" sz="2900">
                <a:solidFill>
                  <a:srgbClr val="000000"/>
                </a:solidFill>
              </a:rPr>
              <a:t>* ﻿﻿Environment: Declining high street</a:t>
            </a:r>
          </a:p>
          <a:p>
            <a:r>
              <a:rPr lang="en-US" sz="2900">
                <a:solidFill>
                  <a:srgbClr val="000000"/>
                </a:solidFill>
              </a:rPr>
              <a:t>* ﻿﻿Measurement: Poor performance tracking</a:t>
            </a:r>
          </a:p>
        </p:txBody>
      </p:sp>
      <p:sp>
        <p:nvSpPr>
          <p:cNvPr id="1048797" name="TextBox 1048796"/>
          <p:cNvSpPr txBox="1"/>
          <p:nvPr/>
        </p:nvSpPr>
        <p:spPr>
          <a:xfrm>
            <a:off x="4326473" y="10092424"/>
            <a:ext cx="5613308" cy="51054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endParaRPr lang="en-GB" sz="2800">
              <a:solidFill>
                <a:srgbClr val="000000"/>
              </a:solidFill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279B2961-2168-DCB1-5C94-2942BEA127C3}"/>
              </a:ext>
            </a:extLst>
          </p:cNvPr>
          <p:cNvCxnSpPr>
            <a:cxnSpLocks/>
          </p:cNvCxnSpPr>
          <p:nvPr/>
        </p:nvCxnSpPr>
        <p:spPr>
          <a:xfrm>
            <a:off x="1506898" y="5168686"/>
            <a:ext cx="8498936" cy="278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94FC5F61-5EC6-3481-55ED-60A738F09488}"/>
              </a:ext>
            </a:extLst>
          </p:cNvPr>
          <p:cNvSpPr/>
          <p:nvPr/>
        </p:nvSpPr>
        <p:spPr>
          <a:xfrm rot="5400000">
            <a:off x="10044992" y="4382170"/>
            <a:ext cx="1526381" cy="1628651"/>
          </a:xfrm>
          <a:prstGeom prst="triangl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ADCF6D0-2C68-302B-B42C-BBA020A19E18}"/>
              </a:ext>
            </a:extLst>
          </p:cNvPr>
          <p:cNvCxnSpPr>
            <a:cxnSpLocks/>
          </p:cNvCxnSpPr>
          <p:nvPr/>
        </p:nvCxnSpPr>
        <p:spPr>
          <a:xfrm flipH="1">
            <a:off x="4572000" y="5168686"/>
            <a:ext cx="1104353" cy="102783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A3714F1-AAFE-1C5A-0E09-56E187702C5F}"/>
              </a:ext>
            </a:extLst>
          </p:cNvPr>
          <p:cNvCxnSpPr/>
          <p:nvPr/>
        </p:nvCxnSpPr>
        <p:spPr>
          <a:xfrm flipH="1" flipV="1">
            <a:off x="3094892" y="4196862"/>
            <a:ext cx="984739" cy="9718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17E925DC-FBBD-A3EC-C61A-A0213EC0583E}"/>
              </a:ext>
            </a:extLst>
          </p:cNvPr>
          <p:cNvCxnSpPr/>
          <p:nvPr/>
        </p:nvCxnSpPr>
        <p:spPr>
          <a:xfrm flipH="1" flipV="1">
            <a:off x="6169636" y="3974122"/>
            <a:ext cx="1113692" cy="119456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6ED4DBD-5659-E1D8-716D-516E5CE1863C}"/>
              </a:ext>
            </a:extLst>
          </p:cNvPr>
          <p:cNvCxnSpPr/>
          <p:nvPr/>
        </p:nvCxnSpPr>
        <p:spPr>
          <a:xfrm flipH="1">
            <a:off x="2074985" y="5168686"/>
            <a:ext cx="843454" cy="85153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Rectangle: Single Corner Rounded 31">
            <a:extLst>
              <a:ext uri="{FF2B5EF4-FFF2-40B4-BE49-F238E27FC236}">
                <a16:creationId xmlns:a16="http://schemas.microsoft.com/office/drawing/2014/main" id="{C896D98C-71CA-55EC-6FCE-E741AD013A1B}"/>
              </a:ext>
            </a:extLst>
          </p:cNvPr>
          <p:cNvSpPr/>
          <p:nvPr/>
        </p:nvSpPr>
        <p:spPr>
          <a:xfrm>
            <a:off x="5563942" y="3610713"/>
            <a:ext cx="1453661" cy="363409"/>
          </a:xfrm>
          <a:prstGeom prst="round1Rect">
            <a:avLst>
              <a:gd name="adj" fmla="val 17949"/>
            </a:avLst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Location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D9D0805-143A-258B-39CE-6C3CE8377CBB}"/>
              </a:ext>
            </a:extLst>
          </p:cNvPr>
          <p:cNvSpPr/>
          <p:nvPr/>
        </p:nvSpPr>
        <p:spPr>
          <a:xfrm>
            <a:off x="2295128" y="3510229"/>
            <a:ext cx="1535491" cy="686632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Customer  shifting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1F56C5C-624F-7919-43DA-828AE452E73C}"/>
              </a:ext>
            </a:extLst>
          </p:cNvPr>
          <p:cNvSpPr/>
          <p:nvPr/>
        </p:nvSpPr>
        <p:spPr>
          <a:xfrm>
            <a:off x="1653259" y="6029716"/>
            <a:ext cx="1207174" cy="57001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Online branding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5644958-0094-2FCB-C0BB-1983B3C4F986}"/>
              </a:ext>
            </a:extLst>
          </p:cNvPr>
          <p:cNvSpPr/>
          <p:nvPr/>
        </p:nvSpPr>
        <p:spPr>
          <a:xfrm>
            <a:off x="4079630" y="6140510"/>
            <a:ext cx="1265180" cy="613578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Home delivery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B598D51B-1545-9997-4D17-223720AC0895}"/>
              </a:ext>
            </a:extLst>
          </p:cNvPr>
          <p:cNvCxnSpPr/>
          <p:nvPr/>
        </p:nvCxnSpPr>
        <p:spPr>
          <a:xfrm flipH="1">
            <a:off x="7362092" y="5168686"/>
            <a:ext cx="879231" cy="8610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" name="Rectangle: Single Corner Rounded 37">
            <a:extLst>
              <a:ext uri="{FF2B5EF4-FFF2-40B4-BE49-F238E27FC236}">
                <a16:creationId xmlns:a16="http://schemas.microsoft.com/office/drawing/2014/main" id="{F6B36B21-6E79-AF79-8AE7-FEACF77726A7}"/>
              </a:ext>
            </a:extLst>
          </p:cNvPr>
          <p:cNvSpPr/>
          <p:nvPr/>
        </p:nvSpPr>
        <p:spPr>
          <a:xfrm>
            <a:off x="6847191" y="6014422"/>
            <a:ext cx="1242951" cy="362581"/>
          </a:xfrm>
          <a:prstGeom prst="round1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Digital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4DF5AF8C-00B6-FBE3-7E87-74E62F571A1B}"/>
              </a:ext>
            </a:extLst>
          </p:cNvPr>
          <p:cNvCxnSpPr/>
          <p:nvPr/>
        </p:nvCxnSpPr>
        <p:spPr>
          <a:xfrm flipH="1">
            <a:off x="5348109" y="4405496"/>
            <a:ext cx="12083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836639EB-7A0C-49AD-013E-0247476BAAA1}"/>
              </a:ext>
            </a:extLst>
          </p:cNvPr>
          <p:cNvCxnSpPr>
            <a:cxnSpLocks/>
          </p:cNvCxnSpPr>
          <p:nvPr/>
        </p:nvCxnSpPr>
        <p:spPr>
          <a:xfrm flipH="1">
            <a:off x="5634647" y="4828716"/>
            <a:ext cx="13122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390AA744-AA83-3951-9B6C-69EE12B02B5B}"/>
              </a:ext>
            </a:extLst>
          </p:cNvPr>
          <p:cNvCxnSpPr>
            <a:cxnSpLocks/>
          </p:cNvCxnSpPr>
          <p:nvPr/>
        </p:nvCxnSpPr>
        <p:spPr>
          <a:xfrm flipH="1">
            <a:off x="6556498" y="5682603"/>
            <a:ext cx="11338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5EB9E1C-2CA4-30A4-DBE9-2D3070151B90}"/>
              </a:ext>
            </a:extLst>
          </p:cNvPr>
          <p:cNvCxnSpPr>
            <a:cxnSpLocks/>
          </p:cNvCxnSpPr>
          <p:nvPr/>
        </p:nvCxnSpPr>
        <p:spPr>
          <a:xfrm flipH="1">
            <a:off x="2285849" y="4571403"/>
            <a:ext cx="117245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781" name="Straight Connector 1048780">
            <a:extLst>
              <a:ext uri="{FF2B5EF4-FFF2-40B4-BE49-F238E27FC236}">
                <a16:creationId xmlns:a16="http://schemas.microsoft.com/office/drawing/2014/main" id="{220EA3D1-ECD3-3B1D-4521-88E9C75B583D}"/>
              </a:ext>
            </a:extLst>
          </p:cNvPr>
          <p:cNvCxnSpPr>
            <a:cxnSpLocks/>
          </p:cNvCxnSpPr>
          <p:nvPr/>
        </p:nvCxnSpPr>
        <p:spPr>
          <a:xfrm flipH="1">
            <a:off x="1289538" y="5594451"/>
            <a:ext cx="12071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786" name="Straight Connector 1048785">
            <a:extLst>
              <a:ext uri="{FF2B5EF4-FFF2-40B4-BE49-F238E27FC236}">
                <a16:creationId xmlns:a16="http://schemas.microsoft.com/office/drawing/2014/main" id="{E0330194-3040-722F-5D3C-D7AFED12FB95}"/>
              </a:ext>
            </a:extLst>
          </p:cNvPr>
          <p:cNvCxnSpPr/>
          <p:nvPr/>
        </p:nvCxnSpPr>
        <p:spPr>
          <a:xfrm flipH="1">
            <a:off x="4079631" y="5509846"/>
            <a:ext cx="12651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788" name="Straight Connector 1048787">
            <a:extLst>
              <a:ext uri="{FF2B5EF4-FFF2-40B4-BE49-F238E27FC236}">
                <a16:creationId xmlns:a16="http://schemas.microsoft.com/office/drawing/2014/main" id="{9E4A4FF2-E5A7-BD7F-8F2C-177F654F1179}"/>
              </a:ext>
            </a:extLst>
          </p:cNvPr>
          <p:cNvCxnSpPr/>
          <p:nvPr/>
        </p:nvCxnSpPr>
        <p:spPr>
          <a:xfrm flipH="1">
            <a:off x="3458308" y="5931877"/>
            <a:ext cx="13950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78C86F0C-112D-6DAF-1578-025844C9870C}"/>
              </a:ext>
            </a:extLst>
          </p:cNvPr>
          <p:cNvSpPr txBox="1"/>
          <p:nvPr/>
        </p:nvSpPr>
        <p:spPr>
          <a:xfrm rot="10800000" flipV="1">
            <a:off x="4913836" y="4002110"/>
            <a:ext cx="19606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Bad reception for business</a:t>
            </a:r>
            <a:endParaRPr lang="en-US" sz="12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5EA2C8-C8C5-EC94-9CC1-807BC3140D49}"/>
              </a:ext>
            </a:extLst>
          </p:cNvPr>
          <p:cNvSpPr txBox="1"/>
          <p:nvPr/>
        </p:nvSpPr>
        <p:spPr>
          <a:xfrm>
            <a:off x="5445286" y="4595390"/>
            <a:ext cx="18380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No parking space</a:t>
            </a:r>
            <a:endParaRPr lang="en-US" sz="1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5A524A-ADE6-8657-626D-935BDF298B82}"/>
              </a:ext>
            </a:extLst>
          </p:cNvPr>
          <p:cNvSpPr txBox="1"/>
          <p:nvPr/>
        </p:nvSpPr>
        <p:spPr>
          <a:xfrm>
            <a:off x="2193656" y="4348265"/>
            <a:ext cx="13091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Too expensive</a:t>
            </a:r>
            <a:endParaRPr lang="en-US" sz="1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400483-5DA0-73DD-EE1B-F4FBEE41DF3B}"/>
              </a:ext>
            </a:extLst>
          </p:cNvPr>
          <p:cNvSpPr txBox="1"/>
          <p:nvPr/>
        </p:nvSpPr>
        <p:spPr>
          <a:xfrm>
            <a:off x="2085950" y="4690216"/>
            <a:ext cx="217249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Bad wrapping paper</a:t>
            </a:r>
            <a:endParaRPr lang="en-US" sz="120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34DAF02-B3AC-A3BB-07B8-EAC58B6417B0}"/>
              </a:ext>
            </a:extLst>
          </p:cNvPr>
          <p:cNvCxnSpPr>
            <a:cxnSpLocks/>
          </p:cNvCxnSpPr>
          <p:nvPr/>
        </p:nvCxnSpPr>
        <p:spPr>
          <a:xfrm flipH="1">
            <a:off x="2637417" y="4930443"/>
            <a:ext cx="12651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17B90FEE-B26E-8024-345A-81BA4AAA93BD}"/>
              </a:ext>
            </a:extLst>
          </p:cNvPr>
          <p:cNvSpPr txBox="1"/>
          <p:nvPr/>
        </p:nvSpPr>
        <p:spPr>
          <a:xfrm>
            <a:off x="1104551" y="5363157"/>
            <a:ext cx="15952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Online advertising</a:t>
            </a:r>
            <a:endParaRPr lang="en-US" sz="1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80E825-9EA6-4043-1212-00FF233938F0}"/>
              </a:ext>
            </a:extLst>
          </p:cNvPr>
          <p:cNvSpPr txBox="1"/>
          <p:nvPr/>
        </p:nvSpPr>
        <p:spPr>
          <a:xfrm>
            <a:off x="3963052" y="5127874"/>
            <a:ext cx="1516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Too much time taken for delivery</a:t>
            </a:r>
            <a:endParaRPr lang="en-US" sz="12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AD0C278-6479-6EBA-4EFD-615DB018E15E}"/>
              </a:ext>
            </a:extLst>
          </p:cNvPr>
          <p:cNvSpPr txBox="1"/>
          <p:nvPr/>
        </p:nvSpPr>
        <p:spPr>
          <a:xfrm>
            <a:off x="3486526" y="5714137"/>
            <a:ext cx="13594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Wrong address</a:t>
            </a:r>
            <a:endParaRPr lang="en-US" sz="12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567EB3-9C3B-69F2-70CB-B59AAB9D8244}"/>
              </a:ext>
            </a:extLst>
          </p:cNvPr>
          <p:cNvSpPr txBox="1"/>
          <p:nvPr/>
        </p:nvSpPr>
        <p:spPr>
          <a:xfrm>
            <a:off x="6473810" y="5433015"/>
            <a:ext cx="15645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Bad </a:t>
            </a:r>
            <a:r>
              <a:rPr lang="en-GB" sz="1200" err="1"/>
              <a:t>WiFi</a:t>
            </a:r>
            <a:r>
              <a:rPr lang="en-GB" sz="1200"/>
              <a:t> service</a:t>
            </a:r>
            <a:endParaRPr lang="en-US" sz="120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FDB84E2-4061-634A-7583-AFF4BEC295FB}"/>
              </a:ext>
            </a:extLst>
          </p:cNvPr>
          <p:cNvCxnSpPr>
            <a:cxnSpLocks/>
          </p:cNvCxnSpPr>
          <p:nvPr/>
        </p:nvCxnSpPr>
        <p:spPr>
          <a:xfrm flipH="1" flipV="1">
            <a:off x="8168459" y="3972044"/>
            <a:ext cx="965641" cy="11966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" name="Rectangle: Single Corner Rounded 38">
            <a:extLst>
              <a:ext uri="{FF2B5EF4-FFF2-40B4-BE49-F238E27FC236}">
                <a16:creationId xmlns:a16="http://schemas.microsoft.com/office/drawing/2014/main" id="{87CECDCF-CE3C-6292-3827-10131EDC8D18}"/>
              </a:ext>
            </a:extLst>
          </p:cNvPr>
          <p:cNvSpPr/>
          <p:nvPr/>
        </p:nvSpPr>
        <p:spPr>
          <a:xfrm>
            <a:off x="7468666" y="3623505"/>
            <a:ext cx="1453661" cy="329033"/>
          </a:xfrm>
          <a:prstGeom prst="round1Rect">
            <a:avLst>
              <a:gd name="adj" fmla="val 0"/>
            </a:avLst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Manager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8DD9269-5E4A-0370-BA06-067AE825830B}"/>
              </a:ext>
            </a:extLst>
          </p:cNvPr>
          <p:cNvCxnSpPr>
            <a:cxnSpLocks/>
          </p:cNvCxnSpPr>
          <p:nvPr/>
        </p:nvCxnSpPr>
        <p:spPr>
          <a:xfrm flipH="1">
            <a:off x="7362092" y="4331604"/>
            <a:ext cx="11338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B7157FE-2B46-E196-7141-0F6F1D356B78}"/>
              </a:ext>
            </a:extLst>
          </p:cNvPr>
          <p:cNvCxnSpPr>
            <a:cxnSpLocks/>
          </p:cNvCxnSpPr>
          <p:nvPr/>
        </p:nvCxnSpPr>
        <p:spPr>
          <a:xfrm flipH="1">
            <a:off x="7729053" y="4828716"/>
            <a:ext cx="11338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3873146F-A78C-159C-B5ED-54A420D4F198}"/>
              </a:ext>
            </a:extLst>
          </p:cNvPr>
          <p:cNvSpPr txBox="1"/>
          <p:nvPr/>
        </p:nvSpPr>
        <p:spPr>
          <a:xfrm>
            <a:off x="7043323" y="3920453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Wrong people </a:t>
            </a:r>
          </a:p>
          <a:p>
            <a:pPr algn="l"/>
            <a:r>
              <a:rPr lang="en-GB" sz="1200"/>
              <a:t>on tills </a:t>
            </a:r>
            <a:endParaRPr lang="en-US" sz="120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5612C22-664B-E59F-B5E0-6BDA98C62015}"/>
              </a:ext>
            </a:extLst>
          </p:cNvPr>
          <p:cNvSpPr txBox="1"/>
          <p:nvPr/>
        </p:nvSpPr>
        <p:spPr>
          <a:xfrm>
            <a:off x="7331616" y="4394431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/>
              <a:t>Tills not working properly </a:t>
            </a:r>
            <a:endParaRPr lang="en-US" sz="1200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CEC6CD89-2636-B9E8-8604-1365A8F8F019}"/>
              </a:ext>
            </a:extLst>
          </p:cNvPr>
          <p:cNvSpPr txBox="1"/>
          <p:nvPr/>
        </p:nvSpPr>
        <p:spPr>
          <a:xfrm>
            <a:off x="9938522" y="5028244"/>
            <a:ext cx="1828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>
                <a:solidFill>
                  <a:schemeClr val="bg1"/>
                </a:solidFill>
              </a:rPr>
              <a:t>Customer service digital</a:t>
            </a:r>
            <a:endParaRPr lang="en-US" sz="140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7" name="Title 1048646"/>
          <p:cNvSpPr>
            <a:spLocks noGrp="1"/>
          </p:cNvSpPr>
          <p:nvPr>
            <p:ph type="title"/>
          </p:nvPr>
        </p:nvSpPr>
        <p:spPr>
          <a:xfrm>
            <a:off x="1977925" y="229686"/>
            <a:ext cx="8911687" cy="1280890"/>
          </a:xfrm>
        </p:spPr>
        <p:txBody>
          <a:bodyPr/>
          <a:lstStyle/>
          <a:p>
            <a:r>
              <a:rPr lang="en-US" b="1"/>
              <a:t>SWOT Analysis</a:t>
            </a:r>
            <a:br>
              <a:rPr lang="en-US" b="1"/>
            </a:br>
            <a:endParaRPr lang="en-GB" b="1"/>
          </a:p>
        </p:txBody>
      </p:sp>
      <p:sp>
        <p:nvSpPr>
          <p:cNvPr id="1048648" name="TextBox 1048647"/>
          <p:cNvSpPr txBox="1"/>
          <p:nvPr/>
        </p:nvSpPr>
        <p:spPr>
          <a:xfrm>
            <a:off x="2290926" y="1510576"/>
            <a:ext cx="6974839" cy="5171440"/>
          </a:xfrm>
          <a:prstGeom prst="rect">
            <a:avLst/>
          </a:prstGeom>
        </p:spPr>
        <p:txBody>
          <a:bodyPr wrap="square" rtlCol="0">
            <a:spAutoFit/>
          </a:bodyPr>
          <a:lstStyle/>
          <a:p>
            <a:r>
              <a:rPr lang="en-US" sz="1700">
                <a:solidFill>
                  <a:srgbClr val="000000"/>
                </a:solidFill>
              </a:rPr>
              <a:t>Strengths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﻿﻿Eco-friendly brand image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﻿﻿High-quality, personalized service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﻿﻿Strong local reputation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﻿﻿Creative floral expertise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Weaknesses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﻿﻿Poor online presence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﻿﻿High operating costs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﻿﻿Limited delivery/subscription options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﻿﻿Over-reliance on walk-in traffic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Opportunities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﻿﻿E-commerce expansion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﻿﻿Flower box subscriptions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﻿﻿Local partnerships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﻿﻿Sustainability trend appeal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Threats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﻿﻿Declining high street activity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﻿﻿Aggressive competitors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﻿﻿Inflation and supply chain issues</a:t>
            </a:r>
            <a:endParaRPr lang="en-GB" sz="1700">
              <a:solidFill>
                <a:srgbClr val="000000"/>
              </a:solidFill>
            </a:endParaRPr>
          </a:p>
          <a:p>
            <a:r>
              <a:rPr lang="en-US" sz="1700">
                <a:solidFill>
                  <a:srgbClr val="000000"/>
                </a:solidFill>
              </a:rPr>
              <a:t>* ﻿﻿Rising customer expectations</a:t>
            </a:r>
            <a:endParaRPr lang="en-GB" sz="17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9" name="Title 1"/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/>
              <a:t>Conclusion</a:t>
            </a:r>
          </a:p>
        </p:txBody>
      </p:sp>
      <p:sp>
        <p:nvSpPr>
          <p:cNvPr id="1048650" name="Text Placeholder 2"/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/>
          </a:bodyPr>
          <a:lstStyle/>
          <a:p>
            <a:r>
              <a:rPr lang="en-US" sz="2500">
                <a:solidFill>
                  <a:srgbClr val="000000"/>
                </a:solidFill>
              </a:rPr>
              <a:t>Green Haven Florists must adapt by:</a:t>
            </a:r>
            <a:endParaRPr lang="en-GB" sz="2500">
              <a:solidFill>
                <a:srgbClr val="000000"/>
              </a:solidFill>
            </a:endParaRPr>
          </a:p>
          <a:p>
            <a:r>
              <a:rPr lang="en-US" sz="2500">
                <a:solidFill>
                  <a:srgbClr val="000000"/>
                </a:solidFill>
              </a:rPr>
              <a:t>* ﻿﻿Enhancing digital presence</a:t>
            </a:r>
            <a:endParaRPr lang="en-GB" sz="2500">
              <a:solidFill>
                <a:srgbClr val="000000"/>
              </a:solidFill>
            </a:endParaRPr>
          </a:p>
          <a:p>
            <a:r>
              <a:rPr lang="en-US" sz="2500">
                <a:solidFill>
                  <a:srgbClr val="000000"/>
                </a:solidFill>
              </a:rPr>
              <a:t>* ﻿﻿Expanding delivery and subscription services</a:t>
            </a:r>
            <a:endParaRPr lang="en-GB" sz="2500">
              <a:solidFill>
                <a:srgbClr val="000000"/>
              </a:solidFill>
            </a:endParaRPr>
          </a:p>
          <a:p>
            <a:r>
              <a:rPr lang="en-US" sz="2500">
                <a:solidFill>
                  <a:srgbClr val="000000"/>
                </a:solidFill>
              </a:rPr>
              <a:t>* ﻿﻿Leveraging eco-branding</a:t>
            </a:r>
            <a:endParaRPr lang="en-GB" sz="2500">
              <a:solidFill>
                <a:srgbClr val="000000"/>
              </a:solidFill>
            </a:endParaRPr>
          </a:p>
          <a:p>
            <a:r>
              <a:rPr lang="en-US" sz="2500">
                <a:solidFill>
                  <a:srgbClr val="000000"/>
                </a:solidFill>
              </a:rPr>
              <a:t>* ﻿﻿Building strategic partnerships</a:t>
            </a:r>
            <a:endParaRPr lang="en-GB" sz="2500">
              <a:solidFill>
                <a:srgbClr val="000000"/>
              </a:solidFill>
            </a:endParaRPr>
          </a:p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1" name="Title 1"/>
          <p:cNvSpPr>
            <a:spLocks noGrp="1"/>
          </p:cNvSpPr>
          <p:nvPr>
            <p:ph type="title"/>
          </p:nvPr>
        </p:nvSpPr>
        <p:spPr>
          <a:xfrm>
            <a:off x="6005988" y="-2333236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</a:p>
        </p:txBody>
      </p:sp>
      <p:sp>
        <p:nvSpPr>
          <p:cNvPr id="1048652" name="Text Placeholder 2"/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fontScale="55000" lnSpcReduction="20000"/>
          </a:bodyPr>
          <a:lstStyle/>
          <a:p>
            <a:r>
              <a:rPr lang="en-GB" b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>
                <a:latin typeface="Arial"/>
                <a:ea typeface="Roboto"/>
                <a:cs typeface="Roboto"/>
              </a:rPr>
              <a:t> </a:t>
            </a:r>
            <a:r>
              <a:rPr lang="en-GB" b="1">
                <a:latin typeface="Arial"/>
                <a:ea typeface="Roboto"/>
                <a:cs typeface="Roboto"/>
              </a:rPr>
              <a:t>(Accessed:  6 October 2025)</a:t>
            </a:r>
            <a:r>
              <a:rPr lang="en-US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 https:// </a:t>
            </a:r>
            <a:r>
              <a:rPr lang="en-US" sz="1800" b="1" err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www.calculatorultra.com</a:t>
            </a:r>
            <a:endParaRPr lang="zh-CN" altLang="en-US"/>
          </a:p>
          <a:p>
            <a:r>
              <a:rPr lang="en-US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2. ﻿﻿﻿Additional sources to be added based on citations used in analysis.</a:t>
            </a:r>
            <a:endParaRPr lang="en-GB" sz="1800" b="1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3. Flower Shop Network (2025). Why Flower Shops Fail: Common Mistakes and Market Challenges.
https://www.flowershopnetwork</a:t>
            </a:r>
            <a:r>
              <a:rPr lang="en-GB" sz="1800" b="1">
                <a:solidFill>
                  <a:schemeClr val="bg2">
                    <a:lumMod val="50000"/>
                  </a:schemeClr>
                </a:solidFill>
                <a:latin typeface="Roboto"/>
                <a:ea typeface="Roboto"/>
                <a:cs typeface="Roboto"/>
              </a:rPr>
              <a:t>.com/blog/why-flower-shops-fail</a:t>
            </a:r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
→ Covers lack of digital strategy, poor inventory control, and seasonal dependency.
4. Retail Dive (2025). The Decline of Brick-and-Mortar Retail: Foot Traffic and Digital Disruption.
</a:t>
            </a:r>
            <a:r>
              <a:rPr lang="en-GB" sz="1800" b="1">
                <a:solidFill>
                  <a:schemeClr val="bg2">
                    <a:lumMod val="50000"/>
                  </a:schemeClr>
                </a:solidFill>
                <a:latin typeface="Roboto"/>
                <a:ea typeface="Roboto"/>
                <a:cs typeface="Roboto"/>
              </a:rPr>
              <a:t>https://www.retaildive.com</a:t>
            </a:r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
→ Explains how changing consumer habits and e-commerce are impacting physical stores.
5.  </a:t>
            </a:r>
            <a:r>
              <a:rPr lang="en-GB" sz="1800" b="1" err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Statista</a:t>
            </a:r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 (2025). Consumer Preferences in the Floral Industry.
</a:t>
            </a:r>
            <a:r>
              <a:rPr lang="en-GB" sz="1800" b="1">
                <a:solidFill>
                  <a:schemeClr val="bg2">
                    <a:lumMod val="50000"/>
                  </a:schemeClr>
                </a:solidFill>
                <a:latin typeface="Roboto"/>
                <a:ea typeface="Roboto"/>
                <a:cs typeface="Roboto"/>
              </a:rPr>
              <a:t>https://www.statista.com/topics/4236/floral-industry</a:t>
            </a:r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
→ Offers data on online floral purchases, subscription trends, and eco-conscious buying.
6. Small Business Trends (2025). Top Reasons Small Businesses Fail in the First 5 Years.
</a:t>
            </a:r>
            <a:r>
              <a:rPr lang="en-GB" sz="1800" b="1">
                <a:solidFill>
                  <a:schemeClr val="bg2">
                    <a:lumMod val="50000"/>
                  </a:schemeClr>
                </a:solidFill>
                <a:latin typeface="Roboto"/>
                <a:ea typeface="Roboto"/>
                <a:cs typeface="Roboto"/>
              </a:rPr>
              <a:t>https://smallbiztrends.com</a:t>
            </a:r>
            <a:r>
              <a:rPr lang="en-GB" sz="1800" b="1">
                <a:solidFill>
                  <a:srgbClr val="000000"/>
                </a:solidFill>
                <a:latin typeface="Roboto"/>
                <a:ea typeface="Roboto"/>
                <a:cs typeface="Roboto"/>
              </a:rPr>
              <a:t>
→ Highlights poor financial planning, lack of differentiation, and weak marketing.
7. Harvard Business Review (2025). How Local Businesses Can Compete with Online Giants.
</a:t>
            </a:r>
            <a:r>
              <a:rPr lang="en-GB" sz="1800" b="1">
                <a:solidFill>
                  <a:schemeClr val="bg2">
                    <a:lumMod val="50000"/>
                  </a:schemeClr>
                </a:solidFill>
                <a:latin typeface="Roboto"/>
                <a:ea typeface="Roboto"/>
                <a:cs typeface="Roboto"/>
              </a:rPr>
              <a:t>https://hbr.org
</a:t>
            </a:r>
            <a:r>
              <a:rPr lang="en-GB" sz="18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→ Suggests strategies like local partnerships, digital upgrades, and brand storytelling.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1067"/>
          <p:cNvGrpSpPr>
            <a:grpSpLocks noGrp="1" noRot="1" noChangeAspect="1" noMove="1" noResize="1"/>
          </p:cNvGrpSpPr>
          <p:nvPr/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48653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4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5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6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7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8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59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0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1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2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3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4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2" name="Group 1109"/>
          <p:cNvGrpSpPr>
            <a:grpSpLocks noGrp="1" noRot="1" noChangeAspect="1" noMove="1" noResize="1"/>
          </p:cNvGrpSpPr>
          <p:nvPr/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048665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6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7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8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69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0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1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2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3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4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5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76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677" name="Rectangle 112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8678" name="Freeform 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48679" name="Rectangle 106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680" name="Rectangle 106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1070"/>
          <p:cNvGrpSpPr>
            <a:grpSpLocks noGrp="1" noRot="1" noChangeAspect="1" noMove="1" noResize="1"/>
          </p:cNvGrpSpPr>
          <p:nvPr/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48681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2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3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4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5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6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7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8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89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0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1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2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4" name="Group 1084"/>
          <p:cNvGrpSpPr>
            <a:grpSpLocks noGrp="1" noRot="1" noChangeAspect="1" noMove="1" noResize="1"/>
          </p:cNvGrpSpPr>
          <p:nvPr/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48693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4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5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6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7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8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699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700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701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702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703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8704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48705" name="Title 1"/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/>
              <a:t>				</a:t>
            </a:r>
            <a:r>
              <a:rPr lang="en-US" sz="5400" b="1"/>
              <a:t>Questions</a:t>
            </a:r>
            <a:r>
              <a:rPr lang="en-US" sz="5400"/>
              <a:t> </a:t>
            </a:r>
          </a:p>
        </p:txBody>
      </p:sp>
      <p:pic>
        <p:nvPicPr>
          <p:cNvPr id="2097153" name="Picture 6" descr="Thank You Images - Free Download on Freepik"/>
          <p:cNvPicPr>
            <a:picLocks noChangeAspect="1" noChangeArrowheads="1"/>
          </p:cNvPicPr>
          <p:nvPr/>
        </p:nvPicPr>
        <p:blipFill>
          <a:blip r:embed="rId2"/>
          <a:srcRect l="2443" r="174" b="3"/>
          <a:stretch>
            <a:fillRect/>
          </a:stretch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</p:spPr>
      </p:pic>
      <p:sp>
        <p:nvSpPr>
          <p:cNvPr id="1048706" name="Rectangle 109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8707" name="Freeform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048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705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Wisp</vt:lpstr>
      <vt:lpstr>MODULE NAME: Problem solving and decision making. MODULE CODE : LCLM4004   STUDENT NAME: Frank Djoko  STUDENT ID: 2414240  LECTURER: Jayalakshmi Gopelkrishnan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SWOT Analysis </vt:lpstr>
      <vt:lpstr>Conclusion</vt:lpstr>
      <vt:lpstr>References </vt:lpstr>
      <vt:lpstr>    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making. MODULE CODE : LCLM4004   STUDENT NAME: Frank Djoko  STUDENT ID: 2414240  LECTURER: Jayalakshmi Gopelkrishnan Assignment 1: Presentation</dc:title>
  <dc:creator>Anita Nan</dc:creator>
  <cp:lastModifiedBy>Frank Djoko (2414240)</cp:lastModifiedBy>
  <cp:revision>1</cp:revision>
  <dcterms:created xsi:type="dcterms:W3CDTF">2024-10-07T21:58:04Z</dcterms:created>
  <dcterms:modified xsi:type="dcterms:W3CDTF">2025-11-10T09:38:50Z</dcterms:modified>
</cp:coreProperties>
</file>