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75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51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840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0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115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615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973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582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75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06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493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4218-08D6-4224-9355-9419369DE587}" type="datetimeFigureOut">
              <a:rPr lang="en-GB" smtClean="0"/>
              <a:t>09/01/2018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925FB-19CD-4EA9-91B5-F9B25FD7E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735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Sweet Escape Cafe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871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 Budget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Money for rent- 5000£/month+ deposit 15000£</a:t>
            </a:r>
          </a:p>
          <a:p>
            <a:r>
              <a:rPr lang="en-GB" dirty="0" smtClean="0"/>
              <a:t>Money for workers who will build the inside and outside of the coffee shop-80000£-100000£</a:t>
            </a:r>
          </a:p>
          <a:p>
            <a:r>
              <a:rPr lang="en-GB" dirty="0" smtClean="0"/>
              <a:t>Money for </a:t>
            </a:r>
            <a:r>
              <a:rPr lang="en-GB" dirty="0" err="1" smtClean="0"/>
              <a:t>aparature</a:t>
            </a:r>
            <a:r>
              <a:rPr lang="en-GB" dirty="0" smtClean="0"/>
              <a:t>( the </a:t>
            </a:r>
            <a:r>
              <a:rPr lang="en-GB" dirty="0" err="1" smtClean="0"/>
              <a:t>aparature</a:t>
            </a:r>
            <a:r>
              <a:rPr lang="en-GB" dirty="0" smtClean="0"/>
              <a:t> will be bought as credit and will be paid every month for it)-3.500£/month</a:t>
            </a:r>
          </a:p>
          <a:p>
            <a:r>
              <a:rPr lang="en-GB" dirty="0" smtClean="0"/>
              <a:t>Money for furniture- 50000£-75000£</a:t>
            </a:r>
          </a:p>
          <a:p>
            <a:r>
              <a:rPr lang="en-GB" dirty="0" smtClean="0"/>
              <a:t>Money for </a:t>
            </a:r>
            <a:r>
              <a:rPr lang="en-GB" dirty="0" err="1" smtClean="0"/>
              <a:t>water,electricity,gas</a:t>
            </a:r>
            <a:r>
              <a:rPr lang="en-GB" dirty="0" smtClean="0"/>
              <a:t>-approximately 3000£/month</a:t>
            </a:r>
          </a:p>
          <a:p>
            <a:r>
              <a:rPr lang="en-GB" dirty="0" smtClean="0"/>
              <a:t>Money for the starting stock- 8000£</a:t>
            </a:r>
          </a:p>
          <a:p>
            <a:r>
              <a:rPr lang="en-GB" dirty="0" smtClean="0"/>
              <a:t>TOTAL=approximately 200000£ to open the coffee shop</a:t>
            </a:r>
          </a:p>
        </p:txBody>
      </p:sp>
    </p:spTree>
    <p:extLst>
      <p:ext uri="{BB962C8B-B14F-4D97-AF65-F5344CB8AC3E}">
        <p14:creationId xmlns:p14="http://schemas.microsoft.com/office/powerpoint/2010/main" val="3576710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Purpose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Coffee shop is located somewhere in central </a:t>
            </a:r>
            <a:r>
              <a:rPr lang="en-GB" dirty="0" err="1" smtClean="0"/>
              <a:t>kennington</a:t>
            </a:r>
            <a:r>
              <a:rPr lang="en-GB" dirty="0" smtClean="0"/>
              <a:t>, this way people can sit and relax and have a hot drink after a long day.</a:t>
            </a:r>
          </a:p>
          <a:p>
            <a:r>
              <a:rPr lang="en-GB" dirty="0" smtClean="0"/>
              <a:t>Been situated in central London many tired tourists would like to take a break from visiting London and relax a bit before they continue visiting.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740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make profit</a:t>
            </a:r>
          </a:p>
          <a:p>
            <a:r>
              <a:rPr lang="en-GB" dirty="0" smtClean="0"/>
              <a:t>Open new branches</a:t>
            </a:r>
          </a:p>
          <a:p>
            <a:r>
              <a:rPr lang="en-GB" dirty="0" smtClean="0"/>
              <a:t>Grow from a small shop to more shops alongside the country</a:t>
            </a:r>
          </a:p>
        </p:txBody>
      </p:sp>
    </p:spTree>
    <p:extLst>
      <p:ext uri="{BB962C8B-B14F-4D97-AF65-F5344CB8AC3E}">
        <p14:creationId xmlns:p14="http://schemas.microsoft.com/office/powerpoint/2010/main" val="1935935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Target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five years time from one coffee shop will get to 7 Coffee Shops some of them in other cities.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570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main risk would be not to have customers and make profit</a:t>
            </a:r>
          </a:p>
          <a:p>
            <a:r>
              <a:rPr lang="en-GB" dirty="0" smtClean="0"/>
              <a:t>The money won’t be managed correctly and the company will end up losing money.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469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  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First few months will be hard until the company will get more customers and will get the right profit.</a:t>
            </a:r>
          </a:p>
          <a:p>
            <a:r>
              <a:rPr lang="en-GB" dirty="0" smtClean="0"/>
              <a:t>After 1 year it’s possible to open a new shop with the profit that has been made first coffee shop.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956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    Quality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get customers the quality of the product has to be first class.</a:t>
            </a:r>
          </a:p>
          <a:p>
            <a:r>
              <a:rPr lang="en-GB" dirty="0" smtClean="0"/>
              <a:t>The employees always ready to help customers.</a:t>
            </a:r>
          </a:p>
          <a:p>
            <a:r>
              <a:rPr lang="en-GB" dirty="0" smtClean="0"/>
              <a:t>The coffee shop always kept clean.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5031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 </a:t>
            </a:r>
            <a:r>
              <a:rPr lang="en-GB" dirty="0" err="1" smtClean="0"/>
              <a:t>Coclusion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Business will be successful if:</a:t>
            </a:r>
          </a:p>
          <a:p>
            <a:r>
              <a:rPr lang="en-GB" dirty="0" smtClean="0"/>
              <a:t>1. The right money has been spend.</a:t>
            </a:r>
          </a:p>
          <a:p>
            <a:r>
              <a:rPr lang="en-GB" dirty="0" smtClean="0"/>
              <a:t>2. The money have been managed correctly.</a:t>
            </a:r>
          </a:p>
          <a:p>
            <a:r>
              <a:rPr lang="en-GB" dirty="0" smtClean="0"/>
              <a:t>3. The quality of the product and service is one of the best.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349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                       Thank you listening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871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332</Words>
  <Application>Microsoft Office PowerPoint</Application>
  <PresentationFormat>Widescreen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Sweet Escape Cafe</vt:lpstr>
      <vt:lpstr>                                  Budget</vt:lpstr>
      <vt:lpstr>                                 Purpose</vt:lpstr>
      <vt:lpstr>                           OBJECTIVES</vt:lpstr>
      <vt:lpstr>                                 Target</vt:lpstr>
      <vt:lpstr>                         Risk management</vt:lpstr>
      <vt:lpstr>                                   Time</vt:lpstr>
      <vt:lpstr>                                Quality</vt:lpstr>
      <vt:lpstr>                            Coclusion</vt:lpstr>
      <vt:lpstr>                       Thank you listening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Sweet Escape Cafe</dc:title>
  <dc:creator>HP</dc:creator>
  <cp:lastModifiedBy>HP</cp:lastModifiedBy>
  <cp:revision>7</cp:revision>
  <dcterms:created xsi:type="dcterms:W3CDTF">2018-01-06T22:09:30Z</dcterms:created>
  <dcterms:modified xsi:type="dcterms:W3CDTF">2018-01-09T04:12:17Z</dcterms:modified>
</cp:coreProperties>
</file>