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4D9AB57-0F65-4A94-8079-C5B07BF13775}" v="3" dt="2022-02-09T13:24:28.0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90" d="100"/>
          <a:sy n="90" d="100"/>
        </p:scale>
        <p:origin x="33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8">
            <a:extLst>
              <a:ext uri="{FF2B5EF4-FFF2-40B4-BE49-F238E27FC236}">
                <a16:creationId xmlns:a16="http://schemas.microsoft.com/office/drawing/2014/main" id="{3AFE8227-C443-417B-BA91-520EB1EF4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716935" y="1657088"/>
            <a:ext cx="3091607" cy="104096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3400"/>
              <a:t>NH COLLECTION MADRID SUECIA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485F3177-CEF5-4EB8-989E-48E9A7B0277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5469" b="-1"/>
          <a:stretch/>
        </p:blipFill>
        <p:spPr>
          <a:xfrm>
            <a:off x="20" y="431"/>
            <a:ext cx="8115280" cy="6408311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716935" y="3426214"/>
            <a:ext cx="2942813" cy="218833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2000" dirty="0"/>
              <a:t>    HUGO FRANCISCO</a:t>
            </a:r>
            <a:endParaRPr lang="en-US" dirty="0"/>
          </a:p>
          <a:p>
            <a:pPr algn="l"/>
            <a:r>
              <a:rPr lang="en-US" sz="1200" dirty="0"/>
              <a:t>El director del hotel</a:t>
            </a:r>
            <a:endParaRPr lang="en-US" sz="1200" dirty="0">
              <a:cs typeface="Calibri" panose="020F0502020204030204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200" dirty="0"/>
              <a:t>Calle del Marques de Casa Riera 4, 28014 Madrid. Spain.</a:t>
            </a:r>
            <a:endParaRPr lang="en-US" sz="1200">
              <a:cs typeface="Calibri" panose="020F0502020204030204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200" dirty="0"/>
              <a:t>T: +34 912000570</a:t>
            </a:r>
            <a:endParaRPr lang="en-US" sz="1200">
              <a:cs typeface="Calibri" panose="020F0502020204030204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200" dirty="0"/>
              <a:t>Email: hugo.francisco@nh-hotels.com</a:t>
            </a:r>
            <a:endParaRPr lang="en-US" sz="1200">
              <a:cs typeface="Calibri" panose="020F0502020204030204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/>
          </a:p>
        </p:txBody>
      </p:sp>
      <p:sp>
        <p:nvSpPr>
          <p:cNvPr id="15" name="Rectangle 10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5720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6408742"/>
            <a:ext cx="8115300" cy="4492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5EFC82B7-D4C0-42A4-9C4C-477BD3BB74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79543" y="190615"/>
            <a:ext cx="2743200" cy="10339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C2A1BC0E126C143B9CAF5D63CE7D052" ma:contentTypeVersion="11" ma:contentTypeDescription="Create a new document." ma:contentTypeScope="" ma:versionID="b3150c2502d5c5bded1012c7d260463e">
  <xsd:schema xmlns:xsd="http://www.w3.org/2001/XMLSchema" xmlns:xs="http://www.w3.org/2001/XMLSchema" xmlns:p="http://schemas.microsoft.com/office/2006/metadata/properties" xmlns:ns3="6730e359-ea60-4bf4-a90a-e46339816358" xmlns:ns4="5e11eeeb-aea2-48d1-b3ff-7dffc84c1762" targetNamespace="http://schemas.microsoft.com/office/2006/metadata/properties" ma:root="true" ma:fieldsID="eb7653280e902105927d1b202b709990" ns3:_="" ns4:_="">
    <xsd:import namespace="6730e359-ea60-4bf4-a90a-e46339816358"/>
    <xsd:import namespace="5e11eeeb-aea2-48d1-b3ff-7dffc84c176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730e359-ea60-4bf4-a90a-e4633981635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e11eeeb-aea2-48d1-b3ff-7dffc84c1762" elementFormDefault="qualified">
    <xsd:import namespace="http://schemas.microsoft.com/office/2006/documentManagement/types"/>
    <xsd:import namespace="http://schemas.microsoft.com/office/infopath/2007/PartnerControls"/>
    <xsd:element name="SharedWithUsers" ma:index="15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6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7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9054B338-A936-44B9-A71B-D2293F274E9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730e359-ea60-4bf4-a90a-e46339816358"/>
    <ds:schemaRef ds:uri="5e11eeeb-aea2-48d1-b3ff-7dffc84c176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67EB9C4-4335-4981-AAD6-EF8F1A1F862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4211A71-A5FE-4C90-B83D-93085F459479}">
  <ds:schemaRefs>
    <ds:schemaRef ds:uri="http://www.w3.org/XML/1998/namespace"/>
    <ds:schemaRef ds:uri="5e11eeeb-aea2-48d1-b3ff-7dffc84c1762"/>
    <ds:schemaRef ds:uri="http://schemas.microsoft.com/office/2006/documentManagement/types"/>
    <ds:schemaRef ds:uri="http://purl.org/dc/dcmitype/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6730e359-ea60-4bf4-a90a-e46339816358"/>
    <ds:schemaRef ds:uri="http://schemas.microsoft.com/office/2006/metadata/propertie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</TotalTime>
  <Words>38</Words>
  <Application>Microsoft Office PowerPoint</Application>
  <PresentationFormat>Widescreen</PresentationFormat>
  <Paragraphs>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NH COLLECTION MADRID SUECIA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KAZI YOUSUF</cp:lastModifiedBy>
  <cp:revision>75</cp:revision>
  <dcterms:created xsi:type="dcterms:W3CDTF">2022-02-09T12:54:07Z</dcterms:created>
  <dcterms:modified xsi:type="dcterms:W3CDTF">2022-02-09T13:24:28Z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0x010100DC2A1BC0E126C143B9CAF5D63CE7D052</vt:lpwstr>
  </property>
</Properties>
</file>