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4"/>
  </p:notesMasterIdLst>
  <p:sldIdLst>
    <p:sldId id="292" r:id="rId9"/>
    <p:sldId id="294" r:id="rId10"/>
    <p:sldId id="541" r:id="rId11"/>
    <p:sldId id="943" r:id="rId12"/>
    <p:sldId id="550" r:id="rId13"/>
    <p:sldId id="1101" r:id="rId14"/>
    <p:sldId id="569" r:id="rId15"/>
    <p:sldId id="572" r:id="rId16"/>
    <p:sldId id="426" r:id="rId17"/>
    <p:sldId id="427" r:id="rId18"/>
    <p:sldId id="429" r:id="rId19"/>
    <p:sldId id="1056" r:id="rId20"/>
    <p:sldId id="1098" r:id="rId21"/>
    <p:sldId id="1100" r:id="rId22"/>
    <p:sldId id="4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CAB95-5C69-4FC3-A8D0-E5B78C1A499A}" v="7" dt="2023-03-27T19:21:00.4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9" autoAdjust="0"/>
    <p:restoredTop sz="95977" autoAdjust="0"/>
  </p:normalViewPr>
  <p:slideViewPr>
    <p:cSldViewPr snapToGrid="0">
      <p:cViewPr varScale="1">
        <p:scale>
          <a:sx n="96" d="100"/>
          <a:sy n="96" d="100"/>
        </p:scale>
        <p:origin x="48" y="384"/>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AF5A0ED9-55B8-43BE-B46F-B0E767286824}"/>
    <pc:docChg chg="undo custSel addSld modSld">
      <pc:chgData name="Munyaradzi Nicholas Murira" userId="6ab3fae5-94bd-47ef-9f25-6c1f645127cf" providerId="ADAL" clId="{AF5A0ED9-55B8-43BE-B46F-B0E767286824}" dt="2023-03-18T17:21:59.621" v="35" actId="207"/>
      <pc:docMkLst>
        <pc:docMk/>
      </pc:docMkLst>
      <pc:sldChg chg="modNotesTx">
        <pc:chgData name="Munyaradzi Nicholas Murira" userId="6ab3fae5-94bd-47ef-9f25-6c1f645127cf" providerId="ADAL" clId="{AF5A0ED9-55B8-43BE-B46F-B0E767286824}" dt="2023-03-18T17:01:40.795" v="0"/>
        <pc:sldMkLst>
          <pc:docMk/>
          <pc:sldMk cId="3559111896" sldId="548"/>
        </pc:sldMkLst>
      </pc:sldChg>
      <pc:sldChg chg="modSp">
        <pc:chgData name="Munyaradzi Nicholas Murira" userId="6ab3fae5-94bd-47ef-9f25-6c1f645127cf" providerId="ADAL" clId="{AF5A0ED9-55B8-43BE-B46F-B0E767286824}" dt="2023-03-18T17:10:54.682" v="3" actId="113"/>
        <pc:sldMkLst>
          <pc:docMk/>
          <pc:sldMk cId="1264022735" sldId="964"/>
        </pc:sldMkLst>
        <pc:spChg chg="mod">
          <ac:chgData name="Munyaradzi Nicholas Murira" userId="6ab3fae5-94bd-47ef-9f25-6c1f645127cf" providerId="ADAL" clId="{AF5A0ED9-55B8-43BE-B46F-B0E767286824}" dt="2023-03-18T17:10:54.682" v="3" actId="113"/>
          <ac:spMkLst>
            <pc:docMk/>
            <pc:sldMk cId="1264022735" sldId="964"/>
            <ac:spMk id="3" creationId="{C02AA8F8-1E43-384B-8982-C0BB94049B5C}"/>
          </ac:spMkLst>
        </pc:spChg>
        <pc:spChg chg="mod">
          <ac:chgData name="Munyaradzi Nicholas Murira" userId="6ab3fae5-94bd-47ef-9f25-6c1f645127cf" providerId="ADAL" clId="{AF5A0ED9-55B8-43BE-B46F-B0E767286824}" dt="2023-03-18T17:10:49.790" v="2" actId="255"/>
          <ac:spMkLst>
            <pc:docMk/>
            <pc:sldMk cId="1264022735" sldId="964"/>
            <ac:spMk id="17" creationId="{00000000-0000-0000-0000-000000000000}"/>
          </ac:spMkLst>
        </pc:spChg>
      </pc:sldChg>
      <pc:sldChg chg="modSp add mod">
        <pc:chgData name="Munyaradzi Nicholas Murira" userId="6ab3fae5-94bd-47ef-9f25-6c1f645127cf" providerId="ADAL" clId="{AF5A0ED9-55B8-43BE-B46F-B0E767286824}" dt="2023-03-18T17:21:59.621" v="35" actId="207"/>
        <pc:sldMkLst>
          <pc:docMk/>
          <pc:sldMk cId="1434205347" sldId="968"/>
        </pc:sldMkLst>
        <pc:spChg chg="mod">
          <ac:chgData name="Munyaradzi Nicholas Murira" userId="6ab3fae5-94bd-47ef-9f25-6c1f645127cf" providerId="ADAL" clId="{AF5A0ED9-55B8-43BE-B46F-B0E767286824}" dt="2023-03-18T17:18:54.642" v="14" actId="20577"/>
          <ac:spMkLst>
            <pc:docMk/>
            <pc:sldMk cId="1434205347" sldId="968"/>
            <ac:spMk id="3" creationId="{C02AA8F8-1E43-384B-8982-C0BB94049B5C}"/>
          </ac:spMkLst>
        </pc:spChg>
        <pc:spChg chg="mod">
          <ac:chgData name="Munyaradzi Nicholas Murira" userId="6ab3fae5-94bd-47ef-9f25-6c1f645127cf" providerId="ADAL" clId="{AF5A0ED9-55B8-43BE-B46F-B0E767286824}" dt="2023-03-18T17:21:59.621" v="35" actId="207"/>
          <ac:spMkLst>
            <pc:docMk/>
            <pc:sldMk cId="1434205347" sldId="968"/>
            <ac:spMk id="17" creationId="{00000000-0000-0000-0000-000000000000}"/>
          </ac:spMkLst>
        </pc:spChg>
      </pc:sldChg>
    </pc:docChg>
  </pc:docChgLst>
  <pc:docChgLst>
    <pc:chgData name="Munyaradzi Nicholas Murira" userId="6ab3fae5-94bd-47ef-9f25-6c1f645127cf" providerId="ADAL" clId="{104CAB95-5C69-4FC3-A8D0-E5B78C1A499A}"/>
    <pc:docChg chg="undo custSel addSld delSld modSld sldOrd">
      <pc:chgData name="Munyaradzi Nicholas Murira" userId="6ab3fae5-94bd-47ef-9f25-6c1f645127cf" providerId="ADAL" clId="{104CAB95-5C69-4FC3-A8D0-E5B78C1A499A}" dt="2023-03-27T19:22:41.537" v="132" actId="14100"/>
      <pc:docMkLst>
        <pc:docMk/>
      </pc:docMkLst>
      <pc:sldChg chg="modSp mod">
        <pc:chgData name="Munyaradzi Nicholas Murira" userId="6ab3fae5-94bd-47ef-9f25-6c1f645127cf" providerId="ADAL" clId="{104CAB95-5C69-4FC3-A8D0-E5B78C1A499A}" dt="2023-03-27T19:00:20.650" v="14" actId="14100"/>
        <pc:sldMkLst>
          <pc:docMk/>
          <pc:sldMk cId="4059603072" sldId="294"/>
        </pc:sldMkLst>
        <pc:spChg chg="mod">
          <ac:chgData name="Munyaradzi Nicholas Murira" userId="6ab3fae5-94bd-47ef-9f25-6c1f645127cf" providerId="ADAL" clId="{104CAB95-5C69-4FC3-A8D0-E5B78C1A499A}" dt="2023-03-27T19:00:20.650" v="14" actId="14100"/>
          <ac:spMkLst>
            <pc:docMk/>
            <pc:sldMk cId="4059603072" sldId="294"/>
            <ac:spMk id="2" creationId="{EDD4C10A-E4A0-4C54-98D4-C13432B17C16}"/>
          </ac:spMkLst>
        </pc:spChg>
      </pc:sldChg>
      <pc:sldChg chg="modSp add mod">
        <pc:chgData name="Munyaradzi Nicholas Murira" userId="6ab3fae5-94bd-47ef-9f25-6c1f645127cf" providerId="ADAL" clId="{104CAB95-5C69-4FC3-A8D0-E5B78C1A499A}" dt="2023-03-27T19:19:46" v="118" actId="14100"/>
        <pc:sldMkLst>
          <pc:docMk/>
          <pc:sldMk cId="3103891596" sldId="426"/>
        </pc:sldMkLst>
        <pc:spChg chg="mod">
          <ac:chgData name="Munyaradzi Nicholas Murira" userId="6ab3fae5-94bd-47ef-9f25-6c1f645127cf" providerId="ADAL" clId="{104CAB95-5C69-4FC3-A8D0-E5B78C1A499A}" dt="2023-03-27T19:19:46" v="118" actId="14100"/>
          <ac:spMkLst>
            <pc:docMk/>
            <pc:sldMk cId="3103891596" sldId="426"/>
            <ac:spMk id="3" creationId="{C02AA8F8-1E43-384B-8982-C0BB94049B5C}"/>
          </ac:spMkLst>
        </pc:spChg>
        <pc:spChg chg="mod">
          <ac:chgData name="Munyaradzi Nicholas Murira" userId="6ab3fae5-94bd-47ef-9f25-6c1f645127cf" providerId="ADAL" clId="{104CAB95-5C69-4FC3-A8D0-E5B78C1A499A}" dt="2023-03-27T19:12:06.281" v="112" actId="20577"/>
          <ac:spMkLst>
            <pc:docMk/>
            <pc:sldMk cId="3103891596" sldId="426"/>
            <ac:spMk id="4" creationId="{50693879-5816-3444-9D50-A12F1F37F5DE}"/>
          </ac:spMkLst>
        </pc:spChg>
      </pc:sldChg>
      <pc:sldChg chg="modSp add mod">
        <pc:chgData name="Munyaradzi Nicholas Murira" userId="6ab3fae5-94bd-47ef-9f25-6c1f645127cf" providerId="ADAL" clId="{104CAB95-5C69-4FC3-A8D0-E5B78C1A499A}" dt="2023-03-27T19:21:26.236" v="123" actId="255"/>
        <pc:sldMkLst>
          <pc:docMk/>
          <pc:sldMk cId="2906957748" sldId="427"/>
        </pc:sldMkLst>
        <pc:spChg chg="mod">
          <ac:chgData name="Munyaradzi Nicholas Murira" userId="6ab3fae5-94bd-47ef-9f25-6c1f645127cf" providerId="ADAL" clId="{104CAB95-5C69-4FC3-A8D0-E5B78C1A499A}" dt="2023-03-27T19:21:00.449" v="121" actId="14100"/>
          <ac:spMkLst>
            <pc:docMk/>
            <pc:sldMk cId="2906957748" sldId="427"/>
            <ac:spMk id="8" creationId="{C02AA8F8-1E43-384B-8982-C0BB94049B5C}"/>
          </ac:spMkLst>
        </pc:spChg>
        <pc:graphicFrameChg chg="modGraphic">
          <ac:chgData name="Munyaradzi Nicholas Murira" userId="6ab3fae5-94bd-47ef-9f25-6c1f645127cf" providerId="ADAL" clId="{104CAB95-5C69-4FC3-A8D0-E5B78C1A499A}" dt="2023-03-27T19:21:26.236" v="123" actId="255"/>
          <ac:graphicFrameMkLst>
            <pc:docMk/>
            <pc:sldMk cId="2906957748" sldId="427"/>
            <ac:graphicFrameMk id="6" creationId="{EFB365CF-3051-43B0-8F94-84DFE45478AE}"/>
          </ac:graphicFrameMkLst>
        </pc:graphicFrameChg>
      </pc:sldChg>
      <pc:sldChg chg="add">
        <pc:chgData name="Munyaradzi Nicholas Murira" userId="6ab3fae5-94bd-47ef-9f25-6c1f645127cf" providerId="ADAL" clId="{104CAB95-5C69-4FC3-A8D0-E5B78C1A499A}" dt="2023-03-27T18:42:40.406" v="0"/>
        <pc:sldMkLst>
          <pc:docMk/>
          <pc:sldMk cId="3681155804" sldId="429"/>
        </pc:sldMkLst>
      </pc:sldChg>
      <pc:sldChg chg="add del">
        <pc:chgData name="Munyaradzi Nicholas Murira" userId="6ab3fae5-94bd-47ef-9f25-6c1f645127cf" providerId="ADAL" clId="{104CAB95-5C69-4FC3-A8D0-E5B78C1A499A}" dt="2023-03-27T18:43:27.569" v="2" actId="47"/>
        <pc:sldMkLst>
          <pc:docMk/>
          <pc:sldMk cId="2366284922" sldId="430"/>
        </pc:sldMkLst>
      </pc:sldChg>
      <pc:sldChg chg="del">
        <pc:chgData name="Munyaradzi Nicholas Murira" userId="6ab3fae5-94bd-47ef-9f25-6c1f645127cf" providerId="ADAL" clId="{104CAB95-5C69-4FC3-A8D0-E5B78C1A499A}" dt="2023-03-27T18:42:54.401" v="1" actId="47"/>
        <pc:sldMkLst>
          <pc:docMk/>
          <pc:sldMk cId="982367751" sldId="500"/>
        </pc:sldMkLst>
      </pc:sldChg>
      <pc:sldChg chg="modSp add mod">
        <pc:chgData name="Munyaradzi Nicholas Murira" userId="6ab3fae5-94bd-47ef-9f25-6c1f645127cf" providerId="ADAL" clId="{104CAB95-5C69-4FC3-A8D0-E5B78C1A499A}" dt="2023-03-27T19:03:16.560" v="65" actId="20577"/>
        <pc:sldMkLst>
          <pc:docMk/>
          <pc:sldMk cId="2187307815" sldId="541"/>
        </pc:sldMkLst>
        <pc:spChg chg="mod">
          <ac:chgData name="Munyaradzi Nicholas Murira" userId="6ab3fae5-94bd-47ef-9f25-6c1f645127cf" providerId="ADAL" clId="{104CAB95-5C69-4FC3-A8D0-E5B78C1A499A}" dt="2023-03-27T19:03:16.560" v="65" actId="20577"/>
          <ac:spMkLst>
            <pc:docMk/>
            <pc:sldMk cId="2187307815" sldId="541"/>
            <ac:spMk id="3" creationId="{00000000-0000-0000-0000-000000000000}"/>
          </ac:spMkLst>
        </pc:spChg>
      </pc:sldChg>
      <pc:sldChg chg="del">
        <pc:chgData name="Munyaradzi Nicholas Murira" userId="6ab3fae5-94bd-47ef-9f25-6c1f645127cf" providerId="ADAL" clId="{104CAB95-5C69-4FC3-A8D0-E5B78C1A499A}" dt="2023-03-27T18:44:08.918" v="4" actId="47"/>
        <pc:sldMkLst>
          <pc:docMk/>
          <pc:sldMk cId="3559111896" sldId="548"/>
        </pc:sldMkLst>
      </pc:sldChg>
      <pc:sldChg chg="del">
        <pc:chgData name="Munyaradzi Nicholas Murira" userId="6ab3fae5-94bd-47ef-9f25-6c1f645127cf" providerId="ADAL" clId="{104CAB95-5C69-4FC3-A8D0-E5B78C1A499A}" dt="2023-03-27T18:44:08.918" v="4" actId="47"/>
        <pc:sldMkLst>
          <pc:docMk/>
          <pc:sldMk cId="1907419593" sldId="549"/>
        </pc:sldMkLst>
      </pc:sldChg>
      <pc:sldChg chg="modSp add mod">
        <pc:chgData name="Munyaradzi Nicholas Murira" userId="6ab3fae5-94bd-47ef-9f25-6c1f645127cf" providerId="ADAL" clId="{104CAB95-5C69-4FC3-A8D0-E5B78C1A499A}" dt="2023-03-27T19:07:53.317" v="81" actId="6549"/>
        <pc:sldMkLst>
          <pc:docMk/>
          <pc:sldMk cId="1844788803" sldId="550"/>
        </pc:sldMkLst>
        <pc:spChg chg="mod">
          <ac:chgData name="Munyaradzi Nicholas Murira" userId="6ab3fae5-94bd-47ef-9f25-6c1f645127cf" providerId="ADAL" clId="{104CAB95-5C69-4FC3-A8D0-E5B78C1A499A}" dt="2023-03-27T19:07:53.317" v="81" actId="6549"/>
          <ac:spMkLst>
            <pc:docMk/>
            <pc:sldMk cId="1844788803" sldId="550"/>
            <ac:spMk id="17" creationId="{00000000-0000-0000-0000-000000000000}"/>
          </ac:spMkLst>
        </pc:spChg>
      </pc:sldChg>
      <pc:sldChg chg="add del">
        <pc:chgData name="Munyaradzi Nicholas Murira" userId="6ab3fae5-94bd-47ef-9f25-6c1f645127cf" providerId="ADAL" clId="{104CAB95-5C69-4FC3-A8D0-E5B78C1A499A}" dt="2023-03-27T19:03:47.406" v="67" actId="2696"/>
        <pc:sldMkLst>
          <pc:docMk/>
          <pc:sldMk cId="2751000272" sldId="550"/>
        </pc:sldMkLst>
      </pc:sldChg>
      <pc:sldChg chg="add del">
        <pc:chgData name="Munyaradzi Nicholas Murira" userId="6ab3fae5-94bd-47ef-9f25-6c1f645127cf" providerId="ADAL" clId="{104CAB95-5C69-4FC3-A8D0-E5B78C1A499A}" dt="2023-03-27T19:03:47.406" v="67" actId="2696"/>
        <pc:sldMkLst>
          <pc:docMk/>
          <pc:sldMk cId="1853922672" sldId="569"/>
        </pc:sldMkLst>
      </pc:sldChg>
      <pc:sldChg chg="modSp add mod">
        <pc:chgData name="Munyaradzi Nicholas Murira" userId="6ab3fae5-94bd-47ef-9f25-6c1f645127cf" providerId="ADAL" clId="{104CAB95-5C69-4FC3-A8D0-E5B78C1A499A}" dt="2023-03-27T19:18:07.927" v="114" actId="255"/>
        <pc:sldMkLst>
          <pc:docMk/>
          <pc:sldMk cId="3955116026" sldId="569"/>
        </pc:sldMkLst>
        <pc:spChg chg="mod">
          <ac:chgData name="Munyaradzi Nicholas Murira" userId="6ab3fae5-94bd-47ef-9f25-6c1f645127cf" providerId="ADAL" clId="{104CAB95-5C69-4FC3-A8D0-E5B78C1A499A}" dt="2023-03-27T19:18:07.927" v="114" actId="255"/>
          <ac:spMkLst>
            <pc:docMk/>
            <pc:sldMk cId="3955116026" sldId="569"/>
            <ac:spMk id="3" creationId="{C02AA8F8-1E43-384B-8982-C0BB94049B5C}"/>
          </ac:spMkLst>
        </pc:spChg>
        <pc:spChg chg="mod">
          <ac:chgData name="Munyaradzi Nicholas Murira" userId="6ab3fae5-94bd-47ef-9f25-6c1f645127cf" providerId="ADAL" clId="{104CAB95-5C69-4FC3-A8D0-E5B78C1A499A}" dt="2023-03-27T19:17:58" v="113" actId="255"/>
          <ac:spMkLst>
            <pc:docMk/>
            <pc:sldMk cId="3955116026" sldId="569"/>
            <ac:spMk id="17" creationId="{00000000-0000-0000-0000-000000000000}"/>
          </ac:spMkLst>
        </pc:spChg>
      </pc:sldChg>
      <pc:sldChg chg="add del">
        <pc:chgData name="Munyaradzi Nicholas Murira" userId="6ab3fae5-94bd-47ef-9f25-6c1f645127cf" providerId="ADAL" clId="{104CAB95-5C69-4FC3-A8D0-E5B78C1A499A}" dt="2023-03-27T18:49:22.582" v="6" actId="47"/>
        <pc:sldMkLst>
          <pc:docMk/>
          <pc:sldMk cId="3500975567" sldId="570"/>
        </pc:sldMkLst>
      </pc:sldChg>
      <pc:sldChg chg="add del">
        <pc:chgData name="Munyaradzi Nicholas Murira" userId="6ab3fae5-94bd-47ef-9f25-6c1f645127cf" providerId="ADAL" clId="{104CAB95-5C69-4FC3-A8D0-E5B78C1A499A}" dt="2023-03-27T18:49:22.634" v="7" actId="47"/>
        <pc:sldMkLst>
          <pc:docMk/>
          <pc:sldMk cId="41258926" sldId="571"/>
        </pc:sldMkLst>
      </pc:sldChg>
      <pc:sldChg chg="modSp add mod ord">
        <pc:chgData name="Munyaradzi Nicholas Murira" userId="6ab3fae5-94bd-47ef-9f25-6c1f645127cf" providerId="ADAL" clId="{104CAB95-5C69-4FC3-A8D0-E5B78C1A499A}" dt="2023-03-27T19:18:55.226" v="115" actId="6549"/>
        <pc:sldMkLst>
          <pc:docMk/>
          <pc:sldMk cId="2458596328" sldId="572"/>
        </pc:sldMkLst>
        <pc:spChg chg="mod">
          <ac:chgData name="Munyaradzi Nicholas Murira" userId="6ab3fae5-94bd-47ef-9f25-6c1f645127cf" providerId="ADAL" clId="{104CAB95-5C69-4FC3-A8D0-E5B78C1A499A}" dt="2023-03-27T19:18:55.226" v="115" actId="6549"/>
          <ac:spMkLst>
            <pc:docMk/>
            <pc:sldMk cId="2458596328" sldId="572"/>
            <ac:spMk id="17" creationId="{00000000-0000-0000-0000-000000000000}"/>
          </ac:spMkLst>
        </pc:spChg>
      </pc:sldChg>
      <pc:sldChg chg="modSp add del mod">
        <pc:chgData name="Munyaradzi Nicholas Murira" userId="6ab3fae5-94bd-47ef-9f25-6c1f645127cf" providerId="ADAL" clId="{104CAB95-5C69-4FC3-A8D0-E5B78C1A499A}" dt="2023-03-27T19:03:47.406" v="67" actId="2696"/>
        <pc:sldMkLst>
          <pc:docMk/>
          <pc:sldMk cId="3467887346" sldId="572"/>
        </pc:sldMkLst>
        <pc:spChg chg="mod">
          <ac:chgData name="Munyaradzi Nicholas Murira" userId="6ab3fae5-94bd-47ef-9f25-6c1f645127cf" providerId="ADAL" clId="{104CAB95-5C69-4FC3-A8D0-E5B78C1A499A}" dt="2023-03-27T18:50:16.334" v="8" actId="6549"/>
          <ac:spMkLst>
            <pc:docMk/>
            <pc:sldMk cId="3467887346" sldId="572"/>
            <ac:spMk id="17" creationId="{00000000-0000-0000-0000-000000000000}"/>
          </ac:spMkLst>
        </pc:spChg>
      </pc:sldChg>
      <pc:sldChg chg="del">
        <pc:chgData name="Munyaradzi Nicholas Murira" userId="6ab3fae5-94bd-47ef-9f25-6c1f645127cf" providerId="ADAL" clId="{104CAB95-5C69-4FC3-A8D0-E5B78C1A499A}" dt="2023-03-27T18:44:08.918" v="4" actId="47"/>
        <pc:sldMkLst>
          <pc:docMk/>
          <pc:sldMk cId="2866066214" sldId="942"/>
        </pc:sldMkLst>
      </pc:sldChg>
      <pc:sldChg chg="add">
        <pc:chgData name="Munyaradzi Nicholas Murira" userId="6ab3fae5-94bd-47ef-9f25-6c1f645127cf" providerId="ADAL" clId="{104CAB95-5C69-4FC3-A8D0-E5B78C1A499A}" dt="2023-03-27T19:03:52.905" v="68"/>
        <pc:sldMkLst>
          <pc:docMk/>
          <pc:sldMk cId="717577742" sldId="943"/>
        </pc:sldMkLst>
      </pc:sldChg>
      <pc:sldChg chg="add del">
        <pc:chgData name="Munyaradzi Nicholas Murira" userId="6ab3fae5-94bd-47ef-9f25-6c1f645127cf" providerId="ADAL" clId="{104CAB95-5C69-4FC3-A8D0-E5B78C1A499A}" dt="2023-03-27T19:03:47.406" v="67" actId="2696"/>
        <pc:sldMkLst>
          <pc:docMk/>
          <pc:sldMk cId="1363945909" sldId="943"/>
        </pc:sldMkLst>
      </pc:sldChg>
      <pc:sldChg chg="add del">
        <pc:chgData name="Munyaradzi Nicholas Murira" userId="6ab3fae5-94bd-47ef-9f25-6c1f645127cf" providerId="ADAL" clId="{104CAB95-5C69-4FC3-A8D0-E5B78C1A499A}" dt="2023-03-27T19:03:35.910" v="66" actId="47"/>
        <pc:sldMkLst>
          <pc:docMk/>
          <pc:sldMk cId="1786852136" sldId="944"/>
        </pc:sldMkLst>
      </pc:sldChg>
      <pc:sldChg chg="del">
        <pc:chgData name="Munyaradzi Nicholas Murira" userId="6ab3fae5-94bd-47ef-9f25-6c1f645127cf" providerId="ADAL" clId="{104CAB95-5C69-4FC3-A8D0-E5B78C1A499A}" dt="2023-03-27T18:42:54.401" v="1" actId="47"/>
        <pc:sldMkLst>
          <pc:docMk/>
          <pc:sldMk cId="2243506732" sldId="958"/>
        </pc:sldMkLst>
      </pc:sldChg>
      <pc:sldChg chg="del">
        <pc:chgData name="Munyaradzi Nicholas Murira" userId="6ab3fae5-94bd-47ef-9f25-6c1f645127cf" providerId="ADAL" clId="{104CAB95-5C69-4FC3-A8D0-E5B78C1A499A}" dt="2023-03-27T18:42:54.401" v="1" actId="47"/>
        <pc:sldMkLst>
          <pc:docMk/>
          <pc:sldMk cId="3549957143" sldId="959"/>
        </pc:sldMkLst>
      </pc:sldChg>
      <pc:sldChg chg="del">
        <pc:chgData name="Munyaradzi Nicholas Murira" userId="6ab3fae5-94bd-47ef-9f25-6c1f645127cf" providerId="ADAL" clId="{104CAB95-5C69-4FC3-A8D0-E5B78C1A499A}" dt="2023-03-27T18:44:08.918" v="4" actId="47"/>
        <pc:sldMkLst>
          <pc:docMk/>
          <pc:sldMk cId="1048190479" sldId="961"/>
        </pc:sldMkLst>
      </pc:sldChg>
      <pc:sldChg chg="del">
        <pc:chgData name="Munyaradzi Nicholas Murira" userId="6ab3fae5-94bd-47ef-9f25-6c1f645127cf" providerId="ADAL" clId="{104CAB95-5C69-4FC3-A8D0-E5B78C1A499A}" dt="2023-03-27T18:44:08.918" v="4" actId="47"/>
        <pc:sldMkLst>
          <pc:docMk/>
          <pc:sldMk cId="3869370871" sldId="963"/>
        </pc:sldMkLst>
      </pc:sldChg>
      <pc:sldChg chg="del">
        <pc:chgData name="Munyaradzi Nicholas Murira" userId="6ab3fae5-94bd-47ef-9f25-6c1f645127cf" providerId="ADAL" clId="{104CAB95-5C69-4FC3-A8D0-E5B78C1A499A}" dt="2023-03-27T18:44:08.918" v="4" actId="47"/>
        <pc:sldMkLst>
          <pc:docMk/>
          <pc:sldMk cId="1264022735" sldId="964"/>
        </pc:sldMkLst>
      </pc:sldChg>
      <pc:sldChg chg="del">
        <pc:chgData name="Munyaradzi Nicholas Murira" userId="6ab3fae5-94bd-47ef-9f25-6c1f645127cf" providerId="ADAL" clId="{104CAB95-5C69-4FC3-A8D0-E5B78C1A499A}" dt="2023-03-27T18:44:08.918" v="4" actId="47"/>
        <pc:sldMkLst>
          <pc:docMk/>
          <pc:sldMk cId="3927828775" sldId="965"/>
        </pc:sldMkLst>
      </pc:sldChg>
      <pc:sldChg chg="del">
        <pc:chgData name="Munyaradzi Nicholas Murira" userId="6ab3fae5-94bd-47ef-9f25-6c1f645127cf" providerId="ADAL" clId="{104CAB95-5C69-4FC3-A8D0-E5B78C1A499A}" dt="2023-03-27T18:44:08.918" v="4" actId="47"/>
        <pc:sldMkLst>
          <pc:docMk/>
          <pc:sldMk cId="3564507187" sldId="967"/>
        </pc:sldMkLst>
      </pc:sldChg>
      <pc:sldChg chg="del">
        <pc:chgData name="Munyaradzi Nicholas Murira" userId="6ab3fae5-94bd-47ef-9f25-6c1f645127cf" providerId="ADAL" clId="{104CAB95-5C69-4FC3-A8D0-E5B78C1A499A}" dt="2023-03-27T18:44:08.918" v="4" actId="47"/>
        <pc:sldMkLst>
          <pc:docMk/>
          <pc:sldMk cId="1434205347" sldId="968"/>
        </pc:sldMkLst>
      </pc:sldChg>
      <pc:sldChg chg="add">
        <pc:chgData name="Munyaradzi Nicholas Murira" userId="6ab3fae5-94bd-47ef-9f25-6c1f645127cf" providerId="ADAL" clId="{104CAB95-5C69-4FC3-A8D0-E5B78C1A499A}" dt="2023-03-27T18:42:40.406" v="0"/>
        <pc:sldMkLst>
          <pc:docMk/>
          <pc:sldMk cId="1619359580" sldId="1056"/>
        </pc:sldMkLst>
      </pc:sldChg>
      <pc:sldChg chg="modSp add mod">
        <pc:chgData name="Munyaradzi Nicholas Murira" userId="6ab3fae5-94bd-47ef-9f25-6c1f645127cf" providerId="ADAL" clId="{104CAB95-5C69-4FC3-A8D0-E5B78C1A499A}" dt="2023-03-27T19:22:41.537" v="132" actId="14100"/>
        <pc:sldMkLst>
          <pc:docMk/>
          <pc:sldMk cId="2978293429" sldId="1098"/>
        </pc:sldMkLst>
        <pc:spChg chg="mod">
          <ac:chgData name="Munyaradzi Nicholas Murira" userId="6ab3fae5-94bd-47ef-9f25-6c1f645127cf" providerId="ADAL" clId="{104CAB95-5C69-4FC3-A8D0-E5B78C1A499A}" dt="2023-03-27T19:22:31.166" v="131" actId="255"/>
          <ac:spMkLst>
            <pc:docMk/>
            <pc:sldMk cId="2978293429" sldId="1098"/>
            <ac:spMk id="4" creationId="{50693879-5816-3444-9D50-A12F1F37F5DE}"/>
          </ac:spMkLst>
        </pc:spChg>
        <pc:picChg chg="mod">
          <ac:chgData name="Munyaradzi Nicholas Murira" userId="6ab3fae5-94bd-47ef-9f25-6c1f645127cf" providerId="ADAL" clId="{104CAB95-5C69-4FC3-A8D0-E5B78C1A499A}" dt="2023-03-27T19:22:41.537" v="132" actId="14100"/>
          <ac:picMkLst>
            <pc:docMk/>
            <pc:sldMk cId="2978293429" sldId="1098"/>
            <ac:picMk id="6" creationId="{6DB01212-D472-5840-8A69-42C2E04B033A}"/>
          </ac:picMkLst>
        </pc:picChg>
      </pc:sldChg>
      <pc:sldChg chg="add del">
        <pc:chgData name="Munyaradzi Nicholas Murira" userId="6ab3fae5-94bd-47ef-9f25-6c1f645127cf" providerId="ADAL" clId="{104CAB95-5C69-4FC3-A8D0-E5B78C1A499A}" dt="2023-03-27T18:43:40.660" v="3" actId="47"/>
        <pc:sldMkLst>
          <pc:docMk/>
          <pc:sldMk cId="4213987494" sldId="1099"/>
        </pc:sldMkLst>
      </pc:sldChg>
      <pc:sldChg chg="add">
        <pc:chgData name="Munyaradzi Nicholas Murira" userId="6ab3fae5-94bd-47ef-9f25-6c1f645127cf" providerId="ADAL" clId="{104CAB95-5C69-4FC3-A8D0-E5B78C1A499A}" dt="2023-03-27T18:42:40.406" v="0"/>
        <pc:sldMkLst>
          <pc:docMk/>
          <pc:sldMk cId="138842109" sldId="1100"/>
        </pc:sldMkLst>
      </pc:sldChg>
      <pc:sldChg chg="modSp add mod">
        <pc:chgData name="Munyaradzi Nicholas Murira" userId="6ab3fae5-94bd-47ef-9f25-6c1f645127cf" providerId="ADAL" clId="{104CAB95-5C69-4FC3-A8D0-E5B78C1A499A}" dt="2023-03-27T19:09:28.207" v="95" actId="255"/>
        <pc:sldMkLst>
          <pc:docMk/>
          <pc:sldMk cId="501929735" sldId="1101"/>
        </pc:sldMkLst>
        <pc:spChg chg="mod">
          <ac:chgData name="Munyaradzi Nicholas Murira" userId="6ab3fae5-94bd-47ef-9f25-6c1f645127cf" providerId="ADAL" clId="{104CAB95-5C69-4FC3-A8D0-E5B78C1A499A}" dt="2023-03-27T19:09:28.207" v="95" actId="255"/>
          <ac:spMkLst>
            <pc:docMk/>
            <pc:sldMk cId="501929735" sldId="1101"/>
            <ac:spMk id="17" creationId="{00000000-0000-0000-0000-000000000000}"/>
          </ac:spMkLst>
        </pc:spChg>
      </pc:sldChg>
      <pc:sldMasterChg chg="delSldLayout">
        <pc:chgData name="Munyaradzi Nicholas Murira" userId="6ab3fae5-94bd-47ef-9f25-6c1f645127cf" providerId="ADAL" clId="{104CAB95-5C69-4FC3-A8D0-E5B78C1A499A}" dt="2023-03-27T19:03:47.406" v="67" actId="2696"/>
        <pc:sldMasterMkLst>
          <pc:docMk/>
          <pc:sldMasterMk cId="4118905666" sldId="2147483678"/>
        </pc:sldMasterMkLst>
        <pc:sldLayoutChg chg="del">
          <pc:chgData name="Munyaradzi Nicholas Murira" userId="6ab3fae5-94bd-47ef-9f25-6c1f645127cf" providerId="ADAL" clId="{104CAB95-5C69-4FC3-A8D0-E5B78C1A499A}" dt="2023-03-27T18:44:08.918" v="4" actId="47"/>
          <pc:sldLayoutMkLst>
            <pc:docMk/>
            <pc:sldMasterMk cId="4118905666" sldId="2147483678"/>
            <pc:sldLayoutMk cId="2269173267" sldId="2147483686"/>
          </pc:sldLayoutMkLst>
        </pc:sldLayoutChg>
        <pc:sldLayoutChg chg="del">
          <pc:chgData name="Munyaradzi Nicholas Murira" userId="6ab3fae5-94bd-47ef-9f25-6c1f645127cf" providerId="ADAL" clId="{104CAB95-5C69-4FC3-A8D0-E5B78C1A499A}" dt="2023-03-27T19:03:47.406" v="67" actId="2696"/>
          <pc:sldLayoutMkLst>
            <pc:docMk/>
            <pc:sldMasterMk cId="4118905666" sldId="2147483678"/>
            <pc:sldLayoutMk cId="695662536"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3964339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182063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480770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438073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211427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VPN and IPsec Concepts</a:t>
            </a:r>
          </a:p>
          <a:p>
            <a:r>
              <a:rPr lang="en-US" dirty="0"/>
              <a:t>8.2  - VPN Types of VPNs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8.2.1 – Remote-Access VPNs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8.2.3 – Site-to-Site IPsec VPNs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64133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5546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46564399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18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3.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7" r:id="rId3"/>
    <p:sldLayoutId id="2147483688" r:id="rId4"/>
    <p:sldLayoutId id="214748368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13691" y="1470582"/>
            <a:ext cx="5588019" cy="949596"/>
          </a:xfrm>
        </p:spPr>
        <p:txBody>
          <a:bodyPr/>
          <a:lstStyle/>
          <a:p>
            <a:pPr marL="285750" indent="-285750" fontAlgn="t">
              <a:buFont typeface="Wingdings" panose="05000000000000000000" pitchFamily="2" charset="2"/>
              <a:buChar char="ü"/>
            </a:pPr>
            <a:r>
              <a:rPr lang="en-GB" sz="2800" b="1" dirty="0">
                <a:solidFill>
                  <a:schemeClr val="bg1"/>
                </a:solidFill>
              </a:rPr>
              <a:t>Defending Systems and Devices</a:t>
            </a:r>
          </a:p>
          <a:p>
            <a:pPr marL="285750" indent="-285750" fontAlgn="t">
              <a:buFont typeface="Wingdings" panose="05000000000000000000" pitchFamily="2" charset="2"/>
              <a:buChar char="ü"/>
            </a:pPr>
            <a:r>
              <a:rPr lang="en-GB" b="1" dirty="0"/>
              <a:t>VPN</a:t>
            </a:r>
            <a:endParaRPr lang="en-GB" sz="2800" b="1" dirty="0">
              <a:solidFill>
                <a:schemeClr val="bg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endParaRPr lang="en-US" b="1" dirty="0"/>
          </a:p>
          <a:p>
            <a:pPr marL="0" indent="0" fontAlgn="ctr">
              <a:buNone/>
            </a:pPr>
            <a:r>
              <a:rPr lang="en-US" b="1" dirty="0">
                <a:solidFill>
                  <a:srgbClr val="002060"/>
                </a:solidFill>
              </a:rPr>
              <a:t>Defending Systems and Devices</a:t>
            </a:r>
          </a:p>
          <a:p>
            <a:pPr marL="0" indent="0" fontAlgn="ctr">
              <a:buNone/>
            </a:pPr>
            <a:r>
              <a:rPr lang="en-US" b="1" dirty="0"/>
              <a:t>VPN</a:t>
            </a:r>
          </a:p>
          <a:p>
            <a:pPr fontAlgn="ctr"/>
            <a:r>
              <a:rPr lang="en-US" dirty="0"/>
              <a:t>Benefits of VPN</a:t>
            </a:r>
            <a:r>
              <a:rPr lang="en-GB" dirty="0"/>
              <a:t>		</a:t>
            </a:r>
          </a:p>
          <a:p>
            <a:pPr fontAlgn="ctr"/>
            <a:r>
              <a:rPr lang="en-GB" dirty="0"/>
              <a:t>Types of VPN</a:t>
            </a:r>
          </a:p>
        </p:txBody>
      </p:sp>
    </p:spTree>
    <p:extLst>
      <p:ext uri="{BB962C8B-B14F-4D97-AF65-F5344CB8AC3E}">
        <p14:creationId xmlns:p14="http://schemas.microsoft.com/office/powerpoint/2010/main" val="218730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Defending Systems and Devices</a:t>
            </a:r>
            <a:endParaRPr lang="en-GB" sz="5400" dirty="0">
              <a:solidFill>
                <a:schemeClr val="bg1"/>
              </a:solidFill>
            </a:endParaRPr>
          </a:p>
        </p:txBody>
      </p:sp>
    </p:spTree>
    <p:extLst>
      <p:ext uri="{BB962C8B-B14F-4D97-AF65-F5344CB8AC3E}">
        <p14:creationId xmlns:p14="http://schemas.microsoft.com/office/powerpoint/2010/main" val="717577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5170646"/>
          </a:xfrm>
          <a:prstGeom prst="rect">
            <a:avLst/>
          </a:prstGeom>
        </p:spPr>
        <p:txBody>
          <a:bodyPr wrap="square">
            <a:spAutoFit/>
          </a:bodyPr>
          <a:lstStyle/>
          <a:p>
            <a:pPr algn="just"/>
            <a:r>
              <a:rPr lang="en-US" sz="2400" b="1" dirty="0">
                <a:solidFill>
                  <a:srgbClr val="002060"/>
                </a:solidFill>
              </a:rPr>
              <a:t>Host Hardening (</a:t>
            </a:r>
            <a:r>
              <a:rPr lang="en-US" sz="2400" dirty="0">
                <a:solidFill>
                  <a:srgbClr val="002060"/>
                </a:solidFill>
              </a:rPr>
              <a:t>Operating System Security) </a:t>
            </a:r>
            <a:r>
              <a:rPr lang="en-US" sz="2400" i="1" dirty="0">
                <a:solidFill>
                  <a:srgbClr val="002060"/>
                </a:solidFill>
              </a:rPr>
              <a:t>The operating system plays a critical role in the operation of a computer system and is the target of many attacks. </a:t>
            </a:r>
            <a:r>
              <a:rPr lang="en-US" sz="2400" dirty="0">
                <a:solidFill>
                  <a:srgbClr val="002060"/>
                </a:solidFill>
              </a:rPr>
              <a:t>An </a:t>
            </a:r>
            <a:r>
              <a:rPr lang="en-US" sz="2400" b="1" i="1" dirty="0">
                <a:solidFill>
                  <a:srgbClr val="002060"/>
                </a:solidFill>
              </a:rPr>
              <a:t>administrator</a:t>
            </a:r>
            <a:r>
              <a:rPr lang="en-US" sz="2400" dirty="0">
                <a:solidFill>
                  <a:srgbClr val="002060"/>
                </a:solidFill>
              </a:rPr>
              <a:t> hardens an operating system by modifying the default configuration to make it more secure to outside threats.</a:t>
            </a:r>
          </a:p>
          <a:p>
            <a:pPr algn="just"/>
            <a:r>
              <a:rPr lang="en-US" sz="2400" dirty="0">
                <a:solidFill>
                  <a:srgbClr val="002060"/>
                </a:solidFill>
              </a:rPr>
              <a:t> </a:t>
            </a:r>
            <a:r>
              <a:rPr lang="en-US" sz="2400" i="1" dirty="0">
                <a:solidFill>
                  <a:srgbClr val="002060"/>
                </a:solidFill>
              </a:rPr>
              <a:t>This process includes the removal of unnecessary programs and services. Another critical requirement of hardening operating systems is the application of security patches and updates. </a:t>
            </a:r>
          </a:p>
          <a:p>
            <a:pPr algn="just"/>
            <a:endParaRPr lang="en-US" sz="2400" dirty="0">
              <a:solidFill>
                <a:srgbClr val="002060"/>
              </a:solidFill>
            </a:endParaRPr>
          </a:p>
          <a:p>
            <a:pPr algn="just"/>
            <a:r>
              <a:rPr lang="en-US" sz="2400" b="1" dirty="0">
                <a:solidFill>
                  <a:srgbClr val="002060"/>
                </a:solidFill>
              </a:rPr>
              <a:t>Antimalware </a:t>
            </a:r>
            <a:r>
              <a:rPr lang="en-US" sz="2400" dirty="0">
                <a:solidFill>
                  <a:srgbClr val="002060"/>
                </a:solidFill>
              </a:rPr>
              <a:t>- Malware includes viruses, worms, Trojan horses, </a:t>
            </a:r>
            <a:r>
              <a:rPr lang="en-US" sz="2400" dirty="0" err="1">
                <a:solidFill>
                  <a:srgbClr val="002060"/>
                </a:solidFill>
              </a:rPr>
              <a:t>keyloggers</a:t>
            </a:r>
            <a:r>
              <a:rPr lang="en-US" sz="2400" dirty="0">
                <a:solidFill>
                  <a:srgbClr val="002060"/>
                </a:solidFill>
              </a:rPr>
              <a:t>, spyware, and adware. They all invade privacy, steal information, damage the system, or delete and corrupt data. </a:t>
            </a:r>
          </a:p>
          <a:p>
            <a:pPr algn="just"/>
            <a:r>
              <a:rPr lang="en-US" sz="2400" i="1" dirty="0">
                <a:solidFill>
                  <a:srgbClr val="002060"/>
                </a:solidFill>
              </a:rPr>
              <a:t>It is important to protect computers and mobile devices using reputable antimalware software. </a:t>
            </a: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1844788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062651"/>
          </a:xfrm>
          <a:prstGeom prst="rect">
            <a:avLst/>
          </a:prstGeom>
        </p:spPr>
        <p:txBody>
          <a:bodyPr wrap="square">
            <a:spAutoFit/>
          </a:bodyPr>
          <a:lstStyle/>
          <a:p>
            <a:pPr algn="just"/>
            <a:endParaRPr lang="en-US" dirty="0">
              <a:solidFill>
                <a:srgbClr val="002060"/>
              </a:solidFill>
            </a:endParaRPr>
          </a:p>
          <a:p>
            <a:pPr algn="just"/>
            <a:r>
              <a:rPr lang="en-US" sz="2400" b="1" dirty="0">
                <a:solidFill>
                  <a:srgbClr val="002060"/>
                </a:solidFill>
              </a:rPr>
              <a:t>Patch Management </a:t>
            </a:r>
            <a:r>
              <a:rPr lang="en-US" sz="2400" dirty="0">
                <a:solidFill>
                  <a:srgbClr val="002060"/>
                </a:solidFill>
              </a:rPr>
              <a:t>- Patches are code updates that manufacturers provide to prevent a newly discovered virus or worm from making a successful attack. </a:t>
            </a:r>
          </a:p>
          <a:p>
            <a:pPr algn="just"/>
            <a:r>
              <a:rPr lang="en-US" sz="2400" i="1" dirty="0">
                <a:solidFill>
                  <a:srgbClr val="002060"/>
                </a:solidFill>
              </a:rPr>
              <a:t>Manufacturers combine patches and upgrades into a comprehensive update application called a service pack. </a:t>
            </a:r>
          </a:p>
          <a:p>
            <a:pPr algn="just"/>
            <a:endParaRPr lang="en-US" sz="2400" dirty="0">
              <a:solidFill>
                <a:srgbClr val="002060"/>
              </a:solidFill>
            </a:endParaRPr>
          </a:p>
          <a:p>
            <a:pPr algn="just"/>
            <a:r>
              <a:rPr lang="en-US" sz="2400" b="1" dirty="0">
                <a:solidFill>
                  <a:srgbClr val="002060"/>
                </a:solidFill>
              </a:rPr>
              <a:t>Host-based Firewalls </a:t>
            </a:r>
            <a:r>
              <a:rPr lang="en-US" sz="2400" dirty="0">
                <a:solidFill>
                  <a:srgbClr val="002060"/>
                </a:solidFill>
              </a:rPr>
              <a:t>- A software firewall is a program that runs on a computer to </a:t>
            </a:r>
            <a:r>
              <a:rPr lang="en-US" sz="2400" i="1" dirty="0">
                <a:solidFill>
                  <a:srgbClr val="002060"/>
                </a:solidFill>
              </a:rPr>
              <a:t>allow or deny traffic between the computer and other connected computers. </a:t>
            </a:r>
            <a:endParaRPr lang="en-US" sz="2400" dirty="0">
              <a:solidFill>
                <a:srgbClr val="002060"/>
              </a:solidFill>
            </a:endParaRPr>
          </a:p>
          <a:p>
            <a:pPr algn="just"/>
            <a:endParaRPr lang="en-US" sz="2400" dirty="0">
              <a:solidFill>
                <a:srgbClr val="002060"/>
              </a:solidFill>
            </a:endParaRPr>
          </a:p>
          <a:p>
            <a:pPr algn="just"/>
            <a:r>
              <a:rPr lang="en-US" sz="2400" i="1" dirty="0">
                <a:solidFill>
                  <a:srgbClr val="002060"/>
                </a:solidFill>
              </a:rPr>
              <a:t>The software firewall applies a set of rules to data transmissions through inspection and filtering of data packets</a:t>
            </a:r>
            <a:r>
              <a:rPr lang="en-US" i="1" dirty="0">
                <a:solidFill>
                  <a:srgbClr val="002060"/>
                </a:solidFill>
              </a:rPr>
              <a:t>. </a:t>
            </a:r>
          </a:p>
        </p:txBody>
      </p:sp>
    </p:spTree>
    <p:custDataLst>
      <p:tags r:id="rId1"/>
    </p:custDataLst>
    <p:extLst>
      <p:ext uri="{BB962C8B-B14F-4D97-AF65-F5344CB8AC3E}">
        <p14:creationId xmlns:p14="http://schemas.microsoft.com/office/powerpoint/2010/main" val="501929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Defending Systems and Devices</a:t>
            </a:r>
          </a:p>
        </p:txBody>
      </p:sp>
      <p:sp>
        <p:nvSpPr>
          <p:cNvPr id="17" name="Rectangle 16"/>
          <p:cNvSpPr/>
          <p:nvPr/>
        </p:nvSpPr>
        <p:spPr>
          <a:xfrm>
            <a:off x="144087" y="681496"/>
            <a:ext cx="11837707" cy="4431983"/>
          </a:xfrm>
          <a:prstGeom prst="rect">
            <a:avLst/>
          </a:prstGeom>
        </p:spPr>
        <p:txBody>
          <a:bodyPr wrap="square">
            <a:spAutoFit/>
          </a:bodyPr>
          <a:lstStyle/>
          <a:p>
            <a:pPr algn="just"/>
            <a:endParaRPr lang="en-US" dirty="0">
              <a:solidFill>
                <a:srgbClr val="002060"/>
              </a:solidFill>
            </a:endParaRPr>
          </a:p>
          <a:p>
            <a:pPr algn="just"/>
            <a:r>
              <a:rPr lang="en-US" sz="2400" b="1" dirty="0">
                <a:solidFill>
                  <a:srgbClr val="002060"/>
                </a:solidFill>
              </a:rPr>
              <a:t>Host Intrusion Detection Systems</a:t>
            </a:r>
            <a:r>
              <a:rPr lang="en-US" sz="2400" dirty="0">
                <a:solidFill>
                  <a:srgbClr val="002060"/>
                </a:solidFill>
              </a:rPr>
              <a:t> - A host intrusion detection system (HIDS) is software that runs on a host computer that monitors suspicious activity. </a:t>
            </a:r>
          </a:p>
          <a:p>
            <a:pPr algn="just"/>
            <a:endParaRPr lang="en-US" sz="2400" b="1" dirty="0">
              <a:solidFill>
                <a:srgbClr val="002060"/>
              </a:solidFill>
            </a:endParaRPr>
          </a:p>
          <a:p>
            <a:pPr algn="just"/>
            <a:r>
              <a:rPr lang="en-US" sz="2400" b="1" dirty="0">
                <a:solidFill>
                  <a:srgbClr val="002060"/>
                </a:solidFill>
              </a:rPr>
              <a:t>Secure Communications (VPNs) </a:t>
            </a:r>
            <a:r>
              <a:rPr lang="en-US" sz="2400" dirty="0">
                <a:solidFill>
                  <a:srgbClr val="002060"/>
                </a:solidFill>
              </a:rPr>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endParaRPr lang="en-US" dirty="0"/>
          </a:p>
          <a:p>
            <a:pPr algn="just"/>
            <a:endParaRPr lang="en-US" dirty="0">
              <a:solidFill>
                <a:srgbClr val="002060"/>
              </a:solidFill>
            </a:endParaRPr>
          </a:p>
          <a:p>
            <a:endParaRPr lang="en-US" dirty="0"/>
          </a:p>
          <a:p>
            <a:pPr marL="0" lvl="1"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955116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355312"/>
          </a:xfrm>
          <a:prstGeom prst="rect">
            <a:avLst/>
          </a:prstGeom>
        </p:spPr>
        <p:txBody>
          <a:bodyPr wrap="square">
            <a:spAutoFit/>
          </a:bodyPr>
          <a:lstStyle/>
          <a:p>
            <a:pPr algn="just"/>
            <a:r>
              <a:rPr lang="en-US" b="1" dirty="0">
                <a:solidFill>
                  <a:srgbClr val="002060"/>
                </a:solidFill>
              </a:rPr>
              <a:t>Physical Protection</a:t>
            </a:r>
          </a:p>
          <a:p>
            <a:pPr algn="just"/>
            <a:endParaRPr lang="en-US" b="1" dirty="0">
              <a:solidFill>
                <a:srgbClr val="002060"/>
              </a:solidFill>
            </a:endParaRPr>
          </a:p>
          <a:p>
            <a:pPr algn="just"/>
            <a:r>
              <a:rPr lang="en-US" sz="2400" b="1" dirty="0">
                <a:solidFill>
                  <a:srgbClr val="002060"/>
                </a:solidFill>
              </a:rPr>
              <a:t>Security Cables and Locks </a:t>
            </a:r>
            <a:r>
              <a:rPr lang="en-US" sz="2400" dirty="0">
                <a:solidFill>
                  <a:srgbClr val="002060"/>
                </a:solidFill>
              </a:rPr>
              <a:t>- There are several methods of physically protecting computer equipment: Use cable locks, Keep telecommunication rooms locked, Use security cages around equipment.</a:t>
            </a:r>
          </a:p>
          <a:p>
            <a:pPr algn="just"/>
            <a:endParaRPr lang="en-US" sz="2400" dirty="0">
              <a:solidFill>
                <a:srgbClr val="002060"/>
              </a:solidFill>
            </a:endParaRPr>
          </a:p>
          <a:p>
            <a:pPr algn="just"/>
            <a:r>
              <a:rPr lang="en-US" sz="2400" b="1" dirty="0">
                <a:solidFill>
                  <a:srgbClr val="002060"/>
                </a:solidFill>
              </a:rPr>
              <a:t>Idle Timeout and Screen Lock</a:t>
            </a:r>
            <a:r>
              <a:rPr lang="en-US" sz="2400" dirty="0">
                <a:solidFill>
                  <a:srgbClr val="002060"/>
                </a:solidFill>
              </a:rPr>
              <a:t> - Employees may or may not log out of their computer when they leave the workplace. Therefore, it is a security best practice to configure an idle timer that will automatically log the user out and lock the screen. </a:t>
            </a:r>
          </a:p>
          <a:p>
            <a:pPr algn="just"/>
            <a:endParaRPr lang="en-US" sz="2400" b="1" dirty="0">
              <a:solidFill>
                <a:srgbClr val="002060"/>
              </a:solidFill>
            </a:endParaRPr>
          </a:p>
          <a:p>
            <a:pPr algn="just"/>
            <a:r>
              <a:rPr lang="en-US" sz="2400" b="1" dirty="0">
                <a:solidFill>
                  <a:srgbClr val="002060"/>
                </a:solidFill>
              </a:rPr>
              <a:t>Login Times </a:t>
            </a:r>
            <a:r>
              <a:rPr lang="en-US" sz="2400" dirty="0">
                <a:solidFill>
                  <a:srgbClr val="002060"/>
                </a:solidFill>
              </a:rPr>
              <a:t>- In some situations, an organization may want employees to log in during specific hours, such as 7 a.m. to 6 p.m. The system blocks logins during the hours that fall outside of the allowed login hours.</a:t>
            </a:r>
          </a:p>
          <a:p>
            <a:endParaRPr lang="en-US" sz="2400" dirty="0">
              <a:solidFill>
                <a:srgbClr val="00206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2458596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5050895" cy="975783"/>
          </a:xfrm>
        </p:spPr>
        <p:txBody>
          <a:bodyPr>
            <a:noAutofit/>
          </a:bodyPr>
          <a:lstStyle/>
          <a:p>
            <a:pPr algn="l"/>
            <a:r>
              <a:rPr lang="en-US" sz="2800" dirty="0"/>
              <a:t>Virtual Private Networks</a:t>
            </a:r>
            <a:br>
              <a:rPr lang="en-US" sz="2800" dirty="0"/>
            </a:br>
            <a:r>
              <a:rPr lang="en-US" sz="28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95748" y="1156344"/>
            <a:ext cx="6755456" cy="3957339"/>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are used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endParaRPr lang="en-US" sz="2400" dirty="0">
              <a:solidFill>
                <a:srgbClr val="000000"/>
              </a:solidFill>
            </a:endParaRP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a:t>
            </a:r>
            <a:r>
              <a:rPr lang="en-US" sz="2400" b="1">
                <a:solidFill>
                  <a:srgbClr val="000000"/>
                </a:solidFill>
              </a:rPr>
              <a:t>network</a:t>
            </a:r>
            <a:r>
              <a:rPr lang="en-US" sz="2400">
                <a:solidFill>
                  <a:srgbClr val="000000"/>
                </a:solidFill>
              </a:rPr>
              <a:t>.</a:t>
            </a:r>
          </a:p>
          <a:p>
            <a:pPr marL="342900" indent="-342900" algn="just">
              <a:buFont typeface="Wingdings" panose="05000000000000000000" pitchFamily="2" charset="2"/>
              <a:buChar char="§"/>
            </a:pPr>
            <a:endParaRPr lang="en-US" sz="2400" dirty="0">
              <a:solidFill>
                <a:srgbClr val="000000"/>
              </a:solidFill>
            </a:endParaRP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305081624"/>
              </p:ext>
            </p:extLst>
          </p:nvPr>
        </p:nvGraphicFramePr>
        <p:xfrm>
          <a:off x="575962" y="1205007"/>
          <a:ext cx="11226331" cy="459232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sz="2000" b="1" dirty="0">
                          <a:solidFill>
                            <a:srgbClr val="000000"/>
                          </a:solidFill>
                        </a:rPr>
                        <a:t>Cost Savings</a:t>
                      </a:r>
                    </a:p>
                  </a:txBody>
                  <a:tcPr/>
                </a:tc>
                <a:tc>
                  <a:txBody>
                    <a:bodyPr/>
                    <a:lstStyle/>
                    <a:p>
                      <a:pPr algn="just"/>
                      <a:r>
                        <a:rPr lang="en-US" sz="2400" dirty="0"/>
                        <a:t>Organizations can use VPNs to </a:t>
                      </a:r>
                      <a:r>
                        <a:rPr lang="en-US" sz="2400" b="1" i="1" dirty="0">
                          <a:solidFill>
                            <a:srgbClr val="0070C0"/>
                          </a:solidFill>
                        </a:rPr>
                        <a:t>reduce their connectivity costs</a:t>
                      </a:r>
                      <a:r>
                        <a:rPr lang="en-US" sz="2400" dirty="0"/>
                        <a:t> while simultaneously </a:t>
                      </a:r>
                      <a:r>
                        <a:rPr lang="en-US" sz="2400" b="1" i="1" dirty="0">
                          <a:solidFill>
                            <a:srgbClr val="0070C0"/>
                          </a:solidFill>
                        </a:rPr>
                        <a:t>increasing remote connection bandwidth</a:t>
                      </a:r>
                      <a:r>
                        <a:rPr lang="en-US" sz="2400" dirty="0"/>
                        <a:t>.</a:t>
                      </a:r>
                      <a:endParaRPr lang="en-US" sz="2400"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sz="2000" b="1" dirty="0">
                          <a:solidFill>
                            <a:srgbClr val="000000"/>
                          </a:solidFill>
                        </a:rPr>
                        <a:t>Security</a:t>
                      </a:r>
                    </a:p>
                  </a:txBody>
                  <a:tcPr/>
                </a:tc>
                <a:tc>
                  <a:txBody>
                    <a:bodyPr/>
                    <a:lstStyle/>
                    <a:p>
                      <a:pPr algn="just"/>
                      <a:r>
                        <a:rPr lang="en-US" sz="2400" b="1" i="1" dirty="0">
                          <a:solidFill>
                            <a:srgbClr val="0070C0"/>
                          </a:solidFill>
                        </a:rPr>
                        <a:t>Encryption and authentication protocols </a:t>
                      </a:r>
                      <a:r>
                        <a:rPr lang="en-US" sz="2400" dirty="0"/>
                        <a:t>protect data from unauthorized access.</a:t>
                      </a:r>
                      <a:endParaRPr lang="en-US" sz="2400"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sz="2000" b="1" dirty="0">
                          <a:solidFill>
                            <a:srgbClr val="000000"/>
                          </a:solidFill>
                        </a:rPr>
                        <a:t>Scalability</a:t>
                      </a:r>
                    </a:p>
                  </a:txBody>
                  <a:tcPr/>
                </a:tc>
                <a:tc>
                  <a:txBody>
                    <a:bodyPr/>
                    <a:lstStyle/>
                    <a:p>
                      <a:pPr algn="just"/>
                      <a:r>
                        <a:rPr lang="en-US" sz="2400" dirty="0"/>
                        <a:t>VPNs allow organizations to use the internet, making it </a:t>
                      </a:r>
                      <a:r>
                        <a:rPr lang="en-US" sz="2400" b="1" i="1" dirty="0">
                          <a:solidFill>
                            <a:srgbClr val="0070C0"/>
                          </a:solidFill>
                        </a:rPr>
                        <a:t>easy to add new users without adding significant infrastructure</a:t>
                      </a:r>
                      <a:r>
                        <a:rPr lang="en-US" sz="2400" dirty="0"/>
                        <a:t>.</a:t>
                      </a:r>
                      <a:endParaRPr lang="en-US" sz="2400"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sz="2000" b="1" dirty="0">
                          <a:solidFill>
                            <a:srgbClr val="000000"/>
                          </a:solidFill>
                        </a:rPr>
                        <a:t>Compatibility</a:t>
                      </a:r>
                    </a:p>
                  </a:txBody>
                  <a:tcPr/>
                </a:tc>
                <a:tc>
                  <a:txBody>
                    <a:bodyPr/>
                    <a:lstStyle/>
                    <a:p>
                      <a:pPr algn="just"/>
                      <a:r>
                        <a:rPr lang="en-US" sz="2400" dirty="0"/>
                        <a:t>VPNs can be implemented </a:t>
                      </a:r>
                      <a:r>
                        <a:rPr lang="en-US" sz="2400" b="1" i="1" dirty="0">
                          <a:solidFill>
                            <a:srgbClr val="0070C0"/>
                          </a:solidFill>
                        </a:rPr>
                        <a:t>across a wide variety of WAN link </a:t>
                      </a:r>
                      <a:r>
                        <a:rPr lang="en-US" sz="2400" dirty="0"/>
                        <a:t>options including broadband technologies. Remote workers can </a:t>
                      </a:r>
                      <a:r>
                        <a:rPr lang="en-US" sz="2400" b="1" i="1" dirty="0">
                          <a:solidFill>
                            <a:srgbClr val="0070C0"/>
                          </a:solidFill>
                        </a:rPr>
                        <a:t>use these high-speed connections to gain secure access</a:t>
                      </a:r>
                      <a:r>
                        <a:rPr lang="en-US" sz="2400" dirty="0"/>
                        <a:t> to corporate networks.</a:t>
                      </a:r>
                      <a:endParaRPr lang="en-US" sz="2400"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endParaRPr lang="en-US" sz="1800" i="1" dirty="0">
                        <a:solidFill>
                          <a:srgbClr val="000000"/>
                        </a:solidFill>
                      </a:endParaRP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742782" cy="975783"/>
          </a:xfrm>
        </p:spPr>
        <p:txBody>
          <a:bodyPr>
            <a:noAutofit/>
          </a:bodyPr>
          <a:lstStyle/>
          <a:p>
            <a:pPr algn="l"/>
            <a:r>
              <a:rPr lang="en-US" sz="2800" dirty="0"/>
              <a:t>Virtual Private Networks</a:t>
            </a:r>
            <a:br>
              <a:rPr lang="en-US" sz="2800" dirty="0"/>
            </a:br>
            <a:r>
              <a:rPr lang="en-US" sz="28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p>
          <a:p>
            <a:pPr marL="342900" indent="-342900" algn="just">
              <a:buFont typeface="Wingdings" panose="05000000000000000000" pitchFamily="2" charset="2"/>
              <a:buChar char="§"/>
            </a:pPr>
            <a:r>
              <a:rPr lang="en-US" sz="2400" dirty="0">
                <a:solidFill>
                  <a:srgbClr val="000000"/>
                </a:solidFill>
              </a:rPr>
              <a:t>VPN traffic is only encrypted between the gateways. </a:t>
            </a:r>
          </a:p>
          <a:p>
            <a:pPr marL="342900" indent="-342900" algn="just">
              <a:buFont typeface="Wingdings" panose="05000000000000000000" pitchFamily="2" charset="2"/>
              <a:buChar char="§"/>
            </a:pPr>
            <a:r>
              <a:rPr lang="en-US" sz="24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483542" cy="975783"/>
          </a:xfrm>
        </p:spPr>
        <p:txBody>
          <a:bodyPr>
            <a:normAutofit fontScale="90000"/>
          </a:bodyPr>
          <a:lstStyle/>
          <a:p>
            <a:pPr algn="l"/>
            <a:r>
              <a:rPr lang="en-US" sz="1800" dirty="0"/>
              <a:t>Virtual Private Networks</a:t>
            </a:r>
            <a:br>
              <a:rPr lang="en-US" sz="3600" dirty="0"/>
            </a:br>
            <a:r>
              <a:rPr lang="en-US" sz="24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8.2 Types of VPNs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5860280" cy="4147368"/>
          </a:xfrm>
        </p:spPr>
        <p:txBody>
          <a:bodyPr/>
          <a:lstStyle/>
          <a:p>
            <a:pPr marL="380990" indent="-380990" algn="l">
              <a:buFont typeface="Arial" panose="020B0604020202020204" pitchFamily="34" charset="0"/>
              <a:buChar char="•"/>
            </a:pPr>
            <a:r>
              <a:rPr lang="en-US" sz="2400" dirty="0">
                <a:solidFill>
                  <a:srgbClr val="000000"/>
                </a:solidFill>
              </a:rPr>
              <a:t>Remote-access VPNs let remote and mobile users securely connect to the enterprise. </a:t>
            </a:r>
          </a:p>
          <a:p>
            <a:pPr marL="380990" indent="-380990" algn="l">
              <a:buFont typeface="Arial" panose="020B0604020202020204" pitchFamily="34" charset="0"/>
              <a:buChar char="•"/>
            </a:pPr>
            <a:endParaRPr lang="en-US" sz="2400" dirty="0">
              <a:solidFill>
                <a:srgbClr val="000000"/>
              </a:solidFill>
            </a:endParaRPr>
          </a:p>
          <a:p>
            <a:pPr marL="478435" lvl="1" indent="-380990"/>
            <a:r>
              <a:rPr lang="en-US" b="1" dirty="0">
                <a:solidFill>
                  <a:srgbClr val="000000"/>
                </a:solidFill>
              </a:rPr>
              <a:t>Clientless VPN connection</a:t>
            </a:r>
            <a:r>
              <a:rPr lang="en-US" dirty="0">
                <a:solidFill>
                  <a:srgbClr val="000000"/>
                </a:solidFill>
              </a:rPr>
              <a:t> -The connection is secured using a web browser SSL connection.</a:t>
            </a:r>
          </a:p>
          <a:p>
            <a:pPr marL="97445" lvl="1" indent="0">
              <a:buNone/>
            </a:pPr>
            <a:endParaRPr lang="en-US" dirty="0">
              <a:solidFill>
                <a:srgbClr val="000000"/>
              </a:solidFill>
            </a:endParaRPr>
          </a:p>
          <a:p>
            <a:pPr marL="478435" lvl="1" indent="-380990"/>
            <a:r>
              <a:rPr lang="en-US" b="1" dirty="0">
                <a:solidFill>
                  <a:srgbClr val="000000"/>
                </a:solidFill>
              </a:rPr>
              <a:t>Client-based VPN connection</a:t>
            </a:r>
            <a:r>
              <a:rPr lang="en-US"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236065" y="1649896"/>
            <a:ext cx="5379974" cy="3352345"/>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647628" cy="4941267"/>
          </a:xfrm>
        </p:spPr>
        <p:txBody>
          <a:bodyPr/>
          <a:lstStyle/>
          <a:p>
            <a:pPr marL="380990" indent="-380990" algn="l">
              <a:buFont typeface="Arial" panose="020B0604020202020204" pitchFamily="34" charset="0"/>
              <a:buChar char="•"/>
            </a:pPr>
            <a:r>
              <a:rPr lang="en-US" sz="2133" dirty="0">
                <a:solidFill>
                  <a:srgbClr val="000000"/>
                </a:solidFill>
              </a:rPr>
              <a:t>Site-to-site VPNs connect networks across an untrusted network such as the internet.</a:t>
            </a:r>
          </a:p>
          <a:p>
            <a:pPr marL="380990" indent="-380990" algn="l">
              <a:buFont typeface="Arial" panose="020B0604020202020204" pitchFamily="34" charset="0"/>
              <a:buChar char="•"/>
            </a:pPr>
            <a:r>
              <a:rPr lang="en-US" sz="2133" dirty="0">
                <a:solidFill>
                  <a:srgbClr val="000000"/>
                </a:solidFill>
              </a:rPr>
              <a:t>End hosts send and receive normal unencrypted TCP/IP traffic through a VPN gateway.</a:t>
            </a:r>
          </a:p>
          <a:p>
            <a:pPr marL="380990" indent="-380990" algn="l">
              <a:buFont typeface="Arial" panose="020B0604020202020204" pitchFamily="34" charset="0"/>
              <a:buChar char="•"/>
            </a:pPr>
            <a:r>
              <a:rPr lang="en-US" sz="2133"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457056" y="2557204"/>
            <a:ext cx="5158981" cy="2107971"/>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3026</TotalTime>
  <Words>910</Words>
  <Application>Microsoft Office PowerPoint</Application>
  <PresentationFormat>Widescreen</PresentationFormat>
  <Paragraphs>100</Paragraphs>
  <Slides>15</Slides>
  <Notes>11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15</vt:i4>
      </vt:variant>
    </vt:vector>
  </HeadingPairs>
  <TitlesOfParts>
    <vt:vector size="24"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Today’s objectives</vt:lpstr>
      <vt:lpstr>Defending Systems and Devices</vt:lpstr>
      <vt:lpstr>Defending Systems and Devices</vt:lpstr>
      <vt:lpstr>Defending Systems and Devices</vt:lpstr>
      <vt:lpstr>Defending Systems and Devices</vt:lpstr>
      <vt:lpstr>Defending Systems and Devices</vt:lpstr>
      <vt:lpstr>Virtual Private Networks Introduction</vt:lpstr>
      <vt:lpstr>Virtual Private Networks Benefits</vt:lpstr>
      <vt:lpstr>Virtual Private Networks Site to Site and Remote Access VPNs</vt:lpstr>
      <vt:lpstr>8.2 Types of VPNs</vt:lpstr>
      <vt:lpstr>Types of VPNs Remote-Access VPNs</vt:lpstr>
      <vt:lpstr>Types of VPNs Site-to-Site IPsec VPNs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210</cp:revision>
  <dcterms:created xsi:type="dcterms:W3CDTF">2021-03-05T06:07:01Z</dcterms:created>
  <dcterms:modified xsi:type="dcterms:W3CDTF">2023-03-27T19:22:52Z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