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59" r:id="rId6"/>
    <p:sldId id="260" r:id="rId7"/>
    <p:sldId id="261" r:id="rId8"/>
    <p:sldId id="258" r:id="rId9"/>
    <p:sldId id="263" r:id="rId10"/>
    <p:sldId id="262" r:id="rId11"/>
    <p:sldId id="264" r:id="rId12"/>
    <p:sldId id="265"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A6CA66-510A-4E90-BFB5-90E92559DDF9}" v="49" dt="2026-06-21T18:55:57.8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5" d="100"/>
          <a:sy n="75" d="100"/>
        </p:scale>
        <p:origin x="97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gufta Begum (2508585)" userId="cae70fba-5f33-47ad-8473-aa146783057d" providerId="ADAL" clId="{9B04BF7A-53F7-44CD-BA1D-72DD1C7BADEC}"/>
    <pc:docChg chg="undo custSel addSld delSld modSld sldOrd">
      <pc:chgData name="Shagufta Begum (2508585)" userId="cae70fba-5f33-47ad-8473-aa146783057d" providerId="ADAL" clId="{9B04BF7A-53F7-44CD-BA1D-72DD1C7BADEC}" dt="2026-06-21T19:20:16.289" v="3446" actId="20577"/>
      <pc:docMkLst>
        <pc:docMk/>
      </pc:docMkLst>
      <pc:sldChg chg="addSp modSp mod setBg addAnim">
        <pc:chgData name="Shagufta Begum (2508585)" userId="cae70fba-5f33-47ad-8473-aa146783057d" providerId="ADAL" clId="{9B04BF7A-53F7-44CD-BA1D-72DD1C7BADEC}" dt="2026-06-21T18:55:16.883" v="2677" actId="20577"/>
        <pc:sldMkLst>
          <pc:docMk/>
          <pc:sldMk cId="861749292" sldId="256"/>
        </pc:sldMkLst>
        <pc:spChg chg="mod">
          <ac:chgData name="Shagufta Begum (2508585)" userId="cae70fba-5f33-47ad-8473-aa146783057d" providerId="ADAL" clId="{9B04BF7A-53F7-44CD-BA1D-72DD1C7BADEC}" dt="2026-06-21T18:55:16.883" v="2677" actId="20577"/>
          <ac:spMkLst>
            <pc:docMk/>
            <pc:sldMk cId="861749292" sldId="256"/>
            <ac:spMk id="2" creationId="{7621BC40-CA1B-550A-6313-A4660273085D}"/>
          </ac:spMkLst>
        </pc:spChg>
        <pc:spChg chg="mod">
          <ac:chgData name="Shagufta Begum (2508585)" userId="cae70fba-5f33-47ad-8473-aa146783057d" providerId="ADAL" clId="{9B04BF7A-53F7-44CD-BA1D-72DD1C7BADEC}" dt="2026-06-20T22:15:59.470" v="2013" actId="255"/>
          <ac:spMkLst>
            <pc:docMk/>
            <pc:sldMk cId="861749292" sldId="256"/>
            <ac:spMk id="3" creationId="{99132A92-20BB-CAAD-4156-0910537F6F6D}"/>
          </ac:spMkLst>
        </pc:spChg>
        <pc:spChg chg="add">
          <ac:chgData name="Shagufta Begum (2508585)" userId="cae70fba-5f33-47ad-8473-aa146783057d" providerId="ADAL" clId="{9B04BF7A-53F7-44CD-BA1D-72DD1C7BADEC}" dt="2026-06-20T20:09:00.441" v="607" actId="26606"/>
          <ac:spMkLst>
            <pc:docMk/>
            <pc:sldMk cId="861749292" sldId="256"/>
            <ac:spMk id="8" creationId="{6F5A5072-7B47-4D32-B52A-4EBBF590B8A5}"/>
          </ac:spMkLst>
        </pc:spChg>
        <pc:spChg chg="add">
          <ac:chgData name="Shagufta Begum (2508585)" userId="cae70fba-5f33-47ad-8473-aa146783057d" providerId="ADAL" clId="{9B04BF7A-53F7-44CD-BA1D-72DD1C7BADEC}" dt="2026-06-20T20:09:00.441" v="607" actId="26606"/>
          <ac:spMkLst>
            <pc:docMk/>
            <pc:sldMk cId="861749292" sldId="256"/>
            <ac:spMk id="10" creationId="{9715DAF0-AE1B-46C9-8A6B-DB2AA05AB91D}"/>
          </ac:spMkLst>
        </pc:spChg>
        <pc:spChg chg="add">
          <ac:chgData name="Shagufta Begum (2508585)" userId="cae70fba-5f33-47ad-8473-aa146783057d" providerId="ADAL" clId="{9B04BF7A-53F7-44CD-BA1D-72DD1C7BADEC}" dt="2026-06-20T20:09:00.441" v="607" actId="26606"/>
          <ac:spMkLst>
            <pc:docMk/>
            <pc:sldMk cId="861749292" sldId="256"/>
            <ac:spMk id="12" creationId="{6016219D-510E-4184-9090-6D5578A87BD1}"/>
          </ac:spMkLst>
        </pc:spChg>
        <pc:spChg chg="add">
          <ac:chgData name="Shagufta Begum (2508585)" userId="cae70fba-5f33-47ad-8473-aa146783057d" providerId="ADAL" clId="{9B04BF7A-53F7-44CD-BA1D-72DD1C7BADEC}" dt="2026-06-20T20:09:00.441" v="607" actId="26606"/>
          <ac:spMkLst>
            <pc:docMk/>
            <pc:sldMk cId="861749292" sldId="256"/>
            <ac:spMk id="14" creationId="{AFF4A713-7B75-4B21-90D7-5AB19547C728}"/>
          </ac:spMkLst>
        </pc:spChg>
        <pc:spChg chg="add">
          <ac:chgData name="Shagufta Begum (2508585)" userId="cae70fba-5f33-47ad-8473-aa146783057d" providerId="ADAL" clId="{9B04BF7A-53F7-44CD-BA1D-72DD1C7BADEC}" dt="2026-06-20T20:09:00.441" v="607" actId="26606"/>
          <ac:spMkLst>
            <pc:docMk/>
            <pc:sldMk cId="861749292" sldId="256"/>
            <ac:spMk id="16" creationId="{DC631C0B-6DA6-4E57-8231-CE32B3434A7E}"/>
          </ac:spMkLst>
        </pc:spChg>
        <pc:spChg chg="add">
          <ac:chgData name="Shagufta Begum (2508585)" userId="cae70fba-5f33-47ad-8473-aa146783057d" providerId="ADAL" clId="{9B04BF7A-53F7-44CD-BA1D-72DD1C7BADEC}" dt="2026-06-20T20:09:00.441" v="607" actId="26606"/>
          <ac:spMkLst>
            <pc:docMk/>
            <pc:sldMk cId="861749292" sldId="256"/>
            <ac:spMk id="18" creationId="{C29501E6-A978-4A61-9689-9085AF97A53A}"/>
          </ac:spMkLst>
        </pc:spChg>
      </pc:sldChg>
      <pc:sldChg chg="addSp delSp modSp new mod ord setBg">
        <pc:chgData name="Shagufta Begum (2508585)" userId="cae70fba-5f33-47ad-8473-aa146783057d" providerId="ADAL" clId="{9B04BF7A-53F7-44CD-BA1D-72DD1C7BADEC}" dt="2026-06-20T21:36:03.338" v="1505"/>
        <pc:sldMkLst>
          <pc:docMk/>
          <pc:sldMk cId="2931704721" sldId="258"/>
        </pc:sldMkLst>
        <pc:spChg chg="mod">
          <ac:chgData name="Shagufta Begum (2508585)" userId="cae70fba-5f33-47ad-8473-aa146783057d" providerId="ADAL" clId="{9B04BF7A-53F7-44CD-BA1D-72DD1C7BADEC}" dt="2026-06-20T21:24:40.137" v="1401" actId="20577"/>
          <ac:spMkLst>
            <pc:docMk/>
            <pc:sldMk cId="2931704721" sldId="258"/>
            <ac:spMk id="2" creationId="{6515E919-D1BA-F2CA-9AD8-8743A3240FDB}"/>
          </ac:spMkLst>
        </pc:spChg>
        <pc:spChg chg="mod ord">
          <ac:chgData name="Shagufta Begum (2508585)" userId="cae70fba-5f33-47ad-8473-aa146783057d" providerId="ADAL" clId="{9B04BF7A-53F7-44CD-BA1D-72DD1C7BADEC}" dt="2026-06-20T21:35:19.631" v="1501" actId="27636"/>
          <ac:spMkLst>
            <pc:docMk/>
            <pc:sldMk cId="2931704721" sldId="258"/>
            <ac:spMk id="3" creationId="{33CCADED-E1C1-AD4A-1A2A-E1BCFC8EA942}"/>
          </ac:spMkLst>
        </pc:spChg>
        <pc:spChg chg="add">
          <ac:chgData name="Shagufta Begum (2508585)" userId="cae70fba-5f33-47ad-8473-aa146783057d" providerId="ADAL" clId="{9B04BF7A-53F7-44CD-BA1D-72DD1C7BADEC}" dt="2026-06-18T16:07:14.901" v="278" actId="26606"/>
          <ac:spMkLst>
            <pc:docMk/>
            <pc:sldMk cId="2931704721" sldId="258"/>
            <ac:spMk id="25" creationId="{04812C46-200A-4DEB-A05E-3ED6C68C2387}"/>
          </ac:spMkLst>
        </pc:spChg>
        <pc:spChg chg="add">
          <ac:chgData name="Shagufta Begum (2508585)" userId="cae70fba-5f33-47ad-8473-aa146783057d" providerId="ADAL" clId="{9B04BF7A-53F7-44CD-BA1D-72DD1C7BADEC}" dt="2026-06-18T16:07:14.901" v="278" actId="26606"/>
          <ac:spMkLst>
            <pc:docMk/>
            <pc:sldMk cId="2931704721" sldId="258"/>
            <ac:spMk id="26" creationId="{D1EA859B-E555-4109-94F3-6700E046E008}"/>
          </ac:spMkLst>
        </pc:spChg>
        <pc:picChg chg="add mod ord">
          <ac:chgData name="Shagufta Begum (2508585)" userId="cae70fba-5f33-47ad-8473-aa146783057d" providerId="ADAL" clId="{9B04BF7A-53F7-44CD-BA1D-72DD1C7BADEC}" dt="2026-06-18T16:07:14.901" v="278" actId="26606"/>
          <ac:picMkLst>
            <pc:docMk/>
            <pc:sldMk cId="2931704721" sldId="258"/>
            <ac:picMk id="5" creationId="{DB6DDEFA-F1AC-08F9-003F-650D54A3EBB3}"/>
          </ac:picMkLst>
        </pc:picChg>
      </pc:sldChg>
      <pc:sldChg chg="addSp delSp modSp new mod ord setBg">
        <pc:chgData name="Shagufta Begum (2508585)" userId="cae70fba-5f33-47ad-8473-aa146783057d" providerId="ADAL" clId="{9B04BF7A-53F7-44CD-BA1D-72DD1C7BADEC}" dt="2026-06-21T18:22:45.595" v="2371" actId="20577"/>
        <pc:sldMkLst>
          <pc:docMk/>
          <pc:sldMk cId="3836129634" sldId="259"/>
        </pc:sldMkLst>
        <pc:spChg chg="mod">
          <ac:chgData name="Shagufta Begum (2508585)" userId="cae70fba-5f33-47ad-8473-aa146783057d" providerId="ADAL" clId="{9B04BF7A-53F7-44CD-BA1D-72DD1C7BADEC}" dt="2026-06-20T21:47:49.846" v="1750" actId="20577"/>
          <ac:spMkLst>
            <pc:docMk/>
            <pc:sldMk cId="3836129634" sldId="259"/>
            <ac:spMk id="2" creationId="{C496B32D-7531-F251-BFB1-DA3F3DAAC4BC}"/>
          </ac:spMkLst>
        </pc:spChg>
        <pc:spChg chg="mod">
          <ac:chgData name="Shagufta Begum (2508585)" userId="cae70fba-5f33-47ad-8473-aa146783057d" providerId="ADAL" clId="{9B04BF7A-53F7-44CD-BA1D-72DD1C7BADEC}" dt="2026-06-21T18:22:45.595" v="2371" actId="20577"/>
          <ac:spMkLst>
            <pc:docMk/>
            <pc:sldMk cId="3836129634" sldId="259"/>
            <ac:spMk id="3" creationId="{8270B93A-ED7E-2333-E231-39847EFD6D19}"/>
          </ac:spMkLst>
        </pc:spChg>
        <pc:spChg chg="add">
          <ac:chgData name="Shagufta Begum (2508585)" userId="cae70fba-5f33-47ad-8473-aa146783057d" providerId="ADAL" clId="{9B04BF7A-53F7-44CD-BA1D-72DD1C7BADEC}" dt="2026-06-18T16:15:00.970" v="604" actId="26606"/>
          <ac:spMkLst>
            <pc:docMk/>
            <pc:sldMk cId="3836129634" sldId="259"/>
            <ac:spMk id="17" creationId="{F13C74B1-5B17-4795-BED0-7140497B445A}"/>
          </ac:spMkLst>
        </pc:spChg>
        <pc:spChg chg="add">
          <ac:chgData name="Shagufta Begum (2508585)" userId="cae70fba-5f33-47ad-8473-aa146783057d" providerId="ADAL" clId="{9B04BF7A-53F7-44CD-BA1D-72DD1C7BADEC}" dt="2026-06-18T16:15:00.970" v="604" actId="26606"/>
          <ac:spMkLst>
            <pc:docMk/>
            <pc:sldMk cId="3836129634" sldId="259"/>
            <ac:spMk id="18" creationId="{D4974D33-8DC5-464E-8C6D-BE58F0669C17}"/>
          </ac:spMkLst>
        </pc:spChg>
        <pc:picChg chg="add mod ord">
          <ac:chgData name="Shagufta Begum (2508585)" userId="cae70fba-5f33-47ad-8473-aa146783057d" providerId="ADAL" clId="{9B04BF7A-53F7-44CD-BA1D-72DD1C7BADEC}" dt="2026-06-18T16:15:00.970" v="604" actId="26606"/>
          <ac:picMkLst>
            <pc:docMk/>
            <pc:sldMk cId="3836129634" sldId="259"/>
            <ac:picMk id="5" creationId="{48DA8B31-9482-1B28-C47D-742676311DEB}"/>
          </ac:picMkLst>
        </pc:picChg>
      </pc:sldChg>
      <pc:sldChg chg="addSp delSp modSp new mod ord setBg modClrScheme setClrOvrMap chgLayout">
        <pc:chgData name="Shagufta Begum (2508585)" userId="cae70fba-5f33-47ad-8473-aa146783057d" providerId="ADAL" clId="{9B04BF7A-53F7-44CD-BA1D-72DD1C7BADEC}" dt="2026-06-21T18:20:36.012" v="2297" actId="26606"/>
        <pc:sldMkLst>
          <pc:docMk/>
          <pc:sldMk cId="3995340669" sldId="260"/>
        </pc:sldMkLst>
        <pc:spChg chg="del mod ord">
          <ac:chgData name="Shagufta Begum (2508585)" userId="cae70fba-5f33-47ad-8473-aa146783057d" providerId="ADAL" clId="{9B04BF7A-53F7-44CD-BA1D-72DD1C7BADEC}" dt="2026-06-20T20:56:34.946" v="711" actId="700"/>
          <ac:spMkLst>
            <pc:docMk/>
            <pc:sldMk cId="3995340669" sldId="260"/>
            <ac:spMk id="2" creationId="{92B5334E-841B-37ED-0746-408DE9737F8A}"/>
          </ac:spMkLst>
        </pc:spChg>
        <pc:spChg chg="add mod ord">
          <ac:chgData name="Shagufta Begum (2508585)" userId="cae70fba-5f33-47ad-8473-aa146783057d" providerId="ADAL" clId="{9B04BF7A-53F7-44CD-BA1D-72DD1C7BADEC}" dt="2026-06-21T18:20:35.981" v="2296" actId="26606"/>
          <ac:spMkLst>
            <pc:docMk/>
            <pc:sldMk cId="3995340669" sldId="260"/>
            <ac:spMk id="3" creationId="{02B0BD62-5B06-93E7-79C6-18DFAD2310A8}"/>
          </ac:spMkLst>
        </pc:spChg>
        <pc:spChg chg="add del mod ord">
          <ac:chgData name="Shagufta Begum (2508585)" userId="cae70fba-5f33-47ad-8473-aa146783057d" providerId="ADAL" clId="{9B04BF7A-53F7-44CD-BA1D-72DD1C7BADEC}" dt="2026-06-21T18:17:47.112" v="2282" actId="26606"/>
          <ac:spMkLst>
            <pc:docMk/>
            <pc:sldMk cId="3995340669" sldId="260"/>
            <ac:spMk id="4" creationId="{FBE0AE7A-E983-F3C1-B0E0-9EC2A5148B64}"/>
          </ac:spMkLst>
        </pc:spChg>
        <pc:spChg chg="add del">
          <ac:chgData name="Shagufta Begum (2508585)" userId="cae70fba-5f33-47ad-8473-aa146783057d" providerId="ADAL" clId="{9B04BF7A-53F7-44CD-BA1D-72DD1C7BADEC}" dt="2026-06-21T18:20:36.012" v="2297" actId="26606"/>
          <ac:spMkLst>
            <pc:docMk/>
            <pc:sldMk cId="3995340669" sldId="260"/>
            <ac:spMk id="11" creationId="{B50AB553-2A96-4A92-96F2-93548E096954}"/>
          </ac:spMkLst>
        </pc:spChg>
        <pc:spChg chg="add del">
          <ac:chgData name="Shagufta Begum (2508585)" userId="cae70fba-5f33-47ad-8473-aa146783057d" providerId="ADAL" clId="{9B04BF7A-53F7-44CD-BA1D-72DD1C7BADEC}" dt="2026-06-21T18:20:21.910" v="2294" actId="26606"/>
          <ac:spMkLst>
            <pc:docMk/>
            <pc:sldMk cId="3995340669" sldId="260"/>
            <ac:spMk id="13" creationId="{45D37F4E-DDB4-456B-97E0-9937730A039F}"/>
          </ac:spMkLst>
        </pc:spChg>
        <pc:spChg chg="add del">
          <ac:chgData name="Shagufta Begum (2508585)" userId="cae70fba-5f33-47ad-8473-aa146783057d" providerId="ADAL" clId="{9B04BF7A-53F7-44CD-BA1D-72DD1C7BADEC}" dt="2026-06-21T18:20:21.910" v="2294" actId="26606"/>
          <ac:spMkLst>
            <pc:docMk/>
            <pc:sldMk cId="3995340669" sldId="260"/>
            <ac:spMk id="14" creationId="{B2DD41CD-8F47-4F56-AD12-4E2FF7696987}"/>
          </ac:spMkLst>
        </pc:spChg>
        <pc:spChg chg="add del">
          <ac:chgData name="Shagufta Begum (2508585)" userId="cae70fba-5f33-47ad-8473-aa146783057d" providerId="ADAL" clId="{9B04BF7A-53F7-44CD-BA1D-72DD1C7BADEC}" dt="2026-06-21T18:19:20.699" v="2284" actId="26606"/>
          <ac:spMkLst>
            <pc:docMk/>
            <pc:sldMk cId="3995340669" sldId="260"/>
            <ac:spMk id="16" creationId="{B50AB553-2A96-4A92-96F2-93548E096954}"/>
          </ac:spMkLst>
        </pc:spChg>
        <pc:spChg chg="add del">
          <ac:chgData name="Shagufta Begum (2508585)" userId="cae70fba-5f33-47ad-8473-aa146783057d" providerId="ADAL" clId="{9B04BF7A-53F7-44CD-BA1D-72DD1C7BADEC}" dt="2026-06-21T18:20:35.981" v="2296" actId="26606"/>
          <ac:spMkLst>
            <pc:docMk/>
            <pc:sldMk cId="3995340669" sldId="260"/>
            <ac:spMk id="17" creationId="{330D6772-5550-42D5-B8BC-CDE28365623B}"/>
          </ac:spMkLst>
        </pc:spChg>
        <pc:spChg chg="add del">
          <ac:chgData name="Shagufta Begum (2508585)" userId="cae70fba-5f33-47ad-8473-aa146783057d" providerId="ADAL" clId="{9B04BF7A-53F7-44CD-BA1D-72DD1C7BADEC}" dt="2026-06-21T18:19:23.217" v="2286" actId="26606"/>
          <ac:spMkLst>
            <pc:docMk/>
            <pc:sldMk cId="3995340669" sldId="260"/>
            <ac:spMk id="18" creationId="{B50AB553-2A96-4A92-96F2-93548E096954}"/>
          </ac:spMkLst>
        </pc:spChg>
        <pc:spChg chg="add del">
          <ac:chgData name="Shagufta Begum (2508585)" userId="cae70fba-5f33-47ad-8473-aa146783057d" providerId="ADAL" clId="{9B04BF7A-53F7-44CD-BA1D-72DD1C7BADEC}" dt="2026-06-21T18:20:35.981" v="2296" actId="26606"/>
          <ac:spMkLst>
            <pc:docMk/>
            <pc:sldMk cId="3995340669" sldId="260"/>
            <ac:spMk id="19" creationId="{97DB0DD1-0F30-4B7E-A6DC-3DDA7D5B351C}"/>
          </ac:spMkLst>
        </pc:spChg>
        <pc:spChg chg="add del">
          <ac:chgData name="Shagufta Begum (2508585)" userId="cae70fba-5f33-47ad-8473-aa146783057d" providerId="ADAL" clId="{9B04BF7A-53F7-44CD-BA1D-72DD1C7BADEC}" dt="2026-06-21T18:19:36.660" v="2288" actId="26606"/>
          <ac:spMkLst>
            <pc:docMk/>
            <pc:sldMk cId="3995340669" sldId="260"/>
            <ac:spMk id="20" creationId="{B50AB553-2A96-4A92-96F2-93548E096954}"/>
          </ac:spMkLst>
        </pc:spChg>
        <pc:spChg chg="add">
          <ac:chgData name="Shagufta Begum (2508585)" userId="cae70fba-5f33-47ad-8473-aa146783057d" providerId="ADAL" clId="{9B04BF7A-53F7-44CD-BA1D-72DD1C7BADEC}" dt="2026-06-21T18:20:36.012" v="2297" actId="26606"/>
          <ac:spMkLst>
            <pc:docMk/>
            <pc:sldMk cId="3995340669" sldId="260"/>
            <ac:spMk id="21" creationId="{B50AB553-2A96-4A92-96F2-93548E096954}"/>
          </ac:spMkLst>
        </pc:spChg>
        <pc:spChg chg="add del">
          <ac:chgData name="Shagufta Begum (2508585)" userId="cae70fba-5f33-47ad-8473-aa146783057d" providerId="ADAL" clId="{9B04BF7A-53F7-44CD-BA1D-72DD1C7BADEC}" dt="2026-06-21T18:19:42.788" v="2290" actId="26606"/>
          <ac:spMkLst>
            <pc:docMk/>
            <pc:sldMk cId="3995340669" sldId="260"/>
            <ac:spMk id="22" creationId="{B50AB553-2A96-4A92-96F2-93548E096954}"/>
          </ac:spMkLst>
        </pc:spChg>
        <pc:graphicFrameChg chg="add mod modGraphic">
          <ac:chgData name="Shagufta Begum (2508585)" userId="cae70fba-5f33-47ad-8473-aa146783057d" providerId="ADAL" clId="{9B04BF7A-53F7-44CD-BA1D-72DD1C7BADEC}" dt="2026-06-21T18:20:36.012" v="2297" actId="26606"/>
          <ac:graphicFrameMkLst>
            <pc:docMk/>
            <pc:sldMk cId="3995340669" sldId="260"/>
            <ac:graphicFrameMk id="6" creationId="{CD6A6054-9829-FA7D-4850-0300251CE85B}"/>
          </ac:graphicFrameMkLst>
        </pc:graphicFrameChg>
        <pc:picChg chg="add mod ord">
          <ac:chgData name="Shagufta Begum (2508585)" userId="cae70fba-5f33-47ad-8473-aa146783057d" providerId="ADAL" clId="{9B04BF7A-53F7-44CD-BA1D-72DD1C7BADEC}" dt="2026-06-21T18:20:35.981" v="2296" actId="26606"/>
          <ac:picMkLst>
            <pc:docMk/>
            <pc:sldMk cId="3995340669" sldId="260"/>
            <ac:picMk id="7" creationId="{D92AF7B3-0ACB-5A16-4196-9734958986E7}"/>
          </ac:picMkLst>
        </pc:picChg>
      </pc:sldChg>
      <pc:sldChg chg="modSp new del mod">
        <pc:chgData name="Shagufta Begum (2508585)" userId="cae70fba-5f33-47ad-8473-aa146783057d" providerId="ADAL" clId="{9B04BF7A-53F7-44CD-BA1D-72DD1C7BADEC}" dt="2026-06-20T20:54:51.645" v="697" actId="47"/>
        <pc:sldMkLst>
          <pc:docMk/>
          <pc:sldMk cId="4052934450" sldId="260"/>
        </pc:sldMkLst>
        <pc:spChg chg="mod">
          <ac:chgData name="Shagufta Begum (2508585)" userId="cae70fba-5f33-47ad-8473-aa146783057d" providerId="ADAL" clId="{9B04BF7A-53F7-44CD-BA1D-72DD1C7BADEC}" dt="2026-06-20T20:15:26.751" v="665" actId="20577"/>
          <ac:spMkLst>
            <pc:docMk/>
            <pc:sldMk cId="4052934450" sldId="260"/>
            <ac:spMk id="2" creationId="{9D5DC658-0881-F7AB-7C3E-BB12E194CDE2}"/>
          </ac:spMkLst>
        </pc:spChg>
        <pc:spChg chg="mod">
          <ac:chgData name="Shagufta Begum (2508585)" userId="cae70fba-5f33-47ad-8473-aa146783057d" providerId="ADAL" clId="{9B04BF7A-53F7-44CD-BA1D-72DD1C7BADEC}" dt="2026-06-20T20:54:04.310" v="678" actId="27636"/>
          <ac:spMkLst>
            <pc:docMk/>
            <pc:sldMk cId="4052934450" sldId="260"/>
            <ac:spMk id="3" creationId="{D00B671D-D4F9-8F82-9110-C9750C7E864D}"/>
          </ac:spMkLst>
        </pc:spChg>
      </pc:sldChg>
      <pc:sldChg chg="addSp delSp modSp new mod ord setBg">
        <pc:chgData name="Shagufta Begum (2508585)" userId="cae70fba-5f33-47ad-8473-aa146783057d" providerId="ADAL" clId="{9B04BF7A-53F7-44CD-BA1D-72DD1C7BADEC}" dt="2026-06-20T22:17:16.940" v="2021" actId="255"/>
        <pc:sldMkLst>
          <pc:docMk/>
          <pc:sldMk cId="117164715" sldId="261"/>
        </pc:sldMkLst>
        <pc:spChg chg="mod">
          <ac:chgData name="Shagufta Begum (2508585)" userId="cae70fba-5f33-47ad-8473-aa146783057d" providerId="ADAL" clId="{9B04BF7A-53F7-44CD-BA1D-72DD1C7BADEC}" dt="2026-06-20T22:16:56.783" v="2020" actId="26606"/>
          <ac:spMkLst>
            <pc:docMk/>
            <pc:sldMk cId="117164715" sldId="261"/>
            <ac:spMk id="2" creationId="{24F1A141-8F73-C335-8DF2-2088B35A2564}"/>
          </ac:spMkLst>
        </pc:spChg>
        <pc:spChg chg="del mod">
          <ac:chgData name="Shagufta Begum (2508585)" userId="cae70fba-5f33-47ad-8473-aa146783057d" providerId="ADAL" clId="{9B04BF7A-53F7-44CD-BA1D-72DD1C7BADEC}" dt="2026-06-20T22:16:56.783" v="2020" actId="26606"/>
          <ac:spMkLst>
            <pc:docMk/>
            <pc:sldMk cId="117164715" sldId="261"/>
            <ac:spMk id="3" creationId="{4CB183BE-76CF-F11D-35E4-8033582E3358}"/>
          </ac:spMkLst>
        </pc:spChg>
        <pc:spChg chg="add del">
          <ac:chgData name="Shagufta Begum (2508585)" userId="cae70fba-5f33-47ad-8473-aa146783057d" providerId="ADAL" clId="{9B04BF7A-53F7-44CD-BA1D-72DD1C7BADEC}" dt="2026-06-20T22:16:49.828" v="2015" actId="26606"/>
          <ac:spMkLst>
            <pc:docMk/>
            <pc:sldMk cId="117164715" sldId="261"/>
            <ac:spMk id="9" creationId="{04812C46-200A-4DEB-A05E-3ED6C68C2387}"/>
          </ac:spMkLst>
        </pc:spChg>
        <pc:spChg chg="add del">
          <ac:chgData name="Shagufta Begum (2508585)" userId="cae70fba-5f33-47ad-8473-aa146783057d" providerId="ADAL" clId="{9B04BF7A-53F7-44CD-BA1D-72DD1C7BADEC}" dt="2026-06-20T22:16:49.828" v="2015" actId="26606"/>
          <ac:spMkLst>
            <pc:docMk/>
            <pc:sldMk cId="117164715" sldId="261"/>
            <ac:spMk id="11" creationId="{D1EA859B-E555-4109-94F3-6700E046E008}"/>
          </ac:spMkLst>
        </pc:spChg>
        <pc:spChg chg="add del">
          <ac:chgData name="Shagufta Begum (2508585)" userId="cae70fba-5f33-47ad-8473-aa146783057d" providerId="ADAL" clId="{9B04BF7A-53F7-44CD-BA1D-72DD1C7BADEC}" dt="2026-06-20T22:16:50.759" v="2017" actId="26606"/>
          <ac:spMkLst>
            <pc:docMk/>
            <pc:sldMk cId="117164715" sldId="261"/>
            <ac:spMk id="13" creationId="{9F7D5CDA-D291-4307-BF55-1381FED29634}"/>
          </ac:spMkLst>
        </pc:spChg>
        <pc:spChg chg="add">
          <ac:chgData name="Shagufta Begum (2508585)" userId="cae70fba-5f33-47ad-8473-aa146783057d" providerId="ADAL" clId="{9B04BF7A-53F7-44CD-BA1D-72DD1C7BADEC}" dt="2026-06-20T22:16:56.783" v="2020" actId="26606"/>
          <ac:spMkLst>
            <pc:docMk/>
            <pc:sldMk cId="117164715" sldId="261"/>
            <ac:spMk id="15" creationId="{063BBA22-50EA-4C4D-BE05-F1CE4E63AA56}"/>
          </ac:spMkLst>
        </pc:spChg>
        <pc:spChg chg="add del">
          <ac:chgData name="Shagufta Begum (2508585)" userId="cae70fba-5f33-47ad-8473-aa146783057d" providerId="ADAL" clId="{9B04BF7A-53F7-44CD-BA1D-72DD1C7BADEC}" dt="2026-06-20T22:16:56.404" v="2019" actId="26606"/>
          <ac:spMkLst>
            <pc:docMk/>
            <pc:sldMk cId="117164715" sldId="261"/>
            <ac:spMk id="16" creationId="{3ECBE1F1-D69B-4AFA-ABD5-8E41720EF6DE}"/>
          </ac:spMkLst>
        </pc:spChg>
        <pc:spChg chg="add del">
          <ac:chgData name="Shagufta Begum (2508585)" userId="cae70fba-5f33-47ad-8473-aa146783057d" providerId="ADAL" clId="{9B04BF7A-53F7-44CD-BA1D-72DD1C7BADEC}" dt="2026-06-20T22:16:56.404" v="2019" actId="26606"/>
          <ac:spMkLst>
            <pc:docMk/>
            <pc:sldMk cId="117164715" sldId="261"/>
            <ac:spMk id="18" creationId="{603A6265-E10C-4B85-9C20-E75FCAF9CC63}"/>
          </ac:spMkLst>
        </pc:spChg>
        <pc:spChg chg="add">
          <ac:chgData name="Shagufta Begum (2508585)" userId="cae70fba-5f33-47ad-8473-aa146783057d" providerId="ADAL" clId="{9B04BF7A-53F7-44CD-BA1D-72DD1C7BADEC}" dt="2026-06-20T22:16:56.783" v="2020" actId="26606"/>
          <ac:spMkLst>
            <pc:docMk/>
            <pc:sldMk cId="117164715" sldId="261"/>
            <ac:spMk id="20" creationId="{BACC6370-2D7E-4714-9D71-7542949D7D5D}"/>
          </ac:spMkLst>
        </pc:spChg>
        <pc:spChg chg="add">
          <ac:chgData name="Shagufta Begum (2508585)" userId="cae70fba-5f33-47ad-8473-aa146783057d" providerId="ADAL" clId="{9B04BF7A-53F7-44CD-BA1D-72DD1C7BADEC}" dt="2026-06-20T22:16:56.783" v="2020" actId="26606"/>
          <ac:spMkLst>
            <pc:docMk/>
            <pc:sldMk cId="117164715" sldId="261"/>
            <ac:spMk id="21" creationId="{F68B3F68-107C-434F-AA38-110D5EA91B85}"/>
          </ac:spMkLst>
        </pc:spChg>
        <pc:spChg chg="add">
          <ac:chgData name="Shagufta Begum (2508585)" userId="cae70fba-5f33-47ad-8473-aa146783057d" providerId="ADAL" clId="{9B04BF7A-53F7-44CD-BA1D-72DD1C7BADEC}" dt="2026-06-20T22:16:56.783" v="2020" actId="26606"/>
          <ac:spMkLst>
            <pc:docMk/>
            <pc:sldMk cId="117164715" sldId="261"/>
            <ac:spMk id="22" creationId="{AAD0DBB9-1A4B-4391-81D4-CB19F9AB918A}"/>
          </ac:spMkLst>
        </pc:spChg>
        <pc:graphicFrameChg chg="add mod">
          <ac:chgData name="Shagufta Begum (2508585)" userId="cae70fba-5f33-47ad-8473-aa146783057d" providerId="ADAL" clId="{9B04BF7A-53F7-44CD-BA1D-72DD1C7BADEC}" dt="2026-06-20T22:17:16.940" v="2021" actId="255"/>
          <ac:graphicFrameMkLst>
            <pc:docMk/>
            <pc:sldMk cId="117164715" sldId="261"/>
            <ac:graphicFrameMk id="23" creationId="{480F0172-8B05-D380-D63B-539DB27CD94B}"/>
          </ac:graphicFrameMkLst>
        </pc:graphicFrameChg>
        <pc:picChg chg="add del">
          <ac:chgData name="Shagufta Begum (2508585)" userId="cae70fba-5f33-47ad-8473-aa146783057d" providerId="ADAL" clId="{9B04BF7A-53F7-44CD-BA1D-72DD1C7BADEC}" dt="2026-06-20T22:16:49.828" v="2015" actId="26606"/>
          <ac:picMkLst>
            <pc:docMk/>
            <pc:sldMk cId="117164715" sldId="261"/>
            <ac:picMk id="5" creationId="{96F2B049-A9ED-4F2E-BF3C-1B5076BA47BD}"/>
          </ac:picMkLst>
        </pc:picChg>
        <pc:picChg chg="add del">
          <ac:chgData name="Shagufta Begum (2508585)" userId="cae70fba-5f33-47ad-8473-aa146783057d" providerId="ADAL" clId="{9B04BF7A-53F7-44CD-BA1D-72DD1C7BADEC}" dt="2026-06-20T22:16:50.759" v="2017" actId="26606"/>
          <ac:picMkLst>
            <pc:docMk/>
            <pc:sldMk cId="117164715" sldId="261"/>
            <ac:picMk id="14" creationId="{6B4A47C3-0659-6397-59FA-6DB403140641}"/>
          </ac:picMkLst>
        </pc:picChg>
        <pc:picChg chg="add del">
          <ac:chgData name="Shagufta Begum (2508585)" userId="cae70fba-5f33-47ad-8473-aa146783057d" providerId="ADAL" clId="{9B04BF7A-53F7-44CD-BA1D-72DD1C7BADEC}" dt="2026-06-20T22:16:56.404" v="2019" actId="26606"/>
          <ac:picMkLst>
            <pc:docMk/>
            <pc:sldMk cId="117164715" sldId="261"/>
            <ac:picMk id="17" creationId="{B08DD08A-0509-91FD-B995-24B04C130DD1}"/>
          </ac:picMkLst>
        </pc:picChg>
      </pc:sldChg>
      <pc:sldChg chg="addSp modSp new del mod modClrScheme chgLayout">
        <pc:chgData name="Shagufta Begum (2508585)" userId="cae70fba-5f33-47ad-8473-aa146783057d" providerId="ADAL" clId="{9B04BF7A-53F7-44CD-BA1D-72DD1C7BADEC}" dt="2026-06-20T20:55:46.683" v="709" actId="47"/>
        <pc:sldMkLst>
          <pc:docMk/>
          <pc:sldMk cId="1202394549" sldId="261"/>
        </pc:sldMkLst>
        <pc:spChg chg="add mod">
          <ac:chgData name="Shagufta Begum (2508585)" userId="cae70fba-5f33-47ad-8473-aa146783057d" providerId="ADAL" clId="{9B04BF7A-53F7-44CD-BA1D-72DD1C7BADEC}" dt="2026-06-20T20:55:44.599" v="708" actId="20577"/>
          <ac:spMkLst>
            <pc:docMk/>
            <pc:sldMk cId="1202394549" sldId="261"/>
            <ac:spMk id="3" creationId="{F35EF929-B3A5-DE12-D8F5-12D17643BFD8}"/>
          </ac:spMkLst>
        </pc:spChg>
        <pc:spChg chg="add mod ord">
          <ac:chgData name="Shagufta Begum (2508585)" userId="cae70fba-5f33-47ad-8473-aa146783057d" providerId="ADAL" clId="{9B04BF7A-53F7-44CD-BA1D-72DD1C7BADEC}" dt="2026-06-20T20:54:59.092" v="698" actId="700"/>
          <ac:spMkLst>
            <pc:docMk/>
            <pc:sldMk cId="1202394549" sldId="261"/>
            <ac:spMk id="4" creationId="{950BF7BE-34DB-DF28-F1B3-9224950F1628}"/>
          </ac:spMkLst>
        </pc:spChg>
      </pc:sldChg>
      <pc:sldChg chg="addSp delSp modSp new mod ord setBg">
        <pc:chgData name="Shagufta Begum (2508585)" userId="cae70fba-5f33-47ad-8473-aa146783057d" providerId="ADAL" clId="{9B04BF7A-53F7-44CD-BA1D-72DD1C7BADEC}" dt="2026-06-21T18:13:53.102" v="2281" actId="20577"/>
        <pc:sldMkLst>
          <pc:docMk/>
          <pc:sldMk cId="3835232631" sldId="262"/>
        </pc:sldMkLst>
        <pc:spChg chg="mod">
          <ac:chgData name="Shagufta Begum (2508585)" userId="cae70fba-5f33-47ad-8473-aa146783057d" providerId="ADAL" clId="{9B04BF7A-53F7-44CD-BA1D-72DD1C7BADEC}" dt="2026-06-20T22:15:19.340" v="2010" actId="26606"/>
          <ac:spMkLst>
            <pc:docMk/>
            <pc:sldMk cId="3835232631" sldId="262"/>
            <ac:spMk id="2" creationId="{F2E5DF2D-52FD-D580-751E-D6AC0D7A32E5}"/>
          </ac:spMkLst>
        </pc:spChg>
        <pc:spChg chg="mod ord">
          <ac:chgData name="Shagufta Begum (2508585)" userId="cae70fba-5f33-47ad-8473-aa146783057d" providerId="ADAL" clId="{9B04BF7A-53F7-44CD-BA1D-72DD1C7BADEC}" dt="2026-06-21T18:13:53.102" v="2281" actId="20577"/>
          <ac:spMkLst>
            <pc:docMk/>
            <pc:sldMk cId="3835232631" sldId="262"/>
            <ac:spMk id="3" creationId="{E8EB4E04-F6BE-CA74-28CD-68A41AC9F69B}"/>
          </ac:spMkLst>
        </pc:spChg>
        <pc:spChg chg="add del">
          <ac:chgData name="Shagufta Begum (2508585)" userId="cae70fba-5f33-47ad-8473-aa146783057d" providerId="ADAL" clId="{9B04BF7A-53F7-44CD-BA1D-72DD1C7BADEC}" dt="2026-06-20T22:15:15.783" v="2007" actId="26606"/>
          <ac:spMkLst>
            <pc:docMk/>
            <pc:sldMk cId="3835232631" sldId="262"/>
            <ac:spMk id="8" creationId="{F94AA2BD-2E3F-4B1D-8127-5744B8115311}"/>
          </ac:spMkLst>
        </pc:spChg>
        <pc:spChg chg="add del">
          <ac:chgData name="Shagufta Begum (2508585)" userId="cae70fba-5f33-47ad-8473-aa146783057d" providerId="ADAL" clId="{9B04BF7A-53F7-44CD-BA1D-72DD1C7BADEC}" dt="2026-06-20T22:15:15.783" v="2007" actId="26606"/>
          <ac:spMkLst>
            <pc:docMk/>
            <pc:sldMk cId="3835232631" sldId="262"/>
            <ac:spMk id="9" creationId="{4BD02261-2DC8-4AA8-9E16-7751AE892445}"/>
          </ac:spMkLst>
        </pc:spChg>
        <pc:spChg chg="add del">
          <ac:chgData name="Shagufta Begum (2508585)" userId="cae70fba-5f33-47ad-8473-aa146783057d" providerId="ADAL" clId="{9B04BF7A-53F7-44CD-BA1D-72DD1C7BADEC}" dt="2026-06-20T22:15:15.783" v="2007" actId="26606"/>
          <ac:spMkLst>
            <pc:docMk/>
            <pc:sldMk cId="3835232631" sldId="262"/>
            <ac:spMk id="10" creationId="{3D752CF2-2291-40B5-B462-C17B174C10BC}"/>
          </ac:spMkLst>
        </pc:spChg>
        <pc:spChg chg="add del">
          <ac:chgData name="Shagufta Begum (2508585)" userId="cae70fba-5f33-47ad-8473-aa146783057d" providerId="ADAL" clId="{9B04BF7A-53F7-44CD-BA1D-72DD1C7BADEC}" dt="2026-06-20T22:15:12.517" v="2003" actId="26606"/>
          <ac:spMkLst>
            <pc:docMk/>
            <pc:sldMk cId="3835232631" sldId="262"/>
            <ac:spMk id="11" creationId="{7C432AFE-B3D2-4BFF-BF8F-96C27AFF1AC7}"/>
          </ac:spMkLst>
        </pc:spChg>
        <pc:spChg chg="add del">
          <ac:chgData name="Shagufta Begum (2508585)" userId="cae70fba-5f33-47ad-8473-aa146783057d" providerId="ADAL" clId="{9B04BF7A-53F7-44CD-BA1D-72DD1C7BADEC}" dt="2026-06-20T22:15:19.328" v="2009" actId="26606"/>
          <ac:spMkLst>
            <pc:docMk/>
            <pc:sldMk cId="3835232631" sldId="262"/>
            <ac:spMk id="12" creationId="{1CDD8E39-EA14-4679-9655-1BFF5A7B63EE}"/>
          </ac:spMkLst>
        </pc:spChg>
        <pc:spChg chg="add del">
          <ac:chgData name="Shagufta Begum (2508585)" userId="cae70fba-5f33-47ad-8473-aa146783057d" providerId="ADAL" clId="{9B04BF7A-53F7-44CD-BA1D-72DD1C7BADEC}" dt="2026-06-20T22:15:12.517" v="2003" actId="26606"/>
          <ac:spMkLst>
            <pc:docMk/>
            <pc:sldMk cId="3835232631" sldId="262"/>
            <ac:spMk id="13" creationId="{AF2F604E-43BE-4DC3-B983-E071523364F8}"/>
          </ac:spMkLst>
        </pc:spChg>
        <pc:spChg chg="add">
          <ac:chgData name="Shagufta Begum (2508585)" userId="cae70fba-5f33-47ad-8473-aa146783057d" providerId="ADAL" clId="{9B04BF7A-53F7-44CD-BA1D-72DD1C7BADEC}" dt="2026-06-20T22:15:19.340" v="2010" actId="26606"/>
          <ac:spMkLst>
            <pc:docMk/>
            <pc:sldMk cId="3835232631" sldId="262"/>
            <ac:spMk id="14" creationId="{04812C46-200A-4DEB-A05E-3ED6C68C2387}"/>
          </ac:spMkLst>
        </pc:spChg>
        <pc:spChg chg="add del">
          <ac:chgData name="Shagufta Begum (2508585)" userId="cae70fba-5f33-47ad-8473-aa146783057d" providerId="ADAL" clId="{9B04BF7A-53F7-44CD-BA1D-72DD1C7BADEC}" dt="2026-06-20T22:15:12.517" v="2003" actId="26606"/>
          <ac:spMkLst>
            <pc:docMk/>
            <pc:sldMk cId="3835232631" sldId="262"/>
            <ac:spMk id="15" creationId="{08C9B587-E65E-4B52-B37C-ABEBB6E87928}"/>
          </ac:spMkLst>
        </pc:spChg>
        <pc:spChg chg="add">
          <ac:chgData name="Shagufta Begum (2508585)" userId="cae70fba-5f33-47ad-8473-aa146783057d" providerId="ADAL" clId="{9B04BF7A-53F7-44CD-BA1D-72DD1C7BADEC}" dt="2026-06-20T22:15:19.340" v="2010" actId="26606"/>
          <ac:spMkLst>
            <pc:docMk/>
            <pc:sldMk cId="3835232631" sldId="262"/>
            <ac:spMk id="16" creationId="{D1EA859B-E555-4109-94F3-6700E046E008}"/>
          </ac:spMkLst>
        </pc:spChg>
        <pc:picChg chg="add del mod">
          <ac:chgData name="Shagufta Begum (2508585)" userId="cae70fba-5f33-47ad-8473-aa146783057d" providerId="ADAL" clId="{9B04BF7A-53F7-44CD-BA1D-72DD1C7BADEC}" dt="2026-06-20T22:12:44.656" v="1994" actId="478"/>
          <ac:picMkLst>
            <pc:docMk/>
            <pc:sldMk cId="3835232631" sldId="262"/>
            <ac:picMk id="5" creationId="{5D5C4929-F630-8BE3-59A9-7192EA441A2A}"/>
          </ac:picMkLst>
        </pc:picChg>
        <pc:picChg chg="add mod ord">
          <ac:chgData name="Shagufta Begum (2508585)" userId="cae70fba-5f33-47ad-8473-aa146783057d" providerId="ADAL" clId="{9B04BF7A-53F7-44CD-BA1D-72DD1C7BADEC}" dt="2026-06-20T22:15:19.340" v="2010" actId="26606"/>
          <ac:picMkLst>
            <pc:docMk/>
            <pc:sldMk cId="3835232631" sldId="262"/>
            <ac:picMk id="6" creationId="{5E73BAAB-83B4-20B2-4CFF-065A47A87643}"/>
          </ac:picMkLst>
        </pc:picChg>
      </pc:sldChg>
      <pc:sldChg chg="addSp delSp modSp new mod setBg modClrScheme chgLayout">
        <pc:chgData name="Shagufta Begum (2508585)" userId="cae70fba-5f33-47ad-8473-aa146783057d" providerId="ADAL" clId="{9B04BF7A-53F7-44CD-BA1D-72DD1C7BADEC}" dt="2026-06-21T18:56:56.181" v="2695" actId="20577"/>
        <pc:sldMkLst>
          <pc:docMk/>
          <pc:sldMk cId="2414983506" sldId="263"/>
        </pc:sldMkLst>
        <pc:spChg chg="del mod ord">
          <ac:chgData name="Shagufta Begum (2508585)" userId="cae70fba-5f33-47ad-8473-aa146783057d" providerId="ADAL" clId="{9B04BF7A-53F7-44CD-BA1D-72DD1C7BADEC}" dt="2026-06-20T21:56:31.484" v="1939" actId="700"/>
          <ac:spMkLst>
            <pc:docMk/>
            <pc:sldMk cId="2414983506" sldId="263"/>
            <ac:spMk id="2" creationId="{A2E233B4-5071-8411-F80C-367FD675B7E9}"/>
          </ac:spMkLst>
        </pc:spChg>
        <pc:spChg chg="add mod ord">
          <ac:chgData name="Shagufta Begum (2508585)" userId="cae70fba-5f33-47ad-8473-aa146783057d" providerId="ADAL" clId="{9B04BF7A-53F7-44CD-BA1D-72DD1C7BADEC}" dt="2026-06-21T18:56:56.181" v="2695" actId="20577"/>
          <ac:spMkLst>
            <pc:docMk/>
            <pc:sldMk cId="2414983506" sldId="263"/>
            <ac:spMk id="3" creationId="{E8C3A3EE-62DF-7613-C00D-927A0DE153E3}"/>
          </ac:spMkLst>
        </pc:spChg>
        <pc:spChg chg="add mod ord">
          <ac:chgData name="Shagufta Begum (2508585)" userId="cae70fba-5f33-47ad-8473-aa146783057d" providerId="ADAL" clId="{9B04BF7A-53F7-44CD-BA1D-72DD1C7BADEC}" dt="2026-06-21T18:12:51.955" v="2246" actId="20577"/>
          <ac:spMkLst>
            <pc:docMk/>
            <pc:sldMk cId="2414983506" sldId="263"/>
            <ac:spMk id="4" creationId="{12BAB78A-55FD-B8FC-BBEE-EFD4379F4836}"/>
          </ac:spMkLst>
        </pc:spChg>
        <pc:spChg chg="add del">
          <ac:chgData name="Shagufta Begum (2508585)" userId="cae70fba-5f33-47ad-8473-aa146783057d" providerId="ADAL" clId="{9B04BF7A-53F7-44CD-BA1D-72DD1C7BADEC}" dt="2026-06-20T22:03:35.706" v="1985" actId="26606"/>
          <ac:spMkLst>
            <pc:docMk/>
            <pc:sldMk cId="2414983506" sldId="263"/>
            <ac:spMk id="11" creationId="{F13C74B1-5B17-4795-BED0-7140497B445A}"/>
          </ac:spMkLst>
        </pc:spChg>
        <pc:spChg chg="add del">
          <ac:chgData name="Shagufta Begum (2508585)" userId="cae70fba-5f33-47ad-8473-aa146783057d" providerId="ADAL" clId="{9B04BF7A-53F7-44CD-BA1D-72DD1C7BADEC}" dt="2026-06-20T22:03:35.706" v="1985" actId="26606"/>
          <ac:spMkLst>
            <pc:docMk/>
            <pc:sldMk cId="2414983506" sldId="263"/>
            <ac:spMk id="13" creationId="{D4974D33-8DC5-464E-8C6D-BE58F0669C17}"/>
          </ac:spMkLst>
        </pc:spChg>
        <pc:spChg chg="add del">
          <ac:chgData name="Shagufta Begum (2508585)" userId="cae70fba-5f33-47ad-8473-aa146783057d" providerId="ADAL" clId="{9B04BF7A-53F7-44CD-BA1D-72DD1C7BADEC}" dt="2026-06-20T22:03:37.721" v="1987" actId="26606"/>
          <ac:spMkLst>
            <pc:docMk/>
            <pc:sldMk cId="2414983506" sldId="263"/>
            <ac:spMk id="15" creationId="{45D37F4E-DDB4-456B-97E0-9937730A039F}"/>
          </ac:spMkLst>
        </pc:spChg>
        <pc:spChg chg="add del">
          <ac:chgData name="Shagufta Begum (2508585)" userId="cae70fba-5f33-47ad-8473-aa146783057d" providerId="ADAL" clId="{9B04BF7A-53F7-44CD-BA1D-72DD1C7BADEC}" dt="2026-06-20T22:03:37.721" v="1987" actId="26606"/>
          <ac:spMkLst>
            <pc:docMk/>
            <pc:sldMk cId="2414983506" sldId="263"/>
            <ac:spMk id="16" creationId="{B2DD41CD-8F47-4F56-AD12-4E2FF7696987}"/>
          </ac:spMkLst>
        </pc:spChg>
        <pc:spChg chg="add del">
          <ac:chgData name="Shagufta Begum (2508585)" userId="cae70fba-5f33-47ad-8473-aa146783057d" providerId="ADAL" clId="{9B04BF7A-53F7-44CD-BA1D-72DD1C7BADEC}" dt="2026-06-20T22:03:41.513" v="1989" actId="26606"/>
          <ac:spMkLst>
            <pc:docMk/>
            <pc:sldMk cId="2414983506" sldId="263"/>
            <ac:spMk id="18" creationId="{D009D6D5-DAC2-4A8B-A17A-E206B9012D09}"/>
          </ac:spMkLst>
        </pc:spChg>
        <pc:spChg chg="add del">
          <ac:chgData name="Shagufta Begum (2508585)" userId="cae70fba-5f33-47ad-8473-aa146783057d" providerId="ADAL" clId="{9B04BF7A-53F7-44CD-BA1D-72DD1C7BADEC}" dt="2026-06-20T22:04:00.382" v="1992" actId="26606"/>
          <ac:spMkLst>
            <pc:docMk/>
            <pc:sldMk cId="2414983506" sldId="263"/>
            <ac:spMk id="20" creationId="{04812C46-200A-4DEB-A05E-3ED6C68C2387}"/>
          </ac:spMkLst>
        </pc:spChg>
        <pc:spChg chg="add del">
          <ac:chgData name="Shagufta Begum (2508585)" userId="cae70fba-5f33-47ad-8473-aa146783057d" providerId="ADAL" clId="{9B04BF7A-53F7-44CD-BA1D-72DD1C7BADEC}" dt="2026-06-20T22:04:00.382" v="1992" actId="26606"/>
          <ac:spMkLst>
            <pc:docMk/>
            <pc:sldMk cId="2414983506" sldId="263"/>
            <ac:spMk id="21" creationId="{D1EA859B-E555-4109-94F3-6700E046E008}"/>
          </ac:spMkLst>
        </pc:spChg>
        <pc:spChg chg="add">
          <ac:chgData name="Shagufta Begum (2508585)" userId="cae70fba-5f33-47ad-8473-aa146783057d" providerId="ADAL" clId="{9B04BF7A-53F7-44CD-BA1D-72DD1C7BADEC}" dt="2026-06-20T22:04:00.382" v="1992" actId="26606"/>
          <ac:spMkLst>
            <pc:docMk/>
            <pc:sldMk cId="2414983506" sldId="263"/>
            <ac:spMk id="26" creationId="{04812C46-200A-4DEB-A05E-3ED6C68C2387}"/>
          </ac:spMkLst>
        </pc:spChg>
        <pc:spChg chg="add">
          <ac:chgData name="Shagufta Begum (2508585)" userId="cae70fba-5f33-47ad-8473-aa146783057d" providerId="ADAL" clId="{9B04BF7A-53F7-44CD-BA1D-72DD1C7BADEC}" dt="2026-06-20T22:04:00.382" v="1992" actId="26606"/>
          <ac:spMkLst>
            <pc:docMk/>
            <pc:sldMk cId="2414983506" sldId="263"/>
            <ac:spMk id="28" creationId="{D1EA859B-E555-4109-94F3-6700E046E008}"/>
          </ac:spMkLst>
        </pc:spChg>
        <pc:picChg chg="add mod ord">
          <ac:chgData name="Shagufta Begum (2508585)" userId="cae70fba-5f33-47ad-8473-aa146783057d" providerId="ADAL" clId="{9B04BF7A-53F7-44CD-BA1D-72DD1C7BADEC}" dt="2026-06-20T22:03:41.529" v="1990" actId="26606"/>
          <ac:picMkLst>
            <pc:docMk/>
            <pc:sldMk cId="2414983506" sldId="263"/>
            <ac:picMk id="6" creationId="{4318198F-794A-D58B-1772-F72E522585D8}"/>
          </ac:picMkLst>
        </pc:picChg>
      </pc:sldChg>
      <pc:sldChg chg="modSp new del mod">
        <pc:chgData name="Shagufta Begum (2508585)" userId="cae70fba-5f33-47ad-8473-aa146783057d" providerId="ADAL" clId="{9B04BF7A-53F7-44CD-BA1D-72DD1C7BADEC}" dt="2026-06-21T17:58:41.349" v="2147" actId="47"/>
        <pc:sldMkLst>
          <pc:docMk/>
          <pc:sldMk cId="432726139" sldId="264"/>
        </pc:sldMkLst>
        <pc:spChg chg="mod">
          <ac:chgData name="Shagufta Begum (2508585)" userId="cae70fba-5f33-47ad-8473-aa146783057d" providerId="ADAL" clId="{9B04BF7A-53F7-44CD-BA1D-72DD1C7BADEC}" dt="2026-06-21T17:58:39.856" v="2146" actId="20577"/>
          <ac:spMkLst>
            <pc:docMk/>
            <pc:sldMk cId="432726139" sldId="264"/>
            <ac:spMk id="3" creationId="{967BAA83-7C20-78B7-9426-7DF4D234C5BB}"/>
          </ac:spMkLst>
        </pc:spChg>
      </pc:sldChg>
      <pc:sldChg chg="addSp modSp new mod setBg">
        <pc:chgData name="Shagufta Begum (2508585)" userId="cae70fba-5f33-47ad-8473-aa146783057d" providerId="ADAL" clId="{9B04BF7A-53F7-44CD-BA1D-72DD1C7BADEC}" dt="2026-06-21T18:58:32.763" v="2725" actId="20577"/>
        <pc:sldMkLst>
          <pc:docMk/>
          <pc:sldMk cId="2275828644" sldId="264"/>
        </pc:sldMkLst>
        <pc:spChg chg="mod">
          <ac:chgData name="Shagufta Begum (2508585)" userId="cae70fba-5f33-47ad-8473-aa146783057d" providerId="ADAL" clId="{9B04BF7A-53F7-44CD-BA1D-72DD1C7BADEC}" dt="2026-06-21T18:58:32.763" v="2725" actId="20577"/>
          <ac:spMkLst>
            <pc:docMk/>
            <pc:sldMk cId="2275828644" sldId="264"/>
            <ac:spMk id="2" creationId="{825E5F13-D5EF-D262-1413-BEFAA673E24B}"/>
          </ac:spMkLst>
        </pc:spChg>
        <pc:spChg chg="mod">
          <ac:chgData name="Shagufta Begum (2508585)" userId="cae70fba-5f33-47ad-8473-aa146783057d" providerId="ADAL" clId="{9B04BF7A-53F7-44CD-BA1D-72DD1C7BADEC}" dt="2026-06-21T18:57:58.927" v="2707" actId="20577"/>
          <ac:spMkLst>
            <pc:docMk/>
            <pc:sldMk cId="2275828644" sldId="264"/>
            <ac:spMk id="3" creationId="{52E88E44-7BC3-AD64-0F3A-201D57BB6671}"/>
          </ac:spMkLst>
        </pc:spChg>
        <pc:spChg chg="add">
          <ac:chgData name="Shagufta Begum (2508585)" userId="cae70fba-5f33-47ad-8473-aa146783057d" providerId="ADAL" clId="{9B04BF7A-53F7-44CD-BA1D-72DD1C7BADEC}" dt="2026-06-21T18:09:13.788" v="2215" actId="26606"/>
          <ac:spMkLst>
            <pc:docMk/>
            <pc:sldMk cId="2275828644" sldId="264"/>
            <ac:spMk id="12" creationId="{45D37F4E-DDB4-456B-97E0-9937730A039F}"/>
          </ac:spMkLst>
        </pc:spChg>
        <pc:spChg chg="add">
          <ac:chgData name="Shagufta Begum (2508585)" userId="cae70fba-5f33-47ad-8473-aa146783057d" providerId="ADAL" clId="{9B04BF7A-53F7-44CD-BA1D-72DD1C7BADEC}" dt="2026-06-21T18:09:13.788" v="2215" actId="26606"/>
          <ac:spMkLst>
            <pc:docMk/>
            <pc:sldMk cId="2275828644" sldId="264"/>
            <ac:spMk id="14" creationId="{B2DD41CD-8F47-4F56-AD12-4E2FF7696987}"/>
          </ac:spMkLst>
        </pc:spChg>
        <pc:picChg chg="add mod">
          <ac:chgData name="Shagufta Begum (2508585)" userId="cae70fba-5f33-47ad-8473-aa146783057d" providerId="ADAL" clId="{9B04BF7A-53F7-44CD-BA1D-72DD1C7BADEC}" dt="2026-06-21T18:09:13.788" v="2215" actId="26606"/>
          <ac:picMkLst>
            <pc:docMk/>
            <pc:sldMk cId="2275828644" sldId="264"/>
            <ac:picMk id="7" creationId="{DFDE6126-7DA2-8A6E-274F-E679332F58B2}"/>
          </ac:picMkLst>
        </pc:picChg>
      </pc:sldChg>
      <pc:sldChg chg="modSp new del mod">
        <pc:chgData name="Shagufta Begum (2508585)" userId="cae70fba-5f33-47ad-8473-aa146783057d" providerId="ADAL" clId="{9B04BF7A-53F7-44CD-BA1D-72DD1C7BADEC}" dt="2026-06-21T18:41:27.758" v="2443" actId="47"/>
        <pc:sldMkLst>
          <pc:docMk/>
          <pc:sldMk cId="410884670" sldId="265"/>
        </pc:sldMkLst>
        <pc:spChg chg="mod">
          <ac:chgData name="Shagufta Begum (2508585)" userId="cae70fba-5f33-47ad-8473-aa146783057d" providerId="ADAL" clId="{9B04BF7A-53F7-44CD-BA1D-72DD1C7BADEC}" dt="2026-06-21T18:41:25.555" v="2442" actId="20577"/>
          <ac:spMkLst>
            <pc:docMk/>
            <pc:sldMk cId="410884670" sldId="265"/>
            <ac:spMk id="3" creationId="{4C89764D-3320-DF68-9C42-A7E628AF47EC}"/>
          </ac:spMkLst>
        </pc:spChg>
      </pc:sldChg>
      <pc:sldChg chg="addSp delSp modSp new mod">
        <pc:chgData name="Shagufta Begum (2508585)" userId="cae70fba-5f33-47ad-8473-aa146783057d" providerId="ADAL" clId="{9B04BF7A-53F7-44CD-BA1D-72DD1C7BADEC}" dt="2026-06-21T18:49:58.340" v="2673" actId="20577"/>
        <pc:sldMkLst>
          <pc:docMk/>
          <pc:sldMk cId="828744634" sldId="265"/>
        </pc:sldMkLst>
        <pc:spChg chg="mod">
          <ac:chgData name="Shagufta Begum (2508585)" userId="cae70fba-5f33-47ad-8473-aa146783057d" providerId="ADAL" clId="{9B04BF7A-53F7-44CD-BA1D-72DD1C7BADEC}" dt="2026-06-21T18:49:58.340" v="2673" actId="20577"/>
          <ac:spMkLst>
            <pc:docMk/>
            <pc:sldMk cId="828744634" sldId="265"/>
            <ac:spMk id="2" creationId="{909236BE-5982-EADF-3E00-D166C73BE07B}"/>
          </ac:spMkLst>
        </pc:spChg>
        <pc:spChg chg="mod">
          <ac:chgData name="Shagufta Begum (2508585)" userId="cae70fba-5f33-47ad-8473-aa146783057d" providerId="ADAL" clId="{9B04BF7A-53F7-44CD-BA1D-72DD1C7BADEC}" dt="2026-06-21T18:46:51.204" v="2663" actId="20577"/>
          <ac:spMkLst>
            <pc:docMk/>
            <pc:sldMk cId="828744634" sldId="265"/>
            <ac:spMk id="3" creationId="{C9A22905-FD4B-5101-1A3C-A70254FA0DB0}"/>
          </ac:spMkLst>
        </pc:spChg>
        <pc:picChg chg="add del">
          <ac:chgData name="Shagufta Begum (2508585)" userId="cae70fba-5f33-47ad-8473-aa146783057d" providerId="ADAL" clId="{9B04BF7A-53F7-44CD-BA1D-72DD1C7BADEC}" dt="2026-06-21T18:42:38.297" v="2469" actId="478"/>
          <ac:picMkLst>
            <pc:docMk/>
            <pc:sldMk cId="828744634" sldId="265"/>
            <ac:picMk id="7" creationId="{2EAC8CE9-878D-2E12-02B5-5125772379F1}"/>
          </ac:picMkLst>
        </pc:picChg>
        <pc:picChg chg="add del">
          <ac:chgData name="Shagufta Begum (2508585)" userId="cae70fba-5f33-47ad-8473-aa146783057d" providerId="ADAL" clId="{9B04BF7A-53F7-44CD-BA1D-72DD1C7BADEC}" dt="2026-06-21T18:42:36.760" v="2468" actId="478"/>
          <ac:picMkLst>
            <pc:docMk/>
            <pc:sldMk cId="828744634" sldId="265"/>
            <ac:picMk id="8" creationId="{FE2823AA-DA65-1584-AE7D-3F8D781E410F}"/>
          </ac:picMkLst>
        </pc:picChg>
        <pc:picChg chg="add del">
          <ac:chgData name="Shagufta Begum (2508585)" userId="cae70fba-5f33-47ad-8473-aa146783057d" providerId="ADAL" clId="{9B04BF7A-53F7-44CD-BA1D-72DD1C7BADEC}" dt="2026-06-21T18:42:33.078" v="2467" actId="478"/>
          <ac:picMkLst>
            <pc:docMk/>
            <pc:sldMk cId="828744634" sldId="265"/>
            <ac:picMk id="9" creationId="{ED1C736C-AED1-D55B-CD64-C7A6C5CA8F13}"/>
          </ac:picMkLst>
        </pc:picChg>
      </pc:sldChg>
      <pc:sldChg chg="modSp new mod">
        <pc:chgData name="Shagufta Begum (2508585)" userId="cae70fba-5f33-47ad-8473-aa146783057d" providerId="ADAL" clId="{9B04BF7A-53F7-44CD-BA1D-72DD1C7BADEC}" dt="2026-06-21T19:15:52.824" v="3198" actId="20577"/>
        <pc:sldMkLst>
          <pc:docMk/>
          <pc:sldMk cId="1140533625" sldId="266"/>
        </pc:sldMkLst>
        <pc:spChg chg="mod">
          <ac:chgData name="Shagufta Begum (2508585)" userId="cae70fba-5f33-47ad-8473-aa146783057d" providerId="ADAL" clId="{9B04BF7A-53F7-44CD-BA1D-72DD1C7BADEC}" dt="2026-06-21T19:15:52.824" v="3198" actId="20577"/>
          <ac:spMkLst>
            <pc:docMk/>
            <pc:sldMk cId="1140533625" sldId="266"/>
            <ac:spMk id="2" creationId="{0349AEE0-446F-4EAD-2519-C75C0C324A18}"/>
          </ac:spMkLst>
        </pc:spChg>
        <pc:spChg chg="mod">
          <ac:chgData name="Shagufta Begum (2508585)" userId="cae70fba-5f33-47ad-8473-aa146783057d" providerId="ADAL" clId="{9B04BF7A-53F7-44CD-BA1D-72DD1C7BADEC}" dt="2026-06-21T19:15:29.506" v="3188" actId="313"/>
          <ac:spMkLst>
            <pc:docMk/>
            <pc:sldMk cId="1140533625" sldId="266"/>
            <ac:spMk id="3" creationId="{D5876D8F-99FE-1221-8209-8C0D95C93CD3}"/>
          </ac:spMkLst>
        </pc:spChg>
      </pc:sldChg>
      <pc:sldChg chg="modSp new mod">
        <pc:chgData name="Shagufta Begum (2508585)" userId="cae70fba-5f33-47ad-8473-aa146783057d" providerId="ADAL" clId="{9B04BF7A-53F7-44CD-BA1D-72DD1C7BADEC}" dt="2026-06-21T19:20:16.289" v="3446" actId="20577"/>
        <pc:sldMkLst>
          <pc:docMk/>
          <pc:sldMk cId="1670242055" sldId="267"/>
        </pc:sldMkLst>
        <pc:spChg chg="mod">
          <ac:chgData name="Shagufta Begum (2508585)" userId="cae70fba-5f33-47ad-8473-aa146783057d" providerId="ADAL" clId="{9B04BF7A-53F7-44CD-BA1D-72DD1C7BADEC}" dt="2026-06-21T19:17:31.505" v="3211" actId="20577"/>
          <ac:spMkLst>
            <pc:docMk/>
            <pc:sldMk cId="1670242055" sldId="267"/>
            <ac:spMk id="2" creationId="{6D94507A-EBE1-7E0F-40F7-5ABA059FA6F3}"/>
          </ac:spMkLst>
        </pc:spChg>
        <pc:spChg chg="mod">
          <ac:chgData name="Shagufta Begum (2508585)" userId="cae70fba-5f33-47ad-8473-aa146783057d" providerId="ADAL" clId="{9B04BF7A-53F7-44CD-BA1D-72DD1C7BADEC}" dt="2026-06-21T19:20:16.289" v="3446" actId="20577"/>
          <ac:spMkLst>
            <pc:docMk/>
            <pc:sldMk cId="1670242055" sldId="267"/>
            <ac:spMk id="3" creationId="{E41A13B7-6F07-0D9A-1EC3-877D8618F531}"/>
          </ac:spMkLst>
        </pc:sp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5" Type="http://schemas.openxmlformats.org/officeDocument/2006/relationships/image" Target="../media/image9.sv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5" Type="http://schemas.openxmlformats.org/officeDocument/2006/relationships/image" Target="../media/image9.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130F163D-BB5C-4A0F-9DBE-ABEE4310D632}" type="doc">
      <dgm:prSet loTypeId="urn:microsoft.com/office/officeart/2018/2/layout/IconVerticalSolidList" loCatId="icon" qsTypeId="urn:microsoft.com/office/officeart/2005/8/quickstyle/simple5" qsCatId="simple" csTypeId="urn:microsoft.com/office/officeart/2005/8/colors/colorful2" csCatId="colorful" phldr="1"/>
      <dgm:spPr/>
      <dgm:t>
        <a:bodyPr/>
        <a:lstStyle/>
        <a:p>
          <a:endParaRPr lang="en-US"/>
        </a:p>
      </dgm:t>
    </dgm:pt>
    <dgm:pt modelId="{CADF2B85-098C-4AF8-B016-0A125A29444A}">
      <dgm:prSet/>
      <dgm:spPr/>
      <dgm:t>
        <a:bodyPr/>
        <a:lstStyle/>
        <a:p>
          <a:pPr>
            <a:lnSpc>
              <a:spcPct val="100000"/>
            </a:lnSpc>
          </a:pPr>
          <a:r>
            <a:rPr lang="en-GB"/>
            <a:t>Effective communication is a cornerstone of patient care in the NHS.It ensures that patients receive clear, accurate, and compassionate information about their health , and treatment options.Good communication skills not only benefit patients  but also enhance the overall quality of care and patient satisfaction. </a:t>
          </a:r>
          <a:endParaRPr lang="en-US"/>
        </a:p>
      </dgm:t>
    </dgm:pt>
    <dgm:pt modelId="{50008246-6F88-4360-842C-6554291EDF8E}" type="parTrans" cxnId="{33DE2838-5279-4C5F-9AE7-B42AE92D6488}">
      <dgm:prSet/>
      <dgm:spPr/>
      <dgm:t>
        <a:bodyPr/>
        <a:lstStyle/>
        <a:p>
          <a:endParaRPr lang="en-US"/>
        </a:p>
      </dgm:t>
    </dgm:pt>
    <dgm:pt modelId="{7198317C-C20E-467A-87AC-ED9010623D3E}" type="sibTrans" cxnId="{33DE2838-5279-4C5F-9AE7-B42AE92D6488}">
      <dgm:prSet/>
      <dgm:spPr/>
      <dgm:t>
        <a:bodyPr/>
        <a:lstStyle/>
        <a:p>
          <a:pPr>
            <a:lnSpc>
              <a:spcPct val="100000"/>
            </a:lnSpc>
          </a:pPr>
          <a:endParaRPr lang="en-US"/>
        </a:p>
      </dgm:t>
    </dgm:pt>
    <dgm:pt modelId="{1A293E8A-5DA9-45A7-B528-C4F35CCD5D75}">
      <dgm:prSet/>
      <dgm:spPr/>
      <dgm:t>
        <a:bodyPr/>
        <a:lstStyle/>
        <a:p>
          <a:pPr>
            <a:lnSpc>
              <a:spcPct val="100000"/>
            </a:lnSpc>
          </a:pPr>
          <a:r>
            <a:rPr lang="en-GB"/>
            <a:t>(Ref: https://www.england.nhs.uk/)</a:t>
          </a:r>
          <a:endParaRPr lang="en-US"/>
        </a:p>
      </dgm:t>
    </dgm:pt>
    <dgm:pt modelId="{EB9CD5F9-9E33-4B22-B203-18FE873AED1B}" type="parTrans" cxnId="{58482913-7244-4AB3-AFD9-E4F0286940A0}">
      <dgm:prSet/>
      <dgm:spPr/>
      <dgm:t>
        <a:bodyPr/>
        <a:lstStyle/>
        <a:p>
          <a:endParaRPr lang="en-US"/>
        </a:p>
      </dgm:t>
    </dgm:pt>
    <dgm:pt modelId="{9C67E28E-613B-4F3C-98CE-D5A7FCABB471}" type="sibTrans" cxnId="{58482913-7244-4AB3-AFD9-E4F0286940A0}">
      <dgm:prSet/>
      <dgm:spPr/>
      <dgm:t>
        <a:bodyPr/>
        <a:lstStyle/>
        <a:p>
          <a:endParaRPr lang="en-US"/>
        </a:p>
      </dgm:t>
    </dgm:pt>
    <dgm:pt modelId="{366CCC90-AB34-40CD-8FBD-086060D99F4D}" type="pres">
      <dgm:prSet presAssocID="{130F163D-BB5C-4A0F-9DBE-ABEE4310D632}" presName="root" presStyleCnt="0">
        <dgm:presLayoutVars>
          <dgm:dir/>
          <dgm:resizeHandles val="exact"/>
        </dgm:presLayoutVars>
      </dgm:prSet>
      <dgm:spPr/>
    </dgm:pt>
    <dgm:pt modelId="{D067DBA9-DB6A-4B86-AB15-5D5EBAA57127}" type="pres">
      <dgm:prSet presAssocID="{CADF2B85-098C-4AF8-B016-0A125A29444A}" presName="compNode" presStyleCnt="0"/>
      <dgm:spPr/>
    </dgm:pt>
    <dgm:pt modelId="{28A815E0-4E20-4E0F-87CC-D85B19E4D6C8}" type="pres">
      <dgm:prSet presAssocID="{CADF2B85-098C-4AF8-B016-0A125A29444A}" presName="bgRect" presStyleLbl="bgShp" presStyleIdx="0" presStyleCnt="2"/>
      <dgm:spPr/>
    </dgm:pt>
    <dgm:pt modelId="{7EBC9A35-16C8-46CF-88D6-60A83B7B6122}" type="pres">
      <dgm:prSet presAssocID="{CADF2B85-098C-4AF8-B016-0A125A29444A}"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octor"/>
        </a:ext>
      </dgm:extLst>
    </dgm:pt>
    <dgm:pt modelId="{9E187E7A-54A0-4AE5-A02D-98BF26415287}" type="pres">
      <dgm:prSet presAssocID="{CADF2B85-098C-4AF8-B016-0A125A29444A}" presName="spaceRect" presStyleCnt="0"/>
      <dgm:spPr/>
    </dgm:pt>
    <dgm:pt modelId="{EAEF51FC-F70B-4145-970F-62CC036A8421}" type="pres">
      <dgm:prSet presAssocID="{CADF2B85-098C-4AF8-B016-0A125A29444A}" presName="parTx" presStyleLbl="revTx" presStyleIdx="0" presStyleCnt="2">
        <dgm:presLayoutVars>
          <dgm:chMax val="0"/>
          <dgm:chPref val="0"/>
        </dgm:presLayoutVars>
      </dgm:prSet>
      <dgm:spPr/>
    </dgm:pt>
    <dgm:pt modelId="{9A2B8293-5B17-4595-8A98-9D67E7FA2046}" type="pres">
      <dgm:prSet presAssocID="{7198317C-C20E-467A-87AC-ED9010623D3E}" presName="sibTrans" presStyleCnt="0"/>
      <dgm:spPr/>
    </dgm:pt>
    <dgm:pt modelId="{ED82DECD-2A6F-41FC-A8CE-1AF4B2EB4932}" type="pres">
      <dgm:prSet presAssocID="{1A293E8A-5DA9-45A7-B528-C4F35CCD5D75}" presName="compNode" presStyleCnt="0"/>
      <dgm:spPr/>
    </dgm:pt>
    <dgm:pt modelId="{56B4611C-ACAB-47C9-AC43-12D0044DF7F5}" type="pres">
      <dgm:prSet presAssocID="{1A293E8A-5DA9-45A7-B528-C4F35CCD5D75}" presName="bgRect" presStyleLbl="bgShp" presStyleIdx="1" presStyleCnt="2"/>
      <dgm:spPr/>
    </dgm:pt>
    <dgm:pt modelId="{F426AEE2-B025-46A9-916F-445E3CA440C3}" type="pres">
      <dgm:prSet presAssocID="{1A293E8A-5DA9-45A7-B528-C4F35CCD5D75}"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nvelope"/>
        </a:ext>
      </dgm:extLst>
    </dgm:pt>
    <dgm:pt modelId="{3F442185-E013-44FC-B0F5-CD901EA7A6C8}" type="pres">
      <dgm:prSet presAssocID="{1A293E8A-5DA9-45A7-B528-C4F35CCD5D75}" presName="spaceRect" presStyleCnt="0"/>
      <dgm:spPr/>
    </dgm:pt>
    <dgm:pt modelId="{E6463603-2A64-494D-A51A-80B57F043AD8}" type="pres">
      <dgm:prSet presAssocID="{1A293E8A-5DA9-45A7-B528-C4F35CCD5D75}" presName="parTx" presStyleLbl="revTx" presStyleIdx="1" presStyleCnt="2">
        <dgm:presLayoutVars>
          <dgm:chMax val="0"/>
          <dgm:chPref val="0"/>
        </dgm:presLayoutVars>
      </dgm:prSet>
      <dgm:spPr/>
    </dgm:pt>
  </dgm:ptLst>
  <dgm:cxnLst>
    <dgm:cxn modelId="{58482913-7244-4AB3-AFD9-E4F0286940A0}" srcId="{130F163D-BB5C-4A0F-9DBE-ABEE4310D632}" destId="{1A293E8A-5DA9-45A7-B528-C4F35CCD5D75}" srcOrd="1" destOrd="0" parTransId="{EB9CD5F9-9E33-4B22-B203-18FE873AED1B}" sibTransId="{9C67E28E-613B-4F3C-98CE-D5A7FCABB471}"/>
    <dgm:cxn modelId="{33DE2838-5279-4C5F-9AE7-B42AE92D6488}" srcId="{130F163D-BB5C-4A0F-9DBE-ABEE4310D632}" destId="{CADF2B85-098C-4AF8-B016-0A125A29444A}" srcOrd="0" destOrd="0" parTransId="{50008246-6F88-4360-842C-6554291EDF8E}" sibTransId="{7198317C-C20E-467A-87AC-ED9010623D3E}"/>
    <dgm:cxn modelId="{61ED4169-0152-4750-B301-A23D6A58D1A2}" type="presOf" srcId="{130F163D-BB5C-4A0F-9DBE-ABEE4310D632}" destId="{366CCC90-AB34-40CD-8FBD-086060D99F4D}" srcOrd="0" destOrd="0" presId="urn:microsoft.com/office/officeart/2018/2/layout/IconVerticalSolidList"/>
    <dgm:cxn modelId="{FDFF9593-2BB2-4088-919A-E59A866AC617}" type="presOf" srcId="{1A293E8A-5DA9-45A7-B528-C4F35CCD5D75}" destId="{E6463603-2A64-494D-A51A-80B57F043AD8}" srcOrd="0" destOrd="0" presId="urn:microsoft.com/office/officeart/2018/2/layout/IconVerticalSolidList"/>
    <dgm:cxn modelId="{9923E5F0-B0EB-4DF9-A0C3-9A4B76DF819B}" type="presOf" srcId="{CADF2B85-098C-4AF8-B016-0A125A29444A}" destId="{EAEF51FC-F70B-4145-970F-62CC036A8421}" srcOrd="0" destOrd="0" presId="urn:microsoft.com/office/officeart/2018/2/layout/IconVerticalSolidList"/>
    <dgm:cxn modelId="{12D13CA4-54C1-432A-86DC-7283D508E19B}" type="presParOf" srcId="{366CCC90-AB34-40CD-8FBD-086060D99F4D}" destId="{D067DBA9-DB6A-4B86-AB15-5D5EBAA57127}" srcOrd="0" destOrd="0" presId="urn:microsoft.com/office/officeart/2018/2/layout/IconVerticalSolidList"/>
    <dgm:cxn modelId="{C1D527DD-D3A4-4593-A036-834503F57E69}" type="presParOf" srcId="{D067DBA9-DB6A-4B86-AB15-5D5EBAA57127}" destId="{28A815E0-4E20-4E0F-87CC-D85B19E4D6C8}" srcOrd="0" destOrd="0" presId="urn:microsoft.com/office/officeart/2018/2/layout/IconVerticalSolidList"/>
    <dgm:cxn modelId="{D8E7C3CF-A545-4106-BAC6-08432EBCDE8B}" type="presParOf" srcId="{D067DBA9-DB6A-4B86-AB15-5D5EBAA57127}" destId="{7EBC9A35-16C8-46CF-88D6-60A83B7B6122}" srcOrd="1" destOrd="0" presId="urn:microsoft.com/office/officeart/2018/2/layout/IconVerticalSolidList"/>
    <dgm:cxn modelId="{F3F444AC-5AB5-4632-9DB5-1E38B98B7F57}" type="presParOf" srcId="{D067DBA9-DB6A-4B86-AB15-5D5EBAA57127}" destId="{9E187E7A-54A0-4AE5-A02D-98BF26415287}" srcOrd="2" destOrd="0" presId="urn:microsoft.com/office/officeart/2018/2/layout/IconVerticalSolidList"/>
    <dgm:cxn modelId="{9B54F60C-C7D0-4658-8F89-311451AA8D6C}" type="presParOf" srcId="{D067DBA9-DB6A-4B86-AB15-5D5EBAA57127}" destId="{EAEF51FC-F70B-4145-970F-62CC036A8421}" srcOrd="3" destOrd="0" presId="urn:microsoft.com/office/officeart/2018/2/layout/IconVerticalSolidList"/>
    <dgm:cxn modelId="{CCCC2DFE-8532-47C0-BDA8-277019E80075}" type="presParOf" srcId="{366CCC90-AB34-40CD-8FBD-086060D99F4D}" destId="{9A2B8293-5B17-4595-8A98-9D67E7FA2046}" srcOrd="1" destOrd="0" presId="urn:microsoft.com/office/officeart/2018/2/layout/IconVerticalSolidList"/>
    <dgm:cxn modelId="{0A4C97A6-4A7F-4D49-B94E-A18228CB3029}" type="presParOf" srcId="{366CCC90-AB34-40CD-8FBD-086060D99F4D}" destId="{ED82DECD-2A6F-41FC-A8CE-1AF4B2EB4932}" srcOrd="2" destOrd="0" presId="urn:microsoft.com/office/officeart/2018/2/layout/IconVerticalSolidList"/>
    <dgm:cxn modelId="{A3E4FB6E-87F5-4B92-981D-CA5421BA4504}" type="presParOf" srcId="{ED82DECD-2A6F-41FC-A8CE-1AF4B2EB4932}" destId="{56B4611C-ACAB-47C9-AC43-12D0044DF7F5}" srcOrd="0" destOrd="0" presId="urn:microsoft.com/office/officeart/2018/2/layout/IconVerticalSolidList"/>
    <dgm:cxn modelId="{3F3B7E9D-90B3-4F06-8261-C1D66143BAF6}" type="presParOf" srcId="{ED82DECD-2A6F-41FC-A8CE-1AF4B2EB4932}" destId="{F426AEE2-B025-46A9-916F-445E3CA440C3}" srcOrd="1" destOrd="0" presId="urn:microsoft.com/office/officeart/2018/2/layout/IconVerticalSolidList"/>
    <dgm:cxn modelId="{933E030D-D1DA-44DB-933F-14800E2A2CAE}" type="presParOf" srcId="{ED82DECD-2A6F-41FC-A8CE-1AF4B2EB4932}" destId="{3F442185-E013-44FC-B0F5-CD901EA7A6C8}" srcOrd="2" destOrd="0" presId="urn:microsoft.com/office/officeart/2018/2/layout/IconVerticalSolidList"/>
    <dgm:cxn modelId="{07A1FBE5-11CD-4762-A2D6-9C8E1D09FB80}" type="presParOf" srcId="{ED82DECD-2A6F-41FC-A8CE-1AF4B2EB4932}" destId="{E6463603-2A64-494D-A51A-80B57F043A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1B2A12-5DE3-427A-AA6B-F91D5AE6307E}"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BE0D7FE3-1D8C-458B-937D-AEC0DE15E7F3}">
      <dgm:prSet custT="1"/>
      <dgm:spPr/>
      <dgm:t>
        <a:bodyPr/>
        <a:lstStyle/>
        <a:p>
          <a:pPr>
            <a:lnSpc>
              <a:spcPct val="100000"/>
            </a:lnSpc>
            <a:defRPr cap="all"/>
          </a:pPr>
          <a:r>
            <a:rPr lang="en-GB" sz="1500"/>
            <a:t>Patient Involvement: Good communication encourages patients to be involved in their care decisions, which can lead to better health outcomes</a:t>
          </a:r>
          <a:endParaRPr lang="en-US" sz="1500"/>
        </a:p>
      </dgm:t>
    </dgm:pt>
    <dgm:pt modelId="{FB98624A-B5F4-46B0-806E-C7EF9AE2FFAB}" type="parTrans" cxnId="{39DBC480-EC30-425D-8C7C-585F257D4C8B}">
      <dgm:prSet/>
      <dgm:spPr/>
      <dgm:t>
        <a:bodyPr/>
        <a:lstStyle/>
        <a:p>
          <a:endParaRPr lang="en-US" sz="1500"/>
        </a:p>
      </dgm:t>
    </dgm:pt>
    <dgm:pt modelId="{11F27ED1-5474-4590-A013-9A0A0E31154E}" type="sibTrans" cxnId="{39DBC480-EC30-425D-8C7C-585F257D4C8B}">
      <dgm:prSet/>
      <dgm:spPr/>
      <dgm:t>
        <a:bodyPr/>
        <a:lstStyle/>
        <a:p>
          <a:endParaRPr lang="en-US" sz="1500"/>
        </a:p>
      </dgm:t>
    </dgm:pt>
    <dgm:pt modelId="{0E1BDFAB-54E9-4807-BE59-1721A391BDF7}">
      <dgm:prSet custT="1"/>
      <dgm:spPr/>
      <dgm:t>
        <a:bodyPr/>
        <a:lstStyle/>
        <a:p>
          <a:pPr>
            <a:lnSpc>
              <a:spcPct val="100000"/>
            </a:lnSpc>
            <a:defRPr cap="all"/>
          </a:pPr>
          <a:r>
            <a:rPr lang="en-GB" sz="1500"/>
            <a:t>Empathy and Compassion: Compassionate communication fosters trust and respect, creating a supportive environment for patients.</a:t>
          </a:r>
          <a:endParaRPr lang="en-US" sz="1500"/>
        </a:p>
      </dgm:t>
    </dgm:pt>
    <dgm:pt modelId="{04FC729D-6C11-4E1B-B9F2-44A22427FCB2}" type="parTrans" cxnId="{39C340B3-94F0-476E-8857-3E9E136201CA}">
      <dgm:prSet/>
      <dgm:spPr/>
      <dgm:t>
        <a:bodyPr/>
        <a:lstStyle/>
        <a:p>
          <a:endParaRPr lang="en-US" sz="1500"/>
        </a:p>
      </dgm:t>
    </dgm:pt>
    <dgm:pt modelId="{301A2F11-0F95-4C96-9722-73A43F49F2E2}" type="sibTrans" cxnId="{39C340B3-94F0-476E-8857-3E9E136201CA}">
      <dgm:prSet/>
      <dgm:spPr/>
      <dgm:t>
        <a:bodyPr/>
        <a:lstStyle/>
        <a:p>
          <a:endParaRPr lang="en-US" sz="1500"/>
        </a:p>
      </dgm:t>
    </dgm:pt>
    <dgm:pt modelId="{E428F26E-90CD-4D36-B2A7-C9ED79F40565}">
      <dgm:prSet custT="1"/>
      <dgm:spPr/>
      <dgm:t>
        <a:bodyPr/>
        <a:lstStyle/>
        <a:p>
          <a:pPr>
            <a:lnSpc>
              <a:spcPct val="100000"/>
            </a:lnSpc>
            <a:defRPr cap="all"/>
          </a:pPr>
          <a:r>
            <a:rPr lang="en-GB" sz="1500"/>
            <a:t>Patient Safety: Accurate and clear communication is crucial for patient safety, preventing errors and ensuring that patients receive the correct care.</a:t>
          </a:r>
          <a:endParaRPr lang="en-US" sz="1500"/>
        </a:p>
      </dgm:t>
    </dgm:pt>
    <dgm:pt modelId="{7DA62D4E-3E54-4855-B3A0-4A5737D283D3}" type="parTrans" cxnId="{BEECD458-7BFD-404D-ADD1-65BDFFB31C06}">
      <dgm:prSet/>
      <dgm:spPr/>
      <dgm:t>
        <a:bodyPr/>
        <a:lstStyle/>
        <a:p>
          <a:endParaRPr lang="en-US" sz="1500"/>
        </a:p>
      </dgm:t>
    </dgm:pt>
    <dgm:pt modelId="{997E0209-2ED4-49AD-B092-E4217F0681E0}" type="sibTrans" cxnId="{BEECD458-7BFD-404D-ADD1-65BDFFB31C06}">
      <dgm:prSet/>
      <dgm:spPr/>
      <dgm:t>
        <a:bodyPr/>
        <a:lstStyle/>
        <a:p>
          <a:endParaRPr lang="en-US" sz="1500"/>
        </a:p>
      </dgm:t>
    </dgm:pt>
    <dgm:pt modelId="{9D9449D6-550D-4BB2-A563-2CD1C3D3F84C}">
      <dgm:prSet custT="1"/>
      <dgm:spPr/>
      <dgm:t>
        <a:bodyPr/>
        <a:lstStyle/>
        <a:p>
          <a:pPr>
            <a:lnSpc>
              <a:spcPct val="100000"/>
            </a:lnSpc>
            <a:defRPr cap="all"/>
          </a:pPr>
          <a:r>
            <a:rPr lang="en-GB" sz="1500"/>
            <a:t>Building Relationships: Effective communication helps build trusting relationships between healthcare workers and patients, leading to better care and support</a:t>
          </a:r>
          <a:endParaRPr lang="en-US" sz="1500"/>
        </a:p>
      </dgm:t>
    </dgm:pt>
    <dgm:pt modelId="{8F44A19E-8530-4CA3-9A8F-A138939A4DFF}" type="parTrans" cxnId="{2AEA0806-FCA4-4387-9677-A903E055CC6C}">
      <dgm:prSet/>
      <dgm:spPr/>
      <dgm:t>
        <a:bodyPr/>
        <a:lstStyle/>
        <a:p>
          <a:endParaRPr lang="en-US" sz="1500"/>
        </a:p>
      </dgm:t>
    </dgm:pt>
    <dgm:pt modelId="{EF0CAEE7-9DA6-4978-B440-F1BE2277D17D}" type="sibTrans" cxnId="{2AEA0806-FCA4-4387-9677-A903E055CC6C}">
      <dgm:prSet/>
      <dgm:spPr/>
      <dgm:t>
        <a:bodyPr/>
        <a:lstStyle/>
        <a:p>
          <a:endParaRPr lang="en-US" sz="1500"/>
        </a:p>
      </dgm:t>
    </dgm:pt>
    <dgm:pt modelId="{B2E23AEC-2DFA-44F2-9EB2-DEE637B46FC0}">
      <dgm:prSet custT="1"/>
      <dgm:spPr/>
      <dgm:t>
        <a:bodyPr/>
        <a:lstStyle/>
        <a:p>
          <a:pPr>
            <a:lnSpc>
              <a:spcPct val="100000"/>
            </a:lnSpc>
            <a:defRPr cap="all"/>
          </a:pPr>
          <a:r>
            <a:rPr lang="en-GB" sz="1500"/>
            <a:t>Ref: https://www.england.nhs.uk/</a:t>
          </a:r>
          <a:endParaRPr lang="en-US" sz="1500"/>
        </a:p>
      </dgm:t>
    </dgm:pt>
    <dgm:pt modelId="{86226051-E0E6-44CC-B4F1-B954991CD167}" type="parTrans" cxnId="{5634267E-E277-4A2A-BBEF-94E012CA345B}">
      <dgm:prSet/>
      <dgm:spPr/>
      <dgm:t>
        <a:bodyPr/>
        <a:lstStyle/>
        <a:p>
          <a:endParaRPr lang="en-US" sz="1500"/>
        </a:p>
      </dgm:t>
    </dgm:pt>
    <dgm:pt modelId="{E6615BB1-A6BF-44F5-B51F-C6F4CACB8EA8}" type="sibTrans" cxnId="{5634267E-E277-4A2A-BBEF-94E012CA345B}">
      <dgm:prSet/>
      <dgm:spPr/>
      <dgm:t>
        <a:bodyPr/>
        <a:lstStyle/>
        <a:p>
          <a:endParaRPr lang="en-US" sz="1500"/>
        </a:p>
      </dgm:t>
    </dgm:pt>
    <dgm:pt modelId="{06895AFE-25BA-45AA-AE85-94E885F5515B}" type="pres">
      <dgm:prSet presAssocID="{7A1B2A12-5DE3-427A-AA6B-F91D5AE6307E}" presName="root" presStyleCnt="0">
        <dgm:presLayoutVars>
          <dgm:dir/>
          <dgm:resizeHandles val="exact"/>
        </dgm:presLayoutVars>
      </dgm:prSet>
      <dgm:spPr/>
    </dgm:pt>
    <dgm:pt modelId="{9232AC66-65DD-45AE-A675-066596A279B5}" type="pres">
      <dgm:prSet presAssocID="{BE0D7FE3-1D8C-458B-937D-AEC0DE15E7F3}" presName="compNode" presStyleCnt="0"/>
      <dgm:spPr/>
    </dgm:pt>
    <dgm:pt modelId="{230024EC-70DE-4BA2-B516-6DF5F69A89C8}" type="pres">
      <dgm:prSet presAssocID="{BE0D7FE3-1D8C-458B-937D-AEC0DE15E7F3}" presName="iconBgRect" presStyleLbl="bgShp" presStyleIdx="0" presStyleCnt="5"/>
      <dgm:spPr/>
    </dgm:pt>
    <dgm:pt modelId="{5311316B-8C75-4213-9086-FECAE9324EB9}" type="pres">
      <dgm:prSet presAssocID="{BE0D7FE3-1D8C-458B-937D-AEC0DE15E7F3}"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48C9DC56-7164-44B4-BE8B-500263D82247}" type="pres">
      <dgm:prSet presAssocID="{BE0D7FE3-1D8C-458B-937D-AEC0DE15E7F3}" presName="spaceRect" presStyleCnt="0"/>
      <dgm:spPr/>
    </dgm:pt>
    <dgm:pt modelId="{C33C554D-F905-4646-8181-34DFE0BE26A1}" type="pres">
      <dgm:prSet presAssocID="{BE0D7FE3-1D8C-458B-937D-AEC0DE15E7F3}" presName="textRect" presStyleLbl="revTx" presStyleIdx="0" presStyleCnt="5">
        <dgm:presLayoutVars>
          <dgm:chMax val="1"/>
          <dgm:chPref val="1"/>
        </dgm:presLayoutVars>
      </dgm:prSet>
      <dgm:spPr/>
    </dgm:pt>
    <dgm:pt modelId="{FC07D14D-79AC-4FE3-873C-777A27F6A7CA}" type="pres">
      <dgm:prSet presAssocID="{11F27ED1-5474-4590-A013-9A0A0E31154E}" presName="sibTrans" presStyleCnt="0"/>
      <dgm:spPr/>
    </dgm:pt>
    <dgm:pt modelId="{5218C515-0DC3-4449-9AEB-4A228E140938}" type="pres">
      <dgm:prSet presAssocID="{0E1BDFAB-54E9-4807-BE59-1721A391BDF7}" presName="compNode" presStyleCnt="0"/>
      <dgm:spPr/>
    </dgm:pt>
    <dgm:pt modelId="{5BEA044F-855B-4557-AEE9-9FF95257AB47}" type="pres">
      <dgm:prSet presAssocID="{0E1BDFAB-54E9-4807-BE59-1721A391BDF7}" presName="iconBgRect" presStyleLbl="bgShp" presStyleIdx="1" presStyleCnt="5"/>
      <dgm:spPr/>
    </dgm:pt>
    <dgm:pt modelId="{79D05671-57DA-43B1-94A4-8ADF496FAA7F}" type="pres">
      <dgm:prSet presAssocID="{0E1BDFAB-54E9-4807-BE59-1721A391BDF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Lock"/>
        </a:ext>
      </dgm:extLst>
    </dgm:pt>
    <dgm:pt modelId="{8C20B574-26D3-48B3-A83C-46663305DBAA}" type="pres">
      <dgm:prSet presAssocID="{0E1BDFAB-54E9-4807-BE59-1721A391BDF7}" presName="spaceRect" presStyleCnt="0"/>
      <dgm:spPr/>
    </dgm:pt>
    <dgm:pt modelId="{9222228A-3B54-4F4D-A843-D7B399D9B4FE}" type="pres">
      <dgm:prSet presAssocID="{0E1BDFAB-54E9-4807-BE59-1721A391BDF7}" presName="textRect" presStyleLbl="revTx" presStyleIdx="1" presStyleCnt="5">
        <dgm:presLayoutVars>
          <dgm:chMax val="1"/>
          <dgm:chPref val="1"/>
        </dgm:presLayoutVars>
      </dgm:prSet>
      <dgm:spPr/>
    </dgm:pt>
    <dgm:pt modelId="{AB1FEE43-AF0B-4A8C-A5CE-69AE36394605}" type="pres">
      <dgm:prSet presAssocID="{301A2F11-0F95-4C96-9722-73A43F49F2E2}" presName="sibTrans" presStyleCnt="0"/>
      <dgm:spPr/>
    </dgm:pt>
    <dgm:pt modelId="{4E11A6E0-39EE-4D5D-87AB-2D4050EB65BD}" type="pres">
      <dgm:prSet presAssocID="{E428F26E-90CD-4D36-B2A7-C9ED79F40565}" presName="compNode" presStyleCnt="0"/>
      <dgm:spPr/>
    </dgm:pt>
    <dgm:pt modelId="{C4DB0EA2-FBA9-45C0-9693-99EDCE09EEEC}" type="pres">
      <dgm:prSet presAssocID="{E428F26E-90CD-4D36-B2A7-C9ED79F40565}" presName="iconBgRect" presStyleLbl="bgShp" presStyleIdx="2" presStyleCnt="5"/>
      <dgm:spPr/>
    </dgm:pt>
    <dgm:pt modelId="{B19988D4-B13A-496A-875C-6893650AD903}" type="pres">
      <dgm:prSet presAssocID="{E428F26E-90CD-4D36-B2A7-C9ED79F40565}"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irst Aid Kit"/>
        </a:ext>
      </dgm:extLst>
    </dgm:pt>
    <dgm:pt modelId="{1AB21081-5452-4861-88CA-1550F9921FDA}" type="pres">
      <dgm:prSet presAssocID="{E428F26E-90CD-4D36-B2A7-C9ED79F40565}" presName="spaceRect" presStyleCnt="0"/>
      <dgm:spPr/>
    </dgm:pt>
    <dgm:pt modelId="{A4A8DA11-BEE5-4784-8958-A7B3B413BFD7}" type="pres">
      <dgm:prSet presAssocID="{E428F26E-90CD-4D36-B2A7-C9ED79F40565}" presName="textRect" presStyleLbl="revTx" presStyleIdx="2" presStyleCnt="5">
        <dgm:presLayoutVars>
          <dgm:chMax val="1"/>
          <dgm:chPref val="1"/>
        </dgm:presLayoutVars>
      </dgm:prSet>
      <dgm:spPr/>
    </dgm:pt>
    <dgm:pt modelId="{706AC1BF-3D30-4C0C-9A2A-744DA69A85BA}" type="pres">
      <dgm:prSet presAssocID="{997E0209-2ED4-49AD-B092-E4217F0681E0}" presName="sibTrans" presStyleCnt="0"/>
      <dgm:spPr/>
    </dgm:pt>
    <dgm:pt modelId="{BD669122-D6C6-4DE6-BEB5-D28E07574F54}" type="pres">
      <dgm:prSet presAssocID="{9D9449D6-550D-4BB2-A563-2CD1C3D3F84C}" presName="compNode" presStyleCnt="0"/>
      <dgm:spPr/>
    </dgm:pt>
    <dgm:pt modelId="{9CC0AAFF-D7CA-48B6-9AD6-EC6F1929D2EA}" type="pres">
      <dgm:prSet presAssocID="{9D9449D6-550D-4BB2-A563-2CD1C3D3F84C}" presName="iconBgRect" presStyleLbl="bgShp" presStyleIdx="3" presStyleCnt="5"/>
      <dgm:spPr/>
    </dgm:pt>
    <dgm:pt modelId="{2B577DD0-A78A-482C-9AE2-2AAE9BF5CAEC}" type="pres">
      <dgm:prSet presAssocID="{9D9449D6-550D-4BB2-A563-2CD1C3D3F84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12A9DE1E-AC7D-474C-8105-4F2D86BDBCF2}" type="pres">
      <dgm:prSet presAssocID="{9D9449D6-550D-4BB2-A563-2CD1C3D3F84C}" presName="spaceRect" presStyleCnt="0"/>
      <dgm:spPr/>
    </dgm:pt>
    <dgm:pt modelId="{668FFF10-4547-4FE6-AA6F-28E0D20EB103}" type="pres">
      <dgm:prSet presAssocID="{9D9449D6-550D-4BB2-A563-2CD1C3D3F84C}" presName="textRect" presStyleLbl="revTx" presStyleIdx="3" presStyleCnt="5">
        <dgm:presLayoutVars>
          <dgm:chMax val="1"/>
          <dgm:chPref val="1"/>
        </dgm:presLayoutVars>
      </dgm:prSet>
      <dgm:spPr/>
    </dgm:pt>
    <dgm:pt modelId="{0F1EDD14-4E27-49C4-803B-0064A0485CCB}" type="pres">
      <dgm:prSet presAssocID="{EF0CAEE7-9DA6-4978-B440-F1BE2277D17D}" presName="sibTrans" presStyleCnt="0"/>
      <dgm:spPr/>
    </dgm:pt>
    <dgm:pt modelId="{DE9C415D-0E62-46C8-B880-F39F7A1FA557}" type="pres">
      <dgm:prSet presAssocID="{B2E23AEC-2DFA-44F2-9EB2-DEE637B46FC0}" presName="compNode" presStyleCnt="0"/>
      <dgm:spPr/>
    </dgm:pt>
    <dgm:pt modelId="{0AAB95BC-F1F5-46FF-94DB-D042B8821FB2}" type="pres">
      <dgm:prSet presAssocID="{B2E23AEC-2DFA-44F2-9EB2-DEE637B46FC0}" presName="iconBgRect" presStyleLbl="bgShp" presStyleIdx="4" presStyleCnt="5"/>
      <dgm:spPr/>
    </dgm:pt>
    <dgm:pt modelId="{C64981BE-4B2B-483B-8DAB-F78D23D6D283}" type="pres">
      <dgm:prSet presAssocID="{B2E23AEC-2DFA-44F2-9EB2-DEE637B46FC0}"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ome"/>
        </a:ext>
      </dgm:extLst>
    </dgm:pt>
    <dgm:pt modelId="{25201B1F-760F-494D-A8AA-E3FA1682AB5C}" type="pres">
      <dgm:prSet presAssocID="{B2E23AEC-2DFA-44F2-9EB2-DEE637B46FC0}" presName="spaceRect" presStyleCnt="0"/>
      <dgm:spPr/>
    </dgm:pt>
    <dgm:pt modelId="{9E92889A-8F5B-41B2-BDA3-D47FC2799E47}" type="pres">
      <dgm:prSet presAssocID="{B2E23AEC-2DFA-44F2-9EB2-DEE637B46FC0}" presName="textRect" presStyleLbl="revTx" presStyleIdx="4" presStyleCnt="5">
        <dgm:presLayoutVars>
          <dgm:chMax val="1"/>
          <dgm:chPref val="1"/>
        </dgm:presLayoutVars>
      </dgm:prSet>
      <dgm:spPr/>
    </dgm:pt>
  </dgm:ptLst>
  <dgm:cxnLst>
    <dgm:cxn modelId="{2AEA0806-FCA4-4387-9677-A903E055CC6C}" srcId="{7A1B2A12-5DE3-427A-AA6B-F91D5AE6307E}" destId="{9D9449D6-550D-4BB2-A563-2CD1C3D3F84C}" srcOrd="3" destOrd="0" parTransId="{8F44A19E-8530-4CA3-9A8F-A138939A4DFF}" sibTransId="{EF0CAEE7-9DA6-4978-B440-F1BE2277D17D}"/>
    <dgm:cxn modelId="{1AA12A06-72CA-432D-A5B2-7203DDA75BEE}" type="presOf" srcId="{0E1BDFAB-54E9-4807-BE59-1721A391BDF7}" destId="{9222228A-3B54-4F4D-A843-D7B399D9B4FE}" srcOrd="0" destOrd="0" presId="urn:microsoft.com/office/officeart/2018/5/layout/IconCircleLabelList"/>
    <dgm:cxn modelId="{E9344734-6843-423E-8D8E-1FC478801872}" type="presOf" srcId="{E428F26E-90CD-4D36-B2A7-C9ED79F40565}" destId="{A4A8DA11-BEE5-4784-8958-A7B3B413BFD7}" srcOrd="0" destOrd="0" presId="urn:microsoft.com/office/officeart/2018/5/layout/IconCircleLabelList"/>
    <dgm:cxn modelId="{BEECD458-7BFD-404D-ADD1-65BDFFB31C06}" srcId="{7A1B2A12-5DE3-427A-AA6B-F91D5AE6307E}" destId="{E428F26E-90CD-4D36-B2A7-C9ED79F40565}" srcOrd="2" destOrd="0" parTransId="{7DA62D4E-3E54-4855-B3A0-4A5737D283D3}" sibTransId="{997E0209-2ED4-49AD-B092-E4217F0681E0}"/>
    <dgm:cxn modelId="{5634267E-E277-4A2A-BBEF-94E012CA345B}" srcId="{7A1B2A12-5DE3-427A-AA6B-F91D5AE6307E}" destId="{B2E23AEC-2DFA-44F2-9EB2-DEE637B46FC0}" srcOrd="4" destOrd="0" parTransId="{86226051-E0E6-44CC-B4F1-B954991CD167}" sibTransId="{E6615BB1-A6BF-44F5-B51F-C6F4CACB8EA8}"/>
    <dgm:cxn modelId="{39DBC480-EC30-425D-8C7C-585F257D4C8B}" srcId="{7A1B2A12-5DE3-427A-AA6B-F91D5AE6307E}" destId="{BE0D7FE3-1D8C-458B-937D-AEC0DE15E7F3}" srcOrd="0" destOrd="0" parTransId="{FB98624A-B5F4-46B0-806E-C7EF9AE2FFAB}" sibTransId="{11F27ED1-5474-4590-A013-9A0A0E31154E}"/>
    <dgm:cxn modelId="{5A0D8187-B4FB-4B7D-AE40-811508801077}" type="presOf" srcId="{9D9449D6-550D-4BB2-A563-2CD1C3D3F84C}" destId="{668FFF10-4547-4FE6-AA6F-28E0D20EB103}" srcOrd="0" destOrd="0" presId="urn:microsoft.com/office/officeart/2018/5/layout/IconCircleLabelList"/>
    <dgm:cxn modelId="{B5E0C892-9680-442B-B7CA-7ACC40E16739}" type="presOf" srcId="{BE0D7FE3-1D8C-458B-937D-AEC0DE15E7F3}" destId="{C33C554D-F905-4646-8181-34DFE0BE26A1}" srcOrd="0" destOrd="0" presId="urn:microsoft.com/office/officeart/2018/5/layout/IconCircleLabelList"/>
    <dgm:cxn modelId="{350E62AB-42D7-4055-AC84-E8DB8C1BF805}" type="presOf" srcId="{7A1B2A12-5DE3-427A-AA6B-F91D5AE6307E}" destId="{06895AFE-25BA-45AA-AE85-94E885F5515B}" srcOrd="0" destOrd="0" presId="urn:microsoft.com/office/officeart/2018/5/layout/IconCircleLabelList"/>
    <dgm:cxn modelId="{39C340B3-94F0-476E-8857-3E9E136201CA}" srcId="{7A1B2A12-5DE3-427A-AA6B-F91D5AE6307E}" destId="{0E1BDFAB-54E9-4807-BE59-1721A391BDF7}" srcOrd="1" destOrd="0" parTransId="{04FC729D-6C11-4E1B-B9F2-44A22427FCB2}" sibTransId="{301A2F11-0F95-4C96-9722-73A43F49F2E2}"/>
    <dgm:cxn modelId="{D5DB03DF-451F-494B-AAF0-67F71578A673}" type="presOf" srcId="{B2E23AEC-2DFA-44F2-9EB2-DEE637B46FC0}" destId="{9E92889A-8F5B-41B2-BDA3-D47FC2799E47}" srcOrd="0" destOrd="0" presId="urn:microsoft.com/office/officeart/2018/5/layout/IconCircleLabelList"/>
    <dgm:cxn modelId="{36155859-7573-403D-B7F3-648FDCDCFE64}" type="presParOf" srcId="{06895AFE-25BA-45AA-AE85-94E885F5515B}" destId="{9232AC66-65DD-45AE-A675-066596A279B5}" srcOrd="0" destOrd="0" presId="urn:microsoft.com/office/officeart/2018/5/layout/IconCircleLabelList"/>
    <dgm:cxn modelId="{B9FB74B1-0EA0-42EC-A7DD-B980E5CDCDAD}" type="presParOf" srcId="{9232AC66-65DD-45AE-A675-066596A279B5}" destId="{230024EC-70DE-4BA2-B516-6DF5F69A89C8}" srcOrd="0" destOrd="0" presId="urn:microsoft.com/office/officeart/2018/5/layout/IconCircleLabelList"/>
    <dgm:cxn modelId="{2E197AE5-91EE-4F81-A61C-0F5E92F60EDE}" type="presParOf" srcId="{9232AC66-65DD-45AE-A675-066596A279B5}" destId="{5311316B-8C75-4213-9086-FECAE9324EB9}" srcOrd="1" destOrd="0" presId="urn:microsoft.com/office/officeart/2018/5/layout/IconCircleLabelList"/>
    <dgm:cxn modelId="{C27DF29B-950C-497C-9FD9-8DF915A6ECE0}" type="presParOf" srcId="{9232AC66-65DD-45AE-A675-066596A279B5}" destId="{48C9DC56-7164-44B4-BE8B-500263D82247}" srcOrd="2" destOrd="0" presId="urn:microsoft.com/office/officeart/2018/5/layout/IconCircleLabelList"/>
    <dgm:cxn modelId="{22BE6761-12A7-4D25-A896-A3C8E6A1DE4D}" type="presParOf" srcId="{9232AC66-65DD-45AE-A675-066596A279B5}" destId="{C33C554D-F905-4646-8181-34DFE0BE26A1}" srcOrd="3" destOrd="0" presId="urn:microsoft.com/office/officeart/2018/5/layout/IconCircleLabelList"/>
    <dgm:cxn modelId="{25EA4BEF-7BDF-45BF-B2BE-2AECBB16B86B}" type="presParOf" srcId="{06895AFE-25BA-45AA-AE85-94E885F5515B}" destId="{FC07D14D-79AC-4FE3-873C-777A27F6A7CA}" srcOrd="1" destOrd="0" presId="urn:microsoft.com/office/officeart/2018/5/layout/IconCircleLabelList"/>
    <dgm:cxn modelId="{E0A8A84A-0032-4D8C-8701-E5B1D849D3B2}" type="presParOf" srcId="{06895AFE-25BA-45AA-AE85-94E885F5515B}" destId="{5218C515-0DC3-4449-9AEB-4A228E140938}" srcOrd="2" destOrd="0" presId="urn:microsoft.com/office/officeart/2018/5/layout/IconCircleLabelList"/>
    <dgm:cxn modelId="{B4C2E3B6-0B88-46C5-82F1-0A8CD5C193B9}" type="presParOf" srcId="{5218C515-0DC3-4449-9AEB-4A228E140938}" destId="{5BEA044F-855B-4557-AEE9-9FF95257AB47}" srcOrd="0" destOrd="0" presId="urn:microsoft.com/office/officeart/2018/5/layout/IconCircleLabelList"/>
    <dgm:cxn modelId="{75936F4E-3F03-408B-ADEB-19F55C6D81E0}" type="presParOf" srcId="{5218C515-0DC3-4449-9AEB-4A228E140938}" destId="{79D05671-57DA-43B1-94A4-8ADF496FAA7F}" srcOrd="1" destOrd="0" presId="urn:microsoft.com/office/officeart/2018/5/layout/IconCircleLabelList"/>
    <dgm:cxn modelId="{AB637BDD-78F2-4EE9-8A56-6B0C36D8727B}" type="presParOf" srcId="{5218C515-0DC3-4449-9AEB-4A228E140938}" destId="{8C20B574-26D3-48B3-A83C-46663305DBAA}" srcOrd="2" destOrd="0" presId="urn:microsoft.com/office/officeart/2018/5/layout/IconCircleLabelList"/>
    <dgm:cxn modelId="{23013C5B-4980-43F7-BCE3-D6969B061185}" type="presParOf" srcId="{5218C515-0DC3-4449-9AEB-4A228E140938}" destId="{9222228A-3B54-4F4D-A843-D7B399D9B4FE}" srcOrd="3" destOrd="0" presId="urn:microsoft.com/office/officeart/2018/5/layout/IconCircleLabelList"/>
    <dgm:cxn modelId="{52D7B387-150E-4707-B929-334F03E9D405}" type="presParOf" srcId="{06895AFE-25BA-45AA-AE85-94E885F5515B}" destId="{AB1FEE43-AF0B-4A8C-A5CE-69AE36394605}" srcOrd="3" destOrd="0" presId="urn:microsoft.com/office/officeart/2018/5/layout/IconCircleLabelList"/>
    <dgm:cxn modelId="{A7D0CD2B-DFF4-4E00-B682-2C18342E478F}" type="presParOf" srcId="{06895AFE-25BA-45AA-AE85-94E885F5515B}" destId="{4E11A6E0-39EE-4D5D-87AB-2D4050EB65BD}" srcOrd="4" destOrd="0" presId="urn:microsoft.com/office/officeart/2018/5/layout/IconCircleLabelList"/>
    <dgm:cxn modelId="{67E93A06-B857-407F-A59E-E6BB8219C6E5}" type="presParOf" srcId="{4E11A6E0-39EE-4D5D-87AB-2D4050EB65BD}" destId="{C4DB0EA2-FBA9-45C0-9693-99EDCE09EEEC}" srcOrd="0" destOrd="0" presId="urn:microsoft.com/office/officeart/2018/5/layout/IconCircleLabelList"/>
    <dgm:cxn modelId="{5A6112BF-C0D0-44F0-96DE-43A49F62B0BB}" type="presParOf" srcId="{4E11A6E0-39EE-4D5D-87AB-2D4050EB65BD}" destId="{B19988D4-B13A-496A-875C-6893650AD903}" srcOrd="1" destOrd="0" presId="urn:microsoft.com/office/officeart/2018/5/layout/IconCircleLabelList"/>
    <dgm:cxn modelId="{EDA024C9-F5FD-48FE-AD93-C8C162D8B129}" type="presParOf" srcId="{4E11A6E0-39EE-4D5D-87AB-2D4050EB65BD}" destId="{1AB21081-5452-4861-88CA-1550F9921FDA}" srcOrd="2" destOrd="0" presId="urn:microsoft.com/office/officeart/2018/5/layout/IconCircleLabelList"/>
    <dgm:cxn modelId="{656CA409-3026-408E-8D47-32E8EAD5FDE1}" type="presParOf" srcId="{4E11A6E0-39EE-4D5D-87AB-2D4050EB65BD}" destId="{A4A8DA11-BEE5-4784-8958-A7B3B413BFD7}" srcOrd="3" destOrd="0" presId="urn:microsoft.com/office/officeart/2018/5/layout/IconCircleLabelList"/>
    <dgm:cxn modelId="{306BBEF4-35C0-4C3D-9B06-81A729138738}" type="presParOf" srcId="{06895AFE-25BA-45AA-AE85-94E885F5515B}" destId="{706AC1BF-3D30-4C0C-9A2A-744DA69A85BA}" srcOrd="5" destOrd="0" presId="urn:microsoft.com/office/officeart/2018/5/layout/IconCircleLabelList"/>
    <dgm:cxn modelId="{119AFD25-C393-47B2-86E5-E11E71F20528}" type="presParOf" srcId="{06895AFE-25BA-45AA-AE85-94E885F5515B}" destId="{BD669122-D6C6-4DE6-BEB5-D28E07574F54}" srcOrd="6" destOrd="0" presId="urn:microsoft.com/office/officeart/2018/5/layout/IconCircleLabelList"/>
    <dgm:cxn modelId="{02F18135-2BF2-423D-B542-7ECE1EB8ABB9}" type="presParOf" srcId="{BD669122-D6C6-4DE6-BEB5-D28E07574F54}" destId="{9CC0AAFF-D7CA-48B6-9AD6-EC6F1929D2EA}" srcOrd="0" destOrd="0" presId="urn:microsoft.com/office/officeart/2018/5/layout/IconCircleLabelList"/>
    <dgm:cxn modelId="{F199B267-E44A-40AC-9950-C4032E6AE641}" type="presParOf" srcId="{BD669122-D6C6-4DE6-BEB5-D28E07574F54}" destId="{2B577DD0-A78A-482C-9AE2-2AAE9BF5CAEC}" srcOrd="1" destOrd="0" presId="urn:microsoft.com/office/officeart/2018/5/layout/IconCircleLabelList"/>
    <dgm:cxn modelId="{A133A074-6FA8-4A78-B995-F4767CCAA812}" type="presParOf" srcId="{BD669122-D6C6-4DE6-BEB5-D28E07574F54}" destId="{12A9DE1E-AC7D-474C-8105-4F2D86BDBCF2}" srcOrd="2" destOrd="0" presId="urn:microsoft.com/office/officeart/2018/5/layout/IconCircleLabelList"/>
    <dgm:cxn modelId="{86D54B4D-1ACE-4B2D-93D3-97C0101ECCFF}" type="presParOf" srcId="{BD669122-D6C6-4DE6-BEB5-D28E07574F54}" destId="{668FFF10-4547-4FE6-AA6F-28E0D20EB103}" srcOrd="3" destOrd="0" presId="urn:microsoft.com/office/officeart/2018/5/layout/IconCircleLabelList"/>
    <dgm:cxn modelId="{EA01BA5E-0E9F-49ED-B16D-D1D5E33586E2}" type="presParOf" srcId="{06895AFE-25BA-45AA-AE85-94E885F5515B}" destId="{0F1EDD14-4E27-49C4-803B-0064A0485CCB}" srcOrd="7" destOrd="0" presId="urn:microsoft.com/office/officeart/2018/5/layout/IconCircleLabelList"/>
    <dgm:cxn modelId="{17E34BAA-72B1-4F26-95C2-DC4E39BD89A7}" type="presParOf" srcId="{06895AFE-25BA-45AA-AE85-94E885F5515B}" destId="{DE9C415D-0E62-46C8-B880-F39F7A1FA557}" srcOrd="8" destOrd="0" presId="urn:microsoft.com/office/officeart/2018/5/layout/IconCircleLabelList"/>
    <dgm:cxn modelId="{8B0A3A4D-F19B-4F86-B393-D4060A538DB7}" type="presParOf" srcId="{DE9C415D-0E62-46C8-B880-F39F7A1FA557}" destId="{0AAB95BC-F1F5-46FF-94DB-D042B8821FB2}" srcOrd="0" destOrd="0" presId="urn:microsoft.com/office/officeart/2018/5/layout/IconCircleLabelList"/>
    <dgm:cxn modelId="{25994583-618D-425D-9D92-78D609E87975}" type="presParOf" srcId="{DE9C415D-0E62-46C8-B880-F39F7A1FA557}" destId="{C64981BE-4B2B-483B-8DAB-F78D23D6D283}" srcOrd="1" destOrd="0" presId="urn:microsoft.com/office/officeart/2018/5/layout/IconCircleLabelList"/>
    <dgm:cxn modelId="{F8E2B46B-1CE3-4F7F-B041-DA50F352494C}" type="presParOf" srcId="{DE9C415D-0E62-46C8-B880-F39F7A1FA557}" destId="{25201B1F-760F-494D-A8AA-E3FA1682AB5C}" srcOrd="2" destOrd="0" presId="urn:microsoft.com/office/officeart/2018/5/layout/IconCircleLabelList"/>
    <dgm:cxn modelId="{75A37C0C-FA99-43BD-85E5-A757C28DCED1}" type="presParOf" srcId="{DE9C415D-0E62-46C8-B880-F39F7A1FA557}" destId="{9E92889A-8F5B-41B2-BDA3-D47FC2799E4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815E0-4E20-4E0F-87CC-D85B19E4D6C8}">
      <dsp:nvSpPr>
        <dsp:cNvPr id="0" name=""/>
        <dsp:cNvSpPr/>
      </dsp:nvSpPr>
      <dsp:spPr>
        <a:xfrm>
          <a:off x="0" y="707092"/>
          <a:ext cx="10515600" cy="13054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EBC9A35-16C8-46CF-88D6-60A83B7B6122}">
      <dsp:nvSpPr>
        <dsp:cNvPr id="0" name=""/>
        <dsp:cNvSpPr/>
      </dsp:nvSpPr>
      <dsp:spPr>
        <a:xfrm>
          <a:off x="394883" y="1000807"/>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AEF51FC-F70B-4145-970F-62CC036A8421}">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666750">
            <a:lnSpc>
              <a:spcPct val="100000"/>
            </a:lnSpc>
            <a:spcBef>
              <a:spcPct val="0"/>
            </a:spcBef>
            <a:spcAft>
              <a:spcPct val="35000"/>
            </a:spcAft>
            <a:buNone/>
          </a:pPr>
          <a:r>
            <a:rPr lang="en-GB" sz="1500" kern="1200"/>
            <a:t>Effective communication is a cornerstone of patient care in the NHS.It ensures that patients receive clear, accurate, and compassionate information about their health , and treatment options.Good communication skills not only benefit patients  but also enhance the overall quality of care and patient satisfaction. </a:t>
          </a:r>
          <a:endParaRPr lang="en-US" sz="1500" kern="1200"/>
        </a:p>
      </dsp:txBody>
      <dsp:txXfrm>
        <a:off x="1507738" y="707092"/>
        <a:ext cx="9007861" cy="1305401"/>
      </dsp:txXfrm>
    </dsp:sp>
    <dsp:sp modelId="{56B4611C-ACAB-47C9-AC43-12D0044DF7F5}">
      <dsp:nvSpPr>
        <dsp:cNvPr id="0" name=""/>
        <dsp:cNvSpPr/>
      </dsp:nvSpPr>
      <dsp:spPr>
        <a:xfrm>
          <a:off x="0" y="2338844"/>
          <a:ext cx="10515600" cy="13054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426AEE2-B025-46A9-916F-445E3CA440C3}">
      <dsp:nvSpPr>
        <dsp:cNvPr id="0" name=""/>
        <dsp:cNvSpPr/>
      </dsp:nvSpPr>
      <dsp:spPr>
        <a:xfrm>
          <a:off x="394883" y="2632559"/>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6463603-2A64-494D-A51A-80B57F043AD8}">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666750">
            <a:lnSpc>
              <a:spcPct val="100000"/>
            </a:lnSpc>
            <a:spcBef>
              <a:spcPct val="0"/>
            </a:spcBef>
            <a:spcAft>
              <a:spcPct val="35000"/>
            </a:spcAft>
            <a:buNone/>
          </a:pPr>
          <a:r>
            <a:rPr lang="en-GB" sz="1500" kern="1200"/>
            <a:t>(Ref: https://www.england.nhs.uk/)</a:t>
          </a:r>
          <a:endParaRPr lang="en-US" sz="1500" kern="1200"/>
        </a:p>
      </dsp:txBody>
      <dsp:txXfrm>
        <a:off x="1507738" y="2338844"/>
        <a:ext cx="9007861" cy="13054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0024EC-70DE-4BA2-B516-6DF5F69A89C8}">
      <dsp:nvSpPr>
        <dsp:cNvPr id="0" name=""/>
        <dsp:cNvSpPr/>
      </dsp:nvSpPr>
      <dsp:spPr>
        <a:xfrm>
          <a:off x="997602" y="190"/>
          <a:ext cx="1026158" cy="102615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11316B-8C75-4213-9086-FECAE9324EB9}">
      <dsp:nvSpPr>
        <dsp:cNvPr id="0" name=""/>
        <dsp:cNvSpPr/>
      </dsp:nvSpPr>
      <dsp:spPr>
        <a:xfrm>
          <a:off x="1216292" y="218879"/>
          <a:ext cx="588779" cy="5887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3C554D-F905-4646-8181-34DFE0BE26A1}">
      <dsp:nvSpPr>
        <dsp:cNvPr id="0" name=""/>
        <dsp:cNvSpPr/>
      </dsp:nvSpPr>
      <dsp:spPr>
        <a:xfrm>
          <a:off x="669568" y="1345971"/>
          <a:ext cx="1682226" cy="2846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Patient Involvement: Good communication encourages patients to be involved in their care decisions, which can lead to better health outcomes</a:t>
          </a:r>
          <a:endParaRPr lang="en-US" sz="1500" kern="1200"/>
        </a:p>
      </dsp:txBody>
      <dsp:txXfrm>
        <a:off x="669568" y="1345971"/>
        <a:ext cx="1682226" cy="2846642"/>
      </dsp:txXfrm>
    </dsp:sp>
    <dsp:sp modelId="{5BEA044F-855B-4557-AEE9-9FF95257AB47}">
      <dsp:nvSpPr>
        <dsp:cNvPr id="0" name=""/>
        <dsp:cNvSpPr/>
      </dsp:nvSpPr>
      <dsp:spPr>
        <a:xfrm>
          <a:off x="2974219" y="190"/>
          <a:ext cx="1026158" cy="102615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D05671-57DA-43B1-94A4-8ADF496FAA7F}">
      <dsp:nvSpPr>
        <dsp:cNvPr id="0" name=""/>
        <dsp:cNvSpPr/>
      </dsp:nvSpPr>
      <dsp:spPr>
        <a:xfrm>
          <a:off x="3192908" y="218879"/>
          <a:ext cx="588779" cy="5887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22228A-3B54-4F4D-A843-D7B399D9B4FE}">
      <dsp:nvSpPr>
        <dsp:cNvPr id="0" name=""/>
        <dsp:cNvSpPr/>
      </dsp:nvSpPr>
      <dsp:spPr>
        <a:xfrm>
          <a:off x="2646185" y="1345971"/>
          <a:ext cx="1682226" cy="2846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Empathy and Compassion: Compassionate communication fosters trust and respect, creating a supportive environment for patients.</a:t>
          </a:r>
          <a:endParaRPr lang="en-US" sz="1500" kern="1200"/>
        </a:p>
      </dsp:txBody>
      <dsp:txXfrm>
        <a:off x="2646185" y="1345971"/>
        <a:ext cx="1682226" cy="2846642"/>
      </dsp:txXfrm>
    </dsp:sp>
    <dsp:sp modelId="{C4DB0EA2-FBA9-45C0-9693-99EDCE09EEEC}">
      <dsp:nvSpPr>
        <dsp:cNvPr id="0" name=""/>
        <dsp:cNvSpPr/>
      </dsp:nvSpPr>
      <dsp:spPr>
        <a:xfrm>
          <a:off x="4950835" y="190"/>
          <a:ext cx="1026158" cy="102615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9988D4-B13A-496A-875C-6893650AD903}">
      <dsp:nvSpPr>
        <dsp:cNvPr id="0" name=""/>
        <dsp:cNvSpPr/>
      </dsp:nvSpPr>
      <dsp:spPr>
        <a:xfrm>
          <a:off x="5169524" y="218879"/>
          <a:ext cx="588779" cy="5887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A8DA11-BEE5-4784-8958-A7B3B413BFD7}">
      <dsp:nvSpPr>
        <dsp:cNvPr id="0" name=""/>
        <dsp:cNvSpPr/>
      </dsp:nvSpPr>
      <dsp:spPr>
        <a:xfrm>
          <a:off x="4622801" y="1345971"/>
          <a:ext cx="1682226" cy="2846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Patient Safety: Accurate and clear communication is crucial for patient safety, preventing errors and ensuring that patients receive the correct care.</a:t>
          </a:r>
          <a:endParaRPr lang="en-US" sz="1500" kern="1200"/>
        </a:p>
      </dsp:txBody>
      <dsp:txXfrm>
        <a:off x="4622801" y="1345971"/>
        <a:ext cx="1682226" cy="2846642"/>
      </dsp:txXfrm>
    </dsp:sp>
    <dsp:sp modelId="{9CC0AAFF-D7CA-48B6-9AD6-EC6F1929D2EA}">
      <dsp:nvSpPr>
        <dsp:cNvPr id="0" name=""/>
        <dsp:cNvSpPr/>
      </dsp:nvSpPr>
      <dsp:spPr>
        <a:xfrm>
          <a:off x="6927451" y="190"/>
          <a:ext cx="1026158" cy="102615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577DD0-A78A-482C-9AE2-2AAE9BF5CAEC}">
      <dsp:nvSpPr>
        <dsp:cNvPr id="0" name=""/>
        <dsp:cNvSpPr/>
      </dsp:nvSpPr>
      <dsp:spPr>
        <a:xfrm>
          <a:off x="7146141" y="218879"/>
          <a:ext cx="588779" cy="5887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8FFF10-4547-4FE6-AA6F-28E0D20EB103}">
      <dsp:nvSpPr>
        <dsp:cNvPr id="0" name=""/>
        <dsp:cNvSpPr/>
      </dsp:nvSpPr>
      <dsp:spPr>
        <a:xfrm>
          <a:off x="6599417" y="1345971"/>
          <a:ext cx="1682226" cy="2846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Building Relationships: Effective communication helps build trusting relationships between healthcare workers and patients, leading to better care and support</a:t>
          </a:r>
          <a:endParaRPr lang="en-US" sz="1500" kern="1200"/>
        </a:p>
      </dsp:txBody>
      <dsp:txXfrm>
        <a:off x="6599417" y="1345971"/>
        <a:ext cx="1682226" cy="2846642"/>
      </dsp:txXfrm>
    </dsp:sp>
    <dsp:sp modelId="{0AAB95BC-F1F5-46FF-94DB-D042B8821FB2}">
      <dsp:nvSpPr>
        <dsp:cNvPr id="0" name=""/>
        <dsp:cNvSpPr/>
      </dsp:nvSpPr>
      <dsp:spPr>
        <a:xfrm>
          <a:off x="8904067" y="190"/>
          <a:ext cx="1026158" cy="102615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4981BE-4B2B-483B-8DAB-F78D23D6D283}">
      <dsp:nvSpPr>
        <dsp:cNvPr id="0" name=""/>
        <dsp:cNvSpPr/>
      </dsp:nvSpPr>
      <dsp:spPr>
        <a:xfrm>
          <a:off x="9122757" y="218879"/>
          <a:ext cx="588779" cy="5887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92889A-8F5B-41B2-BDA3-D47FC2799E47}">
      <dsp:nvSpPr>
        <dsp:cNvPr id="0" name=""/>
        <dsp:cNvSpPr/>
      </dsp:nvSpPr>
      <dsp:spPr>
        <a:xfrm>
          <a:off x="8576033" y="1345971"/>
          <a:ext cx="1682226" cy="2846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Ref: https://www.england.nhs.uk/</a:t>
          </a:r>
          <a:endParaRPr lang="en-US" sz="1500" kern="1200"/>
        </a:p>
      </dsp:txBody>
      <dsp:txXfrm>
        <a:off x="8576033" y="1345971"/>
        <a:ext cx="1682226" cy="28466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15F979-9BC4-4260-9ED5-1C72077010A6}" type="datetimeFigureOut">
              <a:rPr lang="en-GB" smtClean="0"/>
              <a:t>21/06/2026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6E0DE7-1B68-47B9-881F-16BB5182DB3A}" type="slidenum">
              <a:rPr lang="en-GB" smtClean="0"/>
              <a:t>‹#›</a:t>
            </a:fld>
            <a:endParaRPr lang="en-GB"/>
          </a:p>
        </p:txBody>
      </p:sp>
    </p:spTree>
    <p:extLst>
      <p:ext uri="{BB962C8B-B14F-4D97-AF65-F5344CB8AC3E}">
        <p14:creationId xmlns:p14="http://schemas.microsoft.com/office/powerpoint/2010/main" val="3183703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6E0DE7-1B68-47B9-881F-16BB5182DB3A}" type="slidenum">
              <a:rPr lang="en-GB" smtClean="0"/>
              <a:t>1</a:t>
            </a:fld>
            <a:endParaRPr lang="en-GB"/>
          </a:p>
        </p:txBody>
      </p:sp>
    </p:spTree>
    <p:extLst>
      <p:ext uri="{BB962C8B-B14F-4D97-AF65-F5344CB8AC3E}">
        <p14:creationId xmlns:p14="http://schemas.microsoft.com/office/powerpoint/2010/main" val="349540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1ADEA-EA52-9EBF-ED5F-F1706BE608B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A1AED97-4356-2401-BD8E-082D7C56E0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96A6909-7CA8-6DAE-762B-74D31617B35D}"/>
              </a:ext>
            </a:extLst>
          </p:cNvPr>
          <p:cNvSpPr>
            <a:spLocks noGrp="1"/>
          </p:cNvSpPr>
          <p:nvPr>
            <p:ph type="dt" sz="half" idx="10"/>
          </p:nvPr>
        </p:nvSpPr>
        <p:spPr/>
        <p:txBody>
          <a:bodyPr/>
          <a:lstStyle/>
          <a:p>
            <a:fld id="{F0CE6B94-B6F9-4AD5-9FE8-4A4661E7CFDA}" type="datetimeFigureOut">
              <a:rPr lang="en-GB" smtClean="0"/>
              <a:t>21/06/2026</a:t>
            </a:fld>
            <a:endParaRPr lang="en-GB"/>
          </a:p>
        </p:txBody>
      </p:sp>
      <p:sp>
        <p:nvSpPr>
          <p:cNvPr id="5" name="Footer Placeholder 4">
            <a:extLst>
              <a:ext uri="{FF2B5EF4-FFF2-40B4-BE49-F238E27FC236}">
                <a16:creationId xmlns:a16="http://schemas.microsoft.com/office/drawing/2014/main" id="{942D2274-50DE-EF8B-34D5-8A878C31AE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488261-3D30-5AF1-D8C9-9B372CBECBED}"/>
              </a:ext>
            </a:extLst>
          </p:cNvPr>
          <p:cNvSpPr>
            <a:spLocks noGrp="1"/>
          </p:cNvSpPr>
          <p:nvPr>
            <p:ph type="sldNum" sz="quarter" idx="12"/>
          </p:nvPr>
        </p:nvSpPr>
        <p:spPr/>
        <p:txBody>
          <a:bodyPr/>
          <a:lstStyle/>
          <a:p>
            <a:fld id="{B727F75D-EC30-406F-897D-6CE9DCA17628}" type="slidenum">
              <a:rPr lang="en-GB" smtClean="0"/>
              <a:t>‹#›</a:t>
            </a:fld>
            <a:endParaRPr lang="en-GB"/>
          </a:p>
        </p:txBody>
      </p:sp>
    </p:spTree>
    <p:extLst>
      <p:ext uri="{BB962C8B-B14F-4D97-AF65-F5344CB8AC3E}">
        <p14:creationId xmlns:p14="http://schemas.microsoft.com/office/powerpoint/2010/main" val="530467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4B23D-2E27-5047-A1D1-BD90C9E4644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D7AE59D-13F0-F4A7-DD5A-13E61249E72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16535E5-A951-8ABE-4876-EF48E41FC6DB}"/>
              </a:ext>
            </a:extLst>
          </p:cNvPr>
          <p:cNvSpPr>
            <a:spLocks noGrp="1"/>
          </p:cNvSpPr>
          <p:nvPr>
            <p:ph type="dt" sz="half" idx="10"/>
          </p:nvPr>
        </p:nvSpPr>
        <p:spPr/>
        <p:txBody>
          <a:bodyPr/>
          <a:lstStyle/>
          <a:p>
            <a:fld id="{F0CE6B94-B6F9-4AD5-9FE8-4A4661E7CFDA}" type="datetimeFigureOut">
              <a:rPr lang="en-GB" smtClean="0"/>
              <a:t>21/06/2026</a:t>
            </a:fld>
            <a:endParaRPr lang="en-GB"/>
          </a:p>
        </p:txBody>
      </p:sp>
      <p:sp>
        <p:nvSpPr>
          <p:cNvPr id="5" name="Footer Placeholder 4">
            <a:extLst>
              <a:ext uri="{FF2B5EF4-FFF2-40B4-BE49-F238E27FC236}">
                <a16:creationId xmlns:a16="http://schemas.microsoft.com/office/drawing/2014/main" id="{A2760548-5259-1FA4-46AE-7CFA49DAD4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738323-8201-76DD-566B-3E7DF9FCF189}"/>
              </a:ext>
            </a:extLst>
          </p:cNvPr>
          <p:cNvSpPr>
            <a:spLocks noGrp="1"/>
          </p:cNvSpPr>
          <p:nvPr>
            <p:ph type="sldNum" sz="quarter" idx="12"/>
          </p:nvPr>
        </p:nvSpPr>
        <p:spPr/>
        <p:txBody>
          <a:bodyPr/>
          <a:lstStyle/>
          <a:p>
            <a:fld id="{B727F75D-EC30-406F-897D-6CE9DCA17628}" type="slidenum">
              <a:rPr lang="en-GB" smtClean="0"/>
              <a:t>‹#›</a:t>
            </a:fld>
            <a:endParaRPr lang="en-GB"/>
          </a:p>
        </p:txBody>
      </p:sp>
    </p:spTree>
    <p:extLst>
      <p:ext uri="{BB962C8B-B14F-4D97-AF65-F5344CB8AC3E}">
        <p14:creationId xmlns:p14="http://schemas.microsoft.com/office/powerpoint/2010/main" val="2127257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C781E-B717-5484-80BC-2653A726D08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E778B77-CFBA-1A73-2E76-3A74D99302F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D55E04D-E217-870E-29F1-C1E0028FA0F1}"/>
              </a:ext>
            </a:extLst>
          </p:cNvPr>
          <p:cNvSpPr>
            <a:spLocks noGrp="1"/>
          </p:cNvSpPr>
          <p:nvPr>
            <p:ph type="dt" sz="half" idx="10"/>
          </p:nvPr>
        </p:nvSpPr>
        <p:spPr/>
        <p:txBody>
          <a:bodyPr/>
          <a:lstStyle/>
          <a:p>
            <a:fld id="{F0CE6B94-B6F9-4AD5-9FE8-4A4661E7CFDA}" type="datetimeFigureOut">
              <a:rPr lang="en-GB" smtClean="0"/>
              <a:t>21/06/2026</a:t>
            </a:fld>
            <a:endParaRPr lang="en-GB"/>
          </a:p>
        </p:txBody>
      </p:sp>
      <p:sp>
        <p:nvSpPr>
          <p:cNvPr id="5" name="Footer Placeholder 4">
            <a:extLst>
              <a:ext uri="{FF2B5EF4-FFF2-40B4-BE49-F238E27FC236}">
                <a16:creationId xmlns:a16="http://schemas.microsoft.com/office/drawing/2014/main" id="{EF7949CA-F1C8-3CD7-6A2D-EF44012696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730A9D-06CE-F7E9-32FA-DB796F029A8E}"/>
              </a:ext>
            </a:extLst>
          </p:cNvPr>
          <p:cNvSpPr>
            <a:spLocks noGrp="1"/>
          </p:cNvSpPr>
          <p:nvPr>
            <p:ph type="sldNum" sz="quarter" idx="12"/>
          </p:nvPr>
        </p:nvSpPr>
        <p:spPr/>
        <p:txBody>
          <a:bodyPr/>
          <a:lstStyle/>
          <a:p>
            <a:fld id="{B727F75D-EC30-406F-897D-6CE9DCA17628}" type="slidenum">
              <a:rPr lang="en-GB" smtClean="0"/>
              <a:t>‹#›</a:t>
            </a:fld>
            <a:endParaRPr lang="en-GB"/>
          </a:p>
        </p:txBody>
      </p:sp>
    </p:spTree>
    <p:extLst>
      <p:ext uri="{BB962C8B-B14F-4D97-AF65-F5344CB8AC3E}">
        <p14:creationId xmlns:p14="http://schemas.microsoft.com/office/powerpoint/2010/main" val="2256373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F7FB4-ECA4-19F4-3B97-E6FB5368AF0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F765439-D442-3714-3395-F7AAFA5E0AF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AB2F557-90E0-75E8-DBBF-6FB3EAE1422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E897C77-EBC8-4E45-A6A9-9CA8752174B4}"/>
              </a:ext>
            </a:extLst>
          </p:cNvPr>
          <p:cNvSpPr>
            <a:spLocks noGrp="1"/>
          </p:cNvSpPr>
          <p:nvPr>
            <p:ph type="dt" sz="half" idx="10"/>
          </p:nvPr>
        </p:nvSpPr>
        <p:spPr/>
        <p:txBody>
          <a:bodyPr/>
          <a:lstStyle/>
          <a:p>
            <a:fld id="{F0CE6B94-B6F9-4AD5-9FE8-4A4661E7CFDA}" type="datetimeFigureOut">
              <a:rPr lang="en-GB" smtClean="0"/>
              <a:t>21/06/2026</a:t>
            </a:fld>
            <a:endParaRPr lang="en-GB"/>
          </a:p>
        </p:txBody>
      </p:sp>
      <p:sp>
        <p:nvSpPr>
          <p:cNvPr id="6" name="Footer Placeholder 5">
            <a:extLst>
              <a:ext uri="{FF2B5EF4-FFF2-40B4-BE49-F238E27FC236}">
                <a16:creationId xmlns:a16="http://schemas.microsoft.com/office/drawing/2014/main" id="{5F5FC3B4-A05D-EB7C-986D-4090785321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62A15C-580E-A84C-EBD6-2B85FF085E50}"/>
              </a:ext>
            </a:extLst>
          </p:cNvPr>
          <p:cNvSpPr>
            <a:spLocks noGrp="1"/>
          </p:cNvSpPr>
          <p:nvPr>
            <p:ph type="sldNum" sz="quarter" idx="12"/>
          </p:nvPr>
        </p:nvSpPr>
        <p:spPr/>
        <p:txBody>
          <a:bodyPr/>
          <a:lstStyle/>
          <a:p>
            <a:fld id="{B727F75D-EC30-406F-897D-6CE9DCA17628}" type="slidenum">
              <a:rPr lang="en-GB" smtClean="0"/>
              <a:t>‹#›</a:t>
            </a:fld>
            <a:endParaRPr lang="en-GB"/>
          </a:p>
        </p:txBody>
      </p:sp>
    </p:spTree>
    <p:extLst>
      <p:ext uri="{BB962C8B-B14F-4D97-AF65-F5344CB8AC3E}">
        <p14:creationId xmlns:p14="http://schemas.microsoft.com/office/powerpoint/2010/main" val="1508249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01D78-68AA-E30F-5CE3-F4F209DFF28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CE1A7EA-45A9-80B1-2D82-2BE764A90A0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3BA9F70-EDCD-7DBA-14C1-D2DA62112DD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F3355D4-A2B6-B76B-0B6D-597B73D362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63A4B65-D3F3-8820-964E-C1C389C7E6A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FA82537-29FB-1FB8-4F73-9C8AB48E51E4}"/>
              </a:ext>
            </a:extLst>
          </p:cNvPr>
          <p:cNvSpPr>
            <a:spLocks noGrp="1"/>
          </p:cNvSpPr>
          <p:nvPr>
            <p:ph type="dt" sz="half" idx="10"/>
          </p:nvPr>
        </p:nvSpPr>
        <p:spPr/>
        <p:txBody>
          <a:bodyPr/>
          <a:lstStyle/>
          <a:p>
            <a:fld id="{F0CE6B94-B6F9-4AD5-9FE8-4A4661E7CFDA}" type="datetimeFigureOut">
              <a:rPr lang="en-GB" smtClean="0"/>
              <a:t>21/06/2026</a:t>
            </a:fld>
            <a:endParaRPr lang="en-GB"/>
          </a:p>
        </p:txBody>
      </p:sp>
      <p:sp>
        <p:nvSpPr>
          <p:cNvPr id="8" name="Footer Placeholder 7">
            <a:extLst>
              <a:ext uri="{FF2B5EF4-FFF2-40B4-BE49-F238E27FC236}">
                <a16:creationId xmlns:a16="http://schemas.microsoft.com/office/drawing/2014/main" id="{6C29FC5F-419C-3275-ED03-84F67BA15B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4F664C-2CFE-A6AA-A029-69C6E4C72BE0}"/>
              </a:ext>
            </a:extLst>
          </p:cNvPr>
          <p:cNvSpPr>
            <a:spLocks noGrp="1"/>
          </p:cNvSpPr>
          <p:nvPr>
            <p:ph type="sldNum" sz="quarter" idx="12"/>
          </p:nvPr>
        </p:nvSpPr>
        <p:spPr/>
        <p:txBody>
          <a:bodyPr/>
          <a:lstStyle/>
          <a:p>
            <a:fld id="{B727F75D-EC30-406F-897D-6CE9DCA17628}" type="slidenum">
              <a:rPr lang="en-GB" smtClean="0"/>
              <a:t>‹#›</a:t>
            </a:fld>
            <a:endParaRPr lang="en-GB"/>
          </a:p>
        </p:txBody>
      </p:sp>
    </p:spTree>
    <p:extLst>
      <p:ext uri="{BB962C8B-B14F-4D97-AF65-F5344CB8AC3E}">
        <p14:creationId xmlns:p14="http://schemas.microsoft.com/office/powerpoint/2010/main" val="12460751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F1016-A7FD-C556-5889-3D7D98556A2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FBE0787-FD26-0074-4943-A7E39CDF435B}"/>
              </a:ext>
            </a:extLst>
          </p:cNvPr>
          <p:cNvSpPr>
            <a:spLocks noGrp="1"/>
          </p:cNvSpPr>
          <p:nvPr>
            <p:ph type="dt" sz="half" idx="10"/>
          </p:nvPr>
        </p:nvSpPr>
        <p:spPr/>
        <p:txBody>
          <a:bodyPr/>
          <a:lstStyle/>
          <a:p>
            <a:fld id="{F0CE6B94-B6F9-4AD5-9FE8-4A4661E7CFDA}" type="datetimeFigureOut">
              <a:rPr lang="en-GB" smtClean="0"/>
              <a:t>21/06/2026</a:t>
            </a:fld>
            <a:endParaRPr lang="en-GB"/>
          </a:p>
        </p:txBody>
      </p:sp>
      <p:sp>
        <p:nvSpPr>
          <p:cNvPr id="4" name="Footer Placeholder 3">
            <a:extLst>
              <a:ext uri="{FF2B5EF4-FFF2-40B4-BE49-F238E27FC236}">
                <a16:creationId xmlns:a16="http://schemas.microsoft.com/office/drawing/2014/main" id="{0014EF6D-6BF3-A326-7891-1A78DD4B726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D7DE19-5B3F-59AB-519C-4BAF4A64333C}"/>
              </a:ext>
            </a:extLst>
          </p:cNvPr>
          <p:cNvSpPr>
            <a:spLocks noGrp="1"/>
          </p:cNvSpPr>
          <p:nvPr>
            <p:ph type="sldNum" sz="quarter" idx="12"/>
          </p:nvPr>
        </p:nvSpPr>
        <p:spPr/>
        <p:txBody>
          <a:bodyPr/>
          <a:lstStyle/>
          <a:p>
            <a:fld id="{B727F75D-EC30-406F-897D-6CE9DCA17628}" type="slidenum">
              <a:rPr lang="en-GB" smtClean="0"/>
              <a:t>‹#›</a:t>
            </a:fld>
            <a:endParaRPr lang="en-GB"/>
          </a:p>
        </p:txBody>
      </p:sp>
    </p:spTree>
    <p:extLst>
      <p:ext uri="{BB962C8B-B14F-4D97-AF65-F5344CB8AC3E}">
        <p14:creationId xmlns:p14="http://schemas.microsoft.com/office/powerpoint/2010/main" val="699436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C60E97-2165-A1EB-8CBE-1ACEDC6A3B98}"/>
              </a:ext>
            </a:extLst>
          </p:cNvPr>
          <p:cNvSpPr>
            <a:spLocks noGrp="1"/>
          </p:cNvSpPr>
          <p:nvPr>
            <p:ph type="dt" sz="half" idx="10"/>
          </p:nvPr>
        </p:nvSpPr>
        <p:spPr/>
        <p:txBody>
          <a:bodyPr/>
          <a:lstStyle/>
          <a:p>
            <a:fld id="{F0CE6B94-B6F9-4AD5-9FE8-4A4661E7CFDA}" type="datetimeFigureOut">
              <a:rPr lang="en-GB" smtClean="0"/>
              <a:t>21/06/2026</a:t>
            </a:fld>
            <a:endParaRPr lang="en-GB"/>
          </a:p>
        </p:txBody>
      </p:sp>
      <p:sp>
        <p:nvSpPr>
          <p:cNvPr id="3" name="Footer Placeholder 2">
            <a:extLst>
              <a:ext uri="{FF2B5EF4-FFF2-40B4-BE49-F238E27FC236}">
                <a16:creationId xmlns:a16="http://schemas.microsoft.com/office/drawing/2014/main" id="{41339CFB-01B8-9536-15ED-B3EC179B0BB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7712696-904A-F54A-2C21-A6837487B9E2}"/>
              </a:ext>
            </a:extLst>
          </p:cNvPr>
          <p:cNvSpPr>
            <a:spLocks noGrp="1"/>
          </p:cNvSpPr>
          <p:nvPr>
            <p:ph type="sldNum" sz="quarter" idx="12"/>
          </p:nvPr>
        </p:nvSpPr>
        <p:spPr/>
        <p:txBody>
          <a:bodyPr/>
          <a:lstStyle/>
          <a:p>
            <a:fld id="{B727F75D-EC30-406F-897D-6CE9DCA17628}" type="slidenum">
              <a:rPr lang="en-GB" smtClean="0"/>
              <a:t>‹#›</a:t>
            </a:fld>
            <a:endParaRPr lang="en-GB"/>
          </a:p>
        </p:txBody>
      </p:sp>
    </p:spTree>
    <p:extLst>
      <p:ext uri="{BB962C8B-B14F-4D97-AF65-F5344CB8AC3E}">
        <p14:creationId xmlns:p14="http://schemas.microsoft.com/office/powerpoint/2010/main" val="3652043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3CA28-B414-5588-90AA-79C4FE87FA5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6CCA759-A673-CC26-C041-33C884C64B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104B34C-F8FE-D2F7-F81F-17FF1F624F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912AEBD-EAF0-5558-F39C-CB344422A5DF}"/>
              </a:ext>
            </a:extLst>
          </p:cNvPr>
          <p:cNvSpPr>
            <a:spLocks noGrp="1"/>
          </p:cNvSpPr>
          <p:nvPr>
            <p:ph type="dt" sz="half" idx="10"/>
          </p:nvPr>
        </p:nvSpPr>
        <p:spPr/>
        <p:txBody>
          <a:bodyPr/>
          <a:lstStyle/>
          <a:p>
            <a:fld id="{F0CE6B94-B6F9-4AD5-9FE8-4A4661E7CFDA}" type="datetimeFigureOut">
              <a:rPr lang="en-GB" smtClean="0"/>
              <a:t>21/06/2026</a:t>
            </a:fld>
            <a:endParaRPr lang="en-GB"/>
          </a:p>
        </p:txBody>
      </p:sp>
      <p:sp>
        <p:nvSpPr>
          <p:cNvPr id="6" name="Footer Placeholder 5">
            <a:extLst>
              <a:ext uri="{FF2B5EF4-FFF2-40B4-BE49-F238E27FC236}">
                <a16:creationId xmlns:a16="http://schemas.microsoft.com/office/drawing/2014/main" id="{A913EB63-9A6F-8347-0015-17BE729EBB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A1EBAC-733E-BE45-4999-AA48EC723D7A}"/>
              </a:ext>
            </a:extLst>
          </p:cNvPr>
          <p:cNvSpPr>
            <a:spLocks noGrp="1"/>
          </p:cNvSpPr>
          <p:nvPr>
            <p:ph type="sldNum" sz="quarter" idx="12"/>
          </p:nvPr>
        </p:nvSpPr>
        <p:spPr/>
        <p:txBody>
          <a:bodyPr/>
          <a:lstStyle/>
          <a:p>
            <a:fld id="{B727F75D-EC30-406F-897D-6CE9DCA17628}" type="slidenum">
              <a:rPr lang="en-GB" smtClean="0"/>
              <a:t>‹#›</a:t>
            </a:fld>
            <a:endParaRPr lang="en-GB"/>
          </a:p>
        </p:txBody>
      </p:sp>
    </p:spTree>
    <p:extLst>
      <p:ext uri="{BB962C8B-B14F-4D97-AF65-F5344CB8AC3E}">
        <p14:creationId xmlns:p14="http://schemas.microsoft.com/office/powerpoint/2010/main" val="3580790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A4272-4DBC-7CE6-6CB8-91CB1E1CE3F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0EF2B05-7C03-7C0C-3FC3-9F5EC4BF8E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380CC0-0EB8-8359-1F27-44B00E1DDE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3178695-7337-07A2-5BB0-A8DA4CAD07BD}"/>
              </a:ext>
            </a:extLst>
          </p:cNvPr>
          <p:cNvSpPr>
            <a:spLocks noGrp="1"/>
          </p:cNvSpPr>
          <p:nvPr>
            <p:ph type="dt" sz="half" idx="10"/>
          </p:nvPr>
        </p:nvSpPr>
        <p:spPr/>
        <p:txBody>
          <a:bodyPr/>
          <a:lstStyle/>
          <a:p>
            <a:fld id="{F0CE6B94-B6F9-4AD5-9FE8-4A4661E7CFDA}" type="datetimeFigureOut">
              <a:rPr lang="en-GB" smtClean="0"/>
              <a:t>21/06/2026</a:t>
            </a:fld>
            <a:endParaRPr lang="en-GB"/>
          </a:p>
        </p:txBody>
      </p:sp>
      <p:sp>
        <p:nvSpPr>
          <p:cNvPr id="6" name="Footer Placeholder 5">
            <a:extLst>
              <a:ext uri="{FF2B5EF4-FFF2-40B4-BE49-F238E27FC236}">
                <a16:creationId xmlns:a16="http://schemas.microsoft.com/office/drawing/2014/main" id="{F3E2E27F-C52A-99B6-5FAA-0C4C2B776B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94E3BA-CBA4-BACC-3563-E4F5B893BCC6}"/>
              </a:ext>
            </a:extLst>
          </p:cNvPr>
          <p:cNvSpPr>
            <a:spLocks noGrp="1"/>
          </p:cNvSpPr>
          <p:nvPr>
            <p:ph type="sldNum" sz="quarter" idx="12"/>
          </p:nvPr>
        </p:nvSpPr>
        <p:spPr/>
        <p:txBody>
          <a:bodyPr/>
          <a:lstStyle/>
          <a:p>
            <a:fld id="{B727F75D-EC30-406F-897D-6CE9DCA17628}" type="slidenum">
              <a:rPr lang="en-GB" smtClean="0"/>
              <a:t>‹#›</a:t>
            </a:fld>
            <a:endParaRPr lang="en-GB"/>
          </a:p>
        </p:txBody>
      </p:sp>
    </p:spTree>
    <p:extLst>
      <p:ext uri="{BB962C8B-B14F-4D97-AF65-F5344CB8AC3E}">
        <p14:creationId xmlns:p14="http://schemas.microsoft.com/office/powerpoint/2010/main" val="11771108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AA221-0B4A-0678-6866-5E5A69C887C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6EE39C4-C804-EC03-C63B-6280C1081D2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F561AC9-3DEF-93C8-294D-07F52339CECB}"/>
              </a:ext>
            </a:extLst>
          </p:cNvPr>
          <p:cNvSpPr>
            <a:spLocks noGrp="1"/>
          </p:cNvSpPr>
          <p:nvPr>
            <p:ph type="dt" sz="half" idx="10"/>
          </p:nvPr>
        </p:nvSpPr>
        <p:spPr/>
        <p:txBody>
          <a:bodyPr/>
          <a:lstStyle/>
          <a:p>
            <a:fld id="{F0CE6B94-B6F9-4AD5-9FE8-4A4661E7CFDA}" type="datetimeFigureOut">
              <a:rPr lang="en-GB" smtClean="0"/>
              <a:t>21/06/2026</a:t>
            </a:fld>
            <a:endParaRPr lang="en-GB"/>
          </a:p>
        </p:txBody>
      </p:sp>
      <p:sp>
        <p:nvSpPr>
          <p:cNvPr id="5" name="Footer Placeholder 4">
            <a:extLst>
              <a:ext uri="{FF2B5EF4-FFF2-40B4-BE49-F238E27FC236}">
                <a16:creationId xmlns:a16="http://schemas.microsoft.com/office/drawing/2014/main" id="{18825E6D-ABE0-7213-E39F-9216D989AE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C0BA42-27F8-224E-AEE2-BD02C0F6C630}"/>
              </a:ext>
            </a:extLst>
          </p:cNvPr>
          <p:cNvSpPr>
            <a:spLocks noGrp="1"/>
          </p:cNvSpPr>
          <p:nvPr>
            <p:ph type="sldNum" sz="quarter" idx="12"/>
          </p:nvPr>
        </p:nvSpPr>
        <p:spPr/>
        <p:txBody>
          <a:bodyPr/>
          <a:lstStyle/>
          <a:p>
            <a:fld id="{B727F75D-EC30-406F-897D-6CE9DCA17628}" type="slidenum">
              <a:rPr lang="en-GB" smtClean="0"/>
              <a:t>‹#›</a:t>
            </a:fld>
            <a:endParaRPr lang="en-GB"/>
          </a:p>
        </p:txBody>
      </p:sp>
    </p:spTree>
    <p:extLst>
      <p:ext uri="{BB962C8B-B14F-4D97-AF65-F5344CB8AC3E}">
        <p14:creationId xmlns:p14="http://schemas.microsoft.com/office/powerpoint/2010/main" val="3238207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D94650-6FE6-4B89-DCAD-5F57F10C1A8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1ABE4A1-2056-198D-BE13-94F1F55AD55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93D347-D792-CCBA-2CA6-305287DC4B41}"/>
              </a:ext>
            </a:extLst>
          </p:cNvPr>
          <p:cNvSpPr>
            <a:spLocks noGrp="1"/>
          </p:cNvSpPr>
          <p:nvPr>
            <p:ph type="dt" sz="half" idx="10"/>
          </p:nvPr>
        </p:nvSpPr>
        <p:spPr/>
        <p:txBody>
          <a:bodyPr/>
          <a:lstStyle/>
          <a:p>
            <a:fld id="{F0CE6B94-B6F9-4AD5-9FE8-4A4661E7CFDA}" type="datetimeFigureOut">
              <a:rPr lang="en-GB" smtClean="0"/>
              <a:t>21/06/2026</a:t>
            </a:fld>
            <a:endParaRPr lang="en-GB"/>
          </a:p>
        </p:txBody>
      </p:sp>
      <p:sp>
        <p:nvSpPr>
          <p:cNvPr id="5" name="Footer Placeholder 4">
            <a:extLst>
              <a:ext uri="{FF2B5EF4-FFF2-40B4-BE49-F238E27FC236}">
                <a16:creationId xmlns:a16="http://schemas.microsoft.com/office/drawing/2014/main" id="{C377BE97-CD0E-18A4-7AFC-A676DD3EB3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7557B5-C131-F953-C539-99EF3864DE68}"/>
              </a:ext>
            </a:extLst>
          </p:cNvPr>
          <p:cNvSpPr>
            <a:spLocks noGrp="1"/>
          </p:cNvSpPr>
          <p:nvPr>
            <p:ph type="sldNum" sz="quarter" idx="12"/>
          </p:nvPr>
        </p:nvSpPr>
        <p:spPr/>
        <p:txBody>
          <a:bodyPr/>
          <a:lstStyle/>
          <a:p>
            <a:fld id="{B727F75D-EC30-406F-897D-6CE9DCA17628}" type="slidenum">
              <a:rPr lang="en-GB" smtClean="0"/>
              <a:t>‹#›</a:t>
            </a:fld>
            <a:endParaRPr lang="en-GB"/>
          </a:p>
        </p:txBody>
      </p:sp>
    </p:spTree>
    <p:extLst>
      <p:ext uri="{BB962C8B-B14F-4D97-AF65-F5344CB8AC3E}">
        <p14:creationId xmlns:p14="http://schemas.microsoft.com/office/powerpoint/2010/main" val="762074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541B8A-341A-845B-F89E-06EE57A5624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184C3D5-EBB4-84BF-EB11-0DDF69701D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74719E-B7B2-2925-FD25-2229339D6E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0CE6B94-B6F9-4AD5-9FE8-4A4661E7CFDA}" type="datetimeFigureOut">
              <a:rPr lang="en-GB" smtClean="0"/>
              <a:t>21/06/2026</a:t>
            </a:fld>
            <a:endParaRPr lang="en-GB"/>
          </a:p>
        </p:txBody>
      </p:sp>
      <p:sp>
        <p:nvSpPr>
          <p:cNvPr id="5" name="Footer Placeholder 4">
            <a:extLst>
              <a:ext uri="{FF2B5EF4-FFF2-40B4-BE49-F238E27FC236}">
                <a16:creationId xmlns:a16="http://schemas.microsoft.com/office/drawing/2014/main" id="{973A3588-7A0C-5ED2-4038-454FCD7A21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7A8109-8AA4-C201-083D-1DF4EDDDF8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727F75D-EC30-406F-897D-6CE9DCA17628}" type="slidenum">
              <a:rPr lang="en-GB" smtClean="0"/>
              <a:t>‹#›</a:t>
            </a:fld>
            <a:endParaRPr lang="en-GB"/>
          </a:p>
        </p:txBody>
      </p:sp>
    </p:spTree>
    <p:extLst>
      <p:ext uri="{BB962C8B-B14F-4D97-AF65-F5344CB8AC3E}">
        <p14:creationId xmlns:p14="http://schemas.microsoft.com/office/powerpoint/2010/main" val="17052772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nmc.org.uk/"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bing.com/ck/a?!&amp;&amp;p=a4a8287360d4286ae6ab78d628457fca51d0c7bf6ddd29c1172e393899683956JmltdHM9MTc4MjAwMDAwMA&amp;ptn=3&amp;ver=2&amp;hsh=4&amp;fclid=2cb564a0-9cbf-6dd0-2cec-72c49dd36c6e&amp;psq=sbar+model+of+communication&amp;u=a1aHR0cHM6Ly93d3cuYWhycS5nb3YvdGVhbXN0ZXBwcy1wcm9ncmFtL2N1cnJpY3VsdW0vY29tbXVuaWNhdGlvbi90b29scy9zYmFyLmh0bWw&amp;ntb=1"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621BC40-CA1B-550A-6313-A4660273085D}"/>
              </a:ext>
            </a:extLst>
          </p:cNvPr>
          <p:cNvSpPr>
            <a:spLocks noGrp="1"/>
          </p:cNvSpPr>
          <p:nvPr>
            <p:ph type="ctrTitle"/>
          </p:nvPr>
        </p:nvSpPr>
        <p:spPr>
          <a:xfrm>
            <a:off x="1314824" y="735106"/>
            <a:ext cx="10053763" cy="2928470"/>
          </a:xfrm>
        </p:spPr>
        <p:txBody>
          <a:bodyPr anchor="b">
            <a:normAutofit/>
          </a:bodyPr>
          <a:lstStyle/>
          <a:p>
            <a:pPr algn="l"/>
            <a:r>
              <a:rPr lang="en-GB" sz="4800" dirty="0">
                <a:solidFill>
                  <a:srgbClr val="FFFFFF"/>
                </a:solidFill>
              </a:rPr>
              <a:t>Professional Development within health and social care </a:t>
            </a:r>
            <a:br>
              <a:rPr lang="en-GB" sz="4800" dirty="0">
                <a:solidFill>
                  <a:srgbClr val="FFFFFF"/>
                </a:solidFill>
              </a:rPr>
            </a:br>
            <a:r>
              <a:rPr lang="en-GB" sz="4800" dirty="0">
                <a:solidFill>
                  <a:srgbClr val="FFFFFF"/>
                </a:solidFill>
              </a:rPr>
              <a:t>module number LCHS4009</a:t>
            </a:r>
            <a:br>
              <a:rPr lang="en-GB" sz="4800" dirty="0">
                <a:solidFill>
                  <a:srgbClr val="FFFFFF"/>
                </a:solidFill>
              </a:rPr>
            </a:br>
            <a:r>
              <a:rPr lang="en-GB" sz="4800" dirty="0">
                <a:solidFill>
                  <a:srgbClr val="FFFFFF"/>
                </a:solidFill>
              </a:rPr>
              <a:t>Lecturer Wafa Nasir</a:t>
            </a:r>
          </a:p>
        </p:txBody>
      </p:sp>
      <p:sp>
        <p:nvSpPr>
          <p:cNvPr id="3" name="Subtitle 2">
            <a:extLst>
              <a:ext uri="{FF2B5EF4-FFF2-40B4-BE49-F238E27FC236}">
                <a16:creationId xmlns:a16="http://schemas.microsoft.com/office/drawing/2014/main" id="{99132A92-20BB-CAAD-4156-0910537F6F6D}"/>
              </a:ext>
            </a:extLst>
          </p:cNvPr>
          <p:cNvSpPr>
            <a:spLocks noGrp="1"/>
          </p:cNvSpPr>
          <p:nvPr>
            <p:ph type="subTitle" idx="1"/>
          </p:nvPr>
        </p:nvSpPr>
        <p:spPr>
          <a:xfrm>
            <a:off x="1350682" y="4870824"/>
            <a:ext cx="10005951" cy="1458258"/>
          </a:xfrm>
        </p:spPr>
        <p:txBody>
          <a:bodyPr anchor="ctr">
            <a:normAutofit/>
          </a:bodyPr>
          <a:lstStyle/>
          <a:p>
            <a:pPr algn="l"/>
            <a:r>
              <a:rPr lang="en-GB" sz="3000" dirty="0"/>
              <a:t>Shagufta Begum student number 2508585</a:t>
            </a:r>
          </a:p>
        </p:txBody>
      </p:sp>
    </p:spTree>
    <p:extLst>
      <p:ext uri="{BB962C8B-B14F-4D97-AF65-F5344CB8AC3E}">
        <p14:creationId xmlns:p14="http://schemas.microsoft.com/office/powerpoint/2010/main" val="861749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96B32D-7531-F251-BFB1-DA3F3DAAC4BC}"/>
              </a:ext>
            </a:extLst>
          </p:cNvPr>
          <p:cNvSpPr>
            <a:spLocks noGrp="1"/>
          </p:cNvSpPr>
          <p:nvPr>
            <p:ph type="title"/>
          </p:nvPr>
        </p:nvSpPr>
        <p:spPr>
          <a:xfrm>
            <a:off x="640080" y="325369"/>
            <a:ext cx="4368602" cy="1956841"/>
          </a:xfrm>
        </p:spPr>
        <p:txBody>
          <a:bodyPr anchor="b">
            <a:normAutofit/>
          </a:bodyPr>
          <a:lstStyle/>
          <a:p>
            <a:r>
              <a:rPr lang="en-GB" sz="5400" dirty="0"/>
              <a:t>My Role In Health Care</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70B93A-ED7E-2333-E231-39847EFD6D19}"/>
              </a:ext>
            </a:extLst>
          </p:cNvPr>
          <p:cNvSpPr>
            <a:spLocks noGrp="1"/>
          </p:cNvSpPr>
          <p:nvPr>
            <p:ph idx="1"/>
          </p:nvPr>
        </p:nvSpPr>
        <p:spPr>
          <a:xfrm>
            <a:off x="640080" y="2872899"/>
            <a:ext cx="4243589" cy="3320668"/>
          </a:xfrm>
        </p:spPr>
        <p:txBody>
          <a:bodyPr>
            <a:normAutofit fontScale="77500" lnSpcReduction="20000"/>
          </a:bodyPr>
          <a:lstStyle/>
          <a:p>
            <a:pPr marL="0" indent="0">
              <a:buNone/>
            </a:pPr>
            <a:r>
              <a:rPr lang="en-GB" sz="2200" dirty="0"/>
              <a:t>I am working in a healthcare community centre ,as a diabetic nurse .I have an elderly lady who is a patient suffering with diabetes long term ,she also has reduced vision and hearing issues ,we must communicate effectively .I  have booked her in for a review of her current medication .We can help her by making sure her hearing aid is working correctly. Get her eye test booked with an optician too .to communicate with her family if needed as well .Everyone involved in her care we can all communicate effectively to give the best care .To all our patients using </a:t>
            </a:r>
            <a:r>
              <a:rPr lang="en-GB" sz="2200" dirty="0" err="1"/>
              <a:t>S.bar</a:t>
            </a:r>
            <a:r>
              <a:rPr lang="en-GB" sz="2200" dirty="0"/>
              <a:t> tool in health and social care.</a:t>
            </a:r>
          </a:p>
        </p:txBody>
      </p:sp>
      <p:pic>
        <p:nvPicPr>
          <p:cNvPr id="5" name="Picture 4" descr="Smiling hospital staff">
            <a:extLst>
              <a:ext uri="{FF2B5EF4-FFF2-40B4-BE49-F238E27FC236}">
                <a16:creationId xmlns:a16="http://schemas.microsoft.com/office/drawing/2014/main" id="{48DA8B31-9482-1B28-C47D-742676311DEB}"/>
              </a:ext>
            </a:extLst>
          </p:cNvPr>
          <p:cNvPicPr>
            <a:picLocks noChangeAspect="1"/>
          </p:cNvPicPr>
          <p:nvPr/>
        </p:nvPicPr>
        <p:blipFill>
          <a:blip r:embed="rId2">
            <a:extLst>
              <a:ext uri="{28A0092B-C50C-407E-A947-70E740481C1C}">
                <a14:useLocalDpi xmlns:a14="http://schemas.microsoft.com/office/drawing/2010/main" val="0"/>
              </a:ext>
            </a:extLst>
          </a:blip>
          <a:srcRect l="20461" r="907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36129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92AF7B3-0ACB-5A16-4196-9734958986E7}"/>
              </a:ext>
            </a:extLst>
          </p:cNvPr>
          <p:cNvPicPr>
            <a:picLocks noChangeAspect="1"/>
          </p:cNvPicPr>
          <p:nvPr/>
        </p:nvPicPr>
        <p:blipFill>
          <a:blip r:embed="rId2">
            <a:duotone>
              <a:schemeClr val="bg2">
                <a:shade val="45000"/>
                <a:satMod val="135000"/>
              </a:schemeClr>
              <a:prstClr val="white"/>
            </a:duotone>
          </a:blip>
          <a:srcRect t="8537"/>
          <a:stretch>
            <a:fill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02B0BD62-5B06-93E7-79C6-18DFAD2310A8}"/>
              </a:ext>
            </a:extLst>
          </p:cNvPr>
          <p:cNvSpPr>
            <a:spLocks noGrp="1"/>
          </p:cNvSpPr>
          <p:nvPr>
            <p:ph type="title"/>
          </p:nvPr>
        </p:nvSpPr>
        <p:spPr>
          <a:xfrm>
            <a:off x="838200" y="365125"/>
            <a:ext cx="10515600" cy="1325563"/>
          </a:xfrm>
        </p:spPr>
        <p:txBody>
          <a:bodyPr>
            <a:normAutofit/>
          </a:bodyPr>
          <a:lstStyle/>
          <a:p>
            <a:r>
              <a:rPr lang="en-GB"/>
              <a:t>What's Effective Communication?</a:t>
            </a:r>
            <a:endParaRPr lang="en-GB" dirty="0"/>
          </a:p>
        </p:txBody>
      </p:sp>
      <p:graphicFrame>
        <p:nvGraphicFramePr>
          <p:cNvPr id="6" name="Content Placeholder 3">
            <a:extLst>
              <a:ext uri="{FF2B5EF4-FFF2-40B4-BE49-F238E27FC236}">
                <a16:creationId xmlns:a16="http://schemas.microsoft.com/office/drawing/2014/main" id="{CD6A6054-9829-FA7D-4850-0300251CE85B}"/>
              </a:ext>
            </a:extLst>
          </p:cNvPr>
          <p:cNvGraphicFramePr>
            <a:graphicFrameLocks noGrp="1"/>
          </p:cNvGraphicFramePr>
          <p:nvPr>
            <p:ph idx="1"/>
            <p:extLst>
              <p:ext uri="{D42A27DB-BD31-4B8C-83A1-F6EECF244321}">
                <p14:modId xmlns:p14="http://schemas.microsoft.com/office/powerpoint/2010/main" val="276882856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5340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F1A141-8F73-C335-8DF2-2088B35A2564}"/>
              </a:ext>
            </a:extLst>
          </p:cNvPr>
          <p:cNvSpPr>
            <a:spLocks noGrp="1"/>
          </p:cNvSpPr>
          <p:nvPr>
            <p:ph type="title"/>
          </p:nvPr>
        </p:nvSpPr>
        <p:spPr>
          <a:xfrm>
            <a:off x="1371597" y="348865"/>
            <a:ext cx="10044023" cy="877729"/>
          </a:xfrm>
        </p:spPr>
        <p:txBody>
          <a:bodyPr anchor="ctr">
            <a:normAutofit/>
          </a:bodyPr>
          <a:lstStyle/>
          <a:p>
            <a:r>
              <a:rPr lang="en-GB" sz="2800">
                <a:solidFill>
                  <a:srgbClr val="FFFFFF"/>
                </a:solidFill>
              </a:rPr>
              <a:t>Here are some key points highlighting the</a:t>
            </a:r>
            <a:br>
              <a:rPr lang="en-GB" sz="2800">
                <a:solidFill>
                  <a:srgbClr val="FFFFFF"/>
                </a:solidFill>
              </a:rPr>
            </a:br>
            <a:r>
              <a:rPr lang="en-GB" sz="2800">
                <a:solidFill>
                  <a:srgbClr val="FFFFFF"/>
                </a:solidFill>
              </a:rPr>
              <a:t> importance of effective communication in the NHS:</a:t>
            </a:r>
          </a:p>
        </p:txBody>
      </p:sp>
      <p:graphicFrame>
        <p:nvGraphicFramePr>
          <p:cNvPr id="23" name="Content Placeholder 2">
            <a:extLst>
              <a:ext uri="{FF2B5EF4-FFF2-40B4-BE49-F238E27FC236}">
                <a16:creationId xmlns:a16="http://schemas.microsoft.com/office/drawing/2014/main" id="{480F0172-8B05-D380-D63B-539DB27CD94B}"/>
              </a:ext>
            </a:extLst>
          </p:cNvPr>
          <p:cNvGraphicFramePr>
            <a:graphicFrameLocks noGrp="1"/>
          </p:cNvGraphicFramePr>
          <p:nvPr>
            <p:ph idx="1"/>
            <p:extLst>
              <p:ext uri="{D42A27DB-BD31-4B8C-83A1-F6EECF244321}">
                <p14:modId xmlns:p14="http://schemas.microsoft.com/office/powerpoint/2010/main" val="345147286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1647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stethoscope in scrubs pocket">
            <a:extLst>
              <a:ext uri="{FF2B5EF4-FFF2-40B4-BE49-F238E27FC236}">
                <a16:creationId xmlns:a16="http://schemas.microsoft.com/office/drawing/2014/main" id="{DB6DDEFA-F1AC-08F9-003F-650D54A3EBB3}"/>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2522356"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15E919-D1BA-F2CA-9AD8-8743A3240FDB}"/>
              </a:ext>
            </a:extLst>
          </p:cNvPr>
          <p:cNvSpPr>
            <a:spLocks noGrp="1"/>
          </p:cNvSpPr>
          <p:nvPr>
            <p:ph type="title"/>
          </p:nvPr>
        </p:nvSpPr>
        <p:spPr>
          <a:xfrm>
            <a:off x="838200" y="365125"/>
            <a:ext cx="3822189" cy="1899912"/>
          </a:xfrm>
        </p:spPr>
        <p:txBody>
          <a:bodyPr>
            <a:normAutofit fontScale="90000"/>
          </a:bodyPr>
          <a:lstStyle/>
          <a:p>
            <a:r>
              <a:rPr lang="en-GB" sz="4000" dirty="0"/>
              <a:t>Importance of communication in health and social care </a:t>
            </a:r>
          </a:p>
        </p:txBody>
      </p:sp>
      <p:sp>
        <p:nvSpPr>
          <p:cNvPr id="3" name="Content Placeholder 2">
            <a:extLst>
              <a:ext uri="{FF2B5EF4-FFF2-40B4-BE49-F238E27FC236}">
                <a16:creationId xmlns:a16="http://schemas.microsoft.com/office/drawing/2014/main" id="{33CCADED-E1C1-AD4A-1A2A-E1BCFC8EA942}"/>
              </a:ext>
            </a:extLst>
          </p:cNvPr>
          <p:cNvSpPr>
            <a:spLocks noGrp="1"/>
          </p:cNvSpPr>
          <p:nvPr>
            <p:ph idx="1"/>
          </p:nvPr>
        </p:nvSpPr>
        <p:spPr>
          <a:xfrm>
            <a:off x="838200" y="2434201"/>
            <a:ext cx="3822189" cy="3742762"/>
          </a:xfrm>
        </p:spPr>
        <p:txBody>
          <a:bodyPr>
            <a:normAutofit lnSpcReduction="10000"/>
          </a:bodyPr>
          <a:lstStyle/>
          <a:p>
            <a:pPr marL="0" indent="0">
              <a:buNone/>
            </a:pPr>
            <a:r>
              <a:rPr lang="en-GB" sz="2000" dirty="0"/>
              <a:t>Ineffective communication can lead to misunderstandings, dissatisfaction, and harm. It increases the risk of errors, reduces patient engagement, and can compromise safety and care quality.</a:t>
            </a:r>
          </a:p>
          <a:p>
            <a:pPr marL="0" indent="0">
              <a:buNone/>
            </a:pPr>
            <a:r>
              <a:rPr lang="en-GB" sz="2000" dirty="0"/>
              <a:t>For example, patients may not understand their treatment plan, or staff may miss critical changes in a patient’s condition, leading to preventable complications</a:t>
            </a:r>
          </a:p>
        </p:txBody>
      </p:sp>
    </p:spTree>
    <p:extLst>
      <p:ext uri="{BB962C8B-B14F-4D97-AF65-F5344CB8AC3E}">
        <p14:creationId xmlns:p14="http://schemas.microsoft.com/office/powerpoint/2010/main" val="2931704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wo people chatting">
            <a:extLst>
              <a:ext uri="{FF2B5EF4-FFF2-40B4-BE49-F238E27FC236}">
                <a16:creationId xmlns:a16="http://schemas.microsoft.com/office/drawing/2014/main" id="{4318198F-794A-D58B-1772-F72E522585D8}"/>
              </a:ext>
            </a:extLst>
          </p:cNvPr>
          <p:cNvPicPr>
            <a:picLocks noChangeAspect="1"/>
          </p:cNvPicPr>
          <p:nvPr/>
        </p:nvPicPr>
        <p:blipFill>
          <a:blip r:embed="rId2">
            <a:extLst>
              <a:ext uri="{28A0092B-C50C-407E-A947-70E740481C1C}">
                <a14:useLocalDpi xmlns:a14="http://schemas.microsoft.com/office/drawing/2010/main" val="0"/>
              </a:ext>
            </a:extLst>
          </a:blip>
          <a:srcRect r="5882" b="-1"/>
          <a:stretch>
            <a:fillRect/>
          </a:stretch>
        </p:blipFill>
        <p:spPr>
          <a:xfrm>
            <a:off x="2522356" y="10"/>
            <a:ext cx="9669642" cy="6857990"/>
          </a:xfrm>
          <a:prstGeom prst="rect">
            <a:avLst/>
          </a:prstGeom>
        </p:spPr>
      </p:pic>
      <p:sp>
        <p:nvSpPr>
          <p:cNvPr id="28" name="Rectangle 2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E8C3A3EE-62DF-7613-C00D-927A0DE153E3}"/>
              </a:ext>
            </a:extLst>
          </p:cNvPr>
          <p:cNvSpPr>
            <a:spLocks noGrp="1"/>
          </p:cNvSpPr>
          <p:nvPr>
            <p:ph type="title"/>
          </p:nvPr>
        </p:nvSpPr>
        <p:spPr>
          <a:xfrm>
            <a:off x="838200" y="365125"/>
            <a:ext cx="3822189" cy="1899912"/>
          </a:xfrm>
        </p:spPr>
        <p:txBody>
          <a:bodyPr>
            <a:normAutofit/>
          </a:bodyPr>
          <a:lstStyle/>
          <a:p>
            <a:r>
              <a:rPr lang="en-GB" sz="4000" dirty="0"/>
              <a:t>Active listening</a:t>
            </a:r>
          </a:p>
        </p:txBody>
      </p:sp>
      <p:sp>
        <p:nvSpPr>
          <p:cNvPr id="4" name="Content Placeholder 3">
            <a:extLst>
              <a:ext uri="{FF2B5EF4-FFF2-40B4-BE49-F238E27FC236}">
                <a16:creationId xmlns:a16="http://schemas.microsoft.com/office/drawing/2014/main" id="{12BAB78A-55FD-B8FC-BBEE-EFD4379F4836}"/>
              </a:ext>
            </a:extLst>
          </p:cNvPr>
          <p:cNvSpPr>
            <a:spLocks noGrp="1"/>
          </p:cNvSpPr>
          <p:nvPr>
            <p:ph idx="1"/>
          </p:nvPr>
        </p:nvSpPr>
        <p:spPr>
          <a:xfrm>
            <a:off x="838200" y="2434201"/>
            <a:ext cx="3822189" cy="3742762"/>
          </a:xfrm>
        </p:spPr>
        <p:txBody>
          <a:bodyPr>
            <a:normAutofit lnSpcReduction="10000"/>
          </a:bodyPr>
          <a:lstStyle/>
          <a:p>
            <a:pPr marL="0" indent="0">
              <a:buNone/>
            </a:pPr>
            <a:r>
              <a:rPr lang="en-GB" sz="1900" dirty="0"/>
              <a:t>Create a Calm Environment: Establish a respectful and patient atmosphere to ensure patients feel comfortable sharing their concerns with you.</a:t>
            </a:r>
          </a:p>
          <a:p>
            <a:pPr marL="0" indent="0">
              <a:buNone/>
            </a:pPr>
            <a:r>
              <a:rPr lang="en-GB" sz="1900" dirty="0"/>
              <a:t>Ref: </a:t>
            </a:r>
            <a:r>
              <a:rPr lang="en-GB" sz="1900" dirty="0">
                <a:hlinkClick r:id="rId3"/>
              </a:rPr>
              <a:t>https://www.nmc.org.uk/</a:t>
            </a:r>
            <a:endParaRPr lang="en-GB" sz="1900" dirty="0"/>
          </a:p>
          <a:p>
            <a:pPr marL="0" indent="0">
              <a:buNone/>
            </a:pPr>
            <a:r>
              <a:rPr lang="en-GB" sz="1900" dirty="0"/>
              <a:t>Active Listening: Maintain eye contact, lean in, and allow patients to express themselves without interruption. Reflect back to confirm understanding reassuring them.</a:t>
            </a:r>
          </a:p>
          <a:p>
            <a:pPr marL="0" indent="0">
              <a:buNone/>
            </a:pPr>
            <a:r>
              <a:rPr lang="en-GB" sz="1900" dirty="0"/>
              <a:t>(Ref: https://curogram.com/)</a:t>
            </a:r>
          </a:p>
          <a:p>
            <a:pPr marL="0" indent="0">
              <a:buNone/>
            </a:pPr>
            <a:endParaRPr lang="en-GB" sz="1900" dirty="0"/>
          </a:p>
        </p:txBody>
      </p:sp>
    </p:spTree>
    <p:extLst>
      <p:ext uri="{BB962C8B-B14F-4D97-AF65-F5344CB8AC3E}">
        <p14:creationId xmlns:p14="http://schemas.microsoft.com/office/powerpoint/2010/main" val="2414983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ips on how to improve communication with the elderly | Veritas Care">
            <a:extLst>
              <a:ext uri="{FF2B5EF4-FFF2-40B4-BE49-F238E27FC236}">
                <a16:creationId xmlns:a16="http://schemas.microsoft.com/office/drawing/2014/main" id="{5E73BAAB-83B4-20B2-4CFF-065A47A87643}"/>
              </a:ext>
            </a:extLst>
          </p:cNvPr>
          <p:cNvPicPr>
            <a:picLocks noChangeAspect="1"/>
          </p:cNvPicPr>
          <p:nvPr/>
        </p:nvPicPr>
        <p:blipFill>
          <a:blip r:embed="rId2"/>
          <a:srcRect l="6290" r="20038" b="-1"/>
          <a:stretch>
            <a:fillRect/>
          </a:stretch>
        </p:blipFill>
        <p:spPr>
          <a:xfrm>
            <a:off x="2522356"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E5DF2D-52FD-D580-751E-D6AC0D7A32E5}"/>
              </a:ext>
            </a:extLst>
          </p:cNvPr>
          <p:cNvSpPr>
            <a:spLocks noGrp="1"/>
          </p:cNvSpPr>
          <p:nvPr>
            <p:ph type="title"/>
          </p:nvPr>
        </p:nvSpPr>
        <p:spPr>
          <a:xfrm>
            <a:off x="838200" y="365125"/>
            <a:ext cx="3822189" cy="1899912"/>
          </a:xfrm>
        </p:spPr>
        <p:txBody>
          <a:bodyPr>
            <a:normAutofit/>
          </a:bodyPr>
          <a:lstStyle/>
          <a:p>
            <a:endParaRPr lang="en-GB" sz="4000"/>
          </a:p>
        </p:txBody>
      </p:sp>
      <p:sp>
        <p:nvSpPr>
          <p:cNvPr id="3" name="Content Placeholder 2">
            <a:extLst>
              <a:ext uri="{FF2B5EF4-FFF2-40B4-BE49-F238E27FC236}">
                <a16:creationId xmlns:a16="http://schemas.microsoft.com/office/drawing/2014/main" id="{E8EB4E04-F6BE-CA74-28CD-68A41AC9F69B}"/>
              </a:ext>
            </a:extLst>
          </p:cNvPr>
          <p:cNvSpPr>
            <a:spLocks noGrp="1"/>
          </p:cNvSpPr>
          <p:nvPr>
            <p:ph idx="1"/>
          </p:nvPr>
        </p:nvSpPr>
        <p:spPr>
          <a:xfrm>
            <a:off x="838200" y="2434201"/>
            <a:ext cx="3822189" cy="3742762"/>
          </a:xfrm>
        </p:spPr>
        <p:txBody>
          <a:bodyPr>
            <a:normAutofit lnSpcReduction="10000"/>
          </a:bodyPr>
          <a:lstStyle/>
          <a:p>
            <a:pPr marL="0" indent="0">
              <a:buNone/>
            </a:pPr>
            <a:r>
              <a:rPr lang="en-GB" sz="2000" dirty="0"/>
              <a:t>In summary, communication is a core component of health and social care. It ensures that care is person-centred, safe, and effective, while also supporting professional collaboration and patient wellbeing. Developing strong communication skills is therefore essential for all health and social care workers to provide high-quality, compassionate care to all our patients .regardless of race and background.</a:t>
            </a:r>
          </a:p>
          <a:p>
            <a:pPr marL="0" indent="0">
              <a:buNone/>
            </a:pPr>
            <a:endParaRPr lang="en-GB" sz="2000" dirty="0"/>
          </a:p>
        </p:txBody>
      </p:sp>
    </p:spTree>
    <p:extLst>
      <p:ext uri="{BB962C8B-B14F-4D97-AF65-F5344CB8AC3E}">
        <p14:creationId xmlns:p14="http://schemas.microsoft.com/office/powerpoint/2010/main" val="3835232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5E5F13-D5EF-D262-1413-BEFAA673E24B}"/>
              </a:ext>
            </a:extLst>
          </p:cNvPr>
          <p:cNvSpPr>
            <a:spLocks noGrp="1"/>
          </p:cNvSpPr>
          <p:nvPr>
            <p:ph type="title"/>
          </p:nvPr>
        </p:nvSpPr>
        <p:spPr>
          <a:xfrm>
            <a:off x="572493" y="238539"/>
            <a:ext cx="11018520" cy="1434415"/>
          </a:xfrm>
        </p:spPr>
        <p:txBody>
          <a:bodyPr anchor="b">
            <a:normAutofit/>
          </a:bodyPr>
          <a:lstStyle/>
          <a:p>
            <a:r>
              <a:rPr lang="en-GB" sz="5400" dirty="0" err="1"/>
              <a:t>S.Bar</a:t>
            </a:r>
            <a:r>
              <a:rPr lang="en-GB" sz="5400" dirty="0"/>
              <a:t> model in communication </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E88E44-7BC3-AD64-0F3A-201D57BB6671}"/>
              </a:ext>
            </a:extLst>
          </p:cNvPr>
          <p:cNvSpPr>
            <a:spLocks noGrp="1"/>
          </p:cNvSpPr>
          <p:nvPr>
            <p:ph idx="1"/>
          </p:nvPr>
        </p:nvSpPr>
        <p:spPr>
          <a:xfrm>
            <a:off x="572493" y="2071316"/>
            <a:ext cx="6713552" cy="4119172"/>
          </a:xfrm>
        </p:spPr>
        <p:txBody>
          <a:bodyPr anchor="t">
            <a:normAutofit/>
          </a:bodyPr>
          <a:lstStyle/>
          <a:p>
            <a:pPr marL="0" indent="0">
              <a:buNone/>
            </a:pPr>
            <a:r>
              <a:rPr lang="en-GB" sz="2000" dirty="0"/>
              <a:t>S.BAR is a standardized communication tool designed to improve clarity and reduce errors in healthcare settings by providing a predictable format for sharing information about a patient or situation </a:t>
            </a:r>
          </a:p>
          <a:p>
            <a:pPr marL="0" indent="0">
              <a:buNone/>
            </a:pPr>
            <a:r>
              <a:rPr lang="en-GB" sz="2000" dirty="0"/>
              <a:t>Agency for Healthcare Research and Quality (AHRQ)</a:t>
            </a:r>
          </a:p>
          <a:p>
            <a:pPr marL="0" indent="0">
              <a:buNone/>
            </a:pPr>
            <a:r>
              <a:rPr lang="en-GB" sz="2000" dirty="0"/>
              <a:t>Originally developed for military use and later adopted by Kaiser Permanente in 2002, SBAR has become widely implemented in hospitals and clinics worldwide </a:t>
            </a:r>
          </a:p>
          <a:p>
            <a:pPr marL="0" indent="0">
              <a:buNone/>
            </a:pPr>
            <a:r>
              <a:rPr lang="en-GB" sz="2000" dirty="0"/>
              <a:t>It is particularly useful during handoffs, shift changes, urgent consultations, or critical patient events </a:t>
            </a:r>
          </a:p>
          <a:p>
            <a:pPr marL="0" indent="0">
              <a:buNone/>
            </a:pPr>
            <a:r>
              <a:rPr lang="en-GB" sz="2000" dirty="0"/>
              <a:t>( Ref : https://www.ahrq.gov/)</a:t>
            </a:r>
          </a:p>
        </p:txBody>
      </p:sp>
      <p:pic>
        <p:nvPicPr>
          <p:cNvPr id="7" name="Picture 6" descr="Stethoscope with cable making heart monitor shape">
            <a:extLst>
              <a:ext uri="{FF2B5EF4-FFF2-40B4-BE49-F238E27FC236}">
                <a16:creationId xmlns:a16="http://schemas.microsoft.com/office/drawing/2014/main" id="{DFDE6126-7DA2-8A6E-274F-E679332F58B2}"/>
              </a:ext>
            </a:extLst>
          </p:cNvPr>
          <p:cNvPicPr>
            <a:picLocks noChangeAspect="1"/>
          </p:cNvPicPr>
          <p:nvPr/>
        </p:nvPicPr>
        <p:blipFill>
          <a:blip r:embed="rId2">
            <a:extLst>
              <a:ext uri="{28A0092B-C50C-407E-A947-70E740481C1C}">
                <a14:useLocalDpi xmlns:a14="http://schemas.microsoft.com/office/drawing/2010/main" val="0"/>
              </a:ext>
            </a:extLst>
          </a:blip>
          <a:srcRect l="20725" r="17464"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275828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236BE-5982-EADF-3E00-D166C73BE07B}"/>
              </a:ext>
            </a:extLst>
          </p:cNvPr>
          <p:cNvSpPr>
            <a:spLocks noGrp="1"/>
          </p:cNvSpPr>
          <p:nvPr>
            <p:ph type="title"/>
          </p:nvPr>
        </p:nvSpPr>
        <p:spPr/>
        <p:txBody>
          <a:bodyPr/>
          <a:lstStyle/>
          <a:p>
            <a:r>
              <a:rPr lang="en-GB" dirty="0"/>
              <a:t>Using </a:t>
            </a:r>
            <a:r>
              <a:rPr lang="en-GB" dirty="0" err="1"/>
              <a:t>S.Bar</a:t>
            </a:r>
            <a:r>
              <a:rPr lang="en-GB" dirty="0"/>
              <a:t> model in Health and Social care</a:t>
            </a:r>
          </a:p>
        </p:txBody>
      </p:sp>
      <p:sp>
        <p:nvSpPr>
          <p:cNvPr id="3" name="Content Placeholder 2">
            <a:extLst>
              <a:ext uri="{FF2B5EF4-FFF2-40B4-BE49-F238E27FC236}">
                <a16:creationId xmlns:a16="http://schemas.microsoft.com/office/drawing/2014/main" id="{C9A22905-FD4B-5101-1A3C-A70254FA0DB0}"/>
              </a:ext>
            </a:extLst>
          </p:cNvPr>
          <p:cNvSpPr>
            <a:spLocks noGrp="1"/>
          </p:cNvSpPr>
          <p:nvPr>
            <p:ph idx="1"/>
          </p:nvPr>
        </p:nvSpPr>
        <p:spPr/>
        <p:txBody>
          <a:bodyPr>
            <a:normAutofit fontScale="55000" lnSpcReduction="20000"/>
          </a:bodyPr>
          <a:lstStyle/>
          <a:p>
            <a:pPr algn="l">
              <a:buFont typeface="+mj-lt"/>
              <a:buAutoNum type="arabicPeriod"/>
            </a:pPr>
            <a:r>
              <a:rPr lang="en-GB" b="1" i="0" dirty="0">
                <a:solidFill>
                  <a:srgbClr val="000000"/>
                </a:solidFill>
                <a:effectLst/>
                <a:latin typeface="Roboto" panose="02000000000000000000" pitchFamily="2" charset="0"/>
              </a:rPr>
              <a:t>Situation (S)</a:t>
            </a:r>
            <a:endParaRPr lang="en-GB" b="0" i="0" dirty="0">
              <a:solidFill>
                <a:srgbClr val="000000"/>
              </a:solidFill>
              <a:effectLst/>
              <a:latin typeface="Roboto" panose="02000000000000000000" pitchFamily="2" charset="0"/>
            </a:endParaRPr>
          </a:p>
          <a:p>
            <a:pPr marL="742950" lvl="1" indent="-285750" algn="l">
              <a:buFont typeface="+mj-lt"/>
              <a:buAutoNum type="arabicPeriod"/>
            </a:pPr>
            <a:r>
              <a:rPr lang="en-GB" b="0" i="0" dirty="0">
                <a:solidFill>
                  <a:srgbClr val="000000"/>
                </a:solidFill>
                <a:effectLst/>
                <a:latin typeface="Roboto" panose="02000000000000000000" pitchFamily="2" charset="0"/>
              </a:rPr>
              <a:t>Clearly state the current issue or problem.</a:t>
            </a:r>
          </a:p>
          <a:p>
            <a:pPr marL="742950" lvl="1" indent="-285750" algn="l">
              <a:buFont typeface="+mj-lt"/>
              <a:buAutoNum type="arabicPeriod"/>
            </a:pPr>
            <a:r>
              <a:rPr lang="en-GB" b="0" i="0" dirty="0">
                <a:solidFill>
                  <a:srgbClr val="000000"/>
                </a:solidFill>
                <a:effectLst/>
                <a:latin typeface="Roboto" panose="02000000000000000000" pitchFamily="2" charset="0"/>
              </a:rPr>
              <a:t>Include identifiers such as your name, role, patient name, age, and gender.</a:t>
            </a:r>
          </a:p>
          <a:p>
            <a:pPr marL="742950" lvl="1" indent="-285750" algn="l">
              <a:buFont typeface="+mj-lt"/>
              <a:buAutoNum type="arabicPeriod"/>
            </a:pPr>
            <a:r>
              <a:rPr lang="en-GB" b="0" i="0" dirty="0">
                <a:solidFill>
                  <a:srgbClr val="000000"/>
                </a:solidFill>
                <a:effectLst/>
                <a:latin typeface="Roboto" panose="02000000000000000000" pitchFamily="2" charset="0"/>
              </a:rPr>
              <a:t>Provide a accurate description of the immediate concern </a:t>
            </a:r>
            <a:r>
              <a:rPr lang="en-GB" b="0" i="0" u="none" strike="noStrike" dirty="0">
                <a:solidFill>
                  <a:srgbClr val="000000"/>
                </a:solidFill>
                <a:effectLst/>
                <a:latin typeface="Roboto" panose="02000000000000000000" pitchFamily="2" charset="0"/>
                <a:hlinkClick r:id="rId2"/>
              </a:rPr>
              <a:t>Agency for Healthcare Research and Quality (AHRQ)+1</a:t>
            </a:r>
            <a:r>
              <a:rPr lang="en-GB" b="0" i="0" dirty="0">
                <a:solidFill>
                  <a:srgbClr val="000000"/>
                </a:solidFill>
                <a:effectLst/>
                <a:latin typeface="Roboto" panose="02000000000000000000" pitchFamily="2" charset="0"/>
              </a:rPr>
              <a:t>.</a:t>
            </a:r>
          </a:p>
          <a:p>
            <a:pPr algn="l">
              <a:buFont typeface="+mj-lt"/>
              <a:buAutoNum type="arabicPeriod"/>
            </a:pPr>
            <a:r>
              <a:rPr lang="en-GB" b="1" i="0" dirty="0">
                <a:solidFill>
                  <a:srgbClr val="000000"/>
                </a:solidFill>
                <a:effectLst/>
                <a:latin typeface="Roboto" panose="02000000000000000000" pitchFamily="2" charset="0"/>
              </a:rPr>
              <a:t>Background (B)</a:t>
            </a:r>
            <a:endParaRPr lang="en-GB" b="0" i="0" dirty="0">
              <a:solidFill>
                <a:srgbClr val="000000"/>
              </a:solidFill>
              <a:effectLst/>
              <a:latin typeface="Roboto" panose="02000000000000000000" pitchFamily="2" charset="0"/>
            </a:endParaRPr>
          </a:p>
          <a:p>
            <a:pPr marL="742950" lvl="1" indent="-285750" algn="l">
              <a:buFont typeface="+mj-lt"/>
              <a:buAutoNum type="arabicPeriod"/>
            </a:pPr>
            <a:r>
              <a:rPr lang="en-GB" b="0" i="0" dirty="0">
                <a:solidFill>
                  <a:srgbClr val="000000"/>
                </a:solidFill>
                <a:effectLst/>
                <a:latin typeface="Roboto" panose="02000000000000000000" pitchFamily="2" charset="0"/>
              </a:rPr>
              <a:t>Provide relevant clinical history, including past medical conditions, recent treatments, and test results.</a:t>
            </a:r>
          </a:p>
          <a:p>
            <a:pPr marL="742950" lvl="1" indent="-285750" algn="l">
              <a:buFont typeface="+mj-lt"/>
              <a:buAutoNum type="arabicPeriod"/>
            </a:pPr>
            <a:r>
              <a:rPr lang="en-GB" b="0" i="0" dirty="0">
                <a:solidFill>
                  <a:srgbClr val="000000"/>
                </a:solidFill>
                <a:effectLst/>
                <a:latin typeface="Roboto" panose="02000000000000000000" pitchFamily="2" charset="0"/>
              </a:rPr>
              <a:t>Include information that helps the listener understand the situation </a:t>
            </a:r>
            <a:r>
              <a:rPr lang="en-GB" dirty="0">
                <a:solidFill>
                  <a:srgbClr val="000000"/>
                </a:solidFill>
                <a:latin typeface="Roboto" panose="02000000000000000000" pitchFamily="2" charset="0"/>
              </a:rPr>
              <a:t>Agency for Healthcare Research and Quality (AHRQ</a:t>
            </a:r>
            <a:endParaRPr lang="en-GB" b="0" i="0" dirty="0">
              <a:solidFill>
                <a:srgbClr val="000000"/>
              </a:solidFill>
              <a:effectLst/>
              <a:latin typeface="Roboto" panose="02000000000000000000" pitchFamily="2" charset="0"/>
            </a:endParaRPr>
          </a:p>
          <a:p>
            <a:pPr algn="l">
              <a:buFont typeface="+mj-lt"/>
              <a:buAutoNum type="arabicPeriod"/>
            </a:pPr>
            <a:r>
              <a:rPr lang="en-GB" b="1" i="0" dirty="0">
                <a:solidFill>
                  <a:srgbClr val="000000"/>
                </a:solidFill>
                <a:effectLst/>
                <a:latin typeface="Roboto" panose="02000000000000000000" pitchFamily="2" charset="0"/>
              </a:rPr>
              <a:t>Assessment (A)</a:t>
            </a:r>
            <a:endParaRPr lang="en-GB" b="0" i="0" dirty="0">
              <a:solidFill>
                <a:srgbClr val="000000"/>
              </a:solidFill>
              <a:effectLst/>
              <a:latin typeface="Roboto" panose="02000000000000000000" pitchFamily="2" charset="0"/>
            </a:endParaRPr>
          </a:p>
          <a:p>
            <a:pPr marL="742950" lvl="1" indent="-285750" algn="l">
              <a:buFont typeface="+mj-lt"/>
              <a:buAutoNum type="arabicPeriod"/>
            </a:pPr>
            <a:r>
              <a:rPr lang="en-GB" b="0" i="0" dirty="0">
                <a:solidFill>
                  <a:srgbClr val="000000"/>
                </a:solidFill>
                <a:effectLst/>
                <a:latin typeface="Roboto" panose="02000000000000000000" pitchFamily="2" charset="0"/>
              </a:rPr>
              <a:t>Share your professional evaluation of the problem.</a:t>
            </a:r>
          </a:p>
          <a:p>
            <a:pPr marL="742950" lvl="1" indent="-285750" algn="l">
              <a:buFont typeface="+mj-lt"/>
              <a:buAutoNum type="arabicPeriod"/>
            </a:pPr>
            <a:r>
              <a:rPr lang="en-GB" b="0" i="0" dirty="0">
                <a:solidFill>
                  <a:srgbClr val="000000"/>
                </a:solidFill>
                <a:effectLst/>
                <a:latin typeface="Roboto" panose="02000000000000000000" pitchFamily="2" charset="0"/>
              </a:rPr>
              <a:t>Include objective data such as vital signs, lab results, or observations.</a:t>
            </a:r>
          </a:p>
          <a:p>
            <a:pPr marL="742950" lvl="1" indent="-285750" algn="l">
              <a:buFont typeface="+mj-lt"/>
              <a:buAutoNum type="arabicPeriod"/>
            </a:pPr>
            <a:r>
              <a:rPr lang="en-GB" b="0" i="0" dirty="0">
                <a:solidFill>
                  <a:srgbClr val="000000"/>
                </a:solidFill>
                <a:effectLst/>
                <a:latin typeface="Roboto" panose="02000000000000000000" pitchFamily="2" charset="0"/>
              </a:rPr>
              <a:t>Indicate what you think the issue might be and any potential consequences </a:t>
            </a:r>
            <a:r>
              <a:rPr lang="en-GB" dirty="0">
                <a:solidFill>
                  <a:srgbClr val="000000"/>
                </a:solidFill>
                <a:latin typeface="Roboto" panose="02000000000000000000" pitchFamily="2" charset="0"/>
                <a:hlinkClick r:id="rId2"/>
              </a:rPr>
              <a:t>Agency for Healthcare Research and Quality (AHRQ)+1</a:t>
            </a:r>
            <a:r>
              <a:rPr lang="en-GB" b="0" i="0" dirty="0">
                <a:solidFill>
                  <a:srgbClr val="000000"/>
                </a:solidFill>
                <a:effectLst/>
                <a:latin typeface="Roboto" panose="02000000000000000000" pitchFamily="2" charset="0"/>
              </a:rPr>
              <a:t>.</a:t>
            </a:r>
          </a:p>
          <a:p>
            <a:pPr algn="l">
              <a:buFont typeface="+mj-lt"/>
              <a:buAutoNum type="arabicPeriod"/>
            </a:pPr>
            <a:r>
              <a:rPr lang="en-GB" b="1" i="0" dirty="0">
                <a:solidFill>
                  <a:srgbClr val="000000"/>
                </a:solidFill>
                <a:effectLst/>
                <a:latin typeface="Roboto" panose="02000000000000000000" pitchFamily="2" charset="0"/>
              </a:rPr>
              <a:t>Recommendation (R)</a:t>
            </a:r>
            <a:endParaRPr lang="en-GB" b="0" i="0" dirty="0">
              <a:solidFill>
                <a:srgbClr val="000000"/>
              </a:solidFill>
              <a:effectLst/>
              <a:latin typeface="Roboto" panose="02000000000000000000" pitchFamily="2" charset="0"/>
            </a:endParaRPr>
          </a:p>
          <a:p>
            <a:pPr marL="742950" lvl="1" indent="-285750" algn="l">
              <a:buFont typeface="+mj-lt"/>
              <a:buAutoNum type="arabicPeriod"/>
            </a:pPr>
            <a:r>
              <a:rPr lang="en-GB" b="0" i="0" dirty="0">
                <a:solidFill>
                  <a:srgbClr val="000000"/>
                </a:solidFill>
                <a:effectLst/>
                <a:latin typeface="Roboto" panose="02000000000000000000" pitchFamily="2" charset="0"/>
              </a:rPr>
              <a:t>Suggest a course of action or request specific interventions.</a:t>
            </a:r>
          </a:p>
          <a:p>
            <a:pPr marL="742950" lvl="1" indent="-285750" algn="l">
              <a:buFont typeface="+mj-lt"/>
              <a:buAutoNum type="arabicPeriod"/>
            </a:pPr>
            <a:r>
              <a:rPr lang="en-GB" b="0" i="0" dirty="0">
                <a:solidFill>
                  <a:srgbClr val="000000"/>
                </a:solidFill>
                <a:effectLst/>
                <a:latin typeface="Roboto" panose="02000000000000000000" pitchFamily="2" charset="0"/>
              </a:rPr>
              <a:t>Clarify what is needed and when, and confirm understanding by repeating back responses if necessary in a clear manner</a:t>
            </a:r>
          </a:p>
          <a:p>
            <a:pPr>
              <a:buNone/>
            </a:pPr>
            <a:br>
              <a:rPr lang="en-GB" dirty="0"/>
            </a:br>
            <a:endParaRPr lang="en-GB" dirty="0"/>
          </a:p>
        </p:txBody>
      </p:sp>
    </p:spTree>
    <p:extLst>
      <p:ext uri="{BB962C8B-B14F-4D97-AF65-F5344CB8AC3E}">
        <p14:creationId xmlns:p14="http://schemas.microsoft.com/office/powerpoint/2010/main" val="8287446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9AEE0-446F-4EAD-2519-C75C0C324A1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5876D8F-99FE-1221-8209-8C0D95C93CD3}"/>
              </a:ext>
            </a:extLst>
          </p:cNvPr>
          <p:cNvSpPr>
            <a:spLocks noGrp="1"/>
          </p:cNvSpPr>
          <p:nvPr>
            <p:ph idx="1"/>
          </p:nvPr>
        </p:nvSpPr>
        <p:spPr/>
        <p:txBody>
          <a:bodyPr/>
          <a:lstStyle/>
          <a:p>
            <a:r>
              <a:rPr lang="en-GB" dirty="0"/>
              <a:t>Effective communication skills are essential in health and social care settings in hospitals and in care homes .</a:t>
            </a:r>
          </a:p>
          <a:p>
            <a:r>
              <a:rPr lang="en-GB" dirty="0"/>
              <a:t>Ultimately ,mastering communication is essential for overcoming barriers and promoting equality ,</a:t>
            </a:r>
            <a:r>
              <a:rPr lang="en-GB" dirty="0" err="1"/>
              <a:t>diversity,and</a:t>
            </a:r>
            <a:r>
              <a:rPr lang="en-GB" dirty="0"/>
              <a:t> inclusion</a:t>
            </a:r>
          </a:p>
          <a:p>
            <a:r>
              <a:rPr lang="en-GB" dirty="0"/>
              <a:t>Care environments serve individuals from vastly different cultural </a:t>
            </a:r>
            <a:r>
              <a:rPr lang="en-GB" dirty="0" err="1"/>
              <a:t>backgrounds,age</a:t>
            </a:r>
            <a:r>
              <a:rPr lang="en-GB" dirty="0"/>
              <a:t> groups and cognitive </a:t>
            </a:r>
            <a:r>
              <a:rPr lang="en-GB" dirty="0" err="1"/>
              <a:t>abilities,making</a:t>
            </a:r>
            <a:r>
              <a:rPr lang="en-GB" dirty="0"/>
              <a:t> a ‘one size fits all’</a:t>
            </a:r>
          </a:p>
        </p:txBody>
      </p:sp>
    </p:spTree>
    <p:extLst>
      <p:ext uri="{BB962C8B-B14F-4D97-AF65-F5344CB8AC3E}">
        <p14:creationId xmlns:p14="http://schemas.microsoft.com/office/powerpoint/2010/main" val="11405336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4507A-EBE1-7E0F-40F7-5ABA059FA6F3}"/>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E41A13B7-6F07-0D9A-1EC3-877D8618F531}"/>
              </a:ext>
            </a:extLst>
          </p:cNvPr>
          <p:cNvSpPr>
            <a:spLocks noGrp="1"/>
          </p:cNvSpPr>
          <p:nvPr>
            <p:ph idx="1"/>
          </p:nvPr>
        </p:nvSpPr>
        <p:spPr/>
        <p:txBody>
          <a:bodyPr/>
          <a:lstStyle/>
          <a:p>
            <a:pPr marL="0" indent="0">
              <a:buNone/>
            </a:pPr>
            <a:r>
              <a:rPr lang="en-GB" dirty="0"/>
              <a:t>Effective communication is essential in all aspects of health and social care settings to deliver the best care for all our patients and staff ,to create a positive working environment with </a:t>
            </a:r>
            <a:r>
              <a:rPr lang="en-GB"/>
              <a:t>effective communication .</a:t>
            </a:r>
            <a:endParaRPr lang="en-GB" dirty="0"/>
          </a:p>
        </p:txBody>
      </p:sp>
    </p:spTree>
    <p:extLst>
      <p:ext uri="{BB962C8B-B14F-4D97-AF65-F5344CB8AC3E}">
        <p14:creationId xmlns:p14="http://schemas.microsoft.com/office/powerpoint/2010/main" val="16702420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b1943e216acf37f9cfd2de1c2554fda6">
  <xsd:schema xmlns:xsd="http://www.w3.org/2001/XMLSchema" xmlns:xs="http://www.w3.org/2001/XMLSchema" xmlns:p="http://schemas.microsoft.com/office/2006/metadata/properties" xmlns:ns3="3ef5847a-e696-4fee-a2c0-6c3f87568321" targetNamespace="http://schemas.microsoft.com/office/2006/metadata/properties" ma:root="true" ma:fieldsID="4d828b52fbb0d306e38fdc059076ee9b"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3C4A17D4-5D14-4AB7-A481-E87ECA2B3C51}">
  <ds:schemaRefs>
    <ds:schemaRef ds:uri="http://schemas.microsoft.com/sharepoint/v3/contenttype/forms"/>
  </ds:schemaRefs>
</ds:datastoreItem>
</file>

<file path=customXml/itemProps2.xml><?xml version="1.0" encoding="utf-8"?>
<ds:datastoreItem xmlns:ds="http://schemas.openxmlformats.org/officeDocument/2006/customXml" ds:itemID="{07612976-7C8B-49AB-A5D9-3238C25229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212B9E6-3CA5-4354-9415-A124D99CAA94}">
  <ds:schemaRefs>
    <ds:schemaRef ds:uri="http://schemas.openxmlformats.org/package/2006/metadata/core-properties"/>
    <ds:schemaRef ds:uri="http://www.w3.org/XML/1998/namespace"/>
    <ds:schemaRef ds:uri="3ef5847a-e696-4fee-a2c0-6c3f87568321"/>
    <ds:schemaRef ds:uri="http://schemas.microsoft.com/office/2006/documentManagement/types"/>
    <ds:schemaRef ds:uri="http://purl.org/dc/dcmitype/"/>
    <ds:schemaRef ds:uri="http://purl.org/dc/elements/1.1/"/>
    <ds:schemaRef ds:uri="http://schemas.microsoft.com/office/infopath/2007/PartnerControls"/>
    <ds:schemaRef ds:uri="http://purl.org/dc/term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3416</TotalTime>
  <Words>905</Words>
  <Application>Microsoft Office PowerPoint</Application>
  <PresentationFormat>Widescreen</PresentationFormat>
  <Paragraphs>50</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Roboto</vt:lpstr>
      <vt:lpstr>Office Theme</vt:lpstr>
      <vt:lpstr>Professional Development within health and social care  module number LCHS4009 Lecturer Wafa Nasir</vt:lpstr>
      <vt:lpstr>My Role In Health Care</vt:lpstr>
      <vt:lpstr>What's Effective Communication?</vt:lpstr>
      <vt:lpstr>Here are some key points highlighting the  importance of effective communication in the NHS:</vt:lpstr>
      <vt:lpstr>Importance of communication in health and social care </vt:lpstr>
      <vt:lpstr>Active listening</vt:lpstr>
      <vt:lpstr>PowerPoint Presentation</vt:lpstr>
      <vt:lpstr>S.Bar model in communication </vt:lpstr>
      <vt:lpstr>Using S.Bar model in Health and Social care</vt:lpstr>
      <vt:lpstr>PowerPoint Presentation</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Shagufta Begum (2508585)</dc:creator>
  <cp:lastModifiedBy>Shagufta Begum (2508585)</cp:lastModifiedBy>
  <cp:revision>1</cp:revision>
  <dcterms:created xsi:type="dcterms:W3CDTF">2026-06-18T15:18:27Z</dcterms:created>
  <dcterms:modified xsi:type="dcterms:W3CDTF">2026-06-21T19:20:18Z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