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4042A-22F2-4445-8481-867E8264F3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9F9382-6E21-455B-B0C2-ECD5F9E365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0A946E-7F99-431B-80B6-4BCE1ECD4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4FC8AD-DF67-4920-B7D5-1A47E98C8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BB1C0A-A753-45DA-890B-DC2AE515B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461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51DB4-1097-4044-ACB4-CC35D7640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C68630-55DF-4A86-ACBF-6117F24E94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5F7D04-0967-4B1D-AFCF-78DB7571D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9009E-346B-48B2-B03C-EB7C37475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0A5C57-6ECD-4DF0-BDE6-6A57FD937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932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6085E-7DA6-4C97-9A89-6C733DD98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3C7F03-0C3F-444F-A04A-E0C5A967A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A4E98-8228-4E5B-AC90-63C4AB057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F9239B-C00E-4333-80FF-21B85FD85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92521-3A64-4F1D-BDD1-AE985B95C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854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2A6C0-265F-40D9-A92D-CEF0117CF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9196A-D45A-4DFA-B7FF-0FF6FDB778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4FEE2E-C1AB-4089-99D3-354915F680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9A3825-823D-47A3-8CEE-43BA2EC31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A330EE-7846-4ED3-9C0D-6613809CD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5732FE-9FDE-4947-8A8D-B149D00CC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589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167E4-1CBD-45DE-B53D-E70D44DA2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BA456C-8642-4FA4-BE0C-A1146D314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81BADD-4321-467F-9384-0BAC3EA849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50270-618F-4932-A3C9-6152364AE8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C44707-E32C-4AE9-BDA9-9DEBC2C465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5761559-3C53-46CB-B6EA-3F9DAF06F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9FDDD4-5F12-484A-A763-295F83E6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D8EBD9-F0DD-462A-91B6-1F4FA5971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718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C0254-6BC5-42B0-8B78-CD09B8494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5748E3-5701-4E2F-BC35-91DC03291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BC5D74-1545-45FC-BC3E-194163450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8361C-2FF2-490E-8153-3D9F26DE4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837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1335C8-DD29-471D-97BF-E05A7B8C3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6B7253-BCB2-4EE1-B31C-7F1F64CBF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690D7F-A8DE-40F1-8458-3B245341C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639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A8EEE-B902-4212-B553-46CA2F66E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500BA5-6405-456E-A196-EC885ECB05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792CA-F859-401D-80BC-9CFA4A3552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DE7A03-A982-43A5-A96C-E77368735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842D3D-5CBA-4EFB-8BFE-4EAD31909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AE8482-BA19-4355-AE1E-85952C3C8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611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EC195-7BEB-4259-9A29-6501B69B3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315557-7C99-48BF-B0B4-C32EBB1F45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2008F6-4259-4B3B-AC2B-29B746D8FB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000205-B251-498F-BFB8-90F541C10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7EEE5B-7E90-4732-B7FF-39E8EA1CC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A52840-9C2A-427A-A2FD-93038BDB3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828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FE31B-8A4B-49DF-B66C-F638CF491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0399B3-63AD-4187-97D5-BDF2D48163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282DD-73E2-4D69-88CC-9F4624128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C5F1F6-7CEE-40B5-9BD1-D6DBBDF58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4EA143-555E-49A5-B3B8-4BDFA156E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904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F2B25B-FC09-435A-B828-5C55D6F2A4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BF031E-7475-4787-AAB0-C5479B513B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4D487D-5D82-44D4-B5EE-F3A26895E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83F2F-1EDB-452E-9147-06807F091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D4440A-3D3C-49DB-A3A3-FBCCADEFF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264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40989D-2BC1-4913-9908-12A37A012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2949C4-8A62-425D-949B-21CD683421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48A34-C337-4DBB-98C5-7D86CE45CA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D2FE1-B10C-4947-901A-62FEBD4923F1}" type="datetimeFigureOut">
              <a:rPr lang="en-GB" smtClean="0"/>
              <a:t>21/11/2019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CBA2AD-D9D5-460F-B4B3-8ABF7B13A2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C9AEEE-8303-4F46-B3E3-08EDC20CE6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FF90C-38EC-4238-A5A4-FC549A0D6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284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EA700-E9DA-4ECD-950A-A47B6AA22B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2183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Report discussing improving the efficiency in the Slab Yard at a Hot Rolling Mill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287331-1A9C-410C-820E-AB680AAE3F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377830"/>
            <a:ext cx="9144000" cy="1655762"/>
          </a:xfrm>
        </p:spPr>
        <p:txBody>
          <a:bodyPr/>
          <a:lstStyle/>
          <a:p>
            <a:r>
              <a:rPr lang="en-GB" dirty="0"/>
              <a:t>Matthew Preece </a:t>
            </a:r>
          </a:p>
          <a:p>
            <a:r>
              <a:rPr lang="en-GB" dirty="0"/>
              <a:t>1809102</a:t>
            </a:r>
          </a:p>
        </p:txBody>
      </p:sp>
    </p:spTree>
    <p:extLst>
      <p:ext uri="{BB962C8B-B14F-4D97-AF65-F5344CB8AC3E}">
        <p14:creationId xmlns:p14="http://schemas.microsoft.com/office/powerpoint/2010/main" val="4265549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2D64A-FF1F-49FE-86EE-D305E005E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45117F-151A-4898-9D2C-55C87287BD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Process </a:t>
            </a:r>
          </a:p>
          <a:p>
            <a:r>
              <a:rPr lang="en-GB" dirty="0"/>
              <a:t>Lit review </a:t>
            </a:r>
          </a:p>
          <a:p>
            <a:r>
              <a:rPr lang="en-GB" dirty="0"/>
              <a:t>What I learned from the lit review </a:t>
            </a:r>
          </a:p>
          <a:p>
            <a:r>
              <a:rPr lang="en-GB" dirty="0"/>
              <a:t>Conclusion </a:t>
            </a:r>
          </a:p>
        </p:txBody>
      </p:sp>
    </p:spTree>
    <p:extLst>
      <p:ext uri="{BB962C8B-B14F-4D97-AF65-F5344CB8AC3E}">
        <p14:creationId xmlns:p14="http://schemas.microsoft.com/office/powerpoint/2010/main" val="3299622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EB883-6E0D-40C1-A508-F8FFB3247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Process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C53406E-28D8-4AAB-AB4E-FC75FAA9E2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4829" t="23673" r="10436" b="11301"/>
          <a:stretch/>
        </p:blipFill>
        <p:spPr>
          <a:xfrm>
            <a:off x="4555785" y="2545498"/>
            <a:ext cx="7636215" cy="43125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2D9BA3-007D-4D50-BCF9-DD6902A72B86}"/>
              </a:ext>
            </a:extLst>
          </p:cNvPr>
          <p:cNvSpPr txBox="1"/>
          <p:nvPr/>
        </p:nvSpPr>
        <p:spPr>
          <a:xfrm>
            <a:off x="1139687" y="1868557"/>
            <a:ext cx="29552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Hot mill process</a:t>
            </a:r>
          </a:p>
          <a:p>
            <a:r>
              <a:rPr lang="en-GB" sz="3200" dirty="0"/>
              <a:t>Slab yard </a:t>
            </a:r>
          </a:p>
        </p:txBody>
      </p:sp>
    </p:spTree>
    <p:extLst>
      <p:ext uri="{BB962C8B-B14F-4D97-AF65-F5344CB8AC3E}">
        <p14:creationId xmlns:p14="http://schemas.microsoft.com/office/powerpoint/2010/main" val="4117379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39C5D-A379-4874-8CB8-3A7920D65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Lit review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8B0853-921E-48E2-B536-5AA4D61856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Evraz</a:t>
            </a:r>
            <a:r>
              <a:rPr lang="en-GB" dirty="0"/>
              <a:t> Highveld Steel and </a:t>
            </a:r>
            <a:r>
              <a:rPr lang="en-GB" dirty="0" err="1"/>
              <a:t>Vandum</a:t>
            </a:r>
            <a:r>
              <a:rPr lang="en-GB" dirty="0"/>
              <a:t> [1] were experiencing difficulties in their slab yard including excessive obsolete stock and poor inventory control</a:t>
            </a:r>
          </a:p>
          <a:p>
            <a:r>
              <a:rPr lang="en-GB" dirty="0"/>
              <a:t>Li and Tian [3] also recognised that slab yard efficiency was crucial to ensure productivity in the hot rolling process and they set out to develop a computer programme to use to maximise scheduling in the slab yard.</a:t>
            </a:r>
          </a:p>
          <a:p>
            <a:r>
              <a:rPr lang="en-GB" dirty="0"/>
              <a:t>The literature review also identified the need to use cranes in the best way to improve scheduling [5]</a:t>
            </a:r>
          </a:p>
        </p:txBody>
      </p:sp>
    </p:spTree>
    <p:extLst>
      <p:ext uri="{BB962C8B-B14F-4D97-AF65-F5344CB8AC3E}">
        <p14:creationId xmlns:p14="http://schemas.microsoft.com/office/powerpoint/2010/main" val="3098388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05E42-48BD-4F15-81AD-AB1053D32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 have learned from the lit review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855AC-D3D3-4985-94AC-9A2D66C148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slab yard only has a certain amount of slabs it can hold at any one time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Cranes are used to move slabs around the slab yard and if one breaks down it will cause a delay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The quality of slab coming into the slab yard from the casters is poor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4468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57A9D-F5BB-47D3-9B61-088120E98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4E7FFD-E135-4B5C-9426-334B585E6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Slab yard is key for productivity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Lit review identifies a range of problems that are being tackled to improve slab yard efficiency</a:t>
            </a:r>
          </a:p>
          <a:p>
            <a:endParaRPr lang="en-GB" dirty="0"/>
          </a:p>
          <a:p>
            <a:r>
              <a:rPr lang="en-GB" dirty="0"/>
              <a:t>shows other steel companies are having the same problems </a:t>
            </a:r>
          </a:p>
          <a:p>
            <a:endParaRPr lang="en-GB" dirty="0"/>
          </a:p>
          <a:p>
            <a:r>
              <a:rPr lang="en-GB" dirty="0"/>
              <a:t>Lit Review helps identify solutions such as inventory control and systems to improve stacking, shuffling and moving slabs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0749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231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Report discussing improving the efficiency in the Slab Yard at a Hot Rolling Mill </vt:lpstr>
      <vt:lpstr>Contents </vt:lpstr>
      <vt:lpstr>Process</vt:lpstr>
      <vt:lpstr>Lit review </vt:lpstr>
      <vt:lpstr>What I have learned from the lit review </vt:lpstr>
      <vt:lpstr>Conclusion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Preece, Matthew</dc:creator>
  <cp:lastModifiedBy>Preece, Matthew</cp:lastModifiedBy>
  <cp:revision>6</cp:revision>
  <dcterms:created xsi:type="dcterms:W3CDTF">2019-11-21T20:19:33Z</dcterms:created>
  <dcterms:modified xsi:type="dcterms:W3CDTF">2019-11-22T11:48:00Z</dcterms:modified>
</cp:coreProperties>
</file>