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4" r:id="rId1"/>
    <p:sldMasterId id="2147483677" r:id="rId2"/>
  </p:sldMasterIdLst>
  <p:notesMasterIdLst>
    <p:notesMasterId r:id="rId49"/>
  </p:notesMasterIdLst>
  <p:handoutMasterIdLst>
    <p:handoutMasterId r:id="rId50"/>
  </p:handoutMasterIdLst>
  <p:sldIdLst>
    <p:sldId id="362" r:id="rId3"/>
    <p:sldId id="258" r:id="rId4"/>
    <p:sldId id="363" r:id="rId5"/>
    <p:sldId id="285" r:id="rId6"/>
    <p:sldId id="364" r:id="rId7"/>
    <p:sldId id="412" r:id="rId8"/>
    <p:sldId id="413" r:id="rId9"/>
    <p:sldId id="367" r:id="rId10"/>
    <p:sldId id="368" r:id="rId11"/>
    <p:sldId id="369" r:id="rId12"/>
    <p:sldId id="373" r:id="rId13"/>
    <p:sldId id="374" r:id="rId14"/>
    <p:sldId id="375" r:id="rId15"/>
    <p:sldId id="376" r:id="rId16"/>
    <p:sldId id="377" r:id="rId17"/>
    <p:sldId id="378" r:id="rId18"/>
    <p:sldId id="379" r:id="rId19"/>
    <p:sldId id="381" r:id="rId20"/>
    <p:sldId id="382" r:id="rId21"/>
    <p:sldId id="383" r:id="rId22"/>
    <p:sldId id="384" r:id="rId23"/>
    <p:sldId id="385" r:id="rId24"/>
    <p:sldId id="386" r:id="rId25"/>
    <p:sldId id="388" r:id="rId26"/>
    <p:sldId id="389" r:id="rId27"/>
    <p:sldId id="390" r:id="rId28"/>
    <p:sldId id="391" r:id="rId29"/>
    <p:sldId id="392" r:id="rId30"/>
    <p:sldId id="394" r:id="rId31"/>
    <p:sldId id="395" r:id="rId32"/>
    <p:sldId id="396" r:id="rId33"/>
    <p:sldId id="397" r:id="rId34"/>
    <p:sldId id="398" r:id="rId35"/>
    <p:sldId id="399" r:id="rId36"/>
    <p:sldId id="400" r:id="rId37"/>
    <p:sldId id="401" r:id="rId38"/>
    <p:sldId id="402" r:id="rId39"/>
    <p:sldId id="403" r:id="rId40"/>
    <p:sldId id="404" r:id="rId41"/>
    <p:sldId id="405" r:id="rId42"/>
    <p:sldId id="406" r:id="rId43"/>
    <p:sldId id="408" r:id="rId44"/>
    <p:sldId id="409" r:id="rId45"/>
    <p:sldId id="498" r:id="rId46"/>
    <p:sldId id="410" r:id="rId47"/>
    <p:sldId id="411" r:id="rId48"/>
  </p:sldIdLst>
  <p:sldSz cx="9144000" cy="6858000" type="screen4x3"/>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userDrawn="1">
          <p15:clr>
            <a:srgbClr val="A4A3A4"/>
          </p15:clr>
        </p15:guide>
        <p15:guide id="2" pos="210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4DE27C1-256A-4E3E-9184-0243EE3D04F3}" v="2" dt="2025-08-27T10:29:21.00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835" autoAdjust="0"/>
    <p:restoredTop sz="71376" autoAdjust="0"/>
  </p:normalViewPr>
  <p:slideViewPr>
    <p:cSldViewPr>
      <p:cViewPr varScale="1">
        <p:scale>
          <a:sx n="79" d="100"/>
          <a:sy n="79" d="100"/>
        </p:scale>
        <p:origin x="2592" y="96"/>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handoutMaster" Target="handoutMasters/handoutMaster1.xml"/><Relationship Id="rId55" Type="http://schemas.microsoft.com/office/2016/11/relationships/changesInfo" Target="changesInfos/changesInfo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microsoft.com/office/2015/10/relationships/revisionInfo" Target="revisionInfo.xml"/><Relationship Id="rId8" Type="http://schemas.openxmlformats.org/officeDocument/2006/relationships/slide" Target="slides/slide6.xml"/><Relationship Id="rId51"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son Rees-Edwards" userId="6ddc9a34-5fd4-438d-87b4-9c8b83b97512" providerId="ADAL" clId="{B4DE27C1-256A-4E3E-9184-0243EE3D04F3}"/>
    <pc:docChg chg="modSld">
      <pc:chgData name="Alison Rees-Edwards" userId="6ddc9a34-5fd4-438d-87b4-9c8b83b97512" providerId="ADAL" clId="{B4DE27C1-256A-4E3E-9184-0243EE3D04F3}" dt="2025-08-27T10:29:21.006" v="0"/>
      <pc:docMkLst>
        <pc:docMk/>
      </pc:docMkLst>
      <pc:sldChg chg="modSp">
        <pc:chgData name="Alison Rees-Edwards" userId="6ddc9a34-5fd4-438d-87b4-9c8b83b97512" providerId="ADAL" clId="{B4DE27C1-256A-4E3E-9184-0243EE3D04F3}" dt="2025-08-27T10:29:21.006" v="0"/>
        <pc:sldMkLst>
          <pc:docMk/>
          <pc:sldMk cId="3756727308" sldId="285"/>
        </pc:sldMkLst>
        <pc:spChg chg="mod">
          <ac:chgData name="Alison Rees-Edwards" userId="6ddc9a34-5fd4-438d-87b4-9c8b83b97512" providerId="ADAL" clId="{B4DE27C1-256A-4E3E-9184-0243EE3D04F3}" dt="2025-08-27T10:29:21.006" v="0"/>
          <ac:spMkLst>
            <pc:docMk/>
            <pc:sldMk cId="3756727308" sldId="285"/>
            <ac:spMk id="2" creationId="{95B4C850-814A-11D5-03D2-659B812DE56F}"/>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89785" tIns="44892" rIns="89785" bIns="44892" rtlCol="0"/>
          <a:lstStyle>
            <a:lvl1pPr algn="l">
              <a:defRPr sz="1200"/>
            </a:lvl1pPr>
          </a:lstStyle>
          <a:p>
            <a:endParaRPr lang="en-GB" dirty="0">
              <a:latin typeface="Arial" panose="020B0604020202020204" pitchFamily="34" charset="0"/>
            </a:endParaRPr>
          </a:p>
        </p:txBody>
      </p:sp>
      <p:sp>
        <p:nvSpPr>
          <p:cNvPr id="3" name="Date Placeholder 2"/>
          <p:cNvSpPr>
            <a:spLocks noGrp="1"/>
          </p:cNvSpPr>
          <p:nvPr>
            <p:ph type="dt" sz="quarter" idx="1"/>
          </p:nvPr>
        </p:nvSpPr>
        <p:spPr>
          <a:xfrm>
            <a:off x="3777607" y="0"/>
            <a:ext cx="2889938" cy="487680"/>
          </a:xfrm>
          <a:prstGeom prst="rect">
            <a:avLst/>
          </a:prstGeom>
        </p:spPr>
        <p:txBody>
          <a:bodyPr vert="horz" lIns="89785" tIns="44892" rIns="89785" bIns="44892" rtlCol="0"/>
          <a:lstStyle>
            <a:lvl1pPr algn="r">
              <a:defRPr sz="1200"/>
            </a:lvl1pPr>
          </a:lstStyle>
          <a:p>
            <a:fld id="{96D292DE-8B7A-4254-AA83-74C1F4DD4AF0}" type="datetimeFigureOut">
              <a:rPr lang="en-GB" smtClean="0">
                <a:latin typeface="Arial" panose="020B0604020202020204" pitchFamily="34" charset="0"/>
              </a:rPr>
              <a:t>27/08/2025</a:t>
            </a:fld>
            <a:endParaRPr lang="en-GB" dirty="0">
              <a:latin typeface="Arial" panose="020B0604020202020204" pitchFamily="34" charset="0"/>
            </a:endParaRPr>
          </a:p>
        </p:txBody>
      </p:sp>
      <p:sp>
        <p:nvSpPr>
          <p:cNvPr id="4" name="Footer Placeholder 3"/>
          <p:cNvSpPr>
            <a:spLocks noGrp="1"/>
          </p:cNvSpPr>
          <p:nvPr>
            <p:ph type="ftr" sz="quarter" idx="2"/>
          </p:nvPr>
        </p:nvSpPr>
        <p:spPr>
          <a:xfrm>
            <a:off x="0" y="9264227"/>
            <a:ext cx="2889938" cy="487680"/>
          </a:xfrm>
          <a:prstGeom prst="rect">
            <a:avLst/>
          </a:prstGeom>
        </p:spPr>
        <p:txBody>
          <a:bodyPr vert="horz" lIns="89785" tIns="44892" rIns="89785" bIns="44892" rtlCol="0" anchor="b"/>
          <a:lstStyle>
            <a:lvl1pPr algn="l">
              <a:defRPr sz="1200"/>
            </a:lvl1pPr>
          </a:lstStyle>
          <a:p>
            <a:endParaRPr lang="en-GB" dirty="0">
              <a:latin typeface="Arial" panose="020B0604020202020204" pitchFamily="34" charset="0"/>
            </a:endParaRPr>
          </a:p>
        </p:txBody>
      </p:sp>
      <p:sp>
        <p:nvSpPr>
          <p:cNvPr id="5" name="Slide Number Placeholder 4"/>
          <p:cNvSpPr>
            <a:spLocks noGrp="1"/>
          </p:cNvSpPr>
          <p:nvPr>
            <p:ph type="sldNum" sz="quarter" idx="3"/>
          </p:nvPr>
        </p:nvSpPr>
        <p:spPr>
          <a:xfrm>
            <a:off x="3777607" y="9264227"/>
            <a:ext cx="2889938" cy="487680"/>
          </a:xfrm>
          <a:prstGeom prst="rect">
            <a:avLst/>
          </a:prstGeom>
        </p:spPr>
        <p:txBody>
          <a:bodyPr vert="horz" lIns="89785" tIns="44892" rIns="89785" bIns="44892" rtlCol="0" anchor="b"/>
          <a:lstStyle>
            <a:lvl1pPr algn="r">
              <a:defRPr sz="1200"/>
            </a:lvl1pPr>
          </a:lstStyle>
          <a:p>
            <a:fld id="{A3C3D8D3-17FF-4C88-A759-00DBF3A84646}" type="slidenum">
              <a:rPr lang="en-GB" smtClean="0">
                <a:latin typeface="Arial" panose="020B0604020202020204" pitchFamily="34" charset="0"/>
              </a:rPr>
              <a:t>‹#›</a:t>
            </a:fld>
            <a:endParaRPr lang="en-GB" dirty="0">
              <a:latin typeface="Arial" panose="020B0604020202020204" pitchFamily="34" charset="0"/>
            </a:endParaRPr>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89785" tIns="44892" rIns="89785" bIns="44892" rtlCol="0"/>
          <a:lstStyle>
            <a:lvl1pPr algn="l">
              <a:defRPr sz="1200">
                <a:latin typeface="Arial" panose="020B0604020202020204" pitchFamily="34" charset="0"/>
              </a:defRPr>
            </a:lvl1pPr>
          </a:lstStyle>
          <a:p>
            <a:endParaRPr lang="en-GB" dirty="0"/>
          </a:p>
        </p:txBody>
      </p:sp>
      <p:sp>
        <p:nvSpPr>
          <p:cNvPr id="3" name="Date Placeholder 2"/>
          <p:cNvSpPr>
            <a:spLocks noGrp="1"/>
          </p:cNvSpPr>
          <p:nvPr>
            <p:ph type="dt" idx="1"/>
          </p:nvPr>
        </p:nvSpPr>
        <p:spPr>
          <a:xfrm>
            <a:off x="3777607" y="0"/>
            <a:ext cx="2889938" cy="487680"/>
          </a:xfrm>
          <a:prstGeom prst="rect">
            <a:avLst/>
          </a:prstGeom>
        </p:spPr>
        <p:txBody>
          <a:bodyPr vert="horz" lIns="89785" tIns="44892" rIns="89785" bIns="44892" rtlCol="0"/>
          <a:lstStyle>
            <a:lvl1pPr algn="r">
              <a:defRPr sz="1200">
                <a:latin typeface="Arial" panose="020B0604020202020204" pitchFamily="34" charset="0"/>
              </a:defRPr>
            </a:lvl1pPr>
          </a:lstStyle>
          <a:p>
            <a:fld id="{06D7123D-D547-4A6B-961C-92C914327936}" type="datetimeFigureOut">
              <a:rPr lang="en-GB" smtClean="0"/>
              <a:pPr/>
              <a:t>27/08/2025</a:t>
            </a:fld>
            <a:endParaRPr lang="en-GB" dirty="0"/>
          </a:p>
        </p:txBody>
      </p:sp>
      <p:sp>
        <p:nvSpPr>
          <p:cNvPr id="4" name="Slide Image Placeholder 3"/>
          <p:cNvSpPr>
            <a:spLocks noGrp="1" noRot="1" noChangeAspect="1"/>
          </p:cNvSpPr>
          <p:nvPr>
            <p:ph type="sldImg" idx="2"/>
          </p:nvPr>
        </p:nvSpPr>
        <p:spPr>
          <a:xfrm>
            <a:off x="896938" y="731838"/>
            <a:ext cx="4875212" cy="3657600"/>
          </a:xfrm>
          <a:prstGeom prst="rect">
            <a:avLst/>
          </a:prstGeom>
          <a:noFill/>
          <a:ln w="12700">
            <a:solidFill>
              <a:prstClr val="black"/>
            </a:solidFill>
          </a:ln>
        </p:spPr>
        <p:txBody>
          <a:bodyPr vert="horz" lIns="89785" tIns="44892" rIns="89785" bIns="44892" rtlCol="0" anchor="ctr"/>
          <a:lstStyle/>
          <a:p>
            <a:endParaRPr lang="en-GB" dirty="0"/>
          </a:p>
        </p:txBody>
      </p:sp>
      <p:sp>
        <p:nvSpPr>
          <p:cNvPr id="5" name="Notes Placeholder 4"/>
          <p:cNvSpPr>
            <a:spLocks noGrp="1"/>
          </p:cNvSpPr>
          <p:nvPr>
            <p:ph type="body" sz="quarter" idx="3"/>
          </p:nvPr>
        </p:nvSpPr>
        <p:spPr>
          <a:xfrm>
            <a:off x="666909" y="4632960"/>
            <a:ext cx="5335270" cy="4389120"/>
          </a:xfrm>
          <a:prstGeom prst="rect">
            <a:avLst/>
          </a:prstGeom>
        </p:spPr>
        <p:txBody>
          <a:bodyPr vert="horz" lIns="89785" tIns="44892" rIns="89785" bIns="44892"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9264227"/>
            <a:ext cx="2889938" cy="487680"/>
          </a:xfrm>
          <a:prstGeom prst="rect">
            <a:avLst/>
          </a:prstGeom>
        </p:spPr>
        <p:txBody>
          <a:bodyPr vert="horz" lIns="89785" tIns="44892" rIns="89785" bIns="44892" rtlCol="0" anchor="b"/>
          <a:lstStyle>
            <a:lvl1pPr algn="l">
              <a:defRPr sz="1200">
                <a:latin typeface="Arial" panose="020B0604020202020204" pitchFamily="34" charset="0"/>
              </a:defRPr>
            </a:lvl1pPr>
          </a:lstStyle>
          <a:p>
            <a:endParaRPr lang="en-GB" dirty="0"/>
          </a:p>
        </p:txBody>
      </p:sp>
      <p:sp>
        <p:nvSpPr>
          <p:cNvPr id="7" name="Slide Number Placeholder 6"/>
          <p:cNvSpPr>
            <a:spLocks noGrp="1"/>
          </p:cNvSpPr>
          <p:nvPr>
            <p:ph type="sldNum" sz="quarter" idx="5"/>
          </p:nvPr>
        </p:nvSpPr>
        <p:spPr>
          <a:xfrm>
            <a:off x="3777607" y="9264227"/>
            <a:ext cx="2889938" cy="487680"/>
          </a:xfrm>
          <a:prstGeom prst="rect">
            <a:avLst/>
          </a:prstGeom>
        </p:spPr>
        <p:txBody>
          <a:bodyPr vert="horz" lIns="89785" tIns="44892" rIns="89785" bIns="44892" rtlCol="0" anchor="b"/>
          <a:lstStyle>
            <a:lvl1pPr algn="r">
              <a:defRPr sz="1200">
                <a:latin typeface="Arial" panose="020B0604020202020204" pitchFamily="34" charset="0"/>
              </a:defRPr>
            </a:lvl1pPr>
          </a:lstStyle>
          <a:p>
            <a:fld id="{EF1B1BB3-E097-4A23-A1D0-2A682C1DADCC}" type="slidenum">
              <a:rPr lang="en-GB" smtClean="0"/>
              <a:pPr/>
              <a:t>‹#›</a:t>
            </a:fld>
            <a:endParaRPr lang="en-GB" dirty="0"/>
          </a:p>
        </p:txBody>
      </p:sp>
    </p:spTree>
    <p:extLst>
      <p:ext uri="{BB962C8B-B14F-4D97-AF65-F5344CB8AC3E}">
        <p14:creationId xmlns:p14="http://schemas.microsoft.com/office/powerpoint/2010/main" val="31190958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5FFDD11-B3EC-214B-B984-1798BFAD03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151399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5FFDD11-B3EC-214B-B984-1798BFAD03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553483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5FFDD11-B3EC-214B-B984-1798BFAD03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412670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ea typeface="ＭＳ Ｐゴシック" pitchFamily="34" charset="-128"/>
              </a:defRPr>
            </a:lvl1pPr>
            <a:lvl2pPr marL="729503" indent="-280578" eaLnBrk="0" hangingPunct="0">
              <a:spcBef>
                <a:spcPct val="30000"/>
              </a:spcBef>
              <a:defRPr sz="1200">
                <a:solidFill>
                  <a:schemeClr val="tx1"/>
                </a:solidFill>
                <a:latin typeface="Arial" charset="0"/>
                <a:ea typeface="ＭＳ Ｐゴシック" pitchFamily="34" charset="-128"/>
              </a:defRPr>
            </a:lvl2pPr>
            <a:lvl3pPr marL="1122312" indent="-224462" eaLnBrk="0" hangingPunct="0">
              <a:spcBef>
                <a:spcPct val="30000"/>
              </a:spcBef>
              <a:defRPr sz="1200">
                <a:solidFill>
                  <a:schemeClr val="tx1"/>
                </a:solidFill>
                <a:latin typeface="Arial" charset="0"/>
                <a:ea typeface="ＭＳ Ｐゴシック" pitchFamily="34" charset="-128"/>
              </a:defRPr>
            </a:lvl3pPr>
            <a:lvl4pPr marL="1571236" indent="-224462" eaLnBrk="0" hangingPunct="0">
              <a:spcBef>
                <a:spcPct val="30000"/>
              </a:spcBef>
              <a:defRPr sz="1200">
                <a:solidFill>
                  <a:schemeClr val="tx1"/>
                </a:solidFill>
                <a:latin typeface="Arial" charset="0"/>
                <a:ea typeface="ＭＳ Ｐゴシック" pitchFamily="34" charset="-128"/>
              </a:defRPr>
            </a:lvl4pPr>
            <a:lvl5pPr marL="2020161" indent="-224462" eaLnBrk="0" hangingPunct="0">
              <a:spcBef>
                <a:spcPct val="30000"/>
              </a:spcBef>
              <a:defRPr sz="1200">
                <a:solidFill>
                  <a:schemeClr val="tx1"/>
                </a:solidFill>
                <a:latin typeface="Arial" charset="0"/>
                <a:ea typeface="ＭＳ Ｐゴシック" pitchFamily="34" charset="-128"/>
              </a:defRPr>
            </a:lvl5pPr>
            <a:lvl6pPr marL="2469086" indent="-224462" eaLnBrk="0" fontAlgn="base" hangingPunct="0">
              <a:spcBef>
                <a:spcPct val="30000"/>
              </a:spcBef>
              <a:spcAft>
                <a:spcPct val="0"/>
              </a:spcAft>
              <a:defRPr sz="1200">
                <a:solidFill>
                  <a:schemeClr val="tx1"/>
                </a:solidFill>
                <a:latin typeface="Arial" charset="0"/>
                <a:ea typeface="ＭＳ Ｐゴシック" pitchFamily="34" charset="-128"/>
              </a:defRPr>
            </a:lvl6pPr>
            <a:lvl7pPr marL="2918010" indent="-224462" eaLnBrk="0" fontAlgn="base" hangingPunct="0">
              <a:spcBef>
                <a:spcPct val="30000"/>
              </a:spcBef>
              <a:spcAft>
                <a:spcPct val="0"/>
              </a:spcAft>
              <a:defRPr sz="1200">
                <a:solidFill>
                  <a:schemeClr val="tx1"/>
                </a:solidFill>
                <a:latin typeface="Arial" charset="0"/>
                <a:ea typeface="ＭＳ Ｐゴシック" pitchFamily="34" charset="-128"/>
              </a:defRPr>
            </a:lvl7pPr>
            <a:lvl8pPr marL="3366935" indent="-224462" eaLnBrk="0" fontAlgn="base" hangingPunct="0">
              <a:spcBef>
                <a:spcPct val="30000"/>
              </a:spcBef>
              <a:spcAft>
                <a:spcPct val="0"/>
              </a:spcAft>
              <a:defRPr sz="1200">
                <a:solidFill>
                  <a:schemeClr val="tx1"/>
                </a:solidFill>
                <a:latin typeface="Arial" charset="0"/>
                <a:ea typeface="ＭＳ Ｐゴシック" pitchFamily="34" charset="-128"/>
              </a:defRPr>
            </a:lvl8pPr>
            <a:lvl9pPr marL="3815860" indent="-224462" eaLnBrk="0" fontAlgn="base" hangingPunct="0">
              <a:spcBef>
                <a:spcPct val="30000"/>
              </a:spcBef>
              <a:spcAft>
                <a:spcPct val="0"/>
              </a:spcAft>
              <a:defRPr sz="1200">
                <a:solidFill>
                  <a:schemeClr val="tx1"/>
                </a:solidFill>
                <a:latin typeface="Arial" charset="0"/>
                <a:ea typeface="ＭＳ Ｐゴシック" pitchFamily="34" charset="-128"/>
              </a:defRPr>
            </a:lvl9pPr>
          </a:lstStyle>
          <a:p>
            <a:pPr>
              <a:spcBef>
                <a:spcPct val="0"/>
              </a:spcBef>
              <a:defRPr/>
            </a:pPr>
            <a:fld id="{20B6E7E6-83C5-4441-9B82-1C572FEFF020}" type="slidenum">
              <a:rPr lang="en-GB" altLang="en-US" smtClean="0"/>
              <a:pPr>
                <a:spcBef>
                  <a:spcPct val="0"/>
                </a:spcBef>
                <a:defRPr/>
              </a:pPr>
              <a:t>8</a:t>
            </a:fld>
            <a:endParaRPr lang="en-GB" altLang="en-US"/>
          </a:p>
        </p:txBody>
      </p:sp>
      <p:sp>
        <p:nvSpPr>
          <p:cNvPr id="26627" name="Rectangle 2"/>
          <p:cNvSpPr>
            <a:spLocks noGrp="1" noRot="1" noChangeAspect="1" noChangeArrowheads="1" noTextEdit="1"/>
          </p:cNvSpPr>
          <p:nvPr>
            <p:ph type="sldImg"/>
          </p:nvPr>
        </p:nvSpPr>
        <p:spPr>
          <a:xfrm>
            <a:off x="896938" y="731838"/>
            <a:ext cx="4875212" cy="3657600"/>
          </a:xfrm>
          <a:ln/>
        </p:spPr>
      </p:sp>
      <p:sp>
        <p:nvSpPr>
          <p:cNvPr id="266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ea typeface="ＭＳ Ｐゴシック" pitchFamily="34" charset="-128"/>
            </a:endParaRPr>
          </a:p>
        </p:txBody>
      </p:sp>
    </p:spTree>
    <p:extLst>
      <p:ext uri="{BB962C8B-B14F-4D97-AF65-F5344CB8AC3E}">
        <p14:creationId xmlns:p14="http://schemas.microsoft.com/office/powerpoint/2010/main" val="32221363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F1B1BB3-E097-4A23-A1D0-2A682C1DADCC}" type="slidenum">
              <a:rPr lang="en-GB" smtClean="0"/>
              <a:t>9</a:t>
            </a:fld>
            <a:endParaRPr lang="en-GB"/>
          </a:p>
        </p:txBody>
      </p:sp>
    </p:spTree>
    <p:extLst>
      <p:ext uri="{BB962C8B-B14F-4D97-AF65-F5344CB8AC3E}">
        <p14:creationId xmlns:p14="http://schemas.microsoft.com/office/powerpoint/2010/main" val="18060911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Rot="1" noChangeAspect="1" noChangeArrowheads="1" noTextEdit="1"/>
          </p:cNvSpPr>
          <p:nvPr>
            <p:ph type="sldImg"/>
          </p:nvPr>
        </p:nvSpPr>
        <p:spPr>
          <a:xfrm>
            <a:off x="917575" y="744538"/>
            <a:ext cx="4962525" cy="3722687"/>
          </a:xfrm>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cy-GB" altLang="cy-GB" dirty="0"/>
          </a:p>
        </p:txBody>
      </p:sp>
    </p:spTree>
    <p:extLst>
      <p:ext uri="{BB962C8B-B14F-4D97-AF65-F5344CB8AC3E}">
        <p14:creationId xmlns:p14="http://schemas.microsoft.com/office/powerpoint/2010/main" val="20012320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F1B1BB3-E097-4A23-A1D0-2A682C1DADCC}" type="slidenum">
              <a:rPr lang="en-GB" smtClean="0"/>
              <a:pPr/>
              <a:t>11</a:t>
            </a:fld>
            <a:endParaRPr lang="en-GB" dirty="0"/>
          </a:p>
        </p:txBody>
      </p:sp>
    </p:spTree>
    <p:extLst>
      <p:ext uri="{BB962C8B-B14F-4D97-AF65-F5344CB8AC3E}">
        <p14:creationId xmlns:p14="http://schemas.microsoft.com/office/powerpoint/2010/main" val="34864260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a:xfrm>
            <a:off x="1117600" y="673100"/>
            <a:ext cx="4492625" cy="3370263"/>
          </a:xfrm>
          <a:ln/>
        </p:spPr>
      </p:sp>
      <p:sp>
        <p:nvSpPr>
          <p:cNvPr id="235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ea typeface="ＭＳ Ｐゴシック" pitchFamily="34" charset="-128"/>
            </a:endParaRPr>
          </a:p>
        </p:txBody>
      </p:sp>
      <p:sp>
        <p:nvSpPr>
          <p:cNvPr id="4" name="Slide Number Placeholder 3"/>
          <p:cNvSpPr>
            <a:spLocks noGrp="1"/>
          </p:cNvSpPr>
          <p:nvPr>
            <p:ph type="sldNum" sz="quarter" idx="5"/>
          </p:nvPr>
        </p:nvSpPr>
        <p:spPr/>
        <p:txBody>
          <a:bodyPr/>
          <a:lstStyle/>
          <a:p>
            <a:pPr>
              <a:defRPr/>
            </a:pPr>
            <a:fld id="{5E686BD2-C9EB-43AA-9509-A5AB628A3DFA}" type="slidenum">
              <a:rPr lang="cy-GB" smtClean="0"/>
              <a:pPr>
                <a:defRPr/>
              </a:pPr>
              <a:t>14</a:t>
            </a:fld>
            <a:endParaRPr lang="cy-GB"/>
          </a:p>
        </p:txBody>
      </p:sp>
    </p:spTree>
    <p:extLst>
      <p:ext uri="{BB962C8B-B14F-4D97-AF65-F5344CB8AC3E}">
        <p14:creationId xmlns:p14="http://schemas.microsoft.com/office/powerpoint/2010/main" val="29806818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a:xfrm>
            <a:off x="1117600" y="673100"/>
            <a:ext cx="4492625" cy="3370263"/>
          </a:xfrm>
          <a:ln/>
        </p:spPr>
      </p:sp>
      <p:sp>
        <p:nvSpPr>
          <p:cNvPr id="235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ea typeface="ＭＳ Ｐゴシック" pitchFamily="34" charset="-128"/>
            </a:endParaRPr>
          </a:p>
        </p:txBody>
      </p:sp>
      <p:sp>
        <p:nvSpPr>
          <p:cNvPr id="4" name="Slide Number Placeholder 3"/>
          <p:cNvSpPr>
            <a:spLocks noGrp="1"/>
          </p:cNvSpPr>
          <p:nvPr>
            <p:ph type="sldNum" sz="quarter" idx="5"/>
          </p:nvPr>
        </p:nvSpPr>
        <p:spPr/>
        <p:txBody>
          <a:bodyPr/>
          <a:lstStyle/>
          <a:p>
            <a:pPr>
              <a:defRPr/>
            </a:pPr>
            <a:fld id="{5E686BD2-C9EB-43AA-9509-A5AB628A3DFA}" type="slidenum">
              <a:rPr lang="cy-GB" smtClean="0"/>
              <a:pPr>
                <a:defRPr/>
              </a:pPr>
              <a:t>15</a:t>
            </a:fld>
            <a:endParaRPr lang="cy-GB"/>
          </a:p>
        </p:txBody>
      </p:sp>
    </p:spTree>
    <p:extLst>
      <p:ext uri="{BB962C8B-B14F-4D97-AF65-F5344CB8AC3E}">
        <p14:creationId xmlns:p14="http://schemas.microsoft.com/office/powerpoint/2010/main" val="38858262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a:xfrm>
            <a:off x="1117600" y="673100"/>
            <a:ext cx="4492625" cy="3370263"/>
          </a:xfrm>
          <a:ln/>
        </p:spPr>
      </p:sp>
      <p:sp>
        <p:nvSpPr>
          <p:cNvPr id="235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ea typeface="ＭＳ Ｐゴシック" pitchFamily="34" charset="-128"/>
            </a:endParaRPr>
          </a:p>
        </p:txBody>
      </p:sp>
      <p:sp>
        <p:nvSpPr>
          <p:cNvPr id="4" name="Slide Number Placeholder 3"/>
          <p:cNvSpPr>
            <a:spLocks noGrp="1"/>
          </p:cNvSpPr>
          <p:nvPr>
            <p:ph type="sldNum" sz="quarter" idx="5"/>
          </p:nvPr>
        </p:nvSpPr>
        <p:spPr/>
        <p:txBody>
          <a:bodyPr/>
          <a:lstStyle/>
          <a:p>
            <a:pPr>
              <a:defRPr/>
            </a:pPr>
            <a:fld id="{5E686BD2-C9EB-43AA-9509-A5AB628A3DFA}" type="slidenum">
              <a:rPr lang="cy-GB" smtClean="0"/>
              <a:pPr>
                <a:defRPr/>
              </a:pPr>
              <a:t>16</a:t>
            </a:fld>
            <a:endParaRPr lang="cy-GB"/>
          </a:p>
        </p:txBody>
      </p:sp>
    </p:spTree>
    <p:extLst>
      <p:ext uri="{BB962C8B-B14F-4D97-AF65-F5344CB8AC3E}">
        <p14:creationId xmlns:p14="http://schemas.microsoft.com/office/powerpoint/2010/main" val="23493489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a:xfrm>
            <a:off x="896938" y="731838"/>
            <a:ext cx="4875212" cy="3657600"/>
          </a:xfrm>
          <a:ln/>
        </p:spPr>
      </p:sp>
      <p:sp>
        <p:nvSpPr>
          <p:cNvPr id="348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i="1" dirty="0">
              <a:latin typeface="Arial" panose="020B0604020202020204" pitchFamily="34" charset="0"/>
            </a:endParaRPr>
          </a:p>
        </p:txBody>
      </p:sp>
      <p:sp>
        <p:nvSpPr>
          <p:cNvPr id="348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29503" indent="-280578">
              <a:spcBef>
                <a:spcPct val="30000"/>
              </a:spcBef>
              <a:defRPr sz="1200">
                <a:solidFill>
                  <a:schemeClr val="tx1"/>
                </a:solidFill>
                <a:latin typeface="Arial" panose="020B0604020202020204" pitchFamily="34" charset="0"/>
                <a:ea typeface="ＭＳ Ｐゴシック" panose="020B0600070205080204" pitchFamily="34" charset="-128"/>
              </a:defRPr>
            </a:lvl2pPr>
            <a:lvl3pPr marL="1122312" indent="-224462">
              <a:spcBef>
                <a:spcPct val="30000"/>
              </a:spcBef>
              <a:defRPr sz="1200">
                <a:solidFill>
                  <a:schemeClr val="tx1"/>
                </a:solidFill>
                <a:latin typeface="Arial" panose="020B0604020202020204" pitchFamily="34" charset="0"/>
                <a:ea typeface="ＭＳ Ｐゴシック" panose="020B0600070205080204" pitchFamily="34" charset="-128"/>
              </a:defRPr>
            </a:lvl3pPr>
            <a:lvl4pPr marL="1571236" indent="-224462">
              <a:spcBef>
                <a:spcPct val="30000"/>
              </a:spcBef>
              <a:defRPr sz="1200">
                <a:solidFill>
                  <a:schemeClr val="tx1"/>
                </a:solidFill>
                <a:latin typeface="Arial" panose="020B0604020202020204" pitchFamily="34" charset="0"/>
                <a:ea typeface="ＭＳ Ｐゴシック" panose="020B0600070205080204" pitchFamily="34" charset="-128"/>
              </a:defRPr>
            </a:lvl4pPr>
            <a:lvl5pPr marL="2020161" indent="-224462">
              <a:spcBef>
                <a:spcPct val="30000"/>
              </a:spcBef>
              <a:defRPr sz="1200">
                <a:solidFill>
                  <a:schemeClr val="tx1"/>
                </a:solidFill>
                <a:latin typeface="Arial" panose="020B0604020202020204" pitchFamily="34" charset="0"/>
                <a:ea typeface="ＭＳ Ｐゴシック" panose="020B0600070205080204" pitchFamily="34" charset="-128"/>
              </a:defRPr>
            </a:lvl5pPr>
            <a:lvl6pPr marL="2469086"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18010"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366935"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15860"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52D8D6D0-F18C-4773-86D9-17A3CBF2002C}" type="slidenum">
              <a:rPr lang="cy-GB" altLang="en-US" smtClean="0">
                <a:cs typeface="Arial" panose="020B0604020202020204" pitchFamily="34" charset="0"/>
              </a:rPr>
              <a:pPr>
                <a:spcBef>
                  <a:spcPct val="0"/>
                </a:spcBef>
              </a:pPr>
              <a:t>17</a:t>
            </a:fld>
            <a:endParaRPr lang="cy-GB" altLang="en-US">
              <a:cs typeface="Arial" panose="020B0604020202020204" pitchFamily="34" charset="0"/>
            </a:endParaRPr>
          </a:p>
        </p:txBody>
      </p:sp>
    </p:spTree>
    <p:extLst>
      <p:ext uri="{BB962C8B-B14F-4D97-AF65-F5344CB8AC3E}">
        <p14:creationId xmlns:p14="http://schemas.microsoft.com/office/powerpoint/2010/main" val="13208369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ea typeface="ＭＳ Ｐゴシック" pitchFamily="34" charset="-128"/>
              </a:defRPr>
            </a:lvl1pPr>
            <a:lvl2pPr marL="729503" indent="-280578" eaLnBrk="0" hangingPunct="0">
              <a:spcBef>
                <a:spcPct val="30000"/>
              </a:spcBef>
              <a:defRPr sz="1200">
                <a:solidFill>
                  <a:schemeClr val="tx1"/>
                </a:solidFill>
                <a:latin typeface="Arial" charset="0"/>
                <a:ea typeface="ＭＳ Ｐゴシック" pitchFamily="34" charset="-128"/>
              </a:defRPr>
            </a:lvl2pPr>
            <a:lvl3pPr marL="1122312" indent="-224462" eaLnBrk="0" hangingPunct="0">
              <a:spcBef>
                <a:spcPct val="30000"/>
              </a:spcBef>
              <a:defRPr sz="1200">
                <a:solidFill>
                  <a:schemeClr val="tx1"/>
                </a:solidFill>
                <a:latin typeface="Arial" charset="0"/>
                <a:ea typeface="ＭＳ Ｐゴシック" pitchFamily="34" charset="-128"/>
              </a:defRPr>
            </a:lvl3pPr>
            <a:lvl4pPr marL="1571236" indent="-224462" eaLnBrk="0" hangingPunct="0">
              <a:spcBef>
                <a:spcPct val="30000"/>
              </a:spcBef>
              <a:defRPr sz="1200">
                <a:solidFill>
                  <a:schemeClr val="tx1"/>
                </a:solidFill>
                <a:latin typeface="Arial" charset="0"/>
                <a:ea typeface="ＭＳ Ｐゴシック" pitchFamily="34" charset="-128"/>
              </a:defRPr>
            </a:lvl4pPr>
            <a:lvl5pPr marL="2020161" indent="-224462" eaLnBrk="0" hangingPunct="0">
              <a:spcBef>
                <a:spcPct val="30000"/>
              </a:spcBef>
              <a:defRPr sz="1200">
                <a:solidFill>
                  <a:schemeClr val="tx1"/>
                </a:solidFill>
                <a:latin typeface="Arial" charset="0"/>
                <a:ea typeface="ＭＳ Ｐゴシック" pitchFamily="34" charset="-128"/>
              </a:defRPr>
            </a:lvl5pPr>
            <a:lvl6pPr marL="2469086" indent="-224462" eaLnBrk="0" fontAlgn="base" hangingPunct="0">
              <a:spcBef>
                <a:spcPct val="30000"/>
              </a:spcBef>
              <a:spcAft>
                <a:spcPct val="0"/>
              </a:spcAft>
              <a:defRPr sz="1200">
                <a:solidFill>
                  <a:schemeClr val="tx1"/>
                </a:solidFill>
                <a:latin typeface="Arial" charset="0"/>
                <a:ea typeface="ＭＳ Ｐゴシック" pitchFamily="34" charset="-128"/>
              </a:defRPr>
            </a:lvl6pPr>
            <a:lvl7pPr marL="2918010" indent="-224462" eaLnBrk="0" fontAlgn="base" hangingPunct="0">
              <a:spcBef>
                <a:spcPct val="30000"/>
              </a:spcBef>
              <a:spcAft>
                <a:spcPct val="0"/>
              </a:spcAft>
              <a:defRPr sz="1200">
                <a:solidFill>
                  <a:schemeClr val="tx1"/>
                </a:solidFill>
                <a:latin typeface="Arial" charset="0"/>
                <a:ea typeface="ＭＳ Ｐゴシック" pitchFamily="34" charset="-128"/>
              </a:defRPr>
            </a:lvl7pPr>
            <a:lvl8pPr marL="3366935" indent="-224462" eaLnBrk="0" fontAlgn="base" hangingPunct="0">
              <a:spcBef>
                <a:spcPct val="30000"/>
              </a:spcBef>
              <a:spcAft>
                <a:spcPct val="0"/>
              </a:spcAft>
              <a:defRPr sz="1200">
                <a:solidFill>
                  <a:schemeClr val="tx1"/>
                </a:solidFill>
                <a:latin typeface="Arial" charset="0"/>
                <a:ea typeface="ＭＳ Ｐゴシック" pitchFamily="34" charset="-128"/>
              </a:defRPr>
            </a:lvl8pPr>
            <a:lvl9pPr marL="3815860" indent="-224462" eaLnBrk="0" fontAlgn="base" hangingPunct="0">
              <a:spcBef>
                <a:spcPct val="30000"/>
              </a:spcBef>
              <a:spcAft>
                <a:spcPct val="0"/>
              </a:spcAft>
              <a:defRPr sz="1200">
                <a:solidFill>
                  <a:schemeClr val="tx1"/>
                </a:solidFill>
                <a:latin typeface="Arial" charset="0"/>
                <a:ea typeface="ＭＳ Ｐゴシック" pitchFamily="34" charset="-128"/>
              </a:defRPr>
            </a:lvl9pPr>
          </a:lstStyle>
          <a:p>
            <a:pPr>
              <a:spcBef>
                <a:spcPct val="0"/>
              </a:spcBef>
              <a:defRPr/>
            </a:pPr>
            <a:fld id="{20B6E7E6-83C5-4441-9B82-1C572FEFF020}" type="slidenum">
              <a:rPr lang="en-GB" altLang="en-US" smtClean="0"/>
              <a:pPr>
                <a:spcBef>
                  <a:spcPct val="0"/>
                </a:spcBef>
                <a:defRPr/>
              </a:pPr>
              <a:t>18</a:t>
            </a:fld>
            <a:endParaRPr lang="en-GB" altLang="en-US"/>
          </a:p>
        </p:txBody>
      </p:sp>
      <p:sp>
        <p:nvSpPr>
          <p:cNvPr id="26627" name="Rectangle 2"/>
          <p:cNvSpPr>
            <a:spLocks noGrp="1" noRot="1" noChangeAspect="1" noChangeArrowheads="1" noTextEdit="1"/>
          </p:cNvSpPr>
          <p:nvPr>
            <p:ph type="sldImg"/>
          </p:nvPr>
        </p:nvSpPr>
        <p:spPr>
          <a:xfrm>
            <a:off x="896938" y="731838"/>
            <a:ext cx="4875212" cy="3657600"/>
          </a:xfrm>
          <a:ln/>
        </p:spPr>
      </p:sp>
      <p:sp>
        <p:nvSpPr>
          <p:cNvPr id="266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ea typeface="ＭＳ Ｐゴシック" pitchFamily="34" charset="-128"/>
            </a:endParaRPr>
          </a:p>
        </p:txBody>
      </p:sp>
    </p:spTree>
    <p:extLst>
      <p:ext uri="{BB962C8B-B14F-4D97-AF65-F5344CB8AC3E}">
        <p14:creationId xmlns:p14="http://schemas.microsoft.com/office/powerpoint/2010/main" val="26749828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ea typeface="ＭＳ Ｐゴシック" pitchFamily="34" charset="-128"/>
              </a:defRPr>
            </a:lvl1pPr>
            <a:lvl2pPr marL="729503" indent="-280578" eaLnBrk="0" hangingPunct="0">
              <a:spcBef>
                <a:spcPct val="30000"/>
              </a:spcBef>
              <a:defRPr sz="1200">
                <a:solidFill>
                  <a:schemeClr val="tx1"/>
                </a:solidFill>
                <a:latin typeface="Arial" charset="0"/>
                <a:ea typeface="ＭＳ Ｐゴシック" pitchFamily="34" charset="-128"/>
              </a:defRPr>
            </a:lvl2pPr>
            <a:lvl3pPr marL="1122312" indent="-224462" eaLnBrk="0" hangingPunct="0">
              <a:spcBef>
                <a:spcPct val="30000"/>
              </a:spcBef>
              <a:defRPr sz="1200">
                <a:solidFill>
                  <a:schemeClr val="tx1"/>
                </a:solidFill>
                <a:latin typeface="Arial" charset="0"/>
                <a:ea typeface="ＭＳ Ｐゴシック" pitchFamily="34" charset="-128"/>
              </a:defRPr>
            </a:lvl3pPr>
            <a:lvl4pPr marL="1571236" indent="-224462" eaLnBrk="0" hangingPunct="0">
              <a:spcBef>
                <a:spcPct val="30000"/>
              </a:spcBef>
              <a:defRPr sz="1200">
                <a:solidFill>
                  <a:schemeClr val="tx1"/>
                </a:solidFill>
                <a:latin typeface="Arial" charset="0"/>
                <a:ea typeface="ＭＳ Ｐゴシック" pitchFamily="34" charset="-128"/>
              </a:defRPr>
            </a:lvl4pPr>
            <a:lvl5pPr marL="2020161" indent="-224462" eaLnBrk="0" hangingPunct="0">
              <a:spcBef>
                <a:spcPct val="30000"/>
              </a:spcBef>
              <a:defRPr sz="1200">
                <a:solidFill>
                  <a:schemeClr val="tx1"/>
                </a:solidFill>
                <a:latin typeface="Arial" charset="0"/>
                <a:ea typeface="ＭＳ Ｐゴシック" pitchFamily="34" charset="-128"/>
              </a:defRPr>
            </a:lvl5pPr>
            <a:lvl6pPr marL="2469086" indent="-224462" eaLnBrk="0" fontAlgn="base" hangingPunct="0">
              <a:spcBef>
                <a:spcPct val="30000"/>
              </a:spcBef>
              <a:spcAft>
                <a:spcPct val="0"/>
              </a:spcAft>
              <a:defRPr sz="1200">
                <a:solidFill>
                  <a:schemeClr val="tx1"/>
                </a:solidFill>
                <a:latin typeface="Arial" charset="0"/>
                <a:ea typeface="ＭＳ Ｐゴシック" pitchFamily="34" charset="-128"/>
              </a:defRPr>
            </a:lvl6pPr>
            <a:lvl7pPr marL="2918010" indent="-224462" eaLnBrk="0" fontAlgn="base" hangingPunct="0">
              <a:spcBef>
                <a:spcPct val="30000"/>
              </a:spcBef>
              <a:spcAft>
                <a:spcPct val="0"/>
              </a:spcAft>
              <a:defRPr sz="1200">
                <a:solidFill>
                  <a:schemeClr val="tx1"/>
                </a:solidFill>
                <a:latin typeface="Arial" charset="0"/>
                <a:ea typeface="ＭＳ Ｐゴシック" pitchFamily="34" charset="-128"/>
              </a:defRPr>
            </a:lvl7pPr>
            <a:lvl8pPr marL="3366935" indent="-224462" eaLnBrk="0" fontAlgn="base" hangingPunct="0">
              <a:spcBef>
                <a:spcPct val="30000"/>
              </a:spcBef>
              <a:spcAft>
                <a:spcPct val="0"/>
              </a:spcAft>
              <a:defRPr sz="1200">
                <a:solidFill>
                  <a:schemeClr val="tx1"/>
                </a:solidFill>
                <a:latin typeface="Arial" charset="0"/>
                <a:ea typeface="ＭＳ Ｐゴシック" pitchFamily="34" charset="-128"/>
              </a:defRPr>
            </a:lvl8pPr>
            <a:lvl9pPr marL="3815860" indent="-224462" eaLnBrk="0" fontAlgn="base" hangingPunct="0">
              <a:spcBef>
                <a:spcPct val="30000"/>
              </a:spcBef>
              <a:spcAft>
                <a:spcPct val="0"/>
              </a:spcAft>
              <a:defRPr sz="1200">
                <a:solidFill>
                  <a:schemeClr val="tx1"/>
                </a:solidFill>
                <a:latin typeface="Arial" charset="0"/>
                <a:ea typeface="ＭＳ Ｐゴシック" pitchFamily="34" charset="-128"/>
              </a:defRPr>
            </a:lvl9pPr>
          </a:lstStyle>
          <a:p>
            <a:pPr>
              <a:spcBef>
                <a:spcPct val="0"/>
              </a:spcBef>
              <a:defRPr/>
            </a:pPr>
            <a:fld id="{20B6E7E6-83C5-4441-9B82-1C572FEFF020}" type="slidenum">
              <a:rPr lang="en-GB" altLang="en-US" smtClean="0"/>
              <a:pPr>
                <a:spcBef>
                  <a:spcPct val="0"/>
                </a:spcBef>
                <a:defRPr/>
              </a:pPr>
              <a:t>19</a:t>
            </a:fld>
            <a:endParaRPr lang="en-GB" altLang="en-US"/>
          </a:p>
        </p:txBody>
      </p:sp>
      <p:sp>
        <p:nvSpPr>
          <p:cNvPr id="26627" name="Rectangle 2"/>
          <p:cNvSpPr>
            <a:spLocks noGrp="1" noRot="1" noChangeAspect="1" noChangeArrowheads="1" noTextEdit="1"/>
          </p:cNvSpPr>
          <p:nvPr>
            <p:ph type="sldImg"/>
          </p:nvPr>
        </p:nvSpPr>
        <p:spPr>
          <a:xfrm>
            <a:off x="896938" y="731838"/>
            <a:ext cx="4875212" cy="3657600"/>
          </a:xfrm>
          <a:ln/>
        </p:spPr>
      </p:sp>
      <p:sp>
        <p:nvSpPr>
          <p:cNvPr id="266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ea typeface="ＭＳ Ｐゴシック" pitchFamily="34" charset="-128"/>
            </a:endParaRPr>
          </a:p>
        </p:txBody>
      </p:sp>
    </p:spTree>
    <p:extLst>
      <p:ext uri="{BB962C8B-B14F-4D97-AF65-F5344CB8AC3E}">
        <p14:creationId xmlns:p14="http://schemas.microsoft.com/office/powerpoint/2010/main" val="41521554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ea typeface="ＭＳ Ｐゴシック" pitchFamily="34" charset="-128"/>
              </a:defRPr>
            </a:lvl1pPr>
            <a:lvl2pPr marL="729503" indent="-280578" eaLnBrk="0" hangingPunct="0">
              <a:spcBef>
                <a:spcPct val="30000"/>
              </a:spcBef>
              <a:defRPr sz="1200">
                <a:solidFill>
                  <a:schemeClr val="tx1"/>
                </a:solidFill>
                <a:latin typeface="Arial" charset="0"/>
                <a:ea typeface="ＭＳ Ｐゴシック" pitchFamily="34" charset="-128"/>
              </a:defRPr>
            </a:lvl2pPr>
            <a:lvl3pPr marL="1122312" indent="-224462" eaLnBrk="0" hangingPunct="0">
              <a:spcBef>
                <a:spcPct val="30000"/>
              </a:spcBef>
              <a:defRPr sz="1200">
                <a:solidFill>
                  <a:schemeClr val="tx1"/>
                </a:solidFill>
                <a:latin typeface="Arial" charset="0"/>
                <a:ea typeface="ＭＳ Ｐゴシック" pitchFamily="34" charset="-128"/>
              </a:defRPr>
            </a:lvl3pPr>
            <a:lvl4pPr marL="1571236" indent="-224462" eaLnBrk="0" hangingPunct="0">
              <a:spcBef>
                <a:spcPct val="30000"/>
              </a:spcBef>
              <a:defRPr sz="1200">
                <a:solidFill>
                  <a:schemeClr val="tx1"/>
                </a:solidFill>
                <a:latin typeface="Arial" charset="0"/>
                <a:ea typeface="ＭＳ Ｐゴシック" pitchFamily="34" charset="-128"/>
              </a:defRPr>
            </a:lvl4pPr>
            <a:lvl5pPr marL="2020161" indent="-224462" eaLnBrk="0" hangingPunct="0">
              <a:spcBef>
                <a:spcPct val="30000"/>
              </a:spcBef>
              <a:defRPr sz="1200">
                <a:solidFill>
                  <a:schemeClr val="tx1"/>
                </a:solidFill>
                <a:latin typeface="Arial" charset="0"/>
                <a:ea typeface="ＭＳ Ｐゴシック" pitchFamily="34" charset="-128"/>
              </a:defRPr>
            </a:lvl5pPr>
            <a:lvl6pPr marL="2469086" indent="-224462" eaLnBrk="0" fontAlgn="base" hangingPunct="0">
              <a:spcBef>
                <a:spcPct val="30000"/>
              </a:spcBef>
              <a:spcAft>
                <a:spcPct val="0"/>
              </a:spcAft>
              <a:defRPr sz="1200">
                <a:solidFill>
                  <a:schemeClr val="tx1"/>
                </a:solidFill>
                <a:latin typeface="Arial" charset="0"/>
                <a:ea typeface="ＭＳ Ｐゴシック" pitchFamily="34" charset="-128"/>
              </a:defRPr>
            </a:lvl6pPr>
            <a:lvl7pPr marL="2918010" indent="-224462" eaLnBrk="0" fontAlgn="base" hangingPunct="0">
              <a:spcBef>
                <a:spcPct val="30000"/>
              </a:spcBef>
              <a:spcAft>
                <a:spcPct val="0"/>
              </a:spcAft>
              <a:defRPr sz="1200">
                <a:solidFill>
                  <a:schemeClr val="tx1"/>
                </a:solidFill>
                <a:latin typeface="Arial" charset="0"/>
                <a:ea typeface="ＭＳ Ｐゴシック" pitchFamily="34" charset="-128"/>
              </a:defRPr>
            </a:lvl7pPr>
            <a:lvl8pPr marL="3366935" indent="-224462" eaLnBrk="0" fontAlgn="base" hangingPunct="0">
              <a:spcBef>
                <a:spcPct val="30000"/>
              </a:spcBef>
              <a:spcAft>
                <a:spcPct val="0"/>
              </a:spcAft>
              <a:defRPr sz="1200">
                <a:solidFill>
                  <a:schemeClr val="tx1"/>
                </a:solidFill>
                <a:latin typeface="Arial" charset="0"/>
                <a:ea typeface="ＭＳ Ｐゴシック" pitchFamily="34" charset="-128"/>
              </a:defRPr>
            </a:lvl8pPr>
            <a:lvl9pPr marL="3815860" indent="-224462" eaLnBrk="0" fontAlgn="base" hangingPunct="0">
              <a:spcBef>
                <a:spcPct val="30000"/>
              </a:spcBef>
              <a:spcAft>
                <a:spcPct val="0"/>
              </a:spcAft>
              <a:defRPr sz="1200">
                <a:solidFill>
                  <a:schemeClr val="tx1"/>
                </a:solidFill>
                <a:latin typeface="Arial" charset="0"/>
                <a:ea typeface="ＭＳ Ｐゴシック" pitchFamily="34" charset="-128"/>
              </a:defRPr>
            </a:lvl9pPr>
          </a:lstStyle>
          <a:p>
            <a:pPr>
              <a:spcBef>
                <a:spcPct val="0"/>
              </a:spcBef>
              <a:defRPr/>
            </a:pPr>
            <a:fld id="{20B6E7E6-83C5-4441-9B82-1C572FEFF020}" type="slidenum">
              <a:rPr lang="en-GB" altLang="en-US" smtClean="0"/>
              <a:pPr>
                <a:spcBef>
                  <a:spcPct val="0"/>
                </a:spcBef>
                <a:defRPr/>
              </a:pPr>
              <a:t>20</a:t>
            </a:fld>
            <a:endParaRPr lang="en-GB" altLang="en-US"/>
          </a:p>
        </p:txBody>
      </p:sp>
      <p:sp>
        <p:nvSpPr>
          <p:cNvPr id="26627" name="Rectangle 2"/>
          <p:cNvSpPr>
            <a:spLocks noGrp="1" noRot="1" noChangeAspect="1" noChangeArrowheads="1" noTextEdit="1"/>
          </p:cNvSpPr>
          <p:nvPr>
            <p:ph type="sldImg"/>
          </p:nvPr>
        </p:nvSpPr>
        <p:spPr>
          <a:xfrm>
            <a:off x="896938" y="731838"/>
            <a:ext cx="4875212" cy="3657600"/>
          </a:xfrm>
          <a:ln/>
        </p:spPr>
      </p:sp>
      <p:sp>
        <p:nvSpPr>
          <p:cNvPr id="266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ea typeface="ＭＳ Ｐゴシック" pitchFamily="34" charset="-128"/>
            </a:endParaRPr>
          </a:p>
        </p:txBody>
      </p:sp>
    </p:spTree>
    <p:extLst>
      <p:ext uri="{BB962C8B-B14F-4D97-AF65-F5344CB8AC3E}">
        <p14:creationId xmlns:p14="http://schemas.microsoft.com/office/powerpoint/2010/main" val="21600991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ea typeface="ＭＳ Ｐゴシック" pitchFamily="34" charset="-128"/>
              </a:defRPr>
            </a:lvl1pPr>
            <a:lvl2pPr marL="729503" indent="-280578" eaLnBrk="0" hangingPunct="0">
              <a:spcBef>
                <a:spcPct val="30000"/>
              </a:spcBef>
              <a:defRPr sz="1200">
                <a:solidFill>
                  <a:schemeClr val="tx1"/>
                </a:solidFill>
                <a:latin typeface="Arial" charset="0"/>
                <a:ea typeface="ＭＳ Ｐゴシック" pitchFamily="34" charset="-128"/>
              </a:defRPr>
            </a:lvl2pPr>
            <a:lvl3pPr marL="1122312" indent="-224462" eaLnBrk="0" hangingPunct="0">
              <a:spcBef>
                <a:spcPct val="30000"/>
              </a:spcBef>
              <a:defRPr sz="1200">
                <a:solidFill>
                  <a:schemeClr val="tx1"/>
                </a:solidFill>
                <a:latin typeface="Arial" charset="0"/>
                <a:ea typeface="ＭＳ Ｐゴシック" pitchFamily="34" charset="-128"/>
              </a:defRPr>
            </a:lvl3pPr>
            <a:lvl4pPr marL="1571236" indent="-224462" eaLnBrk="0" hangingPunct="0">
              <a:spcBef>
                <a:spcPct val="30000"/>
              </a:spcBef>
              <a:defRPr sz="1200">
                <a:solidFill>
                  <a:schemeClr val="tx1"/>
                </a:solidFill>
                <a:latin typeface="Arial" charset="0"/>
                <a:ea typeface="ＭＳ Ｐゴシック" pitchFamily="34" charset="-128"/>
              </a:defRPr>
            </a:lvl4pPr>
            <a:lvl5pPr marL="2020161" indent="-224462" eaLnBrk="0" hangingPunct="0">
              <a:spcBef>
                <a:spcPct val="30000"/>
              </a:spcBef>
              <a:defRPr sz="1200">
                <a:solidFill>
                  <a:schemeClr val="tx1"/>
                </a:solidFill>
                <a:latin typeface="Arial" charset="0"/>
                <a:ea typeface="ＭＳ Ｐゴシック" pitchFamily="34" charset="-128"/>
              </a:defRPr>
            </a:lvl5pPr>
            <a:lvl6pPr marL="2469086" indent="-224462" eaLnBrk="0" fontAlgn="base" hangingPunct="0">
              <a:spcBef>
                <a:spcPct val="30000"/>
              </a:spcBef>
              <a:spcAft>
                <a:spcPct val="0"/>
              </a:spcAft>
              <a:defRPr sz="1200">
                <a:solidFill>
                  <a:schemeClr val="tx1"/>
                </a:solidFill>
                <a:latin typeface="Arial" charset="0"/>
                <a:ea typeface="ＭＳ Ｐゴシック" pitchFamily="34" charset="-128"/>
              </a:defRPr>
            </a:lvl6pPr>
            <a:lvl7pPr marL="2918010" indent="-224462" eaLnBrk="0" fontAlgn="base" hangingPunct="0">
              <a:spcBef>
                <a:spcPct val="30000"/>
              </a:spcBef>
              <a:spcAft>
                <a:spcPct val="0"/>
              </a:spcAft>
              <a:defRPr sz="1200">
                <a:solidFill>
                  <a:schemeClr val="tx1"/>
                </a:solidFill>
                <a:latin typeface="Arial" charset="0"/>
                <a:ea typeface="ＭＳ Ｐゴシック" pitchFamily="34" charset="-128"/>
              </a:defRPr>
            </a:lvl7pPr>
            <a:lvl8pPr marL="3366935" indent="-224462" eaLnBrk="0" fontAlgn="base" hangingPunct="0">
              <a:spcBef>
                <a:spcPct val="30000"/>
              </a:spcBef>
              <a:spcAft>
                <a:spcPct val="0"/>
              </a:spcAft>
              <a:defRPr sz="1200">
                <a:solidFill>
                  <a:schemeClr val="tx1"/>
                </a:solidFill>
                <a:latin typeface="Arial" charset="0"/>
                <a:ea typeface="ＭＳ Ｐゴシック" pitchFamily="34" charset="-128"/>
              </a:defRPr>
            </a:lvl8pPr>
            <a:lvl9pPr marL="3815860" indent="-224462" eaLnBrk="0" fontAlgn="base" hangingPunct="0">
              <a:spcBef>
                <a:spcPct val="30000"/>
              </a:spcBef>
              <a:spcAft>
                <a:spcPct val="0"/>
              </a:spcAft>
              <a:defRPr sz="1200">
                <a:solidFill>
                  <a:schemeClr val="tx1"/>
                </a:solidFill>
                <a:latin typeface="Arial" charset="0"/>
                <a:ea typeface="ＭＳ Ｐゴシック" pitchFamily="34" charset="-128"/>
              </a:defRPr>
            </a:lvl9pPr>
          </a:lstStyle>
          <a:p>
            <a:pPr>
              <a:spcBef>
                <a:spcPct val="0"/>
              </a:spcBef>
              <a:defRPr/>
            </a:pPr>
            <a:fld id="{20B6E7E6-83C5-4441-9B82-1C572FEFF020}" type="slidenum">
              <a:rPr lang="en-GB" altLang="en-US" smtClean="0"/>
              <a:pPr>
                <a:spcBef>
                  <a:spcPct val="0"/>
                </a:spcBef>
                <a:defRPr/>
              </a:pPr>
              <a:t>21</a:t>
            </a:fld>
            <a:endParaRPr lang="en-GB" altLang="en-US"/>
          </a:p>
        </p:txBody>
      </p:sp>
      <p:sp>
        <p:nvSpPr>
          <p:cNvPr id="26627" name="Rectangle 2"/>
          <p:cNvSpPr>
            <a:spLocks noGrp="1" noRot="1" noChangeAspect="1" noChangeArrowheads="1" noTextEdit="1"/>
          </p:cNvSpPr>
          <p:nvPr>
            <p:ph type="sldImg"/>
          </p:nvPr>
        </p:nvSpPr>
        <p:spPr>
          <a:xfrm>
            <a:off x="896938" y="731838"/>
            <a:ext cx="4875212" cy="3657600"/>
          </a:xfrm>
          <a:ln/>
        </p:spPr>
      </p:sp>
      <p:sp>
        <p:nvSpPr>
          <p:cNvPr id="266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ea typeface="ＭＳ Ｐゴシック" pitchFamily="34" charset="-128"/>
            </a:endParaRPr>
          </a:p>
        </p:txBody>
      </p:sp>
    </p:spTree>
    <p:extLst>
      <p:ext uri="{BB962C8B-B14F-4D97-AF65-F5344CB8AC3E}">
        <p14:creationId xmlns:p14="http://schemas.microsoft.com/office/powerpoint/2010/main" val="23498692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B39E918-88F5-4DC3-ADC2-D63BF93AAE5D}" type="slidenum">
              <a:rPr lang="en-GB" smtClean="0"/>
              <a:t>22</a:t>
            </a:fld>
            <a:endParaRPr lang="en-GB"/>
          </a:p>
        </p:txBody>
      </p:sp>
    </p:spTree>
    <p:extLst>
      <p:ext uri="{BB962C8B-B14F-4D97-AF65-F5344CB8AC3E}">
        <p14:creationId xmlns:p14="http://schemas.microsoft.com/office/powerpoint/2010/main" val="31439694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B39E918-88F5-4DC3-ADC2-D63BF93AAE5D}" type="slidenum">
              <a:rPr lang="en-GB" smtClean="0"/>
              <a:t>23</a:t>
            </a:fld>
            <a:endParaRPr lang="en-GB"/>
          </a:p>
        </p:txBody>
      </p:sp>
    </p:spTree>
    <p:extLst>
      <p:ext uri="{BB962C8B-B14F-4D97-AF65-F5344CB8AC3E}">
        <p14:creationId xmlns:p14="http://schemas.microsoft.com/office/powerpoint/2010/main" val="8114509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B39E918-88F5-4DC3-ADC2-D63BF93AAE5D}" type="slidenum">
              <a:rPr lang="en-GB" smtClean="0"/>
              <a:t>24</a:t>
            </a:fld>
            <a:endParaRPr lang="en-GB"/>
          </a:p>
        </p:txBody>
      </p:sp>
    </p:spTree>
    <p:extLst>
      <p:ext uri="{BB962C8B-B14F-4D97-AF65-F5344CB8AC3E}">
        <p14:creationId xmlns:p14="http://schemas.microsoft.com/office/powerpoint/2010/main" val="2727037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a:xfrm>
            <a:off x="896938" y="731838"/>
            <a:ext cx="4875212" cy="3657600"/>
          </a:xfrm>
          <a:ln/>
        </p:spPr>
      </p:sp>
      <p:sp>
        <p:nvSpPr>
          <p:cNvPr id="348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i="1" dirty="0">
              <a:latin typeface="Arial" panose="020B0604020202020204" pitchFamily="34" charset="0"/>
            </a:endParaRPr>
          </a:p>
        </p:txBody>
      </p:sp>
      <p:sp>
        <p:nvSpPr>
          <p:cNvPr id="348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29503" indent="-280578">
              <a:spcBef>
                <a:spcPct val="30000"/>
              </a:spcBef>
              <a:defRPr sz="1200">
                <a:solidFill>
                  <a:schemeClr val="tx1"/>
                </a:solidFill>
                <a:latin typeface="Arial" panose="020B0604020202020204" pitchFamily="34" charset="0"/>
                <a:ea typeface="ＭＳ Ｐゴシック" panose="020B0600070205080204" pitchFamily="34" charset="-128"/>
              </a:defRPr>
            </a:lvl2pPr>
            <a:lvl3pPr marL="1122312" indent="-224462">
              <a:spcBef>
                <a:spcPct val="30000"/>
              </a:spcBef>
              <a:defRPr sz="1200">
                <a:solidFill>
                  <a:schemeClr val="tx1"/>
                </a:solidFill>
                <a:latin typeface="Arial" panose="020B0604020202020204" pitchFamily="34" charset="0"/>
                <a:ea typeface="ＭＳ Ｐゴシック" panose="020B0600070205080204" pitchFamily="34" charset="-128"/>
              </a:defRPr>
            </a:lvl3pPr>
            <a:lvl4pPr marL="1571236" indent="-224462">
              <a:spcBef>
                <a:spcPct val="30000"/>
              </a:spcBef>
              <a:defRPr sz="1200">
                <a:solidFill>
                  <a:schemeClr val="tx1"/>
                </a:solidFill>
                <a:latin typeface="Arial" panose="020B0604020202020204" pitchFamily="34" charset="0"/>
                <a:ea typeface="ＭＳ Ｐゴシック" panose="020B0600070205080204" pitchFamily="34" charset="-128"/>
              </a:defRPr>
            </a:lvl4pPr>
            <a:lvl5pPr marL="2020161" indent="-224462">
              <a:spcBef>
                <a:spcPct val="30000"/>
              </a:spcBef>
              <a:defRPr sz="1200">
                <a:solidFill>
                  <a:schemeClr val="tx1"/>
                </a:solidFill>
                <a:latin typeface="Arial" panose="020B0604020202020204" pitchFamily="34" charset="0"/>
                <a:ea typeface="ＭＳ Ｐゴシック" panose="020B0600070205080204" pitchFamily="34" charset="-128"/>
              </a:defRPr>
            </a:lvl5pPr>
            <a:lvl6pPr marL="2469086"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18010"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366935"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15860"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52D8D6D0-F18C-4773-86D9-17A3CBF2002C}" type="slidenum">
              <a:rPr lang="cy-GB" altLang="en-US" smtClean="0">
                <a:cs typeface="Arial" panose="020B0604020202020204" pitchFamily="34" charset="0"/>
              </a:rPr>
              <a:pPr>
                <a:spcBef>
                  <a:spcPct val="0"/>
                </a:spcBef>
              </a:pPr>
              <a:t>25</a:t>
            </a:fld>
            <a:endParaRPr lang="cy-GB" altLang="en-US">
              <a:cs typeface="Arial" panose="020B0604020202020204" pitchFamily="34" charset="0"/>
            </a:endParaRPr>
          </a:p>
        </p:txBody>
      </p:sp>
    </p:spTree>
    <p:extLst>
      <p:ext uri="{BB962C8B-B14F-4D97-AF65-F5344CB8AC3E}">
        <p14:creationId xmlns:p14="http://schemas.microsoft.com/office/powerpoint/2010/main" val="21554178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a:xfrm>
            <a:off x="896938" y="731838"/>
            <a:ext cx="4875212" cy="3657600"/>
          </a:xfrm>
          <a:ln/>
        </p:spPr>
      </p:sp>
      <p:sp>
        <p:nvSpPr>
          <p:cNvPr id="348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i="1" dirty="0">
              <a:latin typeface="Arial" panose="020B0604020202020204" pitchFamily="34" charset="0"/>
            </a:endParaRPr>
          </a:p>
        </p:txBody>
      </p:sp>
      <p:sp>
        <p:nvSpPr>
          <p:cNvPr id="348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29503" indent="-280578">
              <a:spcBef>
                <a:spcPct val="30000"/>
              </a:spcBef>
              <a:defRPr sz="1200">
                <a:solidFill>
                  <a:schemeClr val="tx1"/>
                </a:solidFill>
                <a:latin typeface="Arial" panose="020B0604020202020204" pitchFamily="34" charset="0"/>
                <a:ea typeface="ＭＳ Ｐゴシック" panose="020B0600070205080204" pitchFamily="34" charset="-128"/>
              </a:defRPr>
            </a:lvl2pPr>
            <a:lvl3pPr marL="1122312" indent="-224462">
              <a:spcBef>
                <a:spcPct val="30000"/>
              </a:spcBef>
              <a:defRPr sz="1200">
                <a:solidFill>
                  <a:schemeClr val="tx1"/>
                </a:solidFill>
                <a:latin typeface="Arial" panose="020B0604020202020204" pitchFamily="34" charset="0"/>
                <a:ea typeface="ＭＳ Ｐゴシック" panose="020B0600070205080204" pitchFamily="34" charset="-128"/>
              </a:defRPr>
            </a:lvl3pPr>
            <a:lvl4pPr marL="1571236" indent="-224462">
              <a:spcBef>
                <a:spcPct val="30000"/>
              </a:spcBef>
              <a:defRPr sz="1200">
                <a:solidFill>
                  <a:schemeClr val="tx1"/>
                </a:solidFill>
                <a:latin typeface="Arial" panose="020B0604020202020204" pitchFamily="34" charset="0"/>
                <a:ea typeface="ＭＳ Ｐゴシック" panose="020B0600070205080204" pitchFamily="34" charset="-128"/>
              </a:defRPr>
            </a:lvl4pPr>
            <a:lvl5pPr marL="2020161" indent="-224462">
              <a:spcBef>
                <a:spcPct val="30000"/>
              </a:spcBef>
              <a:defRPr sz="1200">
                <a:solidFill>
                  <a:schemeClr val="tx1"/>
                </a:solidFill>
                <a:latin typeface="Arial" panose="020B0604020202020204" pitchFamily="34" charset="0"/>
                <a:ea typeface="ＭＳ Ｐゴシック" panose="020B0600070205080204" pitchFamily="34" charset="-128"/>
              </a:defRPr>
            </a:lvl5pPr>
            <a:lvl6pPr marL="2469086"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18010"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366935"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15860"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52D8D6D0-F18C-4773-86D9-17A3CBF2002C}" type="slidenum">
              <a:rPr lang="cy-GB" altLang="en-US" smtClean="0">
                <a:cs typeface="Arial" panose="020B0604020202020204" pitchFamily="34" charset="0"/>
              </a:rPr>
              <a:pPr>
                <a:spcBef>
                  <a:spcPct val="0"/>
                </a:spcBef>
              </a:pPr>
              <a:t>26</a:t>
            </a:fld>
            <a:endParaRPr lang="cy-GB" altLang="en-US">
              <a:cs typeface="Arial" panose="020B0604020202020204" pitchFamily="34" charset="0"/>
            </a:endParaRPr>
          </a:p>
        </p:txBody>
      </p:sp>
    </p:spTree>
    <p:extLst>
      <p:ext uri="{BB962C8B-B14F-4D97-AF65-F5344CB8AC3E}">
        <p14:creationId xmlns:p14="http://schemas.microsoft.com/office/powerpoint/2010/main" val="28788452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a:xfrm>
            <a:off x="896938" y="731838"/>
            <a:ext cx="4875212" cy="3657600"/>
          </a:xfrm>
          <a:ln/>
        </p:spPr>
      </p:sp>
      <p:sp>
        <p:nvSpPr>
          <p:cNvPr id="348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i="1" dirty="0">
              <a:latin typeface="Arial" panose="020B0604020202020204" pitchFamily="34" charset="0"/>
            </a:endParaRPr>
          </a:p>
        </p:txBody>
      </p:sp>
      <p:sp>
        <p:nvSpPr>
          <p:cNvPr id="348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29503" indent="-280578">
              <a:spcBef>
                <a:spcPct val="30000"/>
              </a:spcBef>
              <a:defRPr sz="1200">
                <a:solidFill>
                  <a:schemeClr val="tx1"/>
                </a:solidFill>
                <a:latin typeface="Arial" panose="020B0604020202020204" pitchFamily="34" charset="0"/>
                <a:ea typeface="ＭＳ Ｐゴシック" panose="020B0600070205080204" pitchFamily="34" charset="-128"/>
              </a:defRPr>
            </a:lvl2pPr>
            <a:lvl3pPr marL="1122312" indent="-224462">
              <a:spcBef>
                <a:spcPct val="30000"/>
              </a:spcBef>
              <a:defRPr sz="1200">
                <a:solidFill>
                  <a:schemeClr val="tx1"/>
                </a:solidFill>
                <a:latin typeface="Arial" panose="020B0604020202020204" pitchFamily="34" charset="0"/>
                <a:ea typeface="ＭＳ Ｐゴシック" panose="020B0600070205080204" pitchFamily="34" charset="-128"/>
              </a:defRPr>
            </a:lvl3pPr>
            <a:lvl4pPr marL="1571236" indent="-224462">
              <a:spcBef>
                <a:spcPct val="30000"/>
              </a:spcBef>
              <a:defRPr sz="1200">
                <a:solidFill>
                  <a:schemeClr val="tx1"/>
                </a:solidFill>
                <a:latin typeface="Arial" panose="020B0604020202020204" pitchFamily="34" charset="0"/>
                <a:ea typeface="ＭＳ Ｐゴシック" panose="020B0600070205080204" pitchFamily="34" charset="-128"/>
              </a:defRPr>
            </a:lvl4pPr>
            <a:lvl5pPr marL="2020161" indent="-224462">
              <a:spcBef>
                <a:spcPct val="30000"/>
              </a:spcBef>
              <a:defRPr sz="1200">
                <a:solidFill>
                  <a:schemeClr val="tx1"/>
                </a:solidFill>
                <a:latin typeface="Arial" panose="020B0604020202020204" pitchFamily="34" charset="0"/>
                <a:ea typeface="ＭＳ Ｐゴシック" panose="020B0600070205080204" pitchFamily="34" charset="-128"/>
              </a:defRPr>
            </a:lvl5pPr>
            <a:lvl6pPr marL="2469086"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18010"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366935"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15860"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52D8D6D0-F18C-4773-86D9-17A3CBF2002C}" type="slidenum">
              <a:rPr lang="cy-GB" altLang="en-US" smtClean="0">
                <a:cs typeface="Arial" panose="020B0604020202020204" pitchFamily="34" charset="0"/>
              </a:rPr>
              <a:pPr>
                <a:spcBef>
                  <a:spcPct val="0"/>
                </a:spcBef>
              </a:pPr>
              <a:t>27</a:t>
            </a:fld>
            <a:endParaRPr lang="cy-GB" altLang="en-US">
              <a:cs typeface="Arial" panose="020B0604020202020204" pitchFamily="34" charset="0"/>
            </a:endParaRPr>
          </a:p>
        </p:txBody>
      </p:sp>
    </p:spTree>
    <p:extLst>
      <p:ext uri="{BB962C8B-B14F-4D97-AF65-F5344CB8AC3E}">
        <p14:creationId xmlns:p14="http://schemas.microsoft.com/office/powerpoint/2010/main" val="35321658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a:xfrm>
            <a:off x="896938" y="731838"/>
            <a:ext cx="4875212" cy="3657600"/>
          </a:xfrm>
          <a:ln/>
        </p:spPr>
      </p:sp>
      <p:sp>
        <p:nvSpPr>
          <p:cNvPr id="348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i="1" dirty="0">
              <a:latin typeface="Arial" panose="020B0604020202020204" pitchFamily="34" charset="0"/>
            </a:endParaRPr>
          </a:p>
        </p:txBody>
      </p:sp>
      <p:sp>
        <p:nvSpPr>
          <p:cNvPr id="348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29503" indent="-280578">
              <a:spcBef>
                <a:spcPct val="30000"/>
              </a:spcBef>
              <a:defRPr sz="1200">
                <a:solidFill>
                  <a:schemeClr val="tx1"/>
                </a:solidFill>
                <a:latin typeface="Arial" panose="020B0604020202020204" pitchFamily="34" charset="0"/>
                <a:ea typeface="ＭＳ Ｐゴシック" panose="020B0600070205080204" pitchFamily="34" charset="-128"/>
              </a:defRPr>
            </a:lvl2pPr>
            <a:lvl3pPr marL="1122312" indent="-224462">
              <a:spcBef>
                <a:spcPct val="30000"/>
              </a:spcBef>
              <a:defRPr sz="1200">
                <a:solidFill>
                  <a:schemeClr val="tx1"/>
                </a:solidFill>
                <a:latin typeface="Arial" panose="020B0604020202020204" pitchFamily="34" charset="0"/>
                <a:ea typeface="ＭＳ Ｐゴシック" panose="020B0600070205080204" pitchFamily="34" charset="-128"/>
              </a:defRPr>
            </a:lvl3pPr>
            <a:lvl4pPr marL="1571236" indent="-224462">
              <a:spcBef>
                <a:spcPct val="30000"/>
              </a:spcBef>
              <a:defRPr sz="1200">
                <a:solidFill>
                  <a:schemeClr val="tx1"/>
                </a:solidFill>
                <a:latin typeface="Arial" panose="020B0604020202020204" pitchFamily="34" charset="0"/>
                <a:ea typeface="ＭＳ Ｐゴシック" panose="020B0600070205080204" pitchFamily="34" charset="-128"/>
              </a:defRPr>
            </a:lvl4pPr>
            <a:lvl5pPr marL="2020161" indent="-224462">
              <a:spcBef>
                <a:spcPct val="30000"/>
              </a:spcBef>
              <a:defRPr sz="1200">
                <a:solidFill>
                  <a:schemeClr val="tx1"/>
                </a:solidFill>
                <a:latin typeface="Arial" panose="020B0604020202020204" pitchFamily="34" charset="0"/>
                <a:ea typeface="ＭＳ Ｐゴシック" panose="020B0600070205080204" pitchFamily="34" charset="-128"/>
              </a:defRPr>
            </a:lvl5pPr>
            <a:lvl6pPr marL="2469086"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18010"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366935"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15860"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52D8D6D0-F18C-4773-86D9-17A3CBF2002C}" type="slidenum">
              <a:rPr lang="cy-GB" altLang="en-US" smtClean="0">
                <a:cs typeface="Arial" panose="020B0604020202020204" pitchFamily="34" charset="0"/>
              </a:rPr>
              <a:pPr>
                <a:spcBef>
                  <a:spcPct val="0"/>
                </a:spcBef>
              </a:pPr>
              <a:t>28</a:t>
            </a:fld>
            <a:endParaRPr lang="cy-GB" altLang="en-US">
              <a:cs typeface="Arial" panose="020B0604020202020204" pitchFamily="34" charset="0"/>
            </a:endParaRPr>
          </a:p>
        </p:txBody>
      </p:sp>
    </p:spTree>
    <p:extLst>
      <p:ext uri="{BB962C8B-B14F-4D97-AF65-F5344CB8AC3E}">
        <p14:creationId xmlns:p14="http://schemas.microsoft.com/office/powerpoint/2010/main" val="1772041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a:xfrm>
            <a:off x="896938" y="731838"/>
            <a:ext cx="4875212" cy="3657600"/>
          </a:xfrm>
          <a:ln/>
        </p:spPr>
      </p:sp>
      <p:sp>
        <p:nvSpPr>
          <p:cNvPr id="348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i="1" dirty="0">
              <a:latin typeface="Arial" panose="020B0604020202020204" pitchFamily="34" charset="0"/>
            </a:endParaRPr>
          </a:p>
        </p:txBody>
      </p:sp>
      <p:sp>
        <p:nvSpPr>
          <p:cNvPr id="348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29503" indent="-280578">
              <a:spcBef>
                <a:spcPct val="30000"/>
              </a:spcBef>
              <a:defRPr sz="1200">
                <a:solidFill>
                  <a:schemeClr val="tx1"/>
                </a:solidFill>
                <a:latin typeface="Arial" panose="020B0604020202020204" pitchFamily="34" charset="0"/>
                <a:ea typeface="ＭＳ Ｐゴシック" panose="020B0600070205080204" pitchFamily="34" charset="-128"/>
              </a:defRPr>
            </a:lvl2pPr>
            <a:lvl3pPr marL="1122312" indent="-224462">
              <a:spcBef>
                <a:spcPct val="30000"/>
              </a:spcBef>
              <a:defRPr sz="1200">
                <a:solidFill>
                  <a:schemeClr val="tx1"/>
                </a:solidFill>
                <a:latin typeface="Arial" panose="020B0604020202020204" pitchFamily="34" charset="0"/>
                <a:ea typeface="ＭＳ Ｐゴシック" panose="020B0600070205080204" pitchFamily="34" charset="-128"/>
              </a:defRPr>
            </a:lvl3pPr>
            <a:lvl4pPr marL="1571236" indent="-224462">
              <a:spcBef>
                <a:spcPct val="30000"/>
              </a:spcBef>
              <a:defRPr sz="1200">
                <a:solidFill>
                  <a:schemeClr val="tx1"/>
                </a:solidFill>
                <a:latin typeface="Arial" panose="020B0604020202020204" pitchFamily="34" charset="0"/>
                <a:ea typeface="ＭＳ Ｐゴシック" panose="020B0600070205080204" pitchFamily="34" charset="-128"/>
              </a:defRPr>
            </a:lvl4pPr>
            <a:lvl5pPr marL="2020161" indent="-224462">
              <a:spcBef>
                <a:spcPct val="30000"/>
              </a:spcBef>
              <a:defRPr sz="1200">
                <a:solidFill>
                  <a:schemeClr val="tx1"/>
                </a:solidFill>
                <a:latin typeface="Arial" panose="020B0604020202020204" pitchFamily="34" charset="0"/>
                <a:ea typeface="ＭＳ Ｐゴシック" panose="020B0600070205080204" pitchFamily="34" charset="-128"/>
              </a:defRPr>
            </a:lvl5pPr>
            <a:lvl6pPr marL="2469086"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18010"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366935"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15860"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52D8D6D0-F18C-4773-86D9-17A3CBF2002C}" type="slidenum">
              <a:rPr lang="cy-GB" altLang="en-US" smtClean="0">
                <a:cs typeface="Arial" panose="020B0604020202020204" pitchFamily="34" charset="0"/>
              </a:rPr>
              <a:pPr>
                <a:spcBef>
                  <a:spcPct val="0"/>
                </a:spcBef>
              </a:pPr>
              <a:t>29</a:t>
            </a:fld>
            <a:endParaRPr lang="cy-GB" altLang="en-US">
              <a:cs typeface="Arial" panose="020B0604020202020204" pitchFamily="34" charset="0"/>
            </a:endParaRPr>
          </a:p>
        </p:txBody>
      </p:sp>
    </p:spTree>
    <p:extLst>
      <p:ext uri="{BB962C8B-B14F-4D97-AF65-F5344CB8AC3E}">
        <p14:creationId xmlns:p14="http://schemas.microsoft.com/office/powerpoint/2010/main" val="15510692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a:xfrm>
            <a:off x="896938" y="731838"/>
            <a:ext cx="4875212" cy="3657600"/>
          </a:xfrm>
          <a:ln/>
        </p:spPr>
      </p:sp>
      <p:sp>
        <p:nvSpPr>
          <p:cNvPr id="348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i="1" dirty="0">
              <a:latin typeface="Arial" panose="020B0604020202020204" pitchFamily="34" charset="0"/>
            </a:endParaRPr>
          </a:p>
        </p:txBody>
      </p:sp>
      <p:sp>
        <p:nvSpPr>
          <p:cNvPr id="348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29503" indent="-280578">
              <a:spcBef>
                <a:spcPct val="30000"/>
              </a:spcBef>
              <a:defRPr sz="1200">
                <a:solidFill>
                  <a:schemeClr val="tx1"/>
                </a:solidFill>
                <a:latin typeface="Arial" panose="020B0604020202020204" pitchFamily="34" charset="0"/>
                <a:ea typeface="ＭＳ Ｐゴシック" panose="020B0600070205080204" pitchFamily="34" charset="-128"/>
              </a:defRPr>
            </a:lvl2pPr>
            <a:lvl3pPr marL="1122312" indent="-224462">
              <a:spcBef>
                <a:spcPct val="30000"/>
              </a:spcBef>
              <a:defRPr sz="1200">
                <a:solidFill>
                  <a:schemeClr val="tx1"/>
                </a:solidFill>
                <a:latin typeface="Arial" panose="020B0604020202020204" pitchFamily="34" charset="0"/>
                <a:ea typeface="ＭＳ Ｐゴシック" panose="020B0600070205080204" pitchFamily="34" charset="-128"/>
              </a:defRPr>
            </a:lvl3pPr>
            <a:lvl4pPr marL="1571236" indent="-224462">
              <a:spcBef>
                <a:spcPct val="30000"/>
              </a:spcBef>
              <a:defRPr sz="1200">
                <a:solidFill>
                  <a:schemeClr val="tx1"/>
                </a:solidFill>
                <a:latin typeface="Arial" panose="020B0604020202020204" pitchFamily="34" charset="0"/>
                <a:ea typeface="ＭＳ Ｐゴシック" panose="020B0600070205080204" pitchFamily="34" charset="-128"/>
              </a:defRPr>
            </a:lvl4pPr>
            <a:lvl5pPr marL="2020161" indent="-224462">
              <a:spcBef>
                <a:spcPct val="30000"/>
              </a:spcBef>
              <a:defRPr sz="1200">
                <a:solidFill>
                  <a:schemeClr val="tx1"/>
                </a:solidFill>
                <a:latin typeface="Arial" panose="020B0604020202020204" pitchFamily="34" charset="0"/>
                <a:ea typeface="ＭＳ Ｐゴシック" panose="020B0600070205080204" pitchFamily="34" charset="-128"/>
              </a:defRPr>
            </a:lvl5pPr>
            <a:lvl6pPr marL="2469086"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18010"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366935"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15860"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52D8D6D0-F18C-4773-86D9-17A3CBF2002C}" type="slidenum">
              <a:rPr lang="cy-GB" altLang="en-US" smtClean="0">
                <a:cs typeface="Arial" panose="020B0604020202020204" pitchFamily="34" charset="0"/>
              </a:rPr>
              <a:pPr>
                <a:spcBef>
                  <a:spcPct val="0"/>
                </a:spcBef>
              </a:pPr>
              <a:t>30</a:t>
            </a:fld>
            <a:endParaRPr lang="cy-GB" altLang="en-US">
              <a:cs typeface="Arial" panose="020B0604020202020204" pitchFamily="34" charset="0"/>
            </a:endParaRPr>
          </a:p>
        </p:txBody>
      </p:sp>
    </p:spTree>
    <p:extLst>
      <p:ext uri="{BB962C8B-B14F-4D97-AF65-F5344CB8AC3E}">
        <p14:creationId xmlns:p14="http://schemas.microsoft.com/office/powerpoint/2010/main" val="48007644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a:xfrm>
            <a:off x="896938" y="731838"/>
            <a:ext cx="4875212" cy="3657600"/>
          </a:xfrm>
          <a:ln/>
        </p:spPr>
      </p:sp>
      <p:sp>
        <p:nvSpPr>
          <p:cNvPr id="348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i="1" dirty="0">
              <a:latin typeface="Arial" panose="020B0604020202020204" pitchFamily="34" charset="0"/>
            </a:endParaRPr>
          </a:p>
        </p:txBody>
      </p:sp>
      <p:sp>
        <p:nvSpPr>
          <p:cNvPr id="348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29503" indent="-280578">
              <a:spcBef>
                <a:spcPct val="30000"/>
              </a:spcBef>
              <a:defRPr sz="1200">
                <a:solidFill>
                  <a:schemeClr val="tx1"/>
                </a:solidFill>
                <a:latin typeface="Arial" panose="020B0604020202020204" pitchFamily="34" charset="0"/>
                <a:ea typeface="ＭＳ Ｐゴシック" panose="020B0600070205080204" pitchFamily="34" charset="-128"/>
              </a:defRPr>
            </a:lvl2pPr>
            <a:lvl3pPr marL="1122312" indent="-224462">
              <a:spcBef>
                <a:spcPct val="30000"/>
              </a:spcBef>
              <a:defRPr sz="1200">
                <a:solidFill>
                  <a:schemeClr val="tx1"/>
                </a:solidFill>
                <a:latin typeface="Arial" panose="020B0604020202020204" pitchFamily="34" charset="0"/>
                <a:ea typeface="ＭＳ Ｐゴシック" panose="020B0600070205080204" pitchFamily="34" charset="-128"/>
              </a:defRPr>
            </a:lvl3pPr>
            <a:lvl4pPr marL="1571236" indent="-224462">
              <a:spcBef>
                <a:spcPct val="30000"/>
              </a:spcBef>
              <a:defRPr sz="1200">
                <a:solidFill>
                  <a:schemeClr val="tx1"/>
                </a:solidFill>
                <a:latin typeface="Arial" panose="020B0604020202020204" pitchFamily="34" charset="0"/>
                <a:ea typeface="ＭＳ Ｐゴシック" panose="020B0600070205080204" pitchFamily="34" charset="-128"/>
              </a:defRPr>
            </a:lvl4pPr>
            <a:lvl5pPr marL="2020161" indent="-224462">
              <a:spcBef>
                <a:spcPct val="30000"/>
              </a:spcBef>
              <a:defRPr sz="1200">
                <a:solidFill>
                  <a:schemeClr val="tx1"/>
                </a:solidFill>
                <a:latin typeface="Arial" panose="020B0604020202020204" pitchFamily="34" charset="0"/>
                <a:ea typeface="ＭＳ Ｐゴシック" panose="020B0600070205080204" pitchFamily="34" charset="-128"/>
              </a:defRPr>
            </a:lvl5pPr>
            <a:lvl6pPr marL="2469086"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18010"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366935"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15860"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52D8D6D0-F18C-4773-86D9-17A3CBF2002C}" type="slidenum">
              <a:rPr lang="cy-GB" altLang="en-US" smtClean="0">
                <a:cs typeface="Arial" panose="020B0604020202020204" pitchFamily="34" charset="0"/>
              </a:rPr>
              <a:pPr>
                <a:spcBef>
                  <a:spcPct val="0"/>
                </a:spcBef>
              </a:pPr>
              <a:t>31</a:t>
            </a:fld>
            <a:endParaRPr lang="cy-GB" altLang="en-US">
              <a:cs typeface="Arial" panose="020B0604020202020204" pitchFamily="34" charset="0"/>
            </a:endParaRPr>
          </a:p>
        </p:txBody>
      </p:sp>
    </p:spTree>
    <p:extLst>
      <p:ext uri="{BB962C8B-B14F-4D97-AF65-F5344CB8AC3E}">
        <p14:creationId xmlns:p14="http://schemas.microsoft.com/office/powerpoint/2010/main" val="138423330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a:xfrm>
            <a:off x="896938" y="731838"/>
            <a:ext cx="4875212" cy="3657600"/>
          </a:xfrm>
          <a:ln/>
        </p:spPr>
      </p:sp>
      <p:sp>
        <p:nvSpPr>
          <p:cNvPr id="348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i="1" dirty="0">
              <a:latin typeface="Arial" panose="020B0604020202020204" pitchFamily="34" charset="0"/>
            </a:endParaRPr>
          </a:p>
        </p:txBody>
      </p:sp>
      <p:sp>
        <p:nvSpPr>
          <p:cNvPr id="348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29503" indent="-280578">
              <a:spcBef>
                <a:spcPct val="30000"/>
              </a:spcBef>
              <a:defRPr sz="1200">
                <a:solidFill>
                  <a:schemeClr val="tx1"/>
                </a:solidFill>
                <a:latin typeface="Arial" panose="020B0604020202020204" pitchFamily="34" charset="0"/>
                <a:ea typeface="ＭＳ Ｐゴシック" panose="020B0600070205080204" pitchFamily="34" charset="-128"/>
              </a:defRPr>
            </a:lvl2pPr>
            <a:lvl3pPr marL="1122312" indent="-224462">
              <a:spcBef>
                <a:spcPct val="30000"/>
              </a:spcBef>
              <a:defRPr sz="1200">
                <a:solidFill>
                  <a:schemeClr val="tx1"/>
                </a:solidFill>
                <a:latin typeface="Arial" panose="020B0604020202020204" pitchFamily="34" charset="0"/>
                <a:ea typeface="ＭＳ Ｐゴシック" panose="020B0600070205080204" pitchFamily="34" charset="-128"/>
              </a:defRPr>
            </a:lvl3pPr>
            <a:lvl4pPr marL="1571236" indent="-224462">
              <a:spcBef>
                <a:spcPct val="30000"/>
              </a:spcBef>
              <a:defRPr sz="1200">
                <a:solidFill>
                  <a:schemeClr val="tx1"/>
                </a:solidFill>
                <a:latin typeface="Arial" panose="020B0604020202020204" pitchFamily="34" charset="0"/>
                <a:ea typeface="ＭＳ Ｐゴシック" panose="020B0600070205080204" pitchFamily="34" charset="-128"/>
              </a:defRPr>
            </a:lvl4pPr>
            <a:lvl5pPr marL="2020161" indent="-224462">
              <a:spcBef>
                <a:spcPct val="30000"/>
              </a:spcBef>
              <a:defRPr sz="1200">
                <a:solidFill>
                  <a:schemeClr val="tx1"/>
                </a:solidFill>
                <a:latin typeface="Arial" panose="020B0604020202020204" pitchFamily="34" charset="0"/>
                <a:ea typeface="ＭＳ Ｐゴシック" panose="020B0600070205080204" pitchFamily="34" charset="-128"/>
              </a:defRPr>
            </a:lvl5pPr>
            <a:lvl6pPr marL="2469086"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18010"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366935"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15860"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52D8D6D0-F18C-4773-86D9-17A3CBF2002C}" type="slidenum">
              <a:rPr lang="cy-GB" altLang="en-US" smtClean="0">
                <a:cs typeface="Arial" panose="020B0604020202020204" pitchFamily="34" charset="0"/>
              </a:rPr>
              <a:pPr>
                <a:spcBef>
                  <a:spcPct val="0"/>
                </a:spcBef>
              </a:pPr>
              <a:t>32</a:t>
            </a:fld>
            <a:endParaRPr lang="cy-GB" altLang="en-US">
              <a:cs typeface="Arial" panose="020B0604020202020204" pitchFamily="34" charset="0"/>
            </a:endParaRPr>
          </a:p>
        </p:txBody>
      </p:sp>
    </p:spTree>
    <p:extLst>
      <p:ext uri="{BB962C8B-B14F-4D97-AF65-F5344CB8AC3E}">
        <p14:creationId xmlns:p14="http://schemas.microsoft.com/office/powerpoint/2010/main" val="78686810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a:xfrm>
            <a:off x="896938" y="731838"/>
            <a:ext cx="4875212" cy="3657600"/>
          </a:xfrm>
          <a:ln/>
        </p:spPr>
      </p:sp>
      <p:sp>
        <p:nvSpPr>
          <p:cNvPr id="348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i="1" dirty="0">
              <a:latin typeface="Arial" panose="020B0604020202020204" pitchFamily="34" charset="0"/>
            </a:endParaRPr>
          </a:p>
        </p:txBody>
      </p:sp>
      <p:sp>
        <p:nvSpPr>
          <p:cNvPr id="348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29503" indent="-280578">
              <a:spcBef>
                <a:spcPct val="30000"/>
              </a:spcBef>
              <a:defRPr sz="1200">
                <a:solidFill>
                  <a:schemeClr val="tx1"/>
                </a:solidFill>
                <a:latin typeface="Arial" panose="020B0604020202020204" pitchFamily="34" charset="0"/>
                <a:ea typeface="ＭＳ Ｐゴシック" panose="020B0600070205080204" pitchFamily="34" charset="-128"/>
              </a:defRPr>
            </a:lvl2pPr>
            <a:lvl3pPr marL="1122312" indent="-224462">
              <a:spcBef>
                <a:spcPct val="30000"/>
              </a:spcBef>
              <a:defRPr sz="1200">
                <a:solidFill>
                  <a:schemeClr val="tx1"/>
                </a:solidFill>
                <a:latin typeface="Arial" panose="020B0604020202020204" pitchFamily="34" charset="0"/>
                <a:ea typeface="ＭＳ Ｐゴシック" panose="020B0600070205080204" pitchFamily="34" charset="-128"/>
              </a:defRPr>
            </a:lvl3pPr>
            <a:lvl4pPr marL="1571236" indent="-224462">
              <a:spcBef>
                <a:spcPct val="30000"/>
              </a:spcBef>
              <a:defRPr sz="1200">
                <a:solidFill>
                  <a:schemeClr val="tx1"/>
                </a:solidFill>
                <a:latin typeface="Arial" panose="020B0604020202020204" pitchFamily="34" charset="0"/>
                <a:ea typeface="ＭＳ Ｐゴシック" panose="020B0600070205080204" pitchFamily="34" charset="-128"/>
              </a:defRPr>
            </a:lvl4pPr>
            <a:lvl5pPr marL="2020161" indent="-224462">
              <a:spcBef>
                <a:spcPct val="30000"/>
              </a:spcBef>
              <a:defRPr sz="1200">
                <a:solidFill>
                  <a:schemeClr val="tx1"/>
                </a:solidFill>
                <a:latin typeface="Arial" panose="020B0604020202020204" pitchFamily="34" charset="0"/>
                <a:ea typeface="ＭＳ Ｐゴシック" panose="020B0600070205080204" pitchFamily="34" charset="-128"/>
              </a:defRPr>
            </a:lvl5pPr>
            <a:lvl6pPr marL="2469086"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18010"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366935"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15860"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52D8D6D0-F18C-4773-86D9-17A3CBF2002C}" type="slidenum">
              <a:rPr lang="cy-GB" altLang="en-US" smtClean="0">
                <a:cs typeface="Arial" panose="020B0604020202020204" pitchFamily="34" charset="0"/>
              </a:rPr>
              <a:pPr>
                <a:spcBef>
                  <a:spcPct val="0"/>
                </a:spcBef>
              </a:pPr>
              <a:t>33</a:t>
            </a:fld>
            <a:endParaRPr lang="cy-GB" altLang="en-US">
              <a:cs typeface="Arial" panose="020B0604020202020204" pitchFamily="34" charset="0"/>
            </a:endParaRPr>
          </a:p>
        </p:txBody>
      </p:sp>
    </p:spTree>
    <p:extLst>
      <p:ext uri="{BB962C8B-B14F-4D97-AF65-F5344CB8AC3E}">
        <p14:creationId xmlns:p14="http://schemas.microsoft.com/office/powerpoint/2010/main" val="94310287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a:xfrm>
            <a:off x="896938" y="731838"/>
            <a:ext cx="4875212" cy="3657600"/>
          </a:xfrm>
          <a:ln/>
        </p:spPr>
      </p:sp>
      <p:sp>
        <p:nvSpPr>
          <p:cNvPr id="348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i="1" dirty="0">
              <a:latin typeface="Arial" panose="020B0604020202020204" pitchFamily="34" charset="0"/>
            </a:endParaRPr>
          </a:p>
        </p:txBody>
      </p:sp>
      <p:sp>
        <p:nvSpPr>
          <p:cNvPr id="348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29503" indent="-280578">
              <a:spcBef>
                <a:spcPct val="30000"/>
              </a:spcBef>
              <a:defRPr sz="1200">
                <a:solidFill>
                  <a:schemeClr val="tx1"/>
                </a:solidFill>
                <a:latin typeface="Arial" panose="020B0604020202020204" pitchFamily="34" charset="0"/>
                <a:ea typeface="ＭＳ Ｐゴシック" panose="020B0600070205080204" pitchFamily="34" charset="-128"/>
              </a:defRPr>
            </a:lvl2pPr>
            <a:lvl3pPr marL="1122312" indent="-224462">
              <a:spcBef>
                <a:spcPct val="30000"/>
              </a:spcBef>
              <a:defRPr sz="1200">
                <a:solidFill>
                  <a:schemeClr val="tx1"/>
                </a:solidFill>
                <a:latin typeface="Arial" panose="020B0604020202020204" pitchFamily="34" charset="0"/>
                <a:ea typeface="ＭＳ Ｐゴシック" panose="020B0600070205080204" pitchFamily="34" charset="-128"/>
              </a:defRPr>
            </a:lvl3pPr>
            <a:lvl4pPr marL="1571236" indent="-224462">
              <a:spcBef>
                <a:spcPct val="30000"/>
              </a:spcBef>
              <a:defRPr sz="1200">
                <a:solidFill>
                  <a:schemeClr val="tx1"/>
                </a:solidFill>
                <a:latin typeface="Arial" panose="020B0604020202020204" pitchFamily="34" charset="0"/>
                <a:ea typeface="ＭＳ Ｐゴシック" panose="020B0600070205080204" pitchFamily="34" charset="-128"/>
              </a:defRPr>
            </a:lvl4pPr>
            <a:lvl5pPr marL="2020161" indent="-224462">
              <a:spcBef>
                <a:spcPct val="30000"/>
              </a:spcBef>
              <a:defRPr sz="1200">
                <a:solidFill>
                  <a:schemeClr val="tx1"/>
                </a:solidFill>
                <a:latin typeface="Arial" panose="020B0604020202020204" pitchFamily="34" charset="0"/>
                <a:ea typeface="ＭＳ Ｐゴシック" panose="020B0600070205080204" pitchFamily="34" charset="-128"/>
              </a:defRPr>
            </a:lvl5pPr>
            <a:lvl6pPr marL="2469086"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18010"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366935"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15860"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52D8D6D0-F18C-4773-86D9-17A3CBF2002C}" type="slidenum">
              <a:rPr lang="cy-GB" altLang="en-US" smtClean="0">
                <a:cs typeface="Arial" panose="020B0604020202020204" pitchFamily="34" charset="0"/>
              </a:rPr>
              <a:pPr>
                <a:spcBef>
                  <a:spcPct val="0"/>
                </a:spcBef>
              </a:pPr>
              <a:t>34</a:t>
            </a:fld>
            <a:endParaRPr lang="cy-GB" altLang="en-US">
              <a:cs typeface="Arial" panose="020B0604020202020204" pitchFamily="34" charset="0"/>
            </a:endParaRPr>
          </a:p>
        </p:txBody>
      </p:sp>
    </p:spTree>
    <p:extLst>
      <p:ext uri="{BB962C8B-B14F-4D97-AF65-F5344CB8AC3E}">
        <p14:creationId xmlns:p14="http://schemas.microsoft.com/office/powerpoint/2010/main" val="293089300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a:xfrm>
            <a:off x="896938" y="731838"/>
            <a:ext cx="4875212" cy="3657600"/>
          </a:xfrm>
          <a:ln/>
        </p:spPr>
      </p:sp>
      <p:sp>
        <p:nvSpPr>
          <p:cNvPr id="348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i="1" dirty="0">
              <a:latin typeface="Arial" panose="020B0604020202020204" pitchFamily="34" charset="0"/>
            </a:endParaRPr>
          </a:p>
        </p:txBody>
      </p:sp>
      <p:sp>
        <p:nvSpPr>
          <p:cNvPr id="348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29503" indent="-280578">
              <a:spcBef>
                <a:spcPct val="30000"/>
              </a:spcBef>
              <a:defRPr sz="1200">
                <a:solidFill>
                  <a:schemeClr val="tx1"/>
                </a:solidFill>
                <a:latin typeface="Arial" panose="020B0604020202020204" pitchFamily="34" charset="0"/>
                <a:ea typeface="ＭＳ Ｐゴシック" panose="020B0600070205080204" pitchFamily="34" charset="-128"/>
              </a:defRPr>
            </a:lvl2pPr>
            <a:lvl3pPr marL="1122312" indent="-224462">
              <a:spcBef>
                <a:spcPct val="30000"/>
              </a:spcBef>
              <a:defRPr sz="1200">
                <a:solidFill>
                  <a:schemeClr val="tx1"/>
                </a:solidFill>
                <a:latin typeface="Arial" panose="020B0604020202020204" pitchFamily="34" charset="0"/>
                <a:ea typeface="ＭＳ Ｐゴシック" panose="020B0600070205080204" pitchFamily="34" charset="-128"/>
              </a:defRPr>
            </a:lvl3pPr>
            <a:lvl4pPr marL="1571236" indent="-224462">
              <a:spcBef>
                <a:spcPct val="30000"/>
              </a:spcBef>
              <a:defRPr sz="1200">
                <a:solidFill>
                  <a:schemeClr val="tx1"/>
                </a:solidFill>
                <a:latin typeface="Arial" panose="020B0604020202020204" pitchFamily="34" charset="0"/>
                <a:ea typeface="ＭＳ Ｐゴシック" panose="020B0600070205080204" pitchFamily="34" charset="-128"/>
              </a:defRPr>
            </a:lvl4pPr>
            <a:lvl5pPr marL="2020161" indent="-224462">
              <a:spcBef>
                <a:spcPct val="30000"/>
              </a:spcBef>
              <a:defRPr sz="1200">
                <a:solidFill>
                  <a:schemeClr val="tx1"/>
                </a:solidFill>
                <a:latin typeface="Arial" panose="020B0604020202020204" pitchFamily="34" charset="0"/>
                <a:ea typeface="ＭＳ Ｐゴシック" panose="020B0600070205080204" pitchFamily="34" charset="-128"/>
              </a:defRPr>
            </a:lvl5pPr>
            <a:lvl6pPr marL="2469086"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18010"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366935"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15860"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52D8D6D0-F18C-4773-86D9-17A3CBF2002C}" type="slidenum">
              <a:rPr lang="cy-GB" altLang="en-US" smtClean="0">
                <a:cs typeface="Arial" panose="020B0604020202020204" pitchFamily="34" charset="0"/>
              </a:rPr>
              <a:pPr>
                <a:spcBef>
                  <a:spcPct val="0"/>
                </a:spcBef>
              </a:pPr>
              <a:t>35</a:t>
            </a:fld>
            <a:endParaRPr lang="cy-GB" altLang="en-US">
              <a:cs typeface="Arial" panose="020B0604020202020204" pitchFamily="34" charset="0"/>
            </a:endParaRPr>
          </a:p>
        </p:txBody>
      </p:sp>
    </p:spTree>
    <p:extLst>
      <p:ext uri="{BB962C8B-B14F-4D97-AF65-F5344CB8AC3E}">
        <p14:creationId xmlns:p14="http://schemas.microsoft.com/office/powerpoint/2010/main" val="278782142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29503" indent="-280578">
              <a:spcBef>
                <a:spcPct val="30000"/>
              </a:spcBef>
              <a:defRPr sz="1200">
                <a:solidFill>
                  <a:schemeClr val="tx1"/>
                </a:solidFill>
                <a:latin typeface="Arial" panose="020B0604020202020204" pitchFamily="34" charset="0"/>
                <a:ea typeface="ＭＳ Ｐゴシック" panose="020B0600070205080204" pitchFamily="34" charset="-128"/>
              </a:defRPr>
            </a:lvl2pPr>
            <a:lvl3pPr marL="1122312" indent="-224462">
              <a:spcBef>
                <a:spcPct val="30000"/>
              </a:spcBef>
              <a:defRPr sz="1200">
                <a:solidFill>
                  <a:schemeClr val="tx1"/>
                </a:solidFill>
                <a:latin typeface="Arial" panose="020B0604020202020204" pitchFamily="34" charset="0"/>
                <a:ea typeface="ＭＳ Ｐゴシック" panose="020B0600070205080204" pitchFamily="34" charset="-128"/>
              </a:defRPr>
            </a:lvl3pPr>
            <a:lvl4pPr marL="1571236" indent="-224462">
              <a:spcBef>
                <a:spcPct val="30000"/>
              </a:spcBef>
              <a:defRPr sz="1200">
                <a:solidFill>
                  <a:schemeClr val="tx1"/>
                </a:solidFill>
                <a:latin typeface="Arial" panose="020B0604020202020204" pitchFamily="34" charset="0"/>
                <a:ea typeface="ＭＳ Ｐゴシック" panose="020B0600070205080204" pitchFamily="34" charset="-128"/>
              </a:defRPr>
            </a:lvl4pPr>
            <a:lvl5pPr marL="2020161" indent="-224462">
              <a:spcBef>
                <a:spcPct val="30000"/>
              </a:spcBef>
              <a:defRPr sz="1200">
                <a:solidFill>
                  <a:schemeClr val="tx1"/>
                </a:solidFill>
                <a:latin typeface="Arial" panose="020B0604020202020204" pitchFamily="34" charset="0"/>
                <a:ea typeface="ＭＳ Ｐゴシック" panose="020B0600070205080204" pitchFamily="34" charset="-128"/>
              </a:defRPr>
            </a:lvl5pPr>
            <a:lvl6pPr marL="2469086"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18010"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366935"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15860"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pPr>
            <a:fld id="{821E79D3-B247-4A32-95C0-97132AE8240E}" type="slidenum">
              <a:rPr lang="en-GB" altLang="en-US" smtClean="0"/>
              <a:pPr eaLnBrk="1" hangingPunct="1">
                <a:spcBef>
                  <a:spcPct val="0"/>
                </a:spcBef>
              </a:pPr>
              <a:t>36</a:t>
            </a:fld>
            <a:endParaRPr lang="en-GB" altLang="en-US"/>
          </a:p>
        </p:txBody>
      </p:sp>
      <p:sp>
        <p:nvSpPr>
          <p:cNvPr id="34819" name="Rectangle 2"/>
          <p:cNvSpPr>
            <a:spLocks noGrp="1" noRot="1" noChangeAspect="1" noChangeArrowheads="1" noTextEdit="1"/>
          </p:cNvSpPr>
          <p:nvPr>
            <p:ph type="sldImg"/>
          </p:nvPr>
        </p:nvSpPr>
        <p:spPr>
          <a:xfrm>
            <a:off x="896938" y="731838"/>
            <a:ext cx="4875212" cy="3657600"/>
          </a:xfrm>
          <a:ln/>
        </p:spPr>
      </p:sp>
      <p:sp>
        <p:nvSpPr>
          <p:cNvPr id="348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218973302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29503" indent="-280578">
              <a:spcBef>
                <a:spcPct val="30000"/>
              </a:spcBef>
              <a:defRPr sz="1200">
                <a:solidFill>
                  <a:schemeClr val="tx1"/>
                </a:solidFill>
                <a:latin typeface="Arial" panose="020B0604020202020204" pitchFamily="34" charset="0"/>
                <a:ea typeface="ＭＳ Ｐゴシック" panose="020B0600070205080204" pitchFamily="34" charset="-128"/>
              </a:defRPr>
            </a:lvl2pPr>
            <a:lvl3pPr marL="1122312" indent="-224462">
              <a:spcBef>
                <a:spcPct val="30000"/>
              </a:spcBef>
              <a:defRPr sz="1200">
                <a:solidFill>
                  <a:schemeClr val="tx1"/>
                </a:solidFill>
                <a:latin typeface="Arial" panose="020B0604020202020204" pitchFamily="34" charset="0"/>
                <a:ea typeface="ＭＳ Ｐゴシック" panose="020B0600070205080204" pitchFamily="34" charset="-128"/>
              </a:defRPr>
            </a:lvl3pPr>
            <a:lvl4pPr marL="1571236" indent="-224462">
              <a:spcBef>
                <a:spcPct val="30000"/>
              </a:spcBef>
              <a:defRPr sz="1200">
                <a:solidFill>
                  <a:schemeClr val="tx1"/>
                </a:solidFill>
                <a:latin typeface="Arial" panose="020B0604020202020204" pitchFamily="34" charset="0"/>
                <a:ea typeface="ＭＳ Ｐゴシック" panose="020B0600070205080204" pitchFamily="34" charset="-128"/>
              </a:defRPr>
            </a:lvl4pPr>
            <a:lvl5pPr marL="2020161" indent="-224462">
              <a:spcBef>
                <a:spcPct val="30000"/>
              </a:spcBef>
              <a:defRPr sz="1200">
                <a:solidFill>
                  <a:schemeClr val="tx1"/>
                </a:solidFill>
                <a:latin typeface="Arial" panose="020B0604020202020204" pitchFamily="34" charset="0"/>
                <a:ea typeface="ＭＳ Ｐゴシック" panose="020B0600070205080204" pitchFamily="34" charset="-128"/>
              </a:defRPr>
            </a:lvl5pPr>
            <a:lvl6pPr marL="2469086"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18010"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366935"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15860"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pPr>
            <a:fld id="{821E79D3-B247-4A32-95C0-97132AE8240E}" type="slidenum">
              <a:rPr lang="en-GB" altLang="en-US" smtClean="0"/>
              <a:pPr eaLnBrk="1" hangingPunct="1">
                <a:spcBef>
                  <a:spcPct val="0"/>
                </a:spcBef>
              </a:pPr>
              <a:t>37</a:t>
            </a:fld>
            <a:endParaRPr lang="en-GB" altLang="en-US"/>
          </a:p>
        </p:txBody>
      </p:sp>
      <p:sp>
        <p:nvSpPr>
          <p:cNvPr id="34819" name="Rectangle 2"/>
          <p:cNvSpPr>
            <a:spLocks noGrp="1" noRot="1" noChangeAspect="1" noChangeArrowheads="1" noTextEdit="1"/>
          </p:cNvSpPr>
          <p:nvPr>
            <p:ph type="sldImg"/>
          </p:nvPr>
        </p:nvSpPr>
        <p:spPr>
          <a:xfrm>
            <a:off x="896938" y="731838"/>
            <a:ext cx="4875212" cy="3657600"/>
          </a:xfrm>
          <a:ln/>
        </p:spPr>
      </p:sp>
      <p:sp>
        <p:nvSpPr>
          <p:cNvPr id="348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319901305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29503" indent="-280578">
              <a:spcBef>
                <a:spcPct val="30000"/>
              </a:spcBef>
              <a:defRPr sz="1200">
                <a:solidFill>
                  <a:schemeClr val="tx1"/>
                </a:solidFill>
                <a:latin typeface="Arial" panose="020B0604020202020204" pitchFamily="34" charset="0"/>
                <a:ea typeface="ＭＳ Ｐゴシック" panose="020B0600070205080204" pitchFamily="34" charset="-128"/>
              </a:defRPr>
            </a:lvl2pPr>
            <a:lvl3pPr marL="1122312" indent="-224462">
              <a:spcBef>
                <a:spcPct val="30000"/>
              </a:spcBef>
              <a:defRPr sz="1200">
                <a:solidFill>
                  <a:schemeClr val="tx1"/>
                </a:solidFill>
                <a:latin typeface="Arial" panose="020B0604020202020204" pitchFamily="34" charset="0"/>
                <a:ea typeface="ＭＳ Ｐゴシック" panose="020B0600070205080204" pitchFamily="34" charset="-128"/>
              </a:defRPr>
            </a:lvl3pPr>
            <a:lvl4pPr marL="1571236" indent="-224462">
              <a:spcBef>
                <a:spcPct val="30000"/>
              </a:spcBef>
              <a:defRPr sz="1200">
                <a:solidFill>
                  <a:schemeClr val="tx1"/>
                </a:solidFill>
                <a:latin typeface="Arial" panose="020B0604020202020204" pitchFamily="34" charset="0"/>
                <a:ea typeface="ＭＳ Ｐゴシック" panose="020B0600070205080204" pitchFamily="34" charset="-128"/>
              </a:defRPr>
            </a:lvl4pPr>
            <a:lvl5pPr marL="2020161" indent="-224462">
              <a:spcBef>
                <a:spcPct val="30000"/>
              </a:spcBef>
              <a:defRPr sz="1200">
                <a:solidFill>
                  <a:schemeClr val="tx1"/>
                </a:solidFill>
                <a:latin typeface="Arial" panose="020B0604020202020204" pitchFamily="34" charset="0"/>
                <a:ea typeface="ＭＳ Ｐゴシック" panose="020B0600070205080204" pitchFamily="34" charset="-128"/>
              </a:defRPr>
            </a:lvl5pPr>
            <a:lvl6pPr marL="2469086"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18010"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366935"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15860"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pPr>
            <a:fld id="{821E79D3-B247-4A32-95C0-97132AE8240E}" type="slidenum">
              <a:rPr lang="en-GB" altLang="en-US" smtClean="0"/>
              <a:pPr eaLnBrk="1" hangingPunct="1">
                <a:spcBef>
                  <a:spcPct val="0"/>
                </a:spcBef>
              </a:pPr>
              <a:t>38</a:t>
            </a:fld>
            <a:endParaRPr lang="en-GB" altLang="en-US"/>
          </a:p>
        </p:txBody>
      </p:sp>
      <p:sp>
        <p:nvSpPr>
          <p:cNvPr id="34819" name="Rectangle 2"/>
          <p:cNvSpPr>
            <a:spLocks noGrp="1" noRot="1" noChangeAspect="1" noChangeArrowheads="1" noTextEdit="1"/>
          </p:cNvSpPr>
          <p:nvPr>
            <p:ph type="sldImg"/>
          </p:nvPr>
        </p:nvSpPr>
        <p:spPr>
          <a:xfrm>
            <a:off x="896938" y="731838"/>
            <a:ext cx="4875212" cy="3657600"/>
          </a:xfrm>
          <a:ln/>
        </p:spPr>
      </p:sp>
      <p:sp>
        <p:nvSpPr>
          <p:cNvPr id="348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323553335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29503" indent="-280578">
              <a:spcBef>
                <a:spcPct val="30000"/>
              </a:spcBef>
              <a:defRPr sz="1200">
                <a:solidFill>
                  <a:schemeClr val="tx1"/>
                </a:solidFill>
                <a:latin typeface="Arial" panose="020B0604020202020204" pitchFamily="34" charset="0"/>
                <a:ea typeface="ＭＳ Ｐゴシック" panose="020B0600070205080204" pitchFamily="34" charset="-128"/>
              </a:defRPr>
            </a:lvl2pPr>
            <a:lvl3pPr marL="1122312" indent="-224462">
              <a:spcBef>
                <a:spcPct val="30000"/>
              </a:spcBef>
              <a:defRPr sz="1200">
                <a:solidFill>
                  <a:schemeClr val="tx1"/>
                </a:solidFill>
                <a:latin typeface="Arial" panose="020B0604020202020204" pitchFamily="34" charset="0"/>
                <a:ea typeface="ＭＳ Ｐゴシック" panose="020B0600070205080204" pitchFamily="34" charset="-128"/>
              </a:defRPr>
            </a:lvl3pPr>
            <a:lvl4pPr marL="1571236" indent="-224462">
              <a:spcBef>
                <a:spcPct val="30000"/>
              </a:spcBef>
              <a:defRPr sz="1200">
                <a:solidFill>
                  <a:schemeClr val="tx1"/>
                </a:solidFill>
                <a:latin typeface="Arial" panose="020B0604020202020204" pitchFamily="34" charset="0"/>
                <a:ea typeface="ＭＳ Ｐゴシック" panose="020B0600070205080204" pitchFamily="34" charset="-128"/>
              </a:defRPr>
            </a:lvl4pPr>
            <a:lvl5pPr marL="2020161" indent="-224462">
              <a:spcBef>
                <a:spcPct val="30000"/>
              </a:spcBef>
              <a:defRPr sz="1200">
                <a:solidFill>
                  <a:schemeClr val="tx1"/>
                </a:solidFill>
                <a:latin typeface="Arial" panose="020B0604020202020204" pitchFamily="34" charset="0"/>
                <a:ea typeface="ＭＳ Ｐゴシック" panose="020B0600070205080204" pitchFamily="34" charset="-128"/>
              </a:defRPr>
            </a:lvl5pPr>
            <a:lvl6pPr marL="2469086"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18010"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366935"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15860" indent="-224462"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pPr>
            <a:fld id="{821E79D3-B247-4A32-95C0-97132AE8240E}" type="slidenum">
              <a:rPr lang="en-GB" altLang="en-US" smtClean="0"/>
              <a:pPr eaLnBrk="1" hangingPunct="1">
                <a:spcBef>
                  <a:spcPct val="0"/>
                </a:spcBef>
              </a:pPr>
              <a:t>39</a:t>
            </a:fld>
            <a:endParaRPr lang="en-GB" altLang="en-US"/>
          </a:p>
        </p:txBody>
      </p:sp>
      <p:sp>
        <p:nvSpPr>
          <p:cNvPr id="34819" name="Rectangle 2"/>
          <p:cNvSpPr>
            <a:spLocks noGrp="1" noRot="1" noChangeAspect="1" noChangeArrowheads="1" noTextEdit="1"/>
          </p:cNvSpPr>
          <p:nvPr>
            <p:ph type="sldImg"/>
          </p:nvPr>
        </p:nvSpPr>
        <p:spPr>
          <a:xfrm>
            <a:off x="896938" y="731838"/>
            <a:ext cx="4875212" cy="3657600"/>
          </a:xfrm>
          <a:ln/>
        </p:spPr>
      </p:sp>
      <p:sp>
        <p:nvSpPr>
          <p:cNvPr id="348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425599937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ea typeface="ＭＳ Ｐゴシック" pitchFamily="34" charset="-128"/>
              </a:defRPr>
            </a:lvl1pPr>
            <a:lvl2pPr marL="729503" indent="-280578" eaLnBrk="0" hangingPunct="0">
              <a:spcBef>
                <a:spcPct val="30000"/>
              </a:spcBef>
              <a:defRPr sz="1200">
                <a:solidFill>
                  <a:schemeClr val="tx1"/>
                </a:solidFill>
                <a:latin typeface="Arial" charset="0"/>
                <a:ea typeface="ＭＳ Ｐゴシック" pitchFamily="34" charset="-128"/>
              </a:defRPr>
            </a:lvl2pPr>
            <a:lvl3pPr marL="1122312" indent="-224462" eaLnBrk="0" hangingPunct="0">
              <a:spcBef>
                <a:spcPct val="30000"/>
              </a:spcBef>
              <a:defRPr sz="1200">
                <a:solidFill>
                  <a:schemeClr val="tx1"/>
                </a:solidFill>
                <a:latin typeface="Arial" charset="0"/>
                <a:ea typeface="ＭＳ Ｐゴシック" pitchFamily="34" charset="-128"/>
              </a:defRPr>
            </a:lvl3pPr>
            <a:lvl4pPr marL="1571236" indent="-224462" eaLnBrk="0" hangingPunct="0">
              <a:spcBef>
                <a:spcPct val="30000"/>
              </a:spcBef>
              <a:defRPr sz="1200">
                <a:solidFill>
                  <a:schemeClr val="tx1"/>
                </a:solidFill>
                <a:latin typeface="Arial" charset="0"/>
                <a:ea typeface="ＭＳ Ｐゴシック" pitchFamily="34" charset="-128"/>
              </a:defRPr>
            </a:lvl4pPr>
            <a:lvl5pPr marL="2020161" indent="-224462" eaLnBrk="0" hangingPunct="0">
              <a:spcBef>
                <a:spcPct val="30000"/>
              </a:spcBef>
              <a:defRPr sz="1200">
                <a:solidFill>
                  <a:schemeClr val="tx1"/>
                </a:solidFill>
                <a:latin typeface="Arial" charset="0"/>
                <a:ea typeface="ＭＳ Ｐゴシック" pitchFamily="34" charset="-128"/>
              </a:defRPr>
            </a:lvl5pPr>
            <a:lvl6pPr marL="2469086" indent="-224462" eaLnBrk="0" fontAlgn="base" hangingPunct="0">
              <a:spcBef>
                <a:spcPct val="30000"/>
              </a:spcBef>
              <a:spcAft>
                <a:spcPct val="0"/>
              </a:spcAft>
              <a:defRPr sz="1200">
                <a:solidFill>
                  <a:schemeClr val="tx1"/>
                </a:solidFill>
                <a:latin typeface="Arial" charset="0"/>
                <a:ea typeface="ＭＳ Ｐゴシック" pitchFamily="34" charset="-128"/>
              </a:defRPr>
            </a:lvl6pPr>
            <a:lvl7pPr marL="2918010" indent="-224462" eaLnBrk="0" fontAlgn="base" hangingPunct="0">
              <a:spcBef>
                <a:spcPct val="30000"/>
              </a:spcBef>
              <a:spcAft>
                <a:spcPct val="0"/>
              </a:spcAft>
              <a:defRPr sz="1200">
                <a:solidFill>
                  <a:schemeClr val="tx1"/>
                </a:solidFill>
                <a:latin typeface="Arial" charset="0"/>
                <a:ea typeface="ＭＳ Ｐゴシック" pitchFamily="34" charset="-128"/>
              </a:defRPr>
            </a:lvl7pPr>
            <a:lvl8pPr marL="3366935" indent="-224462" eaLnBrk="0" fontAlgn="base" hangingPunct="0">
              <a:spcBef>
                <a:spcPct val="30000"/>
              </a:spcBef>
              <a:spcAft>
                <a:spcPct val="0"/>
              </a:spcAft>
              <a:defRPr sz="1200">
                <a:solidFill>
                  <a:schemeClr val="tx1"/>
                </a:solidFill>
                <a:latin typeface="Arial" charset="0"/>
                <a:ea typeface="ＭＳ Ｐゴシック" pitchFamily="34" charset="-128"/>
              </a:defRPr>
            </a:lvl8pPr>
            <a:lvl9pPr marL="3815860" indent="-224462" eaLnBrk="0" fontAlgn="base" hangingPunct="0">
              <a:spcBef>
                <a:spcPct val="30000"/>
              </a:spcBef>
              <a:spcAft>
                <a:spcPct val="0"/>
              </a:spcAft>
              <a:defRPr sz="1200">
                <a:solidFill>
                  <a:schemeClr val="tx1"/>
                </a:solidFill>
                <a:latin typeface="Arial" charset="0"/>
                <a:ea typeface="ＭＳ Ｐゴシック" pitchFamily="34" charset="-128"/>
              </a:defRPr>
            </a:lvl9pPr>
          </a:lstStyle>
          <a:p>
            <a:pPr>
              <a:spcBef>
                <a:spcPct val="0"/>
              </a:spcBef>
              <a:defRPr/>
            </a:pPr>
            <a:fld id="{20B6E7E6-83C5-4441-9B82-1C572FEFF020}" type="slidenum">
              <a:rPr lang="en-GB" altLang="en-US" smtClean="0"/>
              <a:pPr>
                <a:spcBef>
                  <a:spcPct val="0"/>
                </a:spcBef>
                <a:defRPr/>
              </a:pPr>
              <a:t>40</a:t>
            </a:fld>
            <a:endParaRPr lang="en-GB" altLang="en-US"/>
          </a:p>
        </p:txBody>
      </p:sp>
      <p:sp>
        <p:nvSpPr>
          <p:cNvPr id="26627" name="Rectangle 2"/>
          <p:cNvSpPr>
            <a:spLocks noGrp="1" noRot="1" noChangeAspect="1" noChangeArrowheads="1" noTextEdit="1"/>
          </p:cNvSpPr>
          <p:nvPr>
            <p:ph type="sldImg"/>
          </p:nvPr>
        </p:nvSpPr>
        <p:spPr>
          <a:xfrm>
            <a:off x="896938" y="731838"/>
            <a:ext cx="4875212" cy="3657600"/>
          </a:xfrm>
          <a:ln/>
        </p:spPr>
      </p:sp>
      <p:sp>
        <p:nvSpPr>
          <p:cNvPr id="266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ea typeface="ＭＳ Ｐゴシック" pitchFamily="34" charset="-128"/>
            </a:endParaRPr>
          </a:p>
        </p:txBody>
      </p:sp>
    </p:spTree>
    <p:extLst>
      <p:ext uri="{BB962C8B-B14F-4D97-AF65-F5344CB8AC3E}">
        <p14:creationId xmlns:p14="http://schemas.microsoft.com/office/powerpoint/2010/main" val="326340609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ea typeface="ＭＳ Ｐゴシック" pitchFamily="34" charset="-128"/>
              </a:defRPr>
            </a:lvl1pPr>
            <a:lvl2pPr marL="729503" indent="-280578" eaLnBrk="0" hangingPunct="0">
              <a:spcBef>
                <a:spcPct val="30000"/>
              </a:spcBef>
              <a:defRPr sz="1200">
                <a:solidFill>
                  <a:schemeClr val="tx1"/>
                </a:solidFill>
                <a:latin typeface="Arial" charset="0"/>
                <a:ea typeface="ＭＳ Ｐゴシック" pitchFamily="34" charset="-128"/>
              </a:defRPr>
            </a:lvl2pPr>
            <a:lvl3pPr marL="1122312" indent="-224462" eaLnBrk="0" hangingPunct="0">
              <a:spcBef>
                <a:spcPct val="30000"/>
              </a:spcBef>
              <a:defRPr sz="1200">
                <a:solidFill>
                  <a:schemeClr val="tx1"/>
                </a:solidFill>
                <a:latin typeface="Arial" charset="0"/>
                <a:ea typeface="ＭＳ Ｐゴシック" pitchFamily="34" charset="-128"/>
              </a:defRPr>
            </a:lvl3pPr>
            <a:lvl4pPr marL="1571236" indent="-224462" eaLnBrk="0" hangingPunct="0">
              <a:spcBef>
                <a:spcPct val="30000"/>
              </a:spcBef>
              <a:defRPr sz="1200">
                <a:solidFill>
                  <a:schemeClr val="tx1"/>
                </a:solidFill>
                <a:latin typeface="Arial" charset="0"/>
                <a:ea typeface="ＭＳ Ｐゴシック" pitchFamily="34" charset="-128"/>
              </a:defRPr>
            </a:lvl4pPr>
            <a:lvl5pPr marL="2020161" indent="-224462" eaLnBrk="0" hangingPunct="0">
              <a:spcBef>
                <a:spcPct val="30000"/>
              </a:spcBef>
              <a:defRPr sz="1200">
                <a:solidFill>
                  <a:schemeClr val="tx1"/>
                </a:solidFill>
                <a:latin typeface="Arial" charset="0"/>
                <a:ea typeface="ＭＳ Ｐゴシック" pitchFamily="34" charset="-128"/>
              </a:defRPr>
            </a:lvl5pPr>
            <a:lvl6pPr marL="2469086" indent="-224462" eaLnBrk="0" fontAlgn="base" hangingPunct="0">
              <a:spcBef>
                <a:spcPct val="30000"/>
              </a:spcBef>
              <a:spcAft>
                <a:spcPct val="0"/>
              </a:spcAft>
              <a:defRPr sz="1200">
                <a:solidFill>
                  <a:schemeClr val="tx1"/>
                </a:solidFill>
                <a:latin typeface="Arial" charset="0"/>
                <a:ea typeface="ＭＳ Ｐゴシック" pitchFamily="34" charset="-128"/>
              </a:defRPr>
            </a:lvl6pPr>
            <a:lvl7pPr marL="2918010" indent="-224462" eaLnBrk="0" fontAlgn="base" hangingPunct="0">
              <a:spcBef>
                <a:spcPct val="30000"/>
              </a:spcBef>
              <a:spcAft>
                <a:spcPct val="0"/>
              </a:spcAft>
              <a:defRPr sz="1200">
                <a:solidFill>
                  <a:schemeClr val="tx1"/>
                </a:solidFill>
                <a:latin typeface="Arial" charset="0"/>
                <a:ea typeface="ＭＳ Ｐゴシック" pitchFamily="34" charset="-128"/>
              </a:defRPr>
            </a:lvl7pPr>
            <a:lvl8pPr marL="3366935" indent="-224462" eaLnBrk="0" fontAlgn="base" hangingPunct="0">
              <a:spcBef>
                <a:spcPct val="30000"/>
              </a:spcBef>
              <a:spcAft>
                <a:spcPct val="0"/>
              </a:spcAft>
              <a:defRPr sz="1200">
                <a:solidFill>
                  <a:schemeClr val="tx1"/>
                </a:solidFill>
                <a:latin typeface="Arial" charset="0"/>
                <a:ea typeface="ＭＳ Ｐゴシック" pitchFamily="34" charset="-128"/>
              </a:defRPr>
            </a:lvl8pPr>
            <a:lvl9pPr marL="3815860" indent="-224462" eaLnBrk="0" fontAlgn="base" hangingPunct="0">
              <a:spcBef>
                <a:spcPct val="30000"/>
              </a:spcBef>
              <a:spcAft>
                <a:spcPct val="0"/>
              </a:spcAft>
              <a:defRPr sz="1200">
                <a:solidFill>
                  <a:schemeClr val="tx1"/>
                </a:solidFill>
                <a:latin typeface="Arial" charset="0"/>
                <a:ea typeface="ＭＳ Ｐゴシック" pitchFamily="34" charset="-128"/>
              </a:defRPr>
            </a:lvl9pPr>
          </a:lstStyle>
          <a:p>
            <a:pPr>
              <a:spcBef>
                <a:spcPct val="0"/>
              </a:spcBef>
              <a:defRPr/>
            </a:pPr>
            <a:fld id="{20B6E7E6-83C5-4441-9B82-1C572FEFF020}" type="slidenum">
              <a:rPr lang="en-GB" altLang="en-US" smtClean="0"/>
              <a:pPr>
                <a:spcBef>
                  <a:spcPct val="0"/>
                </a:spcBef>
                <a:defRPr/>
              </a:pPr>
              <a:t>41</a:t>
            </a:fld>
            <a:endParaRPr lang="en-GB" altLang="en-US"/>
          </a:p>
        </p:txBody>
      </p:sp>
      <p:sp>
        <p:nvSpPr>
          <p:cNvPr id="26627" name="Rectangle 2"/>
          <p:cNvSpPr>
            <a:spLocks noGrp="1" noRot="1" noChangeAspect="1" noChangeArrowheads="1" noTextEdit="1"/>
          </p:cNvSpPr>
          <p:nvPr>
            <p:ph type="sldImg"/>
          </p:nvPr>
        </p:nvSpPr>
        <p:spPr>
          <a:xfrm>
            <a:off x="896938" y="731838"/>
            <a:ext cx="4875212" cy="3657600"/>
          </a:xfrm>
          <a:ln/>
        </p:spPr>
      </p:sp>
      <p:sp>
        <p:nvSpPr>
          <p:cNvPr id="266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i="1"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1200" i="1"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1200" i="1"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1200" i="1" dirty="0"/>
          </a:p>
          <a:p>
            <a:endParaRPr lang="en-GB" altLang="en-US" dirty="0">
              <a:ea typeface="ＭＳ Ｐゴシック" pitchFamily="34" charset="-128"/>
            </a:endParaRPr>
          </a:p>
        </p:txBody>
      </p:sp>
    </p:spTree>
    <p:extLst>
      <p:ext uri="{BB962C8B-B14F-4D97-AF65-F5344CB8AC3E}">
        <p14:creationId xmlns:p14="http://schemas.microsoft.com/office/powerpoint/2010/main" val="85719715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ea typeface="ＭＳ Ｐゴシック" pitchFamily="34" charset="-128"/>
              </a:defRPr>
            </a:lvl1pPr>
            <a:lvl2pPr marL="729503" indent="-280578" eaLnBrk="0" hangingPunct="0">
              <a:spcBef>
                <a:spcPct val="30000"/>
              </a:spcBef>
              <a:defRPr sz="1200">
                <a:solidFill>
                  <a:schemeClr val="tx1"/>
                </a:solidFill>
                <a:latin typeface="Arial" charset="0"/>
                <a:ea typeface="ＭＳ Ｐゴシック" pitchFamily="34" charset="-128"/>
              </a:defRPr>
            </a:lvl2pPr>
            <a:lvl3pPr marL="1122312" indent="-224462" eaLnBrk="0" hangingPunct="0">
              <a:spcBef>
                <a:spcPct val="30000"/>
              </a:spcBef>
              <a:defRPr sz="1200">
                <a:solidFill>
                  <a:schemeClr val="tx1"/>
                </a:solidFill>
                <a:latin typeface="Arial" charset="0"/>
                <a:ea typeface="ＭＳ Ｐゴシック" pitchFamily="34" charset="-128"/>
              </a:defRPr>
            </a:lvl3pPr>
            <a:lvl4pPr marL="1571236" indent="-224462" eaLnBrk="0" hangingPunct="0">
              <a:spcBef>
                <a:spcPct val="30000"/>
              </a:spcBef>
              <a:defRPr sz="1200">
                <a:solidFill>
                  <a:schemeClr val="tx1"/>
                </a:solidFill>
                <a:latin typeface="Arial" charset="0"/>
                <a:ea typeface="ＭＳ Ｐゴシック" pitchFamily="34" charset="-128"/>
              </a:defRPr>
            </a:lvl4pPr>
            <a:lvl5pPr marL="2020161" indent="-224462" eaLnBrk="0" hangingPunct="0">
              <a:spcBef>
                <a:spcPct val="30000"/>
              </a:spcBef>
              <a:defRPr sz="1200">
                <a:solidFill>
                  <a:schemeClr val="tx1"/>
                </a:solidFill>
                <a:latin typeface="Arial" charset="0"/>
                <a:ea typeface="ＭＳ Ｐゴシック" pitchFamily="34" charset="-128"/>
              </a:defRPr>
            </a:lvl5pPr>
            <a:lvl6pPr marL="2469086" indent="-224462" eaLnBrk="0" fontAlgn="base" hangingPunct="0">
              <a:spcBef>
                <a:spcPct val="30000"/>
              </a:spcBef>
              <a:spcAft>
                <a:spcPct val="0"/>
              </a:spcAft>
              <a:defRPr sz="1200">
                <a:solidFill>
                  <a:schemeClr val="tx1"/>
                </a:solidFill>
                <a:latin typeface="Arial" charset="0"/>
                <a:ea typeface="ＭＳ Ｐゴシック" pitchFamily="34" charset="-128"/>
              </a:defRPr>
            </a:lvl6pPr>
            <a:lvl7pPr marL="2918010" indent="-224462" eaLnBrk="0" fontAlgn="base" hangingPunct="0">
              <a:spcBef>
                <a:spcPct val="30000"/>
              </a:spcBef>
              <a:spcAft>
                <a:spcPct val="0"/>
              </a:spcAft>
              <a:defRPr sz="1200">
                <a:solidFill>
                  <a:schemeClr val="tx1"/>
                </a:solidFill>
                <a:latin typeface="Arial" charset="0"/>
                <a:ea typeface="ＭＳ Ｐゴシック" pitchFamily="34" charset="-128"/>
              </a:defRPr>
            </a:lvl7pPr>
            <a:lvl8pPr marL="3366935" indent="-224462" eaLnBrk="0" fontAlgn="base" hangingPunct="0">
              <a:spcBef>
                <a:spcPct val="30000"/>
              </a:spcBef>
              <a:spcAft>
                <a:spcPct val="0"/>
              </a:spcAft>
              <a:defRPr sz="1200">
                <a:solidFill>
                  <a:schemeClr val="tx1"/>
                </a:solidFill>
                <a:latin typeface="Arial" charset="0"/>
                <a:ea typeface="ＭＳ Ｐゴシック" pitchFamily="34" charset="-128"/>
              </a:defRPr>
            </a:lvl8pPr>
            <a:lvl9pPr marL="3815860" indent="-224462" eaLnBrk="0" fontAlgn="base" hangingPunct="0">
              <a:spcBef>
                <a:spcPct val="30000"/>
              </a:spcBef>
              <a:spcAft>
                <a:spcPct val="0"/>
              </a:spcAft>
              <a:defRPr sz="1200">
                <a:solidFill>
                  <a:schemeClr val="tx1"/>
                </a:solidFill>
                <a:latin typeface="Arial" charset="0"/>
                <a:ea typeface="ＭＳ Ｐゴシック" pitchFamily="34" charset="-128"/>
              </a:defRPr>
            </a:lvl9pPr>
          </a:lstStyle>
          <a:p>
            <a:pPr>
              <a:spcBef>
                <a:spcPct val="0"/>
              </a:spcBef>
              <a:defRPr/>
            </a:pPr>
            <a:fld id="{20B6E7E6-83C5-4441-9B82-1C572FEFF020}" type="slidenum">
              <a:rPr lang="en-GB" altLang="en-US" smtClean="0"/>
              <a:pPr>
                <a:spcBef>
                  <a:spcPct val="0"/>
                </a:spcBef>
                <a:defRPr/>
              </a:pPr>
              <a:t>42</a:t>
            </a:fld>
            <a:endParaRPr lang="en-GB" altLang="en-US"/>
          </a:p>
        </p:txBody>
      </p:sp>
      <p:sp>
        <p:nvSpPr>
          <p:cNvPr id="26627" name="Rectangle 2"/>
          <p:cNvSpPr>
            <a:spLocks noGrp="1" noRot="1" noChangeAspect="1" noChangeArrowheads="1" noTextEdit="1"/>
          </p:cNvSpPr>
          <p:nvPr>
            <p:ph type="sldImg"/>
          </p:nvPr>
        </p:nvSpPr>
        <p:spPr>
          <a:xfrm>
            <a:off x="896938" y="731838"/>
            <a:ext cx="4875212" cy="3657600"/>
          </a:xfrm>
          <a:ln/>
        </p:spPr>
      </p:sp>
      <p:sp>
        <p:nvSpPr>
          <p:cNvPr id="266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b="1" dirty="0">
              <a:ea typeface="ＭＳ Ｐゴシック" pitchFamily="34" charset="-128"/>
            </a:endParaRPr>
          </a:p>
        </p:txBody>
      </p:sp>
    </p:spTree>
    <p:extLst>
      <p:ext uri="{BB962C8B-B14F-4D97-AF65-F5344CB8AC3E}">
        <p14:creationId xmlns:p14="http://schemas.microsoft.com/office/powerpoint/2010/main" val="373581035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ea typeface="ＭＳ Ｐゴシック" pitchFamily="34" charset="-128"/>
              </a:defRPr>
            </a:lvl1pPr>
            <a:lvl2pPr marL="729503" indent="-280578" eaLnBrk="0" hangingPunct="0">
              <a:spcBef>
                <a:spcPct val="30000"/>
              </a:spcBef>
              <a:defRPr sz="1200">
                <a:solidFill>
                  <a:schemeClr val="tx1"/>
                </a:solidFill>
                <a:latin typeface="Arial" charset="0"/>
                <a:ea typeface="ＭＳ Ｐゴシック" pitchFamily="34" charset="-128"/>
              </a:defRPr>
            </a:lvl2pPr>
            <a:lvl3pPr marL="1122312" indent="-224462" eaLnBrk="0" hangingPunct="0">
              <a:spcBef>
                <a:spcPct val="30000"/>
              </a:spcBef>
              <a:defRPr sz="1200">
                <a:solidFill>
                  <a:schemeClr val="tx1"/>
                </a:solidFill>
                <a:latin typeface="Arial" charset="0"/>
                <a:ea typeface="ＭＳ Ｐゴシック" pitchFamily="34" charset="-128"/>
              </a:defRPr>
            </a:lvl3pPr>
            <a:lvl4pPr marL="1571236" indent="-224462" eaLnBrk="0" hangingPunct="0">
              <a:spcBef>
                <a:spcPct val="30000"/>
              </a:spcBef>
              <a:defRPr sz="1200">
                <a:solidFill>
                  <a:schemeClr val="tx1"/>
                </a:solidFill>
                <a:latin typeface="Arial" charset="0"/>
                <a:ea typeface="ＭＳ Ｐゴシック" pitchFamily="34" charset="-128"/>
              </a:defRPr>
            </a:lvl4pPr>
            <a:lvl5pPr marL="2020161" indent="-224462" eaLnBrk="0" hangingPunct="0">
              <a:spcBef>
                <a:spcPct val="30000"/>
              </a:spcBef>
              <a:defRPr sz="1200">
                <a:solidFill>
                  <a:schemeClr val="tx1"/>
                </a:solidFill>
                <a:latin typeface="Arial" charset="0"/>
                <a:ea typeface="ＭＳ Ｐゴシック" pitchFamily="34" charset="-128"/>
              </a:defRPr>
            </a:lvl5pPr>
            <a:lvl6pPr marL="2469086" indent="-224462" eaLnBrk="0" fontAlgn="base" hangingPunct="0">
              <a:spcBef>
                <a:spcPct val="30000"/>
              </a:spcBef>
              <a:spcAft>
                <a:spcPct val="0"/>
              </a:spcAft>
              <a:defRPr sz="1200">
                <a:solidFill>
                  <a:schemeClr val="tx1"/>
                </a:solidFill>
                <a:latin typeface="Arial" charset="0"/>
                <a:ea typeface="ＭＳ Ｐゴシック" pitchFamily="34" charset="-128"/>
              </a:defRPr>
            </a:lvl6pPr>
            <a:lvl7pPr marL="2918010" indent="-224462" eaLnBrk="0" fontAlgn="base" hangingPunct="0">
              <a:spcBef>
                <a:spcPct val="30000"/>
              </a:spcBef>
              <a:spcAft>
                <a:spcPct val="0"/>
              </a:spcAft>
              <a:defRPr sz="1200">
                <a:solidFill>
                  <a:schemeClr val="tx1"/>
                </a:solidFill>
                <a:latin typeface="Arial" charset="0"/>
                <a:ea typeface="ＭＳ Ｐゴシック" pitchFamily="34" charset="-128"/>
              </a:defRPr>
            </a:lvl7pPr>
            <a:lvl8pPr marL="3366935" indent="-224462" eaLnBrk="0" fontAlgn="base" hangingPunct="0">
              <a:spcBef>
                <a:spcPct val="30000"/>
              </a:spcBef>
              <a:spcAft>
                <a:spcPct val="0"/>
              </a:spcAft>
              <a:defRPr sz="1200">
                <a:solidFill>
                  <a:schemeClr val="tx1"/>
                </a:solidFill>
                <a:latin typeface="Arial" charset="0"/>
                <a:ea typeface="ＭＳ Ｐゴシック" pitchFamily="34" charset="-128"/>
              </a:defRPr>
            </a:lvl8pPr>
            <a:lvl9pPr marL="3815860" indent="-224462" eaLnBrk="0" fontAlgn="base" hangingPunct="0">
              <a:spcBef>
                <a:spcPct val="30000"/>
              </a:spcBef>
              <a:spcAft>
                <a:spcPct val="0"/>
              </a:spcAft>
              <a:defRPr sz="1200">
                <a:solidFill>
                  <a:schemeClr val="tx1"/>
                </a:solidFill>
                <a:latin typeface="Arial" charset="0"/>
                <a:ea typeface="ＭＳ Ｐゴシック" pitchFamily="34" charset="-128"/>
              </a:defRPr>
            </a:lvl9pPr>
          </a:lstStyle>
          <a:p>
            <a:pPr>
              <a:spcBef>
                <a:spcPct val="0"/>
              </a:spcBef>
              <a:defRPr/>
            </a:pPr>
            <a:fld id="{20B6E7E6-83C5-4441-9B82-1C572FEFF020}" type="slidenum">
              <a:rPr lang="en-GB" altLang="en-US" smtClean="0"/>
              <a:pPr>
                <a:spcBef>
                  <a:spcPct val="0"/>
                </a:spcBef>
                <a:defRPr/>
              </a:pPr>
              <a:t>43</a:t>
            </a:fld>
            <a:endParaRPr lang="en-GB" altLang="en-US"/>
          </a:p>
        </p:txBody>
      </p:sp>
      <p:sp>
        <p:nvSpPr>
          <p:cNvPr id="26627" name="Rectangle 2"/>
          <p:cNvSpPr>
            <a:spLocks noGrp="1" noRot="1" noChangeAspect="1" noChangeArrowheads="1" noTextEdit="1"/>
          </p:cNvSpPr>
          <p:nvPr>
            <p:ph type="sldImg"/>
          </p:nvPr>
        </p:nvSpPr>
        <p:spPr>
          <a:xfrm>
            <a:off x="896938" y="731838"/>
            <a:ext cx="4875212" cy="3657600"/>
          </a:xfrm>
          <a:ln/>
        </p:spPr>
      </p:sp>
      <p:sp>
        <p:nvSpPr>
          <p:cNvPr id="266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b="1" dirty="0">
              <a:ea typeface="ＭＳ Ｐゴシック" pitchFamily="34" charset="-128"/>
            </a:endParaRPr>
          </a:p>
        </p:txBody>
      </p:sp>
    </p:spTree>
    <p:extLst>
      <p:ext uri="{BB962C8B-B14F-4D97-AF65-F5344CB8AC3E}">
        <p14:creationId xmlns:p14="http://schemas.microsoft.com/office/powerpoint/2010/main" val="46828527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F1B1BB3-E097-4A23-A1D0-2A682C1DADCC}" type="slidenum">
              <a:rPr lang="en-GB" smtClean="0"/>
              <a:pPr/>
              <a:t>44</a:t>
            </a:fld>
            <a:endParaRPr lang="en-GB" dirty="0"/>
          </a:p>
        </p:txBody>
      </p:sp>
    </p:spTree>
    <p:extLst>
      <p:ext uri="{BB962C8B-B14F-4D97-AF65-F5344CB8AC3E}">
        <p14:creationId xmlns:p14="http://schemas.microsoft.com/office/powerpoint/2010/main" val="176700317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ea typeface="ＭＳ Ｐゴシック" pitchFamily="34" charset="-128"/>
              </a:defRPr>
            </a:lvl1pPr>
            <a:lvl2pPr marL="729503" indent="-280578" eaLnBrk="0" hangingPunct="0">
              <a:spcBef>
                <a:spcPct val="30000"/>
              </a:spcBef>
              <a:defRPr sz="1200">
                <a:solidFill>
                  <a:schemeClr val="tx1"/>
                </a:solidFill>
                <a:latin typeface="Arial" charset="0"/>
                <a:ea typeface="ＭＳ Ｐゴシック" pitchFamily="34" charset="-128"/>
              </a:defRPr>
            </a:lvl2pPr>
            <a:lvl3pPr marL="1122312" indent="-224462" eaLnBrk="0" hangingPunct="0">
              <a:spcBef>
                <a:spcPct val="30000"/>
              </a:spcBef>
              <a:defRPr sz="1200">
                <a:solidFill>
                  <a:schemeClr val="tx1"/>
                </a:solidFill>
                <a:latin typeface="Arial" charset="0"/>
                <a:ea typeface="ＭＳ Ｐゴシック" pitchFamily="34" charset="-128"/>
              </a:defRPr>
            </a:lvl3pPr>
            <a:lvl4pPr marL="1571236" indent="-224462" eaLnBrk="0" hangingPunct="0">
              <a:spcBef>
                <a:spcPct val="30000"/>
              </a:spcBef>
              <a:defRPr sz="1200">
                <a:solidFill>
                  <a:schemeClr val="tx1"/>
                </a:solidFill>
                <a:latin typeface="Arial" charset="0"/>
                <a:ea typeface="ＭＳ Ｐゴシック" pitchFamily="34" charset="-128"/>
              </a:defRPr>
            </a:lvl4pPr>
            <a:lvl5pPr marL="2020161" indent="-224462" eaLnBrk="0" hangingPunct="0">
              <a:spcBef>
                <a:spcPct val="30000"/>
              </a:spcBef>
              <a:defRPr sz="1200">
                <a:solidFill>
                  <a:schemeClr val="tx1"/>
                </a:solidFill>
                <a:latin typeface="Arial" charset="0"/>
                <a:ea typeface="ＭＳ Ｐゴシック" pitchFamily="34" charset="-128"/>
              </a:defRPr>
            </a:lvl5pPr>
            <a:lvl6pPr marL="2469086" indent="-224462" eaLnBrk="0" fontAlgn="base" hangingPunct="0">
              <a:spcBef>
                <a:spcPct val="30000"/>
              </a:spcBef>
              <a:spcAft>
                <a:spcPct val="0"/>
              </a:spcAft>
              <a:defRPr sz="1200">
                <a:solidFill>
                  <a:schemeClr val="tx1"/>
                </a:solidFill>
                <a:latin typeface="Arial" charset="0"/>
                <a:ea typeface="ＭＳ Ｐゴシック" pitchFamily="34" charset="-128"/>
              </a:defRPr>
            </a:lvl6pPr>
            <a:lvl7pPr marL="2918010" indent="-224462" eaLnBrk="0" fontAlgn="base" hangingPunct="0">
              <a:spcBef>
                <a:spcPct val="30000"/>
              </a:spcBef>
              <a:spcAft>
                <a:spcPct val="0"/>
              </a:spcAft>
              <a:defRPr sz="1200">
                <a:solidFill>
                  <a:schemeClr val="tx1"/>
                </a:solidFill>
                <a:latin typeface="Arial" charset="0"/>
                <a:ea typeface="ＭＳ Ｐゴシック" pitchFamily="34" charset="-128"/>
              </a:defRPr>
            </a:lvl7pPr>
            <a:lvl8pPr marL="3366935" indent="-224462" eaLnBrk="0" fontAlgn="base" hangingPunct="0">
              <a:spcBef>
                <a:spcPct val="30000"/>
              </a:spcBef>
              <a:spcAft>
                <a:spcPct val="0"/>
              </a:spcAft>
              <a:defRPr sz="1200">
                <a:solidFill>
                  <a:schemeClr val="tx1"/>
                </a:solidFill>
                <a:latin typeface="Arial" charset="0"/>
                <a:ea typeface="ＭＳ Ｐゴシック" pitchFamily="34" charset="-128"/>
              </a:defRPr>
            </a:lvl8pPr>
            <a:lvl9pPr marL="3815860" indent="-224462" eaLnBrk="0" fontAlgn="base" hangingPunct="0">
              <a:spcBef>
                <a:spcPct val="30000"/>
              </a:spcBef>
              <a:spcAft>
                <a:spcPct val="0"/>
              </a:spcAft>
              <a:defRPr sz="1200">
                <a:solidFill>
                  <a:schemeClr val="tx1"/>
                </a:solidFill>
                <a:latin typeface="Arial" charset="0"/>
                <a:ea typeface="ＭＳ Ｐゴシック" pitchFamily="34" charset="-128"/>
              </a:defRPr>
            </a:lvl9pPr>
          </a:lstStyle>
          <a:p>
            <a:pPr>
              <a:spcBef>
                <a:spcPct val="0"/>
              </a:spcBef>
              <a:defRPr/>
            </a:pPr>
            <a:fld id="{20B6E7E6-83C5-4441-9B82-1C572FEFF020}" type="slidenum">
              <a:rPr lang="en-GB" altLang="en-US" smtClean="0"/>
              <a:pPr>
                <a:spcBef>
                  <a:spcPct val="0"/>
                </a:spcBef>
                <a:defRPr/>
              </a:pPr>
              <a:t>45</a:t>
            </a:fld>
            <a:endParaRPr lang="en-GB" altLang="en-US"/>
          </a:p>
        </p:txBody>
      </p:sp>
      <p:sp>
        <p:nvSpPr>
          <p:cNvPr id="26627" name="Rectangle 2"/>
          <p:cNvSpPr>
            <a:spLocks noGrp="1" noRot="1" noChangeAspect="1" noChangeArrowheads="1" noTextEdit="1"/>
          </p:cNvSpPr>
          <p:nvPr>
            <p:ph type="sldImg"/>
          </p:nvPr>
        </p:nvSpPr>
        <p:spPr>
          <a:xfrm>
            <a:off x="896938" y="731838"/>
            <a:ext cx="4875212" cy="3657600"/>
          </a:xfrm>
          <a:ln/>
        </p:spPr>
      </p:sp>
      <p:sp>
        <p:nvSpPr>
          <p:cNvPr id="266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ea typeface="ＭＳ Ｐゴシック" pitchFamily="34" charset="-128"/>
            </a:endParaRPr>
          </a:p>
        </p:txBody>
      </p:sp>
    </p:spTree>
    <p:extLst>
      <p:ext uri="{BB962C8B-B14F-4D97-AF65-F5344CB8AC3E}">
        <p14:creationId xmlns:p14="http://schemas.microsoft.com/office/powerpoint/2010/main" val="126708025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ea typeface="ＭＳ Ｐゴシック" pitchFamily="34" charset="-128"/>
              </a:defRPr>
            </a:lvl1pPr>
            <a:lvl2pPr marL="729503" indent="-280578" eaLnBrk="0" hangingPunct="0">
              <a:spcBef>
                <a:spcPct val="30000"/>
              </a:spcBef>
              <a:defRPr sz="1200">
                <a:solidFill>
                  <a:schemeClr val="tx1"/>
                </a:solidFill>
                <a:latin typeface="Arial" charset="0"/>
                <a:ea typeface="ＭＳ Ｐゴシック" pitchFamily="34" charset="-128"/>
              </a:defRPr>
            </a:lvl2pPr>
            <a:lvl3pPr marL="1122312" indent="-224462" eaLnBrk="0" hangingPunct="0">
              <a:spcBef>
                <a:spcPct val="30000"/>
              </a:spcBef>
              <a:defRPr sz="1200">
                <a:solidFill>
                  <a:schemeClr val="tx1"/>
                </a:solidFill>
                <a:latin typeface="Arial" charset="0"/>
                <a:ea typeface="ＭＳ Ｐゴシック" pitchFamily="34" charset="-128"/>
              </a:defRPr>
            </a:lvl3pPr>
            <a:lvl4pPr marL="1571236" indent="-224462" eaLnBrk="0" hangingPunct="0">
              <a:spcBef>
                <a:spcPct val="30000"/>
              </a:spcBef>
              <a:defRPr sz="1200">
                <a:solidFill>
                  <a:schemeClr val="tx1"/>
                </a:solidFill>
                <a:latin typeface="Arial" charset="0"/>
                <a:ea typeface="ＭＳ Ｐゴシック" pitchFamily="34" charset="-128"/>
              </a:defRPr>
            </a:lvl4pPr>
            <a:lvl5pPr marL="2020161" indent="-224462" eaLnBrk="0" hangingPunct="0">
              <a:spcBef>
                <a:spcPct val="30000"/>
              </a:spcBef>
              <a:defRPr sz="1200">
                <a:solidFill>
                  <a:schemeClr val="tx1"/>
                </a:solidFill>
                <a:latin typeface="Arial" charset="0"/>
                <a:ea typeface="ＭＳ Ｐゴシック" pitchFamily="34" charset="-128"/>
              </a:defRPr>
            </a:lvl5pPr>
            <a:lvl6pPr marL="2469086" indent="-224462" eaLnBrk="0" fontAlgn="base" hangingPunct="0">
              <a:spcBef>
                <a:spcPct val="30000"/>
              </a:spcBef>
              <a:spcAft>
                <a:spcPct val="0"/>
              </a:spcAft>
              <a:defRPr sz="1200">
                <a:solidFill>
                  <a:schemeClr val="tx1"/>
                </a:solidFill>
                <a:latin typeface="Arial" charset="0"/>
                <a:ea typeface="ＭＳ Ｐゴシック" pitchFamily="34" charset="-128"/>
              </a:defRPr>
            </a:lvl6pPr>
            <a:lvl7pPr marL="2918010" indent="-224462" eaLnBrk="0" fontAlgn="base" hangingPunct="0">
              <a:spcBef>
                <a:spcPct val="30000"/>
              </a:spcBef>
              <a:spcAft>
                <a:spcPct val="0"/>
              </a:spcAft>
              <a:defRPr sz="1200">
                <a:solidFill>
                  <a:schemeClr val="tx1"/>
                </a:solidFill>
                <a:latin typeface="Arial" charset="0"/>
                <a:ea typeface="ＭＳ Ｐゴシック" pitchFamily="34" charset="-128"/>
              </a:defRPr>
            </a:lvl7pPr>
            <a:lvl8pPr marL="3366935" indent="-224462" eaLnBrk="0" fontAlgn="base" hangingPunct="0">
              <a:spcBef>
                <a:spcPct val="30000"/>
              </a:spcBef>
              <a:spcAft>
                <a:spcPct val="0"/>
              </a:spcAft>
              <a:defRPr sz="1200">
                <a:solidFill>
                  <a:schemeClr val="tx1"/>
                </a:solidFill>
                <a:latin typeface="Arial" charset="0"/>
                <a:ea typeface="ＭＳ Ｐゴシック" pitchFamily="34" charset="-128"/>
              </a:defRPr>
            </a:lvl8pPr>
            <a:lvl9pPr marL="3815860" indent="-224462" eaLnBrk="0" fontAlgn="base" hangingPunct="0">
              <a:spcBef>
                <a:spcPct val="30000"/>
              </a:spcBef>
              <a:spcAft>
                <a:spcPct val="0"/>
              </a:spcAft>
              <a:defRPr sz="1200">
                <a:solidFill>
                  <a:schemeClr val="tx1"/>
                </a:solidFill>
                <a:latin typeface="Arial" charset="0"/>
                <a:ea typeface="ＭＳ Ｐゴシック" pitchFamily="34" charset="-128"/>
              </a:defRPr>
            </a:lvl9pPr>
          </a:lstStyle>
          <a:p>
            <a:pPr>
              <a:spcBef>
                <a:spcPct val="0"/>
              </a:spcBef>
              <a:defRPr/>
            </a:pPr>
            <a:fld id="{20B6E7E6-83C5-4441-9B82-1C572FEFF020}" type="slidenum">
              <a:rPr lang="en-GB" altLang="en-US" smtClean="0"/>
              <a:pPr>
                <a:spcBef>
                  <a:spcPct val="0"/>
                </a:spcBef>
                <a:defRPr/>
              </a:pPr>
              <a:t>46</a:t>
            </a:fld>
            <a:endParaRPr lang="en-GB" altLang="en-US"/>
          </a:p>
        </p:txBody>
      </p:sp>
      <p:sp>
        <p:nvSpPr>
          <p:cNvPr id="26627" name="Rectangle 2"/>
          <p:cNvSpPr>
            <a:spLocks noGrp="1" noRot="1" noChangeAspect="1" noChangeArrowheads="1" noTextEdit="1"/>
          </p:cNvSpPr>
          <p:nvPr>
            <p:ph type="sldImg"/>
          </p:nvPr>
        </p:nvSpPr>
        <p:spPr>
          <a:xfrm>
            <a:off x="896938" y="731838"/>
            <a:ext cx="4875212" cy="3657600"/>
          </a:xfrm>
          <a:ln/>
        </p:spPr>
      </p:sp>
      <p:sp>
        <p:nvSpPr>
          <p:cNvPr id="266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ea typeface="ＭＳ Ｐゴシック" pitchFamily="34" charset="-128"/>
            </a:endParaRPr>
          </a:p>
        </p:txBody>
      </p:sp>
    </p:spTree>
    <p:extLst>
      <p:ext uri="{BB962C8B-B14F-4D97-AF65-F5344CB8AC3E}">
        <p14:creationId xmlns:p14="http://schemas.microsoft.com/office/powerpoint/2010/main" val="13851183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1818178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3" y="1516008"/>
            <a:ext cx="3870325"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dirty="0"/>
              <a:t>Click to edit Master text styles</a:t>
            </a:r>
          </a:p>
        </p:txBody>
      </p:sp>
    </p:spTree>
    <p:extLst>
      <p:ext uri="{BB962C8B-B14F-4D97-AF65-F5344CB8AC3E}">
        <p14:creationId xmlns:p14="http://schemas.microsoft.com/office/powerpoint/2010/main" val="1223219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143000" y="1122363"/>
            <a:ext cx="6858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12546221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628650" y="1825625"/>
            <a:ext cx="7886700" cy="364089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9374958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628650" y="1825625"/>
            <a:ext cx="386715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4648200" y="1825625"/>
            <a:ext cx="386715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8597904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630238" y="365125"/>
            <a:ext cx="78867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630238" y="2505075"/>
            <a:ext cx="3868737"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4629150" y="2505075"/>
            <a:ext cx="3887788"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803192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630238" y="457200"/>
            <a:ext cx="2949575"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3887788" y="457201"/>
            <a:ext cx="462915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17766250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630238" y="457200"/>
            <a:ext cx="2949575"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3887788" y="457199"/>
            <a:ext cx="462915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185246734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5.xml"/><Relationship Id="rId7" Type="http://schemas.openxmlformats.org/officeDocument/2006/relationships/theme" Target="../theme/theme2.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5" Type="http://schemas.openxmlformats.org/officeDocument/2006/relationships/slideLayout" Target="../slideLayouts/slideLayout7.xml"/><Relationship Id="rId4"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medium confidence">
            <a:extLst>
              <a:ext uri="{FF2B5EF4-FFF2-40B4-BE49-F238E27FC236}">
                <a16:creationId xmlns:a16="http://schemas.microsoft.com/office/drawing/2014/main" id="{94D6A193-B301-6B6C-B400-4D5D66BB3411}"/>
              </a:ext>
            </a:extLst>
          </p:cNvPr>
          <p:cNvPicPr>
            <a:picLocks noChangeAspect="1"/>
          </p:cNvPicPr>
          <p:nvPr userDrawn="1"/>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1959148081"/>
      </p:ext>
    </p:extLst>
  </p:cSld>
  <p:clrMap bg1="lt1" tx1="dk1" bg2="lt2" tx2="dk2" accent1="accent1" accent2="accent2" accent3="accent3" accent4="accent4" accent5="accent5" accent6="accent6" hlink="hlink" folHlink="folHlink"/>
  <p:sldLayoutIdLst>
    <p:sldLayoutId id="2147483675" r:id="rId1"/>
    <p:sldLayoutId id="2147483676"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8/27/2025</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userDrawn="1"/>
        </p:nvPicPr>
        <p:blipFill>
          <a:blip r:embed="rId8"/>
          <a:stretch>
            <a:fillRect/>
          </a:stretch>
        </p:blipFill>
        <p:spPr>
          <a:xfrm>
            <a:off x="0" y="0"/>
            <a:ext cx="9144000" cy="6858000"/>
          </a:xfrm>
          <a:prstGeom prst="rect">
            <a:avLst/>
          </a:prstGeom>
        </p:spPr>
      </p:pic>
    </p:spTree>
    <p:extLst>
      <p:ext uri="{BB962C8B-B14F-4D97-AF65-F5344CB8AC3E}">
        <p14:creationId xmlns:p14="http://schemas.microsoft.com/office/powerpoint/2010/main" val="3523183706"/>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5.xml"/><Relationship Id="rId4" Type="http://schemas.openxmlformats.org/officeDocument/2006/relationships/hyperlink" Target="https://research.senedd.wales/research-articles/curriculum-reform-the-digital-competence-framework/"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hwb.gov.wales/api/storage/1e388925-90c3-4a10-b076-a7fff89f7937/dcf-foundation-phase.pdf" TargetMode="External"/><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5.xml"/><Relationship Id="rId1" Type="http://schemas.openxmlformats.org/officeDocument/2006/relationships/video" Target="https://www.youtube.com/embed/FL1LUiqNITo?feature=oembed" TargetMode="External"/><Relationship Id="rId4" Type="http://schemas.openxmlformats.org/officeDocument/2006/relationships/image" Target="../media/image6.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9.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5.xml"/><Relationship Id="rId1" Type="http://schemas.openxmlformats.org/officeDocument/2006/relationships/slideLayout" Target="../slideLayouts/slideLayout5.xml"/><Relationship Id="rId4" Type="http://schemas.openxmlformats.org/officeDocument/2006/relationships/hyperlink" Target="https://hwb.gov.wales/storage/4373f5ea-f77e-4b10-a20f-4b06eb02f6a0/draft-statutory-guidance-languages-literacy-and-communication.pdf" TargetMode="Externa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3" Type="http://schemas.openxmlformats.org/officeDocument/2006/relationships/hyperlink" Target="https://www.tes.com/news/pupil-talk-6-questions-see-if-you-are-getting-it-right" TargetMode="External"/><Relationship Id="rId2" Type="http://schemas.openxmlformats.org/officeDocument/2006/relationships/notesSlide" Target="../notesSlides/notesSlide39.xml"/><Relationship Id="rId1" Type="http://schemas.openxmlformats.org/officeDocument/2006/relationships/slideLayout" Target="../slideLayouts/slideLayout4.xml"/><Relationship Id="rId4" Type="http://schemas.openxmlformats.org/officeDocument/2006/relationships/hyperlink" Target="https://www.oneeducation.co.uk/news-blog/silence-is-not-golden-the-importance-of-improving-oracy" TargetMode="External"/></Relationships>
</file>

<file path=ppt/slides/_rels/slide46.xml.rels><?xml version="1.0" encoding="UTF-8" standalone="yes"?>
<Relationships xmlns="http://schemas.openxmlformats.org/package/2006/relationships"><Relationship Id="rId3" Type="http://schemas.openxmlformats.org/officeDocument/2006/relationships/hyperlink" Target="https://hrreview.co.uk/hr-news/recruitment/lack-communication-skills-poses-problem-employers/55750" TargetMode="External"/><Relationship Id="rId2" Type="http://schemas.openxmlformats.org/officeDocument/2006/relationships/notesSlide" Target="../notesSlides/notesSlide40.xml"/><Relationship Id="rId1" Type="http://schemas.openxmlformats.org/officeDocument/2006/relationships/slideLayout" Target="../slideLayouts/slideLayout4.xml"/><Relationship Id="rId5" Type="http://schemas.openxmlformats.org/officeDocument/2006/relationships/hyperlink" Target="https://gov.wales/sites/default/files/pdf-versions/2022/3/4/1646322827/digital-strategy-wales.pdf" TargetMode="External"/><Relationship Id="rId4" Type="http://schemas.openxmlformats.org/officeDocument/2006/relationships/hyperlink" Target="https://hwb.gov.wales/storage/337437b8-cfe3-4305-ae32-f47ad82f3e76/digital-competence-framework-guidance-2018.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7E06FFB-A1DB-B9D6-C19A-B6F200C6B85E}"/>
              </a:ext>
            </a:extLst>
          </p:cNvPr>
          <p:cNvSpPr>
            <a:spLocks noGrp="1"/>
          </p:cNvSpPr>
          <p:nvPr>
            <p:ph type="title"/>
          </p:nvPr>
        </p:nvSpPr>
        <p:spPr>
          <a:xfrm>
            <a:off x="242455" y="1385456"/>
            <a:ext cx="4022117" cy="3738338"/>
          </a:xfrm>
        </p:spPr>
        <p:txBody>
          <a:bodyPr/>
          <a:lstStyle/>
          <a:p>
            <a:r>
              <a:rPr lang="en-GB" sz="3600" b="1" dirty="0"/>
              <a:t>ECEY5004C </a:t>
            </a:r>
            <a:br>
              <a:rPr lang="en-GB" sz="3600" dirty="0"/>
            </a:br>
            <a:r>
              <a:rPr lang="en-GB" sz="3600" dirty="0"/>
              <a:t>Iaith a Llythrennedd </a:t>
            </a:r>
            <a:r>
              <a:rPr lang="en-GB" sz="3600" dirty="0" err="1"/>
              <a:t>yn</a:t>
            </a:r>
            <a:r>
              <a:rPr lang="en-GB" sz="3600" dirty="0"/>
              <a:t> yr Oes </a:t>
            </a:r>
            <a:r>
              <a:rPr lang="en-GB" sz="3600" dirty="0" err="1"/>
              <a:t>Ddigidol</a:t>
            </a:r>
            <a:r>
              <a:rPr lang="en-GB" sz="3600" dirty="0"/>
              <a:t> </a:t>
            </a:r>
            <a:br>
              <a:rPr lang="en-GB" sz="3600" dirty="0"/>
            </a:br>
            <a:br>
              <a:rPr lang="en-GB" sz="3600" dirty="0"/>
            </a:br>
            <a:br>
              <a:rPr lang="en-GB" sz="3600" dirty="0"/>
            </a:br>
            <a:r>
              <a:rPr lang="en-GB" sz="3600" dirty="0" err="1"/>
              <a:t>Llafaredd</a:t>
            </a:r>
            <a:br>
              <a:rPr lang="en-GB" sz="4400" dirty="0"/>
            </a:br>
            <a:br>
              <a:rPr lang="en-GB" sz="4400" dirty="0"/>
            </a:br>
            <a:br>
              <a:rPr lang="en-GB" sz="4400" dirty="0"/>
            </a:br>
            <a:endParaRPr lang="en-GB" sz="4400" i="1" dirty="0">
              <a:solidFill>
                <a:schemeClr val="accent4">
                  <a:lumMod val="20000"/>
                  <a:lumOff val="80000"/>
                </a:schemeClr>
              </a:solidFill>
            </a:endParaRPr>
          </a:p>
        </p:txBody>
      </p:sp>
      <p:sp>
        <p:nvSpPr>
          <p:cNvPr id="2" name="Text Placeholder 1">
            <a:extLst>
              <a:ext uri="{FF2B5EF4-FFF2-40B4-BE49-F238E27FC236}">
                <a16:creationId xmlns:a16="http://schemas.microsoft.com/office/drawing/2014/main" id="{BADC0A30-BE25-DB7F-6367-EEDD0CD07380}"/>
              </a:ext>
            </a:extLst>
          </p:cNvPr>
          <p:cNvSpPr>
            <a:spLocks noGrp="1"/>
          </p:cNvSpPr>
          <p:nvPr>
            <p:ph type="body" sz="quarter" idx="10"/>
          </p:nvPr>
        </p:nvSpPr>
        <p:spPr>
          <a:xfrm>
            <a:off x="4391891" y="1385455"/>
            <a:ext cx="4509654" cy="3738995"/>
          </a:xfrm>
        </p:spPr>
        <p:txBody>
          <a:bodyPr/>
          <a:lstStyle/>
          <a:p>
            <a:pPr marL="0" lvl="0" indent="0" eaLnBrk="0" fontAlgn="base" hangingPunct="0">
              <a:spcAft>
                <a:spcPct val="0"/>
              </a:spcAft>
              <a:buNone/>
              <a:defRPr/>
            </a:pPr>
            <a:r>
              <a:rPr lang="en-GB" sz="3600" b="1" kern="0" dirty="0">
                <a:solidFill>
                  <a:schemeClr val="accent4">
                    <a:lumMod val="20000"/>
                    <a:lumOff val="80000"/>
                  </a:schemeClr>
                </a:solidFill>
                <a:latin typeface="Arial" panose="020B0604020202020204" pitchFamily="34" charset="0"/>
                <a:ea typeface="ＭＳ Ｐゴシック" charset="-128"/>
              </a:rPr>
              <a:t>ECEY5004</a:t>
            </a:r>
          </a:p>
          <a:p>
            <a:pPr marL="0" lvl="0" indent="0" eaLnBrk="0" fontAlgn="base" hangingPunct="0">
              <a:spcAft>
                <a:spcPct val="0"/>
              </a:spcAft>
              <a:buNone/>
              <a:defRPr/>
            </a:pPr>
            <a:r>
              <a:rPr lang="en-GB" sz="3600" kern="0" dirty="0">
                <a:solidFill>
                  <a:schemeClr val="accent4">
                    <a:lumMod val="20000"/>
                    <a:lumOff val="80000"/>
                  </a:schemeClr>
                </a:solidFill>
                <a:latin typeface="Arial" panose="020B0604020202020204" pitchFamily="34" charset="0"/>
                <a:ea typeface="ＭＳ Ｐゴシック" charset="-128"/>
              </a:rPr>
              <a:t>Language and Literacy in the Digital Age</a:t>
            </a:r>
          </a:p>
          <a:p>
            <a:pPr marL="0" lvl="0" indent="0" eaLnBrk="0" fontAlgn="base" hangingPunct="0">
              <a:spcAft>
                <a:spcPct val="0"/>
              </a:spcAft>
              <a:buNone/>
              <a:defRPr/>
            </a:pPr>
            <a:endParaRPr lang="en-GB" sz="3600" kern="0" dirty="0">
              <a:solidFill>
                <a:schemeClr val="accent4">
                  <a:lumMod val="20000"/>
                  <a:lumOff val="80000"/>
                </a:schemeClr>
              </a:solidFill>
              <a:ea typeface="ＭＳ Ｐゴシック" charset="-128"/>
            </a:endParaRPr>
          </a:p>
          <a:p>
            <a:pPr marL="0" lvl="0" indent="0" eaLnBrk="0" fontAlgn="base" hangingPunct="0">
              <a:spcAft>
                <a:spcPct val="0"/>
              </a:spcAft>
              <a:buNone/>
              <a:defRPr/>
            </a:pPr>
            <a:r>
              <a:rPr lang="en-GB" sz="3600" kern="0" dirty="0">
                <a:solidFill>
                  <a:schemeClr val="accent4">
                    <a:lumMod val="20000"/>
                    <a:lumOff val="80000"/>
                  </a:schemeClr>
                </a:solidFill>
                <a:latin typeface="Arial" panose="020B0604020202020204" pitchFamily="34" charset="0"/>
                <a:ea typeface="ＭＳ Ｐゴシック" charset="-128"/>
              </a:rPr>
              <a:t>Oracy</a:t>
            </a:r>
            <a:endParaRPr lang="cy-GB" sz="3600" kern="0" dirty="0">
              <a:solidFill>
                <a:schemeClr val="accent4">
                  <a:lumMod val="20000"/>
                  <a:lumOff val="80000"/>
                </a:schemeClr>
              </a:solidFill>
              <a:latin typeface="Arial"/>
              <a:ea typeface="ＭＳ Ｐゴシック" charset="-128"/>
            </a:endParaRPr>
          </a:p>
          <a:p>
            <a:endParaRPr lang="en-GB" dirty="0"/>
          </a:p>
        </p:txBody>
      </p:sp>
    </p:spTree>
    <p:extLst>
      <p:ext uri="{BB962C8B-B14F-4D97-AF65-F5344CB8AC3E}">
        <p14:creationId xmlns:p14="http://schemas.microsoft.com/office/powerpoint/2010/main" val="14207933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C645EF5-D069-8894-ADC1-5AD0C051121F}"/>
              </a:ext>
            </a:extLst>
          </p:cNvPr>
          <p:cNvSpPr>
            <a:spLocks noGrp="1"/>
          </p:cNvSpPr>
          <p:nvPr>
            <p:ph type="title"/>
          </p:nvPr>
        </p:nvSpPr>
        <p:spPr/>
        <p:txBody>
          <a:bodyPr>
            <a:normAutofit/>
          </a:bodyPr>
          <a:lstStyle/>
          <a:p>
            <a:pPr algn="ctr"/>
            <a:r>
              <a:rPr lang="cy-GB" dirty="0">
                <a:latin typeface="Arial" panose="020B0604020202020204" pitchFamily="34" charset="0"/>
                <a:cs typeface="Arial" panose="020B0604020202020204" pitchFamily="34" charset="0"/>
              </a:rPr>
              <a:t>Cynnwys</a:t>
            </a:r>
            <a:br>
              <a:rPr lang="cy-GB" dirty="0">
                <a:latin typeface="Arial" panose="020B0604020202020204" pitchFamily="34" charset="0"/>
                <a:cs typeface="Arial" panose="020B0604020202020204" pitchFamily="34" charset="0"/>
              </a:rPr>
            </a:br>
            <a:r>
              <a:rPr lang="cy-GB" dirty="0" err="1">
                <a:solidFill>
                  <a:srgbClr val="0070C0"/>
                </a:solidFill>
                <a:latin typeface="Arial" panose="020B0604020202020204" pitchFamily="34" charset="0"/>
                <a:cs typeface="Arial" panose="020B0604020202020204" pitchFamily="34" charset="0"/>
              </a:rPr>
              <a:t>Contents</a:t>
            </a:r>
            <a:endParaRPr lang="en-GB" dirty="0">
              <a:solidFill>
                <a:srgbClr val="0070C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460A7315-B909-41F8-CDDC-A839B65EC7CB}"/>
              </a:ext>
            </a:extLst>
          </p:cNvPr>
          <p:cNvSpPr>
            <a:spLocks noGrp="1"/>
          </p:cNvSpPr>
          <p:nvPr>
            <p:ph sz="half" idx="1"/>
          </p:nvPr>
        </p:nvSpPr>
        <p:spPr/>
        <p:txBody>
          <a:bodyPr/>
          <a:lstStyle/>
          <a:p>
            <a:pPr eaLnBrk="1" hangingPunct="1"/>
            <a:r>
              <a:rPr lang="en-GB" altLang="en-US" dirty="0">
                <a:latin typeface="Arial" panose="020B0604020202020204" pitchFamily="34" charset="0"/>
                <a:cs typeface="Arial" panose="020B0604020202020204" pitchFamily="34" charset="0"/>
              </a:rPr>
              <a:t>Llythrennedd </a:t>
            </a:r>
            <a:r>
              <a:rPr lang="en-GB" altLang="en-US" dirty="0" err="1">
                <a:latin typeface="Arial" panose="020B0604020202020204" pitchFamily="34" charset="0"/>
                <a:cs typeface="Arial" panose="020B0604020202020204" pitchFamily="34" charset="0"/>
              </a:rPr>
              <a:t>gynnar</a:t>
            </a:r>
            <a:r>
              <a:rPr lang="en-GB" altLang="en-US" dirty="0">
                <a:latin typeface="Arial" panose="020B0604020202020204" pitchFamily="34" charset="0"/>
                <a:cs typeface="Arial" panose="020B0604020202020204" pitchFamily="34" charset="0"/>
              </a:rPr>
              <a:t>;</a:t>
            </a:r>
          </a:p>
          <a:p>
            <a:pPr eaLnBrk="1" hangingPunct="1"/>
            <a:r>
              <a:rPr lang="en-GB" altLang="en-US" dirty="0" err="1">
                <a:latin typeface="Arial" panose="020B0604020202020204" pitchFamily="34" charset="0"/>
                <a:cs typeface="Arial" panose="020B0604020202020204" pitchFamily="34" charset="0"/>
              </a:rPr>
              <a:t>Cymwyseddau</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digidol</a:t>
            </a:r>
            <a:r>
              <a:rPr lang="en-GB" altLang="en-US" dirty="0">
                <a:latin typeface="Arial" panose="020B0604020202020204" pitchFamily="34" charset="0"/>
                <a:cs typeface="Arial" panose="020B0604020202020204" pitchFamily="34" charset="0"/>
              </a:rPr>
              <a:t>;</a:t>
            </a:r>
          </a:p>
          <a:p>
            <a:pPr eaLnBrk="1" hangingPunct="1"/>
            <a:r>
              <a:rPr lang="en-GB" altLang="en-US" dirty="0" err="1">
                <a:latin typeface="Arial" panose="020B0604020202020204" pitchFamily="34" charset="0"/>
                <a:cs typeface="Arial" panose="020B0604020202020204" pitchFamily="34" charset="0"/>
              </a:rPr>
              <a:t>Agweddau</a:t>
            </a:r>
            <a:r>
              <a:rPr lang="en-GB" altLang="en-US" dirty="0">
                <a:latin typeface="Arial" panose="020B0604020202020204" pitchFamily="34" charset="0"/>
                <a:cs typeface="Arial" panose="020B0604020202020204" pitchFamily="34" charset="0"/>
              </a:rPr>
              <a:t> at </a:t>
            </a:r>
            <a:r>
              <a:rPr lang="en-GB" altLang="en-US" dirty="0" err="1">
                <a:latin typeface="Arial" panose="020B0604020202020204" pitchFamily="34" charset="0"/>
                <a:cs typeface="Arial" panose="020B0604020202020204" pitchFamily="34" charset="0"/>
              </a:rPr>
              <a:t>lythrennedd</a:t>
            </a:r>
            <a:r>
              <a:rPr lang="en-GB" altLang="en-US" dirty="0">
                <a:latin typeface="Arial" panose="020B0604020202020204" pitchFamily="34" charset="0"/>
                <a:cs typeface="Arial" panose="020B0604020202020204" pitchFamily="34" charset="0"/>
              </a:rPr>
              <a:t>;</a:t>
            </a:r>
          </a:p>
          <a:p>
            <a:pPr eaLnBrk="1" hangingPunct="1"/>
            <a:r>
              <a:rPr lang="en-GB" altLang="en-US" dirty="0" err="1">
                <a:latin typeface="Arial" panose="020B0604020202020204" pitchFamily="34" charset="0"/>
                <a:cs typeface="Arial" panose="020B0604020202020204" pitchFamily="34" charset="0"/>
              </a:rPr>
              <a:t>Llafaredd</a:t>
            </a:r>
            <a:r>
              <a:rPr lang="en-GB" altLang="en-US" dirty="0">
                <a:latin typeface="Arial" panose="020B0604020202020204" pitchFamily="34" charset="0"/>
                <a:cs typeface="Arial" panose="020B0604020202020204" pitchFamily="34" charset="0"/>
              </a:rPr>
              <a:t>;</a:t>
            </a:r>
          </a:p>
          <a:p>
            <a:pPr marL="0" indent="0">
              <a:buNone/>
            </a:pPr>
            <a:endParaRPr lang="en-GB" dirty="0"/>
          </a:p>
        </p:txBody>
      </p:sp>
      <p:sp>
        <p:nvSpPr>
          <p:cNvPr id="6" name="Content Placeholder 5">
            <a:extLst>
              <a:ext uri="{FF2B5EF4-FFF2-40B4-BE49-F238E27FC236}">
                <a16:creationId xmlns:a16="http://schemas.microsoft.com/office/drawing/2014/main" id="{6D20C1C3-D0CD-D855-4E9F-66DEEC1AC0BC}"/>
              </a:ext>
            </a:extLst>
          </p:cNvPr>
          <p:cNvSpPr>
            <a:spLocks noGrp="1"/>
          </p:cNvSpPr>
          <p:nvPr>
            <p:ph sz="half" idx="2"/>
          </p:nvPr>
        </p:nvSpPr>
        <p:spPr/>
        <p:txBody>
          <a:bodyPr>
            <a:normAutofit/>
          </a:bodyPr>
          <a:lstStyle/>
          <a:p>
            <a:r>
              <a:rPr lang="en-GB" altLang="en-US" dirty="0">
                <a:solidFill>
                  <a:srgbClr val="0070C0"/>
                </a:solidFill>
                <a:latin typeface="Arial" panose="020B0604020202020204" pitchFamily="34" charset="0"/>
                <a:cs typeface="Arial" panose="020B0604020202020204" pitchFamily="34" charset="0"/>
              </a:rPr>
              <a:t>Early literacy;</a:t>
            </a:r>
          </a:p>
          <a:p>
            <a:r>
              <a:rPr lang="en-GB" altLang="en-US" dirty="0">
                <a:solidFill>
                  <a:srgbClr val="0070C0"/>
                </a:solidFill>
                <a:latin typeface="Arial" panose="020B0604020202020204" pitchFamily="34" charset="0"/>
                <a:cs typeface="Arial" panose="020B0604020202020204" pitchFamily="34" charset="0"/>
              </a:rPr>
              <a:t>Digital competencies;</a:t>
            </a:r>
          </a:p>
          <a:p>
            <a:r>
              <a:rPr lang="en-GB" altLang="en-US" dirty="0">
                <a:solidFill>
                  <a:srgbClr val="0070C0"/>
                </a:solidFill>
                <a:latin typeface="Arial" panose="020B0604020202020204" pitchFamily="34" charset="0"/>
                <a:cs typeface="Arial" panose="020B0604020202020204" pitchFamily="34" charset="0"/>
              </a:rPr>
              <a:t>Attitudes towards literacy;</a:t>
            </a:r>
          </a:p>
          <a:p>
            <a:r>
              <a:rPr lang="en-GB" altLang="en-US" dirty="0">
                <a:solidFill>
                  <a:srgbClr val="0070C0"/>
                </a:solidFill>
                <a:latin typeface="Arial" panose="020B0604020202020204" pitchFamily="34" charset="0"/>
                <a:cs typeface="Arial" panose="020B0604020202020204" pitchFamily="34" charset="0"/>
              </a:rPr>
              <a:t>Oracy;</a:t>
            </a:r>
          </a:p>
          <a:p>
            <a:pPr marL="0" indent="0">
              <a:buNone/>
            </a:pPr>
            <a:endParaRPr lang="en-GB" dirty="0">
              <a:solidFill>
                <a:srgbClr val="0070C0"/>
              </a:solidFill>
              <a:latin typeface="Arial" panose="020B0604020202020204" pitchFamily="34" charset="0"/>
              <a:cs typeface="Arial" panose="020B0604020202020204" pitchFamily="34" charset="0"/>
            </a:endParaRPr>
          </a:p>
          <a:p>
            <a:pPr marL="0" indent="0">
              <a:buNone/>
            </a:pPr>
            <a:endParaRPr lang="en-GB" sz="2400" dirty="0">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919929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C645EF5-D069-8894-ADC1-5AD0C051121F}"/>
              </a:ext>
            </a:extLst>
          </p:cNvPr>
          <p:cNvSpPr>
            <a:spLocks noGrp="1"/>
          </p:cNvSpPr>
          <p:nvPr>
            <p:ph type="title"/>
          </p:nvPr>
        </p:nvSpPr>
        <p:spPr/>
        <p:txBody>
          <a:bodyPr>
            <a:normAutofit/>
          </a:bodyPr>
          <a:lstStyle/>
          <a:p>
            <a:pPr algn="ctr"/>
            <a:r>
              <a:rPr lang="cy-GB" dirty="0">
                <a:latin typeface="Arial" panose="020B0604020202020204" pitchFamily="34" charset="0"/>
                <a:cs typeface="Arial" panose="020B0604020202020204" pitchFamily="34" charset="0"/>
              </a:rPr>
              <a:t>Cynnwys</a:t>
            </a:r>
            <a:br>
              <a:rPr lang="cy-GB" dirty="0">
                <a:latin typeface="Arial" panose="020B0604020202020204" pitchFamily="34" charset="0"/>
                <a:cs typeface="Arial" panose="020B0604020202020204" pitchFamily="34" charset="0"/>
              </a:rPr>
            </a:br>
            <a:r>
              <a:rPr lang="cy-GB" dirty="0" err="1">
                <a:solidFill>
                  <a:srgbClr val="0070C0"/>
                </a:solidFill>
                <a:latin typeface="Arial" panose="020B0604020202020204" pitchFamily="34" charset="0"/>
                <a:cs typeface="Arial" panose="020B0604020202020204" pitchFamily="34" charset="0"/>
              </a:rPr>
              <a:t>Contents</a:t>
            </a:r>
            <a:endParaRPr lang="en-GB" dirty="0">
              <a:solidFill>
                <a:srgbClr val="0070C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460A7315-B909-41F8-CDDC-A839B65EC7CB}"/>
              </a:ext>
            </a:extLst>
          </p:cNvPr>
          <p:cNvSpPr>
            <a:spLocks noGrp="1"/>
          </p:cNvSpPr>
          <p:nvPr>
            <p:ph sz="half" idx="1"/>
          </p:nvPr>
        </p:nvSpPr>
        <p:spPr/>
        <p: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‘Amgylcheddau </a:t>
            </a:r>
            <a:r>
              <a:rPr kumimoji="0" lang="en-GB" altLang="en-US" sz="2800" b="0" i="0" u="none" strike="noStrike" kern="1200" cap="none" spc="0" normalizeH="0" baseline="0" noProof="0" dirty="0" err="1">
                <a:ln>
                  <a:noFill/>
                </a:ln>
                <a:solidFill>
                  <a:prstClr val="black"/>
                </a:solidFill>
                <a:effectLst/>
                <a:uLnTx/>
                <a:uFillTx/>
                <a:latin typeface="Arial" panose="020B0604020202020204" pitchFamily="34" charset="0"/>
                <a:ea typeface="+mn-ea"/>
                <a:cs typeface="+mn-cs"/>
              </a:rPr>
              <a:t>siarad</a:t>
            </a:r>
            <a:r>
              <a:rPr kumimoji="0" lang="en-GB" altLang="en-US" sz="2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err="1">
                <a:ln>
                  <a:noFill/>
                </a:ln>
                <a:solidFill>
                  <a:prstClr val="black"/>
                </a:solidFill>
                <a:effectLst/>
                <a:uLnTx/>
                <a:uFillTx/>
                <a:latin typeface="Arial" panose="020B0604020202020204" pitchFamily="34" charset="0"/>
                <a:ea typeface="+mn-ea"/>
                <a:cs typeface="+mn-cs"/>
              </a:rPr>
              <a:t>Goblygiadau</a:t>
            </a:r>
            <a:r>
              <a:rPr kumimoji="0" lang="en-GB" altLang="en-US" sz="2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err="1">
                <a:ln>
                  <a:noFill/>
                </a:ln>
                <a:solidFill>
                  <a:prstClr val="black"/>
                </a:solidFill>
                <a:effectLst/>
                <a:uLnTx/>
                <a:uFillTx/>
                <a:latin typeface="Arial" panose="020B0604020202020204" pitchFamily="34" charset="0"/>
                <a:ea typeface="+mn-ea"/>
                <a:cs typeface="+mn-cs"/>
              </a:rPr>
              <a:t>Adrodd</a:t>
            </a:r>
            <a:r>
              <a:rPr kumimoji="0" lang="en-GB" altLang="en-US" sz="2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 </a:t>
            </a:r>
            <a:r>
              <a:rPr kumimoji="0" lang="en-GB" altLang="en-US" sz="2800" b="0" i="0" u="none" strike="noStrike" kern="1200" cap="none" spc="0" normalizeH="0" baseline="0" noProof="0" dirty="0" err="1">
                <a:ln>
                  <a:noFill/>
                </a:ln>
                <a:solidFill>
                  <a:prstClr val="black"/>
                </a:solidFill>
                <a:effectLst/>
                <a:uLnTx/>
                <a:uFillTx/>
                <a:latin typeface="Arial" panose="020B0604020202020204" pitchFamily="34" charset="0"/>
                <a:ea typeface="+mn-ea"/>
                <a:cs typeface="+mn-cs"/>
              </a:rPr>
              <a:t>stori</a:t>
            </a:r>
            <a:r>
              <a:rPr kumimoji="0" lang="en-GB" altLang="en-US" sz="2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 a </a:t>
            </a:r>
            <a:r>
              <a:rPr kumimoji="0" lang="en-GB" altLang="en-US" sz="2800" b="0" i="0" u="none" strike="noStrike" kern="1200" cap="none" spc="0" normalizeH="0" baseline="0" noProof="0" dirty="0" err="1">
                <a:ln>
                  <a:noFill/>
                </a:ln>
                <a:solidFill>
                  <a:prstClr val="black"/>
                </a:solidFill>
                <a:effectLst/>
                <a:uLnTx/>
                <a:uFillTx/>
                <a:latin typeface="Arial" panose="020B0604020202020204" pitchFamily="34" charset="0"/>
                <a:ea typeface="+mn-ea"/>
                <a:cs typeface="+mn-cs"/>
              </a:rPr>
              <a:t>llafaredd</a:t>
            </a:r>
            <a:r>
              <a:rPr kumimoji="0" lang="en-GB" altLang="en-US" sz="2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a:t>
            </a:r>
          </a:p>
          <a:p>
            <a:pPr marL="0" indent="0">
              <a:buNone/>
            </a:pPr>
            <a:endParaRPr lang="en-GB" dirty="0"/>
          </a:p>
        </p:txBody>
      </p:sp>
      <p:sp>
        <p:nvSpPr>
          <p:cNvPr id="6" name="Content Placeholder 5">
            <a:extLst>
              <a:ext uri="{FF2B5EF4-FFF2-40B4-BE49-F238E27FC236}">
                <a16:creationId xmlns:a16="http://schemas.microsoft.com/office/drawing/2014/main" id="{6D20C1C3-D0CD-D855-4E9F-66DEEC1AC0BC}"/>
              </a:ext>
            </a:extLst>
          </p:cNvPr>
          <p:cNvSpPr>
            <a:spLocks noGrp="1"/>
          </p:cNvSpPr>
          <p:nvPr>
            <p:ph sz="half" idx="2"/>
          </p:nvPr>
        </p:nvSpPr>
        <p:spPr/>
        <p:txBody>
          <a:bodyPr>
            <a:norm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a:ln>
                  <a:noFill/>
                </a:ln>
                <a:solidFill>
                  <a:srgbClr val="0070C0"/>
                </a:solidFill>
                <a:effectLst/>
                <a:uLnTx/>
                <a:uFillTx/>
                <a:latin typeface="Arial" panose="020B0604020202020204" pitchFamily="34" charset="0"/>
                <a:ea typeface="+mn-ea"/>
                <a:cs typeface="+mn-cs"/>
              </a:rPr>
              <a:t>‘Talking environments’;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a:ln>
                  <a:noFill/>
                </a:ln>
                <a:solidFill>
                  <a:srgbClr val="0070C0"/>
                </a:solidFill>
                <a:effectLst/>
                <a:uLnTx/>
                <a:uFillTx/>
                <a:latin typeface="Arial" panose="020B0604020202020204" pitchFamily="34" charset="0"/>
                <a:ea typeface="+mn-ea"/>
                <a:cs typeface="+mn-cs"/>
              </a:rPr>
              <a:t>Implications;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a:ln>
                  <a:noFill/>
                </a:ln>
                <a:solidFill>
                  <a:srgbClr val="0070C0"/>
                </a:solidFill>
                <a:effectLst/>
                <a:uLnTx/>
                <a:uFillTx/>
                <a:latin typeface="Arial" panose="020B0604020202020204" pitchFamily="34" charset="0"/>
                <a:ea typeface="+mn-ea"/>
                <a:cs typeface="+mn-cs"/>
              </a:rPr>
              <a:t>Storytelling and oracy.</a:t>
            </a:r>
          </a:p>
          <a:p>
            <a:pPr marL="0" indent="0">
              <a:buNone/>
            </a:pPr>
            <a:endParaRPr lang="en-GB" dirty="0">
              <a:solidFill>
                <a:srgbClr val="0070C0"/>
              </a:solidFill>
              <a:latin typeface="Arial" panose="020B0604020202020204" pitchFamily="34" charset="0"/>
              <a:cs typeface="Arial" panose="020B0604020202020204" pitchFamily="34" charset="0"/>
            </a:endParaRPr>
          </a:p>
          <a:p>
            <a:pPr marL="0" indent="0">
              <a:buNone/>
            </a:pPr>
            <a:endParaRPr lang="en-GB" sz="2400" dirty="0">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993803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B4C850-814A-11D5-03D2-659B812DE56F}"/>
              </a:ext>
            </a:extLst>
          </p:cNvPr>
          <p:cNvSpPr>
            <a:spLocks noGrp="1"/>
          </p:cNvSpPr>
          <p:nvPr>
            <p:ph type="title"/>
          </p:nvPr>
        </p:nvSpPr>
        <p:spPr>
          <a:xfrm>
            <a:off x="152400" y="588818"/>
            <a:ext cx="8991600" cy="1101870"/>
          </a:xfrm>
        </p:spPr>
        <p:txBody>
          <a:bodyPr>
            <a:normAutofit fontScale="90000"/>
          </a:bodyPr>
          <a:lstStyle/>
          <a:p>
            <a:pPr algn="ctr"/>
            <a:r>
              <a:rPr lang="en-GB" sz="4000" dirty="0" err="1">
                <a:latin typeface="Arial" panose="020B0604020202020204" pitchFamily="34" charset="0"/>
              </a:rPr>
              <a:t>Cymwyseddau</a:t>
            </a:r>
            <a:r>
              <a:rPr lang="en-GB" sz="4000" dirty="0">
                <a:latin typeface="Arial" panose="020B0604020202020204" pitchFamily="34" charset="0"/>
              </a:rPr>
              <a:t> </a:t>
            </a:r>
            <a:r>
              <a:rPr lang="en-GB" sz="4000" dirty="0" err="1">
                <a:latin typeface="Arial" panose="020B0604020202020204" pitchFamily="34" charset="0"/>
              </a:rPr>
              <a:t>trosglwyddadwy</a:t>
            </a:r>
            <a:r>
              <a:rPr lang="en-GB" sz="4000" dirty="0">
                <a:latin typeface="Arial" panose="020B0604020202020204" pitchFamily="34" charset="0"/>
              </a:rPr>
              <a:t> </a:t>
            </a:r>
            <a:r>
              <a:rPr lang="en-GB" sz="4000" dirty="0" err="1">
                <a:latin typeface="Arial" panose="020B0604020202020204" pitchFamily="34" charset="0"/>
              </a:rPr>
              <a:t>lefel</a:t>
            </a:r>
            <a:r>
              <a:rPr lang="en-GB" sz="4000" dirty="0">
                <a:latin typeface="Arial" panose="020B0604020202020204" pitchFamily="34" charset="0"/>
              </a:rPr>
              <a:t> </a:t>
            </a:r>
            <a:r>
              <a:rPr lang="en-GB" sz="4000" dirty="0" err="1">
                <a:latin typeface="Arial" panose="020B0604020202020204" pitchFamily="34" charset="0"/>
              </a:rPr>
              <a:t>uwch</a:t>
            </a:r>
            <a:br>
              <a:rPr lang="en-GB" sz="4000">
                <a:latin typeface="Arial" panose="020B0604020202020204" pitchFamily="34" charset="0"/>
              </a:rPr>
            </a:br>
            <a:r>
              <a:rPr lang="en-GB" sz="4000">
                <a:solidFill>
                  <a:srgbClr val="0070C0"/>
                </a:solidFill>
                <a:latin typeface="Arial" panose="020B0604020202020204" pitchFamily="34" charset="0"/>
              </a:rPr>
              <a:t>High-level transferable competencies</a:t>
            </a:r>
            <a:br>
              <a:rPr lang="en-GB" dirty="0">
                <a:latin typeface="Arial" panose="020B0604020202020204" pitchFamily="34" charset="0"/>
                <a:cs typeface="Arial" panose="020B0604020202020204" pitchFamily="34" charset="0"/>
              </a:rPr>
            </a:br>
            <a:endParaRPr lang="en-GB" dirty="0">
              <a:solidFill>
                <a:srgbClr val="0070C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37D272F7-3E2B-4BE4-BDF9-3E5D91419B41}"/>
              </a:ext>
            </a:extLst>
          </p:cNvPr>
          <p:cNvSpPr>
            <a:spLocks noGrp="1"/>
          </p:cNvSpPr>
          <p:nvPr>
            <p:ph sz="half" idx="1"/>
          </p:nvPr>
        </p:nvSpPr>
        <p:spPr/>
        <p:txBody>
          <a:bodyPr>
            <a:norm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Trefnu a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mn-ea"/>
                <a:cs typeface="+mn-cs"/>
              </a:rPr>
              <a:t>Chynllunio</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mn-ea"/>
                <a:cs typeface="+mn-cs"/>
              </a:rPr>
              <a:t>Ymchwilio</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 a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mn-ea"/>
                <a:cs typeface="+mn-cs"/>
              </a:rPr>
              <a:t>Chymryd</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mn-ea"/>
                <a:cs typeface="+mn-cs"/>
              </a:rPr>
              <a:t>nodiadau</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mn-ea"/>
                <a:cs typeface="+mn-cs"/>
              </a:rPr>
              <a:t>Trafod</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mn-ea"/>
                <a:cs typeface="+mn-cs"/>
              </a:rPr>
              <a:t>Cysylltu</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mn-ea"/>
                <a:cs typeface="+mn-cs"/>
              </a:rPr>
              <a:t>damcaniaeth</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 ag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mn-ea"/>
                <a:cs typeface="+mn-cs"/>
              </a:rPr>
              <a:t>arfer</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a:t>
            </a:r>
            <a:endParaRPr kumimoji="0" lang="en-US" sz="2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4" name="Content Placeholder 3">
            <a:extLst>
              <a:ext uri="{FF2B5EF4-FFF2-40B4-BE49-F238E27FC236}">
                <a16:creationId xmlns:a16="http://schemas.microsoft.com/office/drawing/2014/main" id="{D0B99306-88B1-4B4A-81DA-DC01F79E6EA7}"/>
              </a:ext>
            </a:extLst>
          </p:cNvPr>
          <p:cNvSpPr>
            <a:spLocks noGrp="1"/>
          </p:cNvSpPr>
          <p:nvPr>
            <p:ph sz="half" idx="2"/>
          </p:nvPr>
        </p:nvSpPr>
        <p:spPr/>
        <p:txBody>
          <a:bodyPr>
            <a:norm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srgbClr val="0070C0"/>
                </a:solidFill>
                <a:effectLst/>
                <a:uLnTx/>
                <a:uFillTx/>
                <a:latin typeface="Arial" panose="020B0604020202020204" pitchFamily="34" charset="0"/>
                <a:ea typeface="+mn-ea"/>
                <a:cs typeface="+mn-cs"/>
              </a:rPr>
              <a:t>Organisation and Planning;</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srgbClr val="0070C0"/>
                </a:solidFill>
                <a:effectLst/>
                <a:uLnTx/>
                <a:uFillTx/>
                <a:latin typeface="Arial" panose="020B0604020202020204" pitchFamily="34" charset="0"/>
                <a:ea typeface="+mn-ea"/>
                <a:cs typeface="+mn-cs"/>
              </a:rPr>
              <a:t>Researching and Note taking;</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srgbClr val="0070C0"/>
                </a:solidFill>
                <a:effectLst/>
                <a:uLnTx/>
                <a:uFillTx/>
                <a:latin typeface="Arial" panose="020B0604020202020204" pitchFamily="34" charset="0"/>
                <a:ea typeface="+mn-ea"/>
                <a:cs typeface="+mn-cs"/>
              </a:rPr>
              <a:t>Discussing;</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srgbClr val="0070C0"/>
                </a:solidFill>
                <a:effectLst/>
                <a:uLnTx/>
                <a:uFillTx/>
                <a:latin typeface="Arial" panose="020B0604020202020204" pitchFamily="34" charset="0"/>
                <a:ea typeface="+mn-ea"/>
                <a:cs typeface="+mn-cs"/>
              </a:rPr>
              <a:t>Linking theory to practice.</a:t>
            </a:r>
          </a:p>
        </p:txBody>
      </p:sp>
    </p:spTree>
    <p:extLst>
      <p:ext uri="{BB962C8B-B14F-4D97-AF65-F5344CB8AC3E}">
        <p14:creationId xmlns:p14="http://schemas.microsoft.com/office/powerpoint/2010/main" val="37567273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79FB9-0C21-BA88-DF19-7DDCBD72E3FE}"/>
              </a:ext>
            </a:extLst>
          </p:cNvPr>
          <p:cNvSpPr>
            <a:spLocks noGrp="1"/>
          </p:cNvSpPr>
          <p:nvPr>
            <p:ph type="title"/>
          </p:nvPr>
        </p:nvSpPr>
        <p:spPr/>
        <p:txBody>
          <a:bodyPr/>
          <a:lstStyle/>
          <a:p>
            <a:pPr algn="ctr"/>
            <a:r>
              <a:rPr lang="en-GB" altLang="en-US" sz="4400" dirty="0">
                <a:latin typeface="Arial" panose="020B0604020202020204" pitchFamily="34" charset="0"/>
              </a:rPr>
              <a:t>         Adnoddau		</a:t>
            </a:r>
            <a:br>
              <a:rPr lang="en-GB" altLang="en-US" sz="4400" dirty="0">
                <a:latin typeface="Arial" panose="020B0604020202020204" pitchFamily="34" charset="0"/>
              </a:rPr>
            </a:br>
            <a:r>
              <a:rPr lang="en-GB" altLang="en-US" sz="4400" dirty="0">
                <a:solidFill>
                  <a:srgbClr val="0070C0"/>
                </a:solidFill>
                <a:latin typeface="Arial" panose="020B0604020202020204" pitchFamily="34" charset="0"/>
              </a:rPr>
              <a:t>Resources</a:t>
            </a:r>
            <a:endParaRPr lang="en-GB" dirty="0"/>
          </a:p>
        </p:txBody>
      </p:sp>
      <p:sp>
        <p:nvSpPr>
          <p:cNvPr id="3" name="Content Placeholder 2">
            <a:extLst>
              <a:ext uri="{FF2B5EF4-FFF2-40B4-BE49-F238E27FC236}">
                <a16:creationId xmlns:a16="http://schemas.microsoft.com/office/drawing/2014/main" id="{BBA05E02-AA62-A6EC-2691-F35C874EA5B7}"/>
              </a:ext>
            </a:extLst>
          </p:cNvPr>
          <p:cNvSpPr>
            <a:spLocks noGrp="1"/>
          </p:cNvSpPr>
          <p:nvPr>
            <p:ph sz="half" idx="1"/>
          </p:nvPr>
        </p:nvSpPr>
        <p:spPr/>
        <p: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PP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mn-ea"/>
                <a:cs typeface="+mn-cs"/>
              </a:rPr>
              <a:t>ar</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mn-ea"/>
                <a:cs typeface="+mn-cs"/>
              </a:rPr>
              <a:t>gyfer</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 y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mn-ea"/>
                <a:cs typeface="+mn-cs"/>
              </a:rPr>
              <a:t>ddarlith</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mn-ea"/>
                <a:cs typeface="+mn-cs"/>
              </a:rPr>
              <a:t>Ymchwil</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mn-ea"/>
                <a:cs typeface="+mn-cs"/>
              </a:rPr>
              <a:t>Clipiau</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 </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mn-ea"/>
                <a:cs typeface="+mn-cs"/>
              </a:rPr>
              <a:t>fideo</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 a </a:t>
            </a:r>
            <a:r>
              <a:rPr lang="en-GB" dirty="0">
                <a:solidFill>
                  <a:prstClr val="black"/>
                </a:solidFill>
                <a:latin typeface="Arial" panose="020B0604020202020204" pitchFamily="34" charset="0"/>
              </a:rPr>
              <a:t>g</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mn-ea"/>
                <a:cs typeface="+mn-cs"/>
              </a:rPr>
              <a:t>wefannau</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mn-ea"/>
                <a:cs typeface="+mn-cs"/>
              </a:rPr>
              <a:t>Delweddau</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 a </a:t>
            </a:r>
            <a:r>
              <a:rPr lang="en-GB" dirty="0">
                <a:solidFill>
                  <a:prstClr val="black"/>
                </a:solidFill>
                <a:latin typeface="Arial" panose="020B0604020202020204" pitchFamily="34" charset="0"/>
              </a:rPr>
              <a:t>b</a:t>
            </a:r>
            <a:r>
              <a:rPr kumimoji="0" lang="en-GB" sz="2800" b="0" i="0" u="none" strike="noStrike" kern="1200" cap="none" spc="0" normalizeH="0" baseline="0" noProof="0" dirty="0" err="1">
                <a:ln>
                  <a:noFill/>
                </a:ln>
                <a:solidFill>
                  <a:prstClr val="black"/>
                </a:solidFill>
                <a:effectLst/>
                <a:uLnTx/>
                <a:uFillTx/>
                <a:latin typeface="Arial" panose="020B0604020202020204" pitchFamily="34" charset="0"/>
                <a:ea typeface="+mn-ea"/>
                <a:cs typeface="+mn-cs"/>
              </a:rPr>
              <a:t>logiau</a:t>
            </a:r>
            <a:r>
              <a:rPr kumimoji="0" lang="en-GB" sz="2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a:t>
            </a:r>
          </a:p>
          <a:p>
            <a:pPr marL="0" indent="0">
              <a:buNone/>
            </a:pPr>
            <a:endParaRPr lang="en-GB" dirty="0"/>
          </a:p>
        </p:txBody>
      </p:sp>
      <p:sp>
        <p:nvSpPr>
          <p:cNvPr id="4" name="Content Placeholder 3">
            <a:extLst>
              <a:ext uri="{FF2B5EF4-FFF2-40B4-BE49-F238E27FC236}">
                <a16:creationId xmlns:a16="http://schemas.microsoft.com/office/drawing/2014/main" id="{4B816BA9-448F-0F01-98F1-F382DC26D6DC}"/>
              </a:ext>
            </a:extLst>
          </p:cNvPr>
          <p:cNvSpPr>
            <a:spLocks noGrp="1"/>
          </p:cNvSpPr>
          <p:nvPr>
            <p:ph sz="half" idx="2"/>
          </p:nvPr>
        </p:nvSpPr>
        <p:spPr/>
        <p:txBody>
          <a:bodyPr/>
          <a:lstStyle/>
          <a:p>
            <a:r>
              <a:rPr lang="en-GB" dirty="0">
                <a:solidFill>
                  <a:srgbClr val="0070C0"/>
                </a:solidFill>
                <a:latin typeface="Arial" panose="020B0604020202020204" pitchFamily="34" charset="0"/>
                <a:cs typeface="Arial" panose="020B0604020202020204" pitchFamily="34" charset="0"/>
              </a:rPr>
              <a:t>PP for the lecture;</a:t>
            </a:r>
          </a:p>
          <a:p>
            <a:r>
              <a:rPr lang="en-GB" dirty="0">
                <a:solidFill>
                  <a:srgbClr val="0070C0"/>
                </a:solidFill>
                <a:latin typeface="Arial" panose="020B0604020202020204" pitchFamily="34" charset="0"/>
                <a:cs typeface="Arial" panose="020B0604020202020204" pitchFamily="34" charset="0"/>
              </a:rPr>
              <a:t>Research;</a:t>
            </a:r>
          </a:p>
          <a:p>
            <a:r>
              <a:rPr lang="en-GB" dirty="0">
                <a:solidFill>
                  <a:srgbClr val="0070C0"/>
                </a:solidFill>
                <a:latin typeface="Arial" panose="020B0604020202020204" pitchFamily="34" charset="0"/>
                <a:cs typeface="Arial" panose="020B0604020202020204" pitchFamily="34" charset="0"/>
              </a:rPr>
              <a:t>Video clips and websites;</a:t>
            </a:r>
          </a:p>
          <a:p>
            <a:r>
              <a:rPr lang="en-GB" dirty="0">
                <a:solidFill>
                  <a:srgbClr val="0070C0"/>
                </a:solidFill>
                <a:latin typeface="Arial" panose="020B0604020202020204" pitchFamily="34" charset="0"/>
                <a:cs typeface="Arial" panose="020B0604020202020204" pitchFamily="34" charset="0"/>
              </a:rPr>
              <a:t>Images and blogs.</a:t>
            </a:r>
          </a:p>
          <a:p>
            <a:pPr marL="0" indent="0">
              <a:buNone/>
            </a:pPr>
            <a:endParaRPr lang="en-GB" dirty="0"/>
          </a:p>
        </p:txBody>
      </p:sp>
    </p:spTree>
    <p:extLst>
      <p:ext uri="{BB962C8B-B14F-4D97-AF65-F5344CB8AC3E}">
        <p14:creationId xmlns:p14="http://schemas.microsoft.com/office/powerpoint/2010/main" val="8276632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75696A-65C2-34A3-2D27-1184A21F5F73}"/>
              </a:ext>
            </a:extLst>
          </p:cNvPr>
          <p:cNvSpPr>
            <a:spLocks noGrp="1"/>
          </p:cNvSpPr>
          <p:nvPr>
            <p:ph type="title"/>
          </p:nvPr>
        </p:nvSpPr>
        <p:spPr>
          <a:xfrm>
            <a:off x="628650" y="365125"/>
            <a:ext cx="7886700" cy="831627"/>
          </a:xfrm>
        </p:spPr>
        <p:txBody>
          <a:bodyPr/>
          <a:lstStyle/>
          <a:p>
            <a:pPr algn="ctr"/>
            <a:r>
              <a:rPr lang="en-GB" dirty="0" err="1">
                <a:latin typeface="Arial" panose="020B0604020202020204" pitchFamily="34" charset="0"/>
                <a:cs typeface="Arial" panose="020B0604020202020204" pitchFamily="34" charset="0"/>
              </a:rPr>
              <a:t>Termau</a:t>
            </a:r>
            <a:endParaRPr lang="en-GB" dirty="0">
              <a:latin typeface="Arial" panose="020B0604020202020204" pitchFamily="34" charset="0"/>
              <a:cs typeface="Arial" panose="020B0604020202020204" pitchFamily="34" charset="0"/>
            </a:endParaRPr>
          </a:p>
        </p:txBody>
      </p:sp>
      <p:sp>
        <p:nvSpPr>
          <p:cNvPr id="5" name="Content Placeholder 4">
            <a:extLst>
              <a:ext uri="{FF2B5EF4-FFF2-40B4-BE49-F238E27FC236}">
                <a16:creationId xmlns:a16="http://schemas.microsoft.com/office/drawing/2014/main" id="{517F75D7-538E-71E6-73C2-E8723B101809}"/>
              </a:ext>
            </a:extLst>
          </p:cNvPr>
          <p:cNvSpPr>
            <a:spLocks noGrp="1"/>
          </p:cNvSpPr>
          <p:nvPr>
            <p:ph idx="1"/>
          </p:nvPr>
        </p:nvSpPr>
        <p:spPr>
          <a:xfrm>
            <a:off x="251520" y="1484784"/>
            <a:ext cx="8712968" cy="4464495"/>
          </a:xfrm>
        </p:spPr>
        <p:txBody>
          <a:bodyPr>
            <a:normAutofit fontScale="92500" lnSpcReduction="20000"/>
          </a:bodyPr>
          <a:lstStyle/>
          <a:p>
            <a:r>
              <a:rPr lang="cy-GB" b="1" dirty="0">
                <a:latin typeface="Arial" panose="020B0604020202020204" pitchFamily="34" charset="0"/>
                <a:cs typeface="Arial" panose="020B0604020202020204" pitchFamily="34" charset="0"/>
              </a:rPr>
              <a:t>Cymhwysedd digidol </a:t>
            </a:r>
            <a:r>
              <a:rPr lang="cy-GB" dirty="0">
                <a:latin typeface="Arial" panose="020B0604020202020204" pitchFamily="34" charset="0"/>
                <a:cs typeface="Arial" panose="020B0604020202020204" pitchFamily="34" charset="0"/>
              </a:rPr>
              <a:t>– y sgiliau, yr wybodaeth a'r agweddau sy'n galluogi unigolion i ddefnyddio technolegau digidol yn effeithiol;</a:t>
            </a:r>
          </a:p>
          <a:p>
            <a:r>
              <a:rPr lang="cy-GB" b="1" dirty="0">
                <a:latin typeface="Arial" panose="020B0604020202020204" pitchFamily="34" charset="0"/>
                <a:cs typeface="Arial" panose="020B0604020202020204" pitchFamily="34" charset="0"/>
              </a:rPr>
              <a:t>Fframwaith</a:t>
            </a:r>
            <a:r>
              <a:rPr lang="cy-GB" dirty="0">
                <a:latin typeface="Arial" panose="020B0604020202020204" pitchFamily="34" charset="0"/>
                <a:cs typeface="Arial" panose="020B0604020202020204" pitchFamily="34" charset="0"/>
              </a:rPr>
              <a:t> – dull strwythuredig neu set o ganllawiau a ddefnyddir i gefnogi datblygiad rhywbeth; </a:t>
            </a:r>
          </a:p>
          <a:p>
            <a:r>
              <a:rPr lang="cy-GB" b="1" dirty="0">
                <a:latin typeface="Arial" panose="020B0604020202020204" pitchFamily="34" charset="0"/>
                <a:cs typeface="Arial" panose="020B0604020202020204" pitchFamily="34" charset="0"/>
              </a:rPr>
              <a:t>Llefaredd</a:t>
            </a:r>
            <a:r>
              <a:rPr lang="cy-GB" dirty="0">
                <a:latin typeface="Arial" panose="020B0604020202020204" pitchFamily="34" charset="0"/>
                <a:cs typeface="Arial" panose="020B0604020202020204" pitchFamily="34" charset="0"/>
              </a:rPr>
              <a:t> – y gallu i fynegi eich hun yn rhugl, yn ogystal â deall iaith lafar;</a:t>
            </a:r>
          </a:p>
          <a:p>
            <a:r>
              <a:rPr lang="cy-GB" b="1" dirty="0">
                <a:latin typeface="Arial" panose="020B0604020202020204" pitchFamily="34" charset="0"/>
                <a:cs typeface="Arial" panose="020B0604020202020204" pitchFamily="34" charset="0"/>
              </a:rPr>
              <a:t>Llythrennedd digidol </a:t>
            </a:r>
            <a:r>
              <a:rPr lang="cy-GB" dirty="0">
                <a:latin typeface="Arial" panose="020B0604020202020204" pitchFamily="34" charset="0"/>
                <a:cs typeface="Arial" panose="020B0604020202020204" pitchFamily="34" charset="0"/>
              </a:rPr>
              <a:t>– y gallu i ddefnyddio ystod o dechnolegau digidol i archwilio, asesu a chynhyrchu gwybodaeth;</a:t>
            </a:r>
          </a:p>
          <a:p>
            <a:r>
              <a:rPr lang="cy-GB" b="1" dirty="0">
                <a:latin typeface="Arial" panose="020B0604020202020204" pitchFamily="34" charset="0"/>
                <a:cs typeface="Arial" panose="020B0604020202020204" pitchFamily="34" charset="0"/>
              </a:rPr>
              <a:t>Rhyngweithio</a:t>
            </a:r>
            <a:r>
              <a:rPr lang="cy-GB" dirty="0">
                <a:latin typeface="Arial" panose="020B0604020202020204" pitchFamily="34" charset="0"/>
                <a:cs typeface="Arial" panose="020B0604020202020204" pitchFamily="34" charset="0"/>
              </a:rPr>
              <a:t> – cyfnewid gwybodaeth sy'n digwydd mewn gwahanol ffurfiau (cyfathrebu geiriol, ystumiau corfforol, cyfnewidfeydd digidol);</a:t>
            </a:r>
          </a:p>
        </p:txBody>
      </p:sp>
    </p:spTree>
    <p:extLst>
      <p:ext uri="{BB962C8B-B14F-4D97-AF65-F5344CB8AC3E}">
        <p14:creationId xmlns:p14="http://schemas.microsoft.com/office/powerpoint/2010/main" val="24990037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7F7F16-974D-FB74-E836-28F55B285923}"/>
              </a:ext>
            </a:extLst>
          </p:cNvPr>
          <p:cNvSpPr>
            <a:spLocks noGrp="1"/>
          </p:cNvSpPr>
          <p:nvPr>
            <p:ph type="title"/>
          </p:nvPr>
        </p:nvSpPr>
        <p:spPr>
          <a:xfrm>
            <a:off x="628650" y="365125"/>
            <a:ext cx="7886700" cy="687611"/>
          </a:xfrm>
        </p:spPr>
        <p:txBody>
          <a:bodyPr>
            <a:normAutofit fontScale="90000"/>
          </a:bodyPr>
          <a:lstStyle/>
          <a:p>
            <a:pPr algn="ctr"/>
            <a:r>
              <a:rPr lang="en-GB" dirty="0">
                <a:solidFill>
                  <a:srgbClr val="0070C0"/>
                </a:solidFill>
                <a:latin typeface="Arial" panose="020B0604020202020204" pitchFamily="34" charset="0"/>
                <a:cs typeface="Arial" panose="020B0604020202020204" pitchFamily="34" charset="0"/>
              </a:rPr>
              <a:t>Glossary</a:t>
            </a:r>
          </a:p>
        </p:txBody>
      </p:sp>
      <p:sp>
        <p:nvSpPr>
          <p:cNvPr id="5" name="Content Placeholder 4">
            <a:extLst>
              <a:ext uri="{FF2B5EF4-FFF2-40B4-BE49-F238E27FC236}">
                <a16:creationId xmlns:a16="http://schemas.microsoft.com/office/drawing/2014/main" id="{A12EA74E-4647-24D4-C300-8FEF8BCCCC97}"/>
              </a:ext>
            </a:extLst>
          </p:cNvPr>
          <p:cNvSpPr>
            <a:spLocks noGrp="1"/>
          </p:cNvSpPr>
          <p:nvPr>
            <p:ph idx="1"/>
          </p:nvPr>
        </p:nvSpPr>
        <p:spPr>
          <a:xfrm>
            <a:off x="179512" y="1484784"/>
            <a:ext cx="8856984" cy="4464497"/>
          </a:xfrm>
        </p:spPr>
        <p:txBody>
          <a:bodyPr>
            <a:normAutofit fontScale="92500" lnSpcReduction="10000"/>
          </a:bodyPr>
          <a:lstStyle/>
          <a:p>
            <a:r>
              <a:rPr lang="en-GB" b="1" dirty="0">
                <a:solidFill>
                  <a:srgbClr val="0070C0"/>
                </a:solidFill>
                <a:latin typeface="Arial" panose="020B0604020202020204" pitchFamily="34" charset="0"/>
                <a:cs typeface="Arial" panose="020B0604020202020204" pitchFamily="34" charset="0"/>
              </a:rPr>
              <a:t>Digital competence </a:t>
            </a:r>
            <a:r>
              <a:rPr lang="en-GB" dirty="0">
                <a:solidFill>
                  <a:srgbClr val="0070C0"/>
                </a:solidFill>
                <a:latin typeface="Arial" panose="020B0604020202020204" pitchFamily="34" charset="0"/>
                <a:cs typeface="Arial" panose="020B0604020202020204" pitchFamily="34" charset="0"/>
              </a:rPr>
              <a:t>– the skills, knowledge and attitudes that enables individuals to use digital technologies effectively;</a:t>
            </a:r>
          </a:p>
          <a:p>
            <a:r>
              <a:rPr lang="en-GB" b="1" dirty="0">
                <a:solidFill>
                  <a:srgbClr val="0070C0"/>
                </a:solidFill>
                <a:latin typeface="Arial" panose="020B0604020202020204" pitchFamily="34" charset="0"/>
                <a:cs typeface="Arial" panose="020B0604020202020204" pitchFamily="34" charset="0"/>
              </a:rPr>
              <a:t>Digital literacy </a:t>
            </a:r>
            <a:r>
              <a:rPr lang="en-GB" dirty="0">
                <a:solidFill>
                  <a:srgbClr val="0070C0"/>
                </a:solidFill>
                <a:latin typeface="Arial" panose="020B0604020202020204" pitchFamily="34" charset="0"/>
                <a:cs typeface="Arial" panose="020B0604020202020204" pitchFamily="34" charset="0"/>
              </a:rPr>
              <a:t>– the ability to use a range of digital technologies to explore, assess and produce information;</a:t>
            </a:r>
          </a:p>
          <a:p>
            <a:r>
              <a:rPr lang="en-GB" b="1" dirty="0">
                <a:solidFill>
                  <a:srgbClr val="0070C0"/>
                </a:solidFill>
                <a:latin typeface="Arial" panose="020B0604020202020204" pitchFamily="34" charset="0"/>
                <a:cs typeface="Arial" panose="020B0604020202020204" pitchFamily="34" charset="0"/>
              </a:rPr>
              <a:t>Framework</a:t>
            </a:r>
            <a:r>
              <a:rPr lang="en-GB" dirty="0">
                <a:solidFill>
                  <a:srgbClr val="0070C0"/>
                </a:solidFill>
                <a:latin typeface="Arial" panose="020B0604020202020204" pitchFamily="34" charset="0"/>
                <a:cs typeface="Arial" panose="020B0604020202020204" pitchFamily="34" charset="0"/>
              </a:rPr>
              <a:t> – a structured approach or set of guidelines used to support the development of something; </a:t>
            </a:r>
          </a:p>
          <a:p>
            <a:r>
              <a:rPr lang="en-GB" b="1" dirty="0">
                <a:solidFill>
                  <a:srgbClr val="0070C0"/>
                </a:solidFill>
                <a:latin typeface="Arial" panose="020B0604020202020204" pitchFamily="34" charset="0"/>
                <a:cs typeface="Arial" panose="020B0604020202020204" pitchFamily="34" charset="0"/>
              </a:rPr>
              <a:t>Interaction </a:t>
            </a:r>
            <a:r>
              <a:rPr lang="en-GB" dirty="0">
                <a:solidFill>
                  <a:srgbClr val="0070C0"/>
                </a:solidFill>
                <a:latin typeface="Arial" panose="020B0604020202020204" pitchFamily="34" charset="0"/>
                <a:cs typeface="Arial" panose="020B0604020202020204" pitchFamily="34" charset="0"/>
              </a:rPr>
              <a:t>– an exchange of information that occurs in various forms (verbal communication, physical gestures, digital exchanges);</a:t>
            </a:r>
          </a:p>
          <a:p>
            <a:r>
              <a:rPr lang="en-GB" b="1" dirty="0">
                <a:solidFill>
                  <a:srgbClr val="0070C0"/>
                </a:solidFill>
                <a:latin typeface="Arial" panose="020B0604020202020204" pitchFamily="34" charset="0"/>
                <a:cs typeface="Arial" panose="020B0604020202020204" pitchFamily="34" charset="0"/>
              </a:rPr>
              <a:t>Oracy</a:t>
            </a:r>
            <a:r>
              <a:rPr lang="en-GB" dirty="0">
                <a:solidFill>
                  <a:srgbClr val="0070C0"/>
                </a:solidFill>
                <a:latin typeface="Arial" panose="020B0604020202020204" pitchFamily="34" charset="0"/>
                <a:cs typeface="Arial" panose="020B0604020202020204" pitchFamily="34" charset="0"/>
              </a:rPr>
              <a:t> – the ability to express oneself fluently, as well as to understand spoken language.</a:t>
            </a:r>
          </a:p>
          <a:p>
            <a:endParaRPr lang="en-GB" dirty="0">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20254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628650" y="365127"/>
            <a:ext cx="7886700" cy="975642"/>
          </a:xfrm>
        </p:spPr>
        <p:txBody>
          <a:bodyPr>
            <a:noAutofit/>
          </a:bodyPr>
          <a:lstStyle/>
          <a:p>
            <a:pPr algn="ctr" eaLnBrk="1" hangingPunct="1"/>
            <a:r>
              <a:rPr lang="en-GB" altLang="en-US" sz="4000" dirty="0">
                <a:latin typeface="Arial" panose="020B0604020202020204" pitchFamily="34" charset="0"/>
                <a:cs typeface="Arial" panose="020B0604020202020204" pitchFamily="34" charset="0"/>
              </a:rPr>
              <a:t>Llythrennedd </a:t>
            </a:r>
            <a:r>
              <a:rPr lang="en-GB" altLang="en-US" sz="4000" dirty="0" err="1">
                <a:latin typeface="Arial" panose="020B0604020202020204" pitchFamily="34" charset="0"/>
                <a:cs typeface="Arial" panose="020B0604020202020204" pitchFamily="34" charset="0"/>
              </a:rPr>
              <a:t>gynnar</a:t>
            </a:r>
            <a:br>
              <a:rPr lang="en-GB" altLang="en-US" sz="4000" dirty="0">
                <a:latin typeface="Arial" panose="020B0604020202020204" pitchFamily="34" charset="0"/>
                <a:cs typeface="Arial" panose="020B0604020202020204" pitchFamily="34" charset="0"/>
              </a:rPr>
            </a:br>
            <a:r>
              <a:rPr lang="en-GB" altLang="en-US" sz="4000" dirty="0">
                <a:solidFill>
                  <a:srgbClr val="0070C0"/>
                </a:solidFill>
                <a:latin typeface="Arial" panose="020B0604020202020204" pitchFamily="34" charset="0"/>
                <a:cs typeface="Arial" panose="020B0604020202020204" pitchFamily="34" charset="0"/>
              </a:rPr>
              <a:t>Early literacy</a:t>
            </a:r>
          </a:p>
        </p:txBody>
      </p:sp>
      <p:sp>
        <p:nvSpPr>
          <p:cNvPr id="2" name="Content Placeholder 1"/>
          <p:cNvSpPr>
            <a:spLocks noGrp="1"/>
          </p:cNvSpPr>
          <p:nvPr>
            <p:ph sz="half" idx="1"/>
          </p:nvPr>
        </p:nvSpPr>
        <p:spPr>
          <a:xfrm>
            <a:off x="0" y="1600201"/>
            <a:ext cx="4495800" cy="3989040"/>
          </a:xfrm>
        </p:spPr>
        <p:txBody>
          <a:bodyPr>
            <a:normAutofit fontScale="92500" lnSpcReduction="10000"/>
          </a:bodyPr>
          <a:lstStyle/>
          <a:p>
            <a:r>
              <a:rPr lang="en-GB" dirty="0" err="1">
                <a:latin typeface="Arial" panose="020B0604020202020204" pitchFamily="34" charset="0"/>
                <a:cs typeface="Arial" panose="020B0604020202020204" pitchFamily="34" charset="0"/>
              </a:rPr>
              <a:t>Siarad</a:t>
            </a:r>
            <a:r>
              <a:rPr lang="en-GB" dirty="0">
                <a:latin typeface="Arial" panose="020B0604020202020204" pitchFamily="34" charset="0"/>
                <a:cs typeface="Arial" panose="020B0604020202020204" pitchFamily="34" charset="0"/>
              </a:rPr>
              <a:t>/</a:t>
            </a:r>
            <a:r>
              <a:rPr lang="en-GB" dirty="0" err="1">
                <a:latin typeface="Arial" panose="020B0604020202020204" pitchFamily="34" charset="0"/>
                <a:cs typeface="Arial" panose="020B0604020202020204" pitchFamily="34" charset="0"/>
              </a:rPr>
              <a:t>Lleferydd</a:t>
            </a:r>
            <a:r>
              <a:rPr lang="en-GB" dirty="0">
                <a:latin typeface="Arial" panose="020B0604020202020204" pitchFamily="34" charset="0"/>
                <a:cs typeface="Arial" panose="020B0604020202020204" pitchFamily="34" charset="0"/>
              </a:rPr>
              <a:t> – </a:t>
            </a:r>
            <a:r>
              <a:rPr lang="en-GB" dirty="0" err="1">
                <a:latin typeface="Arial" panose="020B0604020202020204" pitchFamily="34" charset="0"/>
                <a:cs typeface="Arial" panose="020B0604020202020204" pitchFamily="34" charset="0"/>
              </a:rPr>
              <a:t>defnydd</a:t>
            </a:r>
            <a:r>
              <a:rPr lang="en-GB" dirty="0">
                <a:latin typeface="Arial" panose="020B0604020202020204" pitchFamily="34" charset="0"/>
                <a:cs typeface="Arial" panose="020B0604020202020204" pitchFamily="34" charset="0"/>
              </a:rPr>
              <a:t> o </a:t>
            </a:r>
            <a:r>
              <a:rPr lang="en-GB" dirty="0" err="1">
                <a:latin typeface="Arial" panose="020B0604020202020204" pitchFamily="34" charset="0"/>
                <a:cs typeface="Arial" panose="020B0604020202020204" pitchFamily="34" charset="0"/>
              </a:rPr>
              <a:t>eiriau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brawddegau</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mydryddiaeth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gyfathrebu</a:t>
            </a:r>
            <a:r>
              <a:rPr lang="en-GB" dirty="0">
                <a:latin typeface="Arial" panose="020B0604020202020204" pitchFamily="34" charset="0"/>
                <a:cs typeface="Arial" panose="020B0604020202020204" pitchFamily="34" charset="0"/>
              </a:rPr>
              <a:t>;</a:t>
            </a:r>
          </a:p>
          <a:p>
            <a:r>
              <a:rPr lang="en-GB" dirty="0" err="1">
                <a:latin typeface="Arial" panose="020B0604020202020204" pitchFamily="34" charset="0"/>
                <a:cs typeface="Arial" panose="020B0604020202020204" pitchFamily="34" charset="0"/>
              </a:rPr>
              <a:t>Ysgrifennu</a:t>
            </a:r>
            <a:r>
              <a:rPr lang="en-GB" dirty="0">
                <a:latin typeface="Arial" panose="020B0604020202020204" pitchFamily="34" charset="0"/>
                <a:cs typeface="Arial" panose="020B0604020202020204" pitchFamily="34" charset="0"/>
              </a:rPr>
              <a:t> – </a:t>
            </a:r>
            <a:r>
              <a:rPr lang="en-GB" dirty="0" err="1">
                <a:latin typeface="Arial" panose="020B0604020202020204" pitchFamily="34" charset="0"/>
                <a:cs typeface="Arial" panose="020B0604020202020204" pitchFamily="34" charset="0"/>
              </a:rPr>
              <a:t>cynrychiolaeth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symbolaidd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o’r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hyn</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ddywedwyd</a:t>
            </a:r>
            <a:r>
              <a:rPr lang="en-GB" dirty="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Darllen</a:t>
            </a:r>
            <a:r>
              <a:rPr lang="en-GB" dirty="0">
                <a:latin typeface="Arial" panose="020B0604020202020204" pitchFamily="34" charset="0"/>
                <a:cs typeface="Arial" panose="020B0604020202020204" pitchFamily="34" charset="0"/>
              </a:rPr>
              <a:t> – y broses o </a:t>
            </a:r>
            <a:r>
              <a:rPr lang="en-GB" dirty="0" err="1">
                <a:latin typeface="Arial" panose="020B0604020202020204" pitchFamily="34" charset="0"/>
                <a:cs typeface="Arial" panose="020B0604020202020204" pitchFamily="34" charset="0"/>
              </a:rPr>
              <a:t>ddeall</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chreu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ystyr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o’r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cynrychiolaeth</a:t>
            </a:r>
            <a:r>
              <a:rPr lang="en-GB" dirty="0">
                <a:latin typeface="Arial" panose="020B0604020202020204" pitchFamily="34" charset="0"/>
                <a:cs typeface="Arial" panose="020B0604020202020204" pitchFamily="34" charset="0"/>
              </a:rPr>
              <a:t>.</a:t>
            </a:r>
          </a:p>
        </p:txBody>
      </p:sp>
      <p:sp>
        <p:nvSpPr>
          <p:cNvPr id="3" name="Content Placeholder 2"/>
          <p:cNvSpPr>
            <a:spLocks noGrp="1"/>
          </p:cNvSpPr>
          <p:nvPr>
            <p:ph sz="half" idx="2"/>
          </p:nvPr>
        </p:nvSpPr>
        <p:spPr>
          <a:xfrm>
            <a:off x="4648200" y="1600201"/>
            <a:ext cx="4244280" cy="3989040"/>
          </a:xfrm>
        </p:spPr>
        <p:txBody>
          <a:bodyPr>
            <a:normAutofit fontScale="92500" lnSpcReduction="10000"/>
          </a:bodyPr>
          <a:lstStyle/>
          <a:p>
            <a:r>
              <a:rPr lang="en-GB" dirty="0">
                <a:solidFill>
                  <a:srgbClr val="0070C0"/>
                </a:solidFill>
                <a:latin typeface="Arial" panose="020B0604020202020204" pitchFamily="34" charset="0"/>
                <a:cs typeface="Arial" panose="020B0604020202020204" pitchFamily="34" charset="0"/>
              </a:rPr>
              <a:t>Talking/Speech – use of words, sentences and prosody to communicate;</a:t>
            </a:r>
          </a:p>
          <a:p>
            <a:r>
              <a:rPr lang="en-GB" dirty="0">
                <a:solidFill>
                  <a:srgbClr val="0070C0"/>
                </a:solidFill>
                <a:latin typeface="Arial" panose="020B0604020202020204" pitchFamily="34" charset="0"/>
                <a:cs typeface="Arial" panose="020B0604020202020204" pitchFamily="34" charset="0"/>
              </a:rPr>
              <a:t>Writing – symbolic representation of what is spoken;</a:t>
            </a:r>
            <a:endParaRPr lang="en-US" dirty="0">
              <a:solidFill>
                <a:srgbClr val="0070C0"/>
              </a:solidFill>
              <a:latin typeface="Arial" panose="020B0604020202020204" pitchFamily="34" charset="0"/>
              <a:cs typeface="Arial" panose="020B0604020202020204" pitchFamily="34" charset="0"/>
            </a:endParaRPr>
          </a:p>
          <a:p>
            <a:r>
              <a:rPr lang="en-GB" dirty="0">
                <a:solidFill>
                  <a:srgbClr val="0070C0"/>
                </a:solidFill>
                <a:latin typeface="Arial" panose="020B0604020202020204" pitchFamily="34" charset="0"/>
                <a:cs typeface="Arial" panose="020B0604020202020204" pitchFamily="34" charset="0"/>
              </a:rPr>
              <a:t>Reading – process of understanding and creating meaning from this representation.</a:t>
            </a:r>
          </a:p>
          <a:p>
            <a:pPr marL="0" indent="0" algn="r">
              <a:buNone/>
            </a:pPr>
            <a:r>
              <a:rPr lang="en-GB" sz="2100" dirty="0">
                <a:solidFill>
                  <a:srgbClr val="0070C0"/>
                </a:solidFill>
                <a:latin typeface="Arial" panose="020B0604020202020204" pitchFamily="34" charset="0"/>
                <a:cs typeface="Arial" panose="020B0604020202020204" pitchFamily="34" charset="0"/>
              </a:rPr>
              <a:t>(Dickinson and Morse, 2019</a:t>
            </a:r>
            <a:r>
              <a:rPr lang="en-GB" sz="2100" dirty="0">
                <a:solidFill>
                  <a:srgbClr val="0070C0"/>
                </a:solidFill>
              </a:rPr>
              <a:t>)</a:t>
            </a:r>
          </a:p>
        </p:txBody>
      </p:sp>
      <p:sp>
        <p:nvSpPr>
          <p:cNvPr id="10245" name="Slide Number Placeholder 5"/>
          <p:cNvSpPr>
            <a:spLocks noGrp="1"/>
          </p:cNvSpPr>
          <p:nvPr>
            <p:ph type="sldNum" sz="quarter" idx="12"/>
          </p:nvPr>
        </p:nvSpPr>
        <p:spPr>
          <a:xfrm>
            <a:off x="6457950" y="6356351"/>
            <a:ext cx="2057400" cy="36512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spcBef>
                <a:spcPct val="0"/>
              </a:spcBef>
              <a:buFontTx/>
              <a:buNone/>
              <a:defRPr/>
            </a:pPr>
            <a:fld id="{6A8CBF47-CD5C-4D4C-8BC8-D49EA6405D47}" type="slidenum">
              <a:rPr lang="en-US" smtClean="0"/>
              <a:pPr eaLnBrk="1" hangingPunct="1">
                <a:spcBef>
                  <a:spcPct val="0"/>
                </a:spcBef>
                <a:buFontTx/>
                <a:buNone/>
                <a:defRPr/>
              </a:pPr>
              <a:t>8</a:t>
            </a:fld>
            <a:endParaRPr lang="en-GB" altLang="en-US" sz="1400">
              <a:ea typeface="ＭＳ Ｐゴシック" pitchFamily="34" charset="-128"/>
            </a:endParaRPr>
          </a:p>
        </p:txBody>
      </p:sp>
    </p:spTree>
    <p:extLst>
      <p:ext uri="{BB962C8B-B14F-4D97-AF65-F5344CB8AC3E}">
        <p14:creationId xmlns:p14="http://schemas.microsoft.com/office/powerpoint/2010/main" val="42608600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B3C504-6817-4615-87D7-0A94E6704D51}"/>
              </a:ext>
            </a:extLst>
          </p:cNvPr>
          <p:cNvSpPr>
            <a:spLocks noGrp="1"/>
          </p:cNvSpPr>
          <p:nvPr>
            <p:ph type="title"/>
          </p:nvPr>
        </p:nvSpPr>
        <p:spPr>
          <a:xfrm>
            <a:off x="628650" y="365127"/>
            <a:ext cx="7886700" cy="903634"/>
          </a:xfrm>
        </p:spPr>
        <p:txBody>
          <a:bodyPr>
            <a:noAutofit/>
          </a:bodyPr>
          <a:lstStyle/>
          <a:p>
            <a:pPr algn="ctr"/>
            <a:r>
              <a:rPr lang="cy-GB" sz="4000" dirty="0">
                <a:latin typeface="Arial" panose="020B0604020202020204" pitchFamily="34" charset="0"/>
              </a:rPr>
              <a:t>Llythrennedd digidol</a:t>
            </a:r>
            <a:br>
              <a:rPr lang="cy-GB" sz="4000" dirty="0">
                <a:latin typeface="Arial" panose="020B0604020202020204" pitchFamily="34" charset="0"/>
              </a:rPr>
            </a:br>
            <a:r>
              <a:rPr lang="cy-GB" sz="4000" dirty="0">
                <a:solidFill>
                  <a:srgbClr val="0070C0"/>
                </a:solidFill>
                <a:latin typeface="Arial" panose="020B0604020202020204" pitchFamily="34" charset="0"/>
              </a:rPr>
              <a:t>Digital </a:t>
            </a:r>
            <a:r>
              <a:rPr lang="cy-GB" sz="4000" dirty="0" err="1">
                <a:solidFill>
                  <a:srgbClr val="0070C0"/>
                </a:solidFill>
                <a:latin typeface="Arial" panose="020B0604020202020204" pitchFamily="34" charset="0"/>
              </a:rPr>
              <a:t>literacy</a:t>
            </a:r>
            <a:endParaRPr lang="en-GB" sz="4000" dirty="0">
              <a:solidFill>
                <a:srgbClr val="0070C0"/>
              </a:solidFill>
            </a:endParaRPr>
          </a:p>
        </p:txBody>
      </p:sp>
      <p:sp>
        <p:nvSpPr>
          <p:cNvPr id="5" name="Content Placeholder 4">
            <a:extLst>
              <a:ext uri="{FF2B5EF4-FFF2-40B4-BE49-F238E27FC236}">
                <a16:creationId xmlns:a16="http://schemas.microsoft.com/office/drawing/2014/main" id="{A751EDFE-FE05-4504-8574-0F1F0479A9A4}"/>
              </a:ext>
            </a:extLst>
          </p:cNvPr>
          <p:cNvSpPr>
            <a:spLocks noGrp="1"/>
          </p:cNvSpPr>
          <p:nvPr>
            <p:ph idx="1"/>
          </p:nvPr>
        </p:nvSpPr>
        <p:spPr>
          <a:xfrm>
            <a:off x="179512" y="1600201"/>
            <a:ext cx="8856984" cy="3917032"/>
          </a:xfrm>
        </p:spPr>
        <p:txBody>
          <a:bodyPr>
            <a:normAutofit fontScale="92500" lnSpcReduction="20000"/>
          </a:bodyPr>
          <a:lstStyle/>
          <a:p>
            <a:pPr marL="0" indent="0" algn="just">
              <a:buNone/>
            </a:pPr>
            <a:r>
              <a:rPr lang="en-GB" sz="2900" i="1" dirty="0">
                <a:latin typeface="Arial" panose="020B0604020202020204" pitchFamily="34" charset="0"/>
                <a:cs typeface="Arial" panose="020B0604020202020204" pitchFamily="34" charset="0"/>
              </a:rPr>
              <a:t>“…digital literacy, or digital competence, is as important in the twenty-first century as literacy and numeracy.”</a:t>
            </a:r>
          </a:p>
          <a:p>
            <a:pPr marL="0" indent="0" algn="r">
              <a:buNone/>
            </a:pPr>
            <a:r>
              <a:rPr lang="en-GB" sz="2100" dirty="0">
                <a:latin typeface="Arial" panose="020B0604020202020204" pitchFamily="34" charset="0"/>
                <a:cs typeface="Arial" panose="020B0604020202020204" pitchFamily="34" charset="0"/>
              </a:rPr>
              <a:t>(Donaldson, 2015: 24).</a:t>
            </a:r>
          </a:p>
          <a:p>
            <a:pPr marL="0" indent="0" algn="just">
              <a:buNone/>
            </a:pPr>
            <a:r>
              <a:rPr lang="en-GB" sz="2900" i="1" dirty="0">
                <a:latin typeface="Arial" panose="020B0604020202020204" pitchFamily="34" charset="0"/>
                <a:cs typeface="Arial" panose="020B0604020202020204" pitchFamily="34" charset="0"/>
              </a:rPr>
              <a:t>“…digital competence is increasingly fundamental to learning of life and that it should have similar status within the curriculum to that of literacy and numeracy</a:t>
            </a:r>
            <a:r>
              <a:rPr lang="en-GB" sz="2900" dirty="0">
                <a:latin typeface="Arial" panose="020B0604020202020204" pitchFamily="34" charset="0"/>
                <a:cs typeface="Arial" panose="020B0604020202020204" pitchFamily="34" charset="0"/>
              </a:rPr>
              <a:t>.” </a:t>
            </a:r>
          </a:p>
          <a:p>
            <a:pPr marL="0" indent="0" algn="r">
              <a:buNone/>
            </a:pPr>
            <a:r>
              <a:rPr lang="en-GB" sz="1900" dirty="0">
                <a:latin typeface="Arial" panose="020B0604020202020204" pitchFamily="34" charset="0"/>
                <a:cs typeface="Arial" panose="020B0604020202020204" pitchFamily="34" charset="0"/>
              </a:rPr>
              <a:t>(Donaldson, 2015: 40).</a:t>
            </a:r>
          </a:p>
          <a:p>
            <a:pPr marL="0" indent="0" algn="just">
              <a:buNone/>
            </a:pPr>
            <a:r>
              <a:rPr lang="en-GB" sz="2900" i="1" dirty="0">
                <a:latin typeface="Arial" panose="020B0604020202020204" pitchFamily="34" charset="0"/>
                <a:cs typeface="Arial" panose="020B0604020202020204" pitchFamily="34" charset="0"/>
              </a:rPr>
              <a:t>“…literacy, numeracy and digital competence should be Cross-curriculum Responsibilities for all teachers and people who work with children and young people</a:t>
            </a:r>
            <a:r>
              <a:rPr lang="en-GB" sz="2900" dirty="0">
                <a:latin typeface="Arial" panose="020B0604020202020204" pitchFamily="34" charset="0"/>
                <a:cs typeface="Arial" panose="020B0604020202020204" pitchFamily="34" charset="0"/>
              </a:rPr>
              <a:t>.”</a:t>
            </a:r>
          </a:p>
          <a:p>
            <a:pPr marL="0" indent="0" algn="r">
              <a:buNone/>
            </a:pPr>
            <a:r>
              <a:rPr lang="en-US" sz="1900" dirty="0">
                <a:latin typeface="Arial" panose="020B0604020202020204" pitchFamily="34" charset="0"/>
                <a:cs typeface="Arial" panose="020B0604020202020204" pitchFamily="34" charset="0"/>
              </a:rPr>
              <a:t>(Donaldson, 2015: 40).</a:t>
            </a:r>
          </a:p>
          <a:p>
            <a:pPr marL="0" indent="0">
              <a:buNone/>
            </a:pPr>
            <a:endParaRPr lang="en-GB" dirty="0"/>
          </a:p>
        </p:txBody>
      </p:sp>
    </p:spTree>
    <p:extLst>
      <p:ext uri="{BB962C8B-B14F-4D97-AF65-F5344CB8AC3E}">
        <p14:creationId xmlns:p14="http://schemas.microsoft.com/office/powerpoint/2010/main" val="12467971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628650" y="365127"/>
            <a:ext cx="7886700" cy="1047650"/>
          </a:xfrm>
        </p:spPr>
        <p:txBody>
          <a:bodyPr>
            <a:noAutofit/>
          </a:bodyPr>
          <a:lstStyle/>
          <a:p>
            <a:pPr algn="ctr"/>
            <a:r>
              <a:rPr lang="cy-GB" altLang="cy-GB" sz="4000" kern="0" dirty="0">
                <a:solidFill>
                  <a:srgbClr val="000000"/>
                </a:solidFill>
                <a:latin typeface="Arial" panose="020B0604020202020204" pitchFamily="34" charset="0"/>
                <a:ea typeface="ＭＳ Ｐゴシック" charset="-128"/>
              </a:rPr>
              <a:t>Cymhwysedd digidol</a:t>
            </a:r>
            <a:br>
              <a:rPr lang="cy-GB" altLang="cy-GB" sz="4000" kern="0" dirty="0">
                <a:solidFill>
                  <a:srgbClr val="000000"/>
                </a:solidFill>
                <a:latin typeface="Arial" panose="020B0604020202020204" pitchFamily="34" charset="0"/>
                <a:ea typeface="ＭＳ Ｐゴシック" charset="-128"/>
              </a:rPr>
            </a:br>
            <a:r>
              <a:rPr lang="en-GB" altLang="cy-GB" sz="4000" kern="0" dirty="0">
                <a:solidFill>
                  <a:srgbClr val="0070C0"/>
                </a:solidFill>
                <a:latin typeface="Arial" panose="020B0604020202020204" pitchFamily="34" charset="0"/>
                <a:ea typeface="ＭＳ Ｐゴシック" charset="-128"/>
              </a:rPr>
              <a:t>Digital competency</a:t>
            </a:r>
            <a:endParaRPr lang="en-GB" altLang="cy-GB" sz="4000" dirty="0">
              <a:solidFill>
                <a:srgbClr val="0070C0"/>
              </a:solidFill>
              <a:latin typeface="Arial" panose="020B0604020202020204" pitchFamily="34" charset="0"/>
            </a:endParaRPr>
          </a:p>
        </p:txBody>
      </p:sp>
      <p:sp>
        <p:nvSpPr>
          <p:cNvPr id="5" name="Content Placeholder 4"/>
          <p:cNvSpPr>
            <a:spLocks noGrp="1"/>
          </p:cNvSpPr>
          <p:nvPr>
            <p:ph idx="1"/>
          </p:nvPr>
        </p:nvSpPr>
        <p:spPr/>
        <p:txBody>
          <a:bodyPr>
            <a:normAutofit/>
          </a:bodyPr>
          <a:lstStyle/>
          <a:p>
            <a:pPr eaLnBrk="0" fontAlgn="base" hangingPunct="0">
              <a:spcAft>
                <a:spcPct val="0"/>
              </a:spcAft>
            </a:pPr>
            <a:endParaRPr lang="cy-GB" dirty="0"/>
          </a:p>
          <a:p>
            <a:pPr eaLnBrk="0" fontAlgn="base" hangingPunct="0">
              <a:spcAft>
                <a:spcPct val="0"/>
              </a:spcAft>
            </a:pPr>
            <a:endParaRPr lang="cy-GB" sz="4000" dirty="0"/>
          </a:p>
          <a:p>
            <a:pPr marL="0" indent="0" eaLnBrk="0" fontAlgn="base" hangingPunct="0">
              <a:spcAft>
                <a:spcPct val="0"/>
              </a:spcAft>
              <a:buNone/>
            </a:pPr>
            <a:endParaRPr lang="cy-GB" sz="4000" dirty="0"/>
          </a:p>
          <a:p>
            <a:pPr marL="0" indent="0" eaLnBrk="0" fontAlgn="base" hangingPunct="0">
              <a:spcAft>
                <a:spcPct val="0"/>
              </a:spcAft>
              <a:buNone/>
            </a:pPr>
            <a:endParaRPr lang="cy-GB" sz="4000" dirty="0"/>
          </a:p>
          <a:p>
            <a:pPr eaLnBrk="0" fontAlgn="base" hangingPunct="0">
              <a:spcAft>
                <a:spcPct val="0"/>
              </a:spcAft>
            </a:pPr>
            <a:endParaRPr lang="cy-GB" sz="2900" dirty="0"/>
          </a:p>
          <a:p>
            <a:pPr marL="0" indent="0" eaLnBrk="0" fontAlgn="base" hangingPunct="0">
              <a:spcAft>
                <a:spcPct val="0"/>
              </a:spcAft>
              <a:buNone/>
            </a:pPr>
            <a:endParaRPr lang="cy-GB" sz="1800" dirty="0"/>
          </a:p>
        </p:txBody>
      </p:sp>
      <p:sp>
        <p:nvSpPr>
          <p:cNvPr id="6" name="Content Placeholder 5"/>
          <p:cNvSpPr>
            <a:spLocks noGrp="1"/>
          </p:cNvSpPr>
          <p:nvPr>
            <p:ph sz="half" idx="4294967295"/>
          </p:nvPr>
        </p:nvSpPr>
        <p:spPr>
          <a:xfrm>
            <a:off x="971600" y="1772816"/>
            <a:ext cx="7200800" cy="3484983"/>
          </a:xfrm>
        </p:spPr>
        <p:txBody>
          <a:bodyPr>
            <a:normAutofit lnSpcReduction="10000"/>
          </a:bodyPr>
          <a:lstStyle/>
          <a:p>
            <a:pPr marL="0" indent="0" eaLnBrk="0" fontAlgn="base" hangingPunct="0">
              <a:spcAft>
                <a:spcPct val="0"/>
              </a:spcAft>
              <a:buNone/>
            </a:pPr>
            <a:r>
              <a:rPr lang="en-US" i="1" dirty="0">
                <a:latin typeface="Arial" panose="020B0604020202020204" pitchFamily="34" charset="0"/>
                <a:cs typeface="Arial" panose="020B0604020202020204" pitchFamily="34" charset="0"/>
              </a:rPr>
              <a:t>“There is an urgent need for every citizen to develop the knowledge, skills and attitudes required to participate in a complex and increasingly </a:t>
            </a:r>
            <a:r>
              <a:rPr lang="en-US" i="1" dirty="0" err="1">
                <a:latin typeface="Arial" panose="020B0604020202020204" pitchFamily="34" charset="0"/>
                <a:cs typeface="Arial" panose="020B0604020202020204" pitchFamily="34" charset="0"/>
              </a:rPr>
              <a:t>digitised</a:t>
            </a:r>
            <a:r>
              <a:rPr lang="en-US" i="1" dirty="0">
                <a:latin typeface="Arial" panose="020B0604020202020204" pitchFamily="34" charset="0"/>
                <a:cs typeface="Arial" panose="020B0604020202020204" pitchFamily="34" charset="0"/>
              </a:rPr>
              <a:t> society for personal and societal prosperity”</a:t>
            </a:r>
          </a:p>
          <a:p>
            <a:pPr marL="0" indent="0" eaLnBrk="0" fontAlgn="base" hangingPunct="0">
              <a:spcAft>
                <a:spcPct val="0"/>
              </a:spcAft>
              <a:buNone/>
            </a:pPr>
            <a:endParaRPr lang="en-US" i="1" dirty="0">
              <a:latin typeface="Arial" panose="020B0604020202020204" pitchFamily="34" charset="0"/>
              <a:cs typeface="Arial" panose="020B0604020202020204" pitchFamily="34" charset="0"/>
            </a:endParaRPr>
          </a:p>
          <a:p>
            <a:pPr marL="0" indent="0" eaLnBrk="0" fontAlgn="base" hangingPunct="0">
              <a:spcAft>
                <a:spcPct val="0"/>
              </a:spcAft>
              <a:buNone/>
            </a:pPr>
            <a:endParaRPr lang="en-US" i="1" dirty="0">
              <a:latin typeface="Arial" panose="020B0604020202020204" pitchFamily="34" charset="0"/>
              <a:cs typeface="Arial" panose="020B0604020202020204" pitchFamily="34" charset="0"/>
            </a:endParaRPr>
          </a:p>
          <a:p>
            <a:pPr marL="0" indent="0" algn="r" eaLnBrk="0" fontAlgn="base" hangingPunct="0">
              <a:spcAft>
                <a:spcPct val="0"/>
              </a:spcAft>
              <a:buNone/>
            </a:pPr>
            <a:r>
              <a:rPr lang="en-US" i="1" dirty="0">
                <a:latin typeface="Arial" panose="020B0604020202020204" pitchFamily="34" charset="0"/>
                <a:cs typeface="Arial" panose="020B0604020202020204" pitchFamily="34" charset="0"/>
              </a:rPr>
              <a:t> </a:t>
            </a:r>
            <a:r>
              <a:rPr lang="en-GB" sz="1900" dirty="0">
                <a:latin typeface="Arial" panose="020B0604020202020204" pitchFamily="34" charset="0"/>
                <a:cs typeface="Arial" panose="020B0604020202020204" pitchFamily="34" charset="0"/>
              </a:rPr>
              <a:t>(Blum-Ross </a:t>
            </a:r>
            <a:r>
              <a:rPr lang="en-GB" sz="1900" i="1" dirty="0">
                <a:latin typeface="Arial" panose="020B0604020202020204" pitchFamily="34" charset="0"/>
                <a:cs typeface="Arial" panose="020B0604020202020204" pitchFamily="34" charset="0"/>
              </a:rPr>
              <a:t>et al</a:t>
            </a:r>
            <a:r>
              <a:rPr lang="en-GB" sz="1900" dirty="0">
                <a:latin typeface="Arial" panose="020B0604020202020204" pitchFamily="34" charset="0"/>
                <a:cs typeface="Arial" panose="020B0604020202020204" pitchFamily="34" charset="0"/>
              </a:rPr>
              <a:t>., 2020)</a:t>
            </a:r>
            <a:endParaRPr lang="en-US" sz="1900" dirty="0">
              <a:latin typeface="Arial" panose="020B0604020202020204" pitchFamily="34" charset="0"/>
              <a:cs typeface="Arial" panose="020B0604020202020204" pitchFamily="34" charset="0"/>
            </a:endParaRPr>
          </a:p>
          <a:p>
            <a:pPr marL="0" indent="0" algn="r" eaLnBrk="0" fontAlgn="base" hangingPunct="0">
              <a:spcAft>
                <a:spcPct val="0"/>
              </a:spcAft>
              <a:buNone/>
            </a:pPr>
            <a:endParaRPr lang="cy-GB" dirty="0">
              <a:solidFill>
                <a:srgbClr val="0000FF"/>
              </a:solidFill>
            </a:endParaRPr>
          </a:p>
          <a:p>
            <a:pPr eaLnBrk="0" fontAlgn="base" hangingPunct="0">
              <a:spcAft>
                <a:spcPct val="0"/>
              </a:spcAft>
            </a:pPr>
            <a:endParaRPr lang="cy-GB" dirty="0">
              <a:solidFill>
                <a:srgbClr val="0000FF"/>
              </a:solidFill>
            </a:endParaRPr>
          </a:p>
        </p:txBody>
      </p:sp>
    </p:spTree>
    <p:extLst>
      <p:ext uri="{BB962C8B-B14F-4D97-AF65-F5344CB8AC3E}">
        <p14:creationId xmlns:p14="http://schemas.microsoft.com/office/powerpoint/2010/main" val="36959254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5061A8-439B-EC95-4D92-B71CB052AD36}"/>
              </a:ext>
            </a:extLst>
          </p:cNvPr>
          <p:cNvSpPr>
            <a:spLocks noGrp="1"/>
          </p:cNvSpPr>
          <p:nvPr>
            <p:ph type="title"/>
          </p:nvPr>
        </p:nvSpPr>
        <p:spPr/>
        <p:txBody>
          <a:bodyPr>
            <a:normAutofit fontScale="90000"/>
          </a:bodyPr>
          <a:lstStyle/>
          <a:p>
            <a:pPr algn="ctr"/>
            <a:r>
              <a:rPr lang="cy-GB" altLang="cy-GB" kern="0" dirty="0">
                <a:solidFill>
                  <a:srgbClr val="000000"/>
                </a:solidFill>
                <a:latin typeface="Arial" panose="020B0604020202020204" pitchFamily="34" charset="0"/>
                <a:ea typeface="ＭＳ Ｐゴシック" charset="-128"/>
              </a:rPr>
              <a:t>Fframwaith Cymh</a:t>
            </a:r>
            <a:r>
              <a:rPr lang="cy-GB" altLang="cy-GB" sz="4400" kern="0" dirty="0">
                <a:solidFill>
                  <a:srgbClr val="000000"/>
                </a:solidFill>
                <a:latin typeface="Arial" panose="020B0604020202020204" pitchFamily="34" charset="0"/>
                <a:ea typeface="ＭＳ Ｐゴシック" charset="-128"/>
              </a:rPr>
              <a:t>wysedd </a:t>
            </a:r>
            <a:r>
              <a:rPr lang="cy-GB" altLang="cy-GB" kern="0" dirty="0">
                <a:solidFill>
                  <a:srgbClr val="000000"/>
                </a:solidFill>
                <a:latin typeface="Arial" panose="020B0604020202020204" pitchFamily="34" charset="0"/>
                <a:ea typeface="ＭＳ Ｐゴシック" charset="-128"/>
              </a:rPr>
              <a:t>D</a:t>
            </a:r>
            <a:r>
              <a:rPr lang="cy-GB" altLang="cy-GB" sz="4400" kern="0" dirty="0">
                <a:solidFill>
                  <a:srgbClr val="000000"/>
                </a:solidFill>
                <a:latin typeface="Arial" panose="020B0604020202020204" pitchFamily="34" charset="0"/>
                <a:ea typeface="ＭＳ Ｐゴシック" charset="-128"/>
              </a:rPr>
              <a:t>igidol</a:t>
            </a:r>
            <a:br>
              <a:rPr lang="cy-GB" altLang="cy-GB" sz="4400" kern="0" dirty="0">
                <a:solidFill>
                  <a:srgbClr val="000000"/>
                </a:solidFill>
                <a:latin typeface="Arial" panose="020B0604020202020204" pitchFamily="34" charset="0"/>
                <a:ea typeface="ＭＳ Ｐゴシック" charset="-128"/>
              </a:rPr>
            </a:br>
            <a:r>
              <a:rPr lang="en-GB" altLang="cy-GB" sz="4400" kern="0" dirty="0">
                <a:solidFill>
                  <a:srgbClr val="0070C0"/>
                </a:solidFill>
                <a:latin typeface="Arial" panose="020B0604020202020204" pitchFamily="34" charset="0"/>
                <a:ea typeface="ＭＳ Ｐゴシック" charset="-128"/>
              </a:rPr>
              <a:t>Digital Competence Framework</a:t>
            </a:r>
            <a:endParaRPr lang="en-GB" dirty="0">
              <a:latin typeface="Arial" panose="020B0604020202020204" pitchFamily="34" charset="0"/>
              <a:cs typeface="Arial" panose="020B0604020202020204" pitchFamily="34" charset="0"/>
            </a:endParaRPr>
          </a:p>
        </p:txBody>
      </p:sp>
      <p:pic>
        <p:nvPicPr>
          <p:cNvPr id="7" name="Content Placeholder 6">
            <a:extLst>
              <a:ext uri="{FF2B5EF4-FFF2-40B4-BE49-F238E27FC236}">
                <a16:creationId xmlns:a16="http://schemas.microsoft.com/office/drawing/2014/main" id="{22FC8CF7-B975-93FE-057A-87D571D585F9}"/>
              </a:ext>
            </a:extLst>
          </p:cNvPr>
          <p:cNvPicPr>
            <a:picLocks noGrp="1" noChangeAspect="1"/>
          </p:cNvPicPr>
          <p:nvPr>
            <p:ph sz="half" idx="1"/>
          </p:nvPr>
        </p:nvPicPr>
        <p:blipFill>
          <a:blip r:embed="rId3"/>
          <a:stretch>
            <a:fillRect/>
          </a:stretch>
        </p:blipFill>
        <p:spPr>
          <a:xfrm>
            <a:off x="397768" y="2153498"/>
            <a:ext cx="3886200" cy="3219718"/>
          </a:xfrm>
          <a:prstGeom prst="rect">
            <a:avLst/>
          </a:prstGeom>
        </p:spPr>
      </p:pic>
      <p:sp>
        <p:nvSpPr>
          <p:cNvPr id="6" name="Content Placeholder 5">
            <a:extLst>
              <a:ext uri="{FF2B5EF4-FFF2-40B4-BE49-F238E27FC236}">
                <a16:creationId xmlns:a16="http://schemas.microsoft.com/office/drawing/2014/main" id="{E57199AB-6E53-D9AB-C962-5F2BA102EBC5}"/>
              </a:ext>
            </a:extLst>
          </p:cNvPr>
          <p:cNvSpPr>
            <a:spLocks noGrp="1"/>
          </p:cNvSpPr>
          <p:nvPr>
            <p:ph sz="half" idx="2"/>
          </p:nvPr>
        </p:nvSpPr>
        <p:spPr/>
        <p:txBody>
          <a:bodyPr/>
          <a:lstStyle/>
          <a:p>
            <a:r>
              <a:rPr lang="en-GB" dirty="0">
                <a:latin typeface="Arial" panose="020B0604020202020204" pitchFamily="34" charset="0"/>
                <a:cs typeface="Arial" panose="020B0604020202020204" pitchFamily="34" charset="0"/>
                <a:hlinkClick r:id="rId4"/>
              </a:rPr>
              <a:t>Curriculum reform: The Digital Competence Framework</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124489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3AE108-4E56-4C08-9B74-10F053C9AB3A}"/>
              </a:ext>
            </a:extLst>
          </p:cNvPr>
          <p:cNvSpPr>
            <a:spLocks noGrp="1"/>
          </p:cNvSpPr>
          <p:nvPr>
            <p:ph type="title"/>
          </p:nvPr>
        </p:nvSpPr>
        <p:spPr/>
        <p:txBody>
          <a:bodyPr>
            <a:normAutofit/>
          </a:bodyPr>
          <a:lstStyle/>
          <a:p>
            <a:pPr algn="ctr"/>
            <a:r>
              <a:rPr lang="en-GB" sz="4000" dirty="0" err="1">
                <a:latin typeface="Arial" panose="020B0604020202020204" pitchFamily="34" charset="0"/>
              </a:rPr>
              <a:t>Lleferydd</a:t>
            </a:r>
            <a:r>
              <a:rPr lang="en-GB" sz="4000" dirty="0">
                <a:latin typeface="Arial" panose="020B0604020202020204" pitchFamily="34" charset="0"/>
              </a:rPr>
              <a:t> – </a:t>
            </a:r>
            <a:r>
              <a:rPr lang="en-GB" sz="4000" dirty="0" err="1">
                <a:latin typeface="Arial" panose="020B0604020202020204" pitchFamily="34" charset="0"/>
              </a:rPr>
              <a:t>FfCD</a:t>
            </a:r>
            <a:r>
              <a:rPr lang="en-GB" sz="4000" dirty="0">
                <a:latin typeface="Arial" panose="020B0604020202020204" pitchFamily="34" charset="0"/>
              </a:rPr>
              <a:t> 2020</a:t>
            </a:r>
            <a:br>
              <a:rPr lang="en-GB" sz="4000" dirty="0">
                <a:latin typeface="Arial" panose="020B0604020202020204" pitchFamily="34" charset="0"/>
              </a:rPr>
            </a:br>
            <a:r>
              <a:rPr lang="en-GB" sz="4000" dirty="0">
                <a:solidFill>
                  <a:srgbClr val="0070C0"/>
                </a:solidFill>
                <a:latin typeface="Arial" panose="020B0604020202020204" pitchFamily="34" charset="0"/>
              </a:rPr>
              <a:t>Oracy – DCF 2020</a:t>
            </a:r>
          </a:p>
        </p:txBody>
      </p:sp>
      <p:pic>
        <p:nvPicPr>
          <p:cNvPr id="4" name="Content Placeholder 3">
            <a:extLst>
              <a:ext uri="{FF2B5EF4-FFF2-40B4-BE49-F238E27FC236}">
                <a16:creationId xmlns:a16="http://schemas.microsoft.com/office/drawing/2014/main" id="{7D8E05B4-2BBE-416F-BF7D-C9070DBE248B}"/>
              </a:ext>
            </a:extLst>
          </p:cNvPr>
          <p:cNvPicPr>
            <a:picLocks noGrp="1" noChangeAspect="1"/>
          </p:cNvPicPr>
          <p:nvPr>
            <p:ph sz="half" idx="1"/>
          </p:nvPr>
        </p:nvPicPr>
        <p:blipFill>
          <a:blip r:embed="rId2"/>
          <a:stretch>
            <a:fillRect/>
          </a:stretch>
        </p:blipFill>
        <p:spPr>
          <a:xfrm>
            <a:off x="234428" y="1916832"/>
            <a:ext cx="4191324" cy="3024335"/>
          </a:xfrm>
          <a:prstGeom prst="rect">
            <a:avLst/>
          </a:prstGeom>
        </p:spPr>
      </p:pic>
      <p:sp>
        <p:nvSpPr>
          <p:cNvPr id="6" name="Content Placeholder 5">
            <a:extLst>
              <a:ext uri="{FF2B5EF4-FFF2-40B4-BE49-F238E27FC236}">
                <a16:creationId xmlns:a16="http://schemas.microsoft.com/office/drawing/2014/main" id="{6E99F987-2733-47A1-8E53-36A94B13B49A}"/>
              </a:ext>
            </a:extLst>
          </p:cNvPr>
          <p:cNvSpPr>
            <a:spLocks noGrp="1"/>
          </p:cNvSpPr>
          <p:nvPr>
            <p:ph sz="half" idx="2"/>
          </p:nvPr>
        </p:nvSpPr>
        <p:spPr>
          <a:xfrm>
            <a:off x="4718250" y="2276872"/>
            <a:ext cx="4191322" cy="4764187"/>
          </a:xfrm>
        </p:spPr>
        <p:txBody>
          <a:bodyPr/>
          <a:lstStyle/>
          <a:p>
            <a:pPr marL="0" indent="0">
              <a:buNone/>
            </a:pPr>
            <a:r>
              <a:rPr lang="en-GB" dirty="0" err="1">
                <a:latin typeface="Arial" panose="020B0604020202020204" pitchFamily="34" charset="0"/>
                <a:cs typeface="Arial" panose="020B0604020202020204" pitchFamily="34" charset="0"/>
                <a:hlinkClick r:id="rId3"/>
              </a:rPr>
              <a:t>Fframwaith</a:t>
            </a:r>
            <a:r>
              <a:rPr lang="en-GB" dirty="0">
                <a:latin typeface="Arial" panose="020B0604020202020204" pitchFamily="34" charset="0"/>
                <a:cs typeface="Arial" panose="020B0604020202020204" pitchFamily="34" charset="0"/>
                <a:hlinkClick r:id="rId3"/>
              </a:rPr>
              <a:t> </a:t>
            </a:r>
            <a:r>
              <a:rPr lang="en-GB" dirty="0" err="1">
                <a:latin typeface="Arial" panose="020B0604020202020204" pitchFamily="34" charset="0"/>
                <a:cs typeface="Arial" panose="020B0604020202020204" pitchFamily="34" charset="0"/>
                <a:hlinkClick r:id="rId3"/>
              </a:rPr>
              <a:t>Cymwyseddau</a:t>
            </a:r>
            <a:r>
              <a:rPr lang="en-GB" dirty="0">
                <a:latin typeface="Arial" panose="020B0604020202020204" pitchFamily="34" charset="0"/>
                <a:cs typeface="Arial" panose="020B0604020202020204" pitchFamily="34" charset="0"/>
                <a:hlinkClick r:id="rId3"/>
              </a:rPr>
              <a:t> </a:t>
            </a:r>
            <a:r>
              <a:rPr lang="en-GB" dirty="0" err="1">
                <a:latin typeface="Arial" panose="020B0604020202020204" pitchFamily="34" charset="0"/>
                <a:cs typeface="Arial" panose="020B0604020202020204" pitchFamily="34" charset="0"/>
                <a:hlinkClick r:id="rId3"/>
              </a:rPr>
              <a:t>Digidol</a:t>
            </a:r>
            <a:r>
              <a:rPr lang="en-GB" dirty="0">
                <a:latin typeface="Arial" panose="020B0604020202020204" pitchFamily="34" charset="0"/>
                <a:cs typeface="Arial" panose="020B0604020202020204" pitchFamily="34" charset="0"/>
                <a:hlinkClick r:id="rId3"/>
              </a:rPr>
              <a:t>/Digital Competence Framework</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223914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0B761-79B8-B971-75BE-14638FACE855}"/>
              </a:ext>
            </a:extLst>
          </p:cNvPr>
          <p:cNvSpPr>
            <a:spLocks noGrp="1"/>
          </p:cNvSpPr>
          <p:nvPr>
            <p:ph type="title"/>
          </p:nvPr>
        </p:nvSpPr>
        <p:spPr/>
        <p:txBody>
          <a:bodyPr>
            <a:normAutofit/>
          </a:bodyPr>
          <a:lstStyle/>
          <a:p>
            <a:pPr algn="ctr"/>
            <a:r>
              <a:rPr lang="en-GB" sz="4000" dirty="0" err="1">
                <a:latin typeface="Arial" panose="020B0604020202020204" pitchFamily="34" charset="0"/>
                <a:cs typeface="Arial" panose="020B0604020202020204" pitchFamily="34" charset="0"/>
              </a:rPr>
              <a:t>Strategaeth</a:t>
            </a:r>
            <a:r>
              <a:rPr lang="en-GB" sz="4000" dirty="0">
                <a:latin typeface="Arial" panose="020B0604020202020204" pitchFamily="34" charset="0"/>
                <a:cs typeface="Arial" panose="020B0604020202020204" pitchFamily="34" charset="0"/>
              </a:rPr>
              <a:t> </a:t>
            </a:r>
            <a:r>
              <a:rPr lang="en-GB" sz="4000" dirty="0" err="1">
                <a:latin typeface="Arial" panose="020B0604020202020204" pitchFamily="34" charset="0"/>
                <a:cs typeface="Arial" panose="020B0604020202020204" pitchFamily="34" charset="0"/>
              </a:rPr>
              <a:t>ddigidol</a:t>
            </a:r>
            <a:r>
              <a:rPr lang="en-GB" sz="4000" dirty="0">
                <a:latin typeface="Arial" panose="020B0604020202020204" pitchFamily="34" charset="0"/>
                <a:cs typeface="Arial" panose="020B0604020202020204" pitchFamily="34" charset="0"/>
              </a:rPr>
              <a:t> </a:t>
            </a:r>
            <a:r>
              <a:rPr lang="en-GB" sz="4000" dirty="0" err="1">
                <a:latin typeface="Arial" panose="020B0604020202020204" pitchFamily="34" charset="0"/>
                <a:cs typeface="Arial" panose="020B0604020202020204" pitchFamily="34" charset="0"/>
              </a:rPr>
              <a:t>i</a:t>
            </a:r>
            <a:r>
              <a:rPr lang="en-GB" sz="4000" dirty="0">
                <a:latin typeface="Arial" panose="020B0604020202020204" pitchFamily="34" charset="0"/>
                <a:cs typeface="Arial" panose="020B0604020202020204" pitchFamily="34" charset="0"/>
              </a:rPr>
              <a:t> </a:t>
            </a:r>
            <a:r>
              <a:rPr lang="en-GB" sz="4000" dirty="0" err="1">
                <a:latin typeface="Arial" panose="020B0604020202020204" pitchFamily="34" charset="0"/>
                <a:cs typeface="Arial" panose="020B0604020202020204" pitchFamily="34" charset="0"/>
              </a:rPr>
              <a:t>Gymru</a:t>
            </a:r>
            <a:br>
              <a:rPr lang="en-GB" sz="4000" dirty="0">
                <a:latin typeface="Arial" panose="020B0604020202020204" pitchFamily="34" charset="0"/>
                <a:cs typeface="Arial" panose="020B0604020202020204" pitchFamily="34" charset="0"/>
              </a:rPr>
            </a:br>
            <a:r>
              <a:rPr lang="en-GB" sz="4000" dirty="0">
                <a:solidFill>
                  <a:srgbClr val="0070C0"/>
                </a:solidFill>
                <a:latin typeface="Arial" panose="020B0604020202020204" pitchFamily="34" charset="0"/>
                <a:cs typeface="Arial" panose="020B0604020202020204" pitchFamily="34" charset="0"/>
              </a:rPr>
              <a:t>Digital Strategy for Wales</a:t>
            </a:r>
          </a:p>
        </p:txBody>
      </p:sp>
      <p:sp>
        <p:nvSpPr>
          <p:cNvPr id="3" name="Content Placeholder 2">
            <a:extLst>
              <a:ext uri="{FF2B5EF4-FFF2-40B4-BE49-F238E27FC236}">
                <a16:creationId xmlns:a16="http://schemas.microsoft.com/office/drawing/2014/main" id="{215737FB-F39E-E5DD-4019-AE282C818011}"/>
              </a:ext>
            </a:extLst>
          </p:cNvPr>
          <p:cNvSpPr>
            <a:spLocks noGrp="1"/>
          </p:cNvSpPr>
          <p:nvPr>
            <p:ph sz="half" idx="1"/>
          </p:nvPr>
        </p:nvSpPr>
        <p:spPr/>
        <p:txBody>
          <a:bodyPr/>
          <a:lstStyle/>
          <a:p>
            <a:r>
              <a:rPr lang="cy-GB" dirty="0">
                <a:latin typeface="Arial" panose="020B0604020202020204" pitchFamily="34" charset="0"/>
                <a:cs typeface="Arial" panose="020B0604020202020204" pitchFamily="34" charset="0"/>
              </a:rPr>
              <a:t>Gwaith grŵp;</a:t>
            </a:r>
          </a:p>
          <a:p>
            <a:r>
              <a:rPr lang="cy-GB" dirty="0">
                <a:latin typeface="Arial" panose="020B0604020202020204" pitchFamily="34" charset="0"/>
                <a:cs typeface="Arial" panose="020B0604020202020204" pitchFamily="34" charset="0"/>
              </a:rPr>
              <a:t>Dewch o hyd i'r ddogfen (ar-lein), trafodwch, a rhestrwch 3 maes allweddol y gallai'r strategaeth hon gael effaith ar eich rôl.</a:t>
            </a:r>
          </a:p>
        </p:txBody>
      </p:sp>
      <p:sp>
        <p:nvSpPr>
          <p:cNvPr id="4" name="Content Placeholder 3">
            <a:extLst>
              <a:ext uri="{FF2B5EF4-FFF2-40B4-BE49-F238E27FC236}">
                <a16:creationId xmlns:a16="http://schemas.microsoft.com/office/drawing/2014/main" id="{BA4347A4-97D3-FBD4-FE5B-F1BB0CED14AB}"/>
              </a:ext>
            </a:extLst>
          </p:cNvPr>
          <p:cNvSpPr>
            <a:spLocks noGrp="1"/>
          </p:cNvSpPr>
          <p:nvPr>
            <p:ph sz="half" idx="2"/>
          </p:nvPr>
        </p:nvSpPr>
        <p:spPr/>
        <p:txBody>
          <a:bodyPr/>
          <a:lstStyle/>
          <a:p>
            <a:r>
              <a:rPr lang="en-GB" dirty="0">
                <a:solidFill>
                  <a:srgbClr val="0070C0"/>
                </a:solidFill>
                <a:latin typeface="Arial" panose="020B0604020202020204" pitchFamily="34" charset="0"/>
                <a:cs typeface="Arial" panose="020B0604020202020204" pitchFamily="34" charset="0"/>
              </a:rPr>
              <a:t>Group work;</a:t>
            </a:r>
          </a:p>
          <a:p>
            <a:r>
              <a:rPr lang="en-GB" dirty="0">
                <a:solidFill>
                  <a:srgbClr val="0070C0"/>
                </a:solidFill>
                <a:latin typeface="Arial" panose="020B0604020202020204" pitchFamily="34" charset="0"/>
                <a:cs typeface="Arial" panose="020B0604020202020204" pitchFamily="34" charset="0"/>
              </a:rPr>
              <a:t>Find the document (online), discuss, and list 3 key areas on which this strategy may have an impact on your role.</a:t>
            </a:r>
          </a:p>
        </p:txBody>
      </p:sp>
    </p:spTree>
    <p:extLst>
      <p:ext uri="{BB962C8B-B14F-4D97-AF65-F5344CB8AC3E}">
        <p14:creationId xmlns:p14="http://schemas.microsoft.com/office/powerpoint/2010/main" val="19987107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noAutofit/>
          </a:bodyPr>
          <a:lstStyle/>
          <a:p>
            <a:pPr algn="ctr"/>
            <a:r>
              <a:rPr lang="en-GB" altLang="en-US" sz="4000" dirty="0" err="1">
                <a:latin typeface="Arial" panose="020B0604020202020204" pitchFamily="34" charset="0"/>
              </a:rPr>
              <a:t>Llafaredd</a:t>
            </a:r>
            <a:r>
              <a:rPr lang="en-GB" altLang="en-US" sz="4000" dirty="0">
                <a:latin typeface="Arial" panose="020B0604020202020204" pitchFamily="34" charset="0"/>
              </a:rPr>
              <a:t> </a:t>
            </a:r>
            <a:br>
              <a:rPr lang="en-GB" altLang="en-US" sz="4000" dirty="0">
                <a:latin typeface="Arial" panose="020B0604020202020204" pitchFamily="34" charset="0"/>
              </a:rPr>
            </a:br>
            <a:r>
              <a:rPr lang="en-GB" altLang="en-US" sz="4000" dirty="0">
                <a:solidFill>
                  <a:srgbClr val="0070C0"/>
                </a:solidFill>
                <a:latin typeface="Arial" panose="020B0604020202020204" pitchFamily="34" charset="0"/>
              </a:rPr>
              <a:t>Oracy</a:t>
            </a:r>
          </a:p>
        </p:txBody>
      </p:sp>
      <p:sp>
        <p:nvSpPr>
          <p:cNvPr id="3" name="Content Placeholder 2"/>
          <p:cNvSpPr>
            <a:spLocks noGrp="1"/>
          </p:cNvSpPr>
          <p:nvPr>
            <p:ph sz="half" idx="1"/>
          </p:nvPr>
        </p:nvSpPr>
        <p:spPr>
          <a:xfrm>
            <a:off x="628650" y="1628800"/>
            <a:ext cx="3886200" cy="4548163"/>
          </a:xfrm>
        </p:spPr>
        <p:txBody>
          <a:bodyPr/>
          <a:lstStyle/>
          <a:p>
            <a:pPr marL="0" indent="0">
              <a:buFontTx/>
              <a:buNone/>
              <a:defRPr/>
            </a:pPr>
            <a:endParaRPr lang="en-GB" dirty="0"/>
          </a:p>
          <a:p>
            <a:pPr lvl="1">
              <a:lnSpc>
                <a:spcPct val="100000"/>
              </a:lnSpc>
              <a:buFont typeface="Arial" panose="020B0604020202020204" pitchFamily="34" charset="0"/>
              <a:buChar char="•"/>
              <a:defRPr/>
            </a:pPr>
            <a:r>
              <a:rPr lang="en-GB" sz="2800" dirty="0" err="1">
                <a:latin typeface="Arial" panose="020B0604020202020204" pitchFamily="34" charset="0"/>
                <a:cs typeface="Arial" panose="020B0604020202020204" pitchFamily="34" charset="0"/>
              </a:rPr>
              <a:t>Siarad</a:t>
            </a:r>
            <a:r>
              <a:rPr lang="en-GB" sz="2800" dirty="0">
                <a:latin typeface="Arial" panose="020B0604020202020204" pitchFamily="34" charset="0"/>
                <a:cs typeface="Arial" panose="020B0604020202020204" pitchFamily="34" charset="0"/>
              </a:rPr>
              <a:t>; </a:t>
            </a:r>
          </a:p>
          <a:p>
            <a:pPr lvl="1">
              <a:lnSpc>
                <a:spcPct val="100000"/>
              </a:lnSpc>
              <a:buFont typeface="Arial" panose="020B0604020202020204" pitchFamily="34" charset="0"/>
              <a:buChar char="•"/>
              <a:defRPr/>
            </a:pPr>
            <a:r>
              <a:rPr lang="en-GB" sz="2800" dirty="0" err="1">
                <a:latin typeface="Arial" panose="020B0604020202020204" pitchFamily="34" charset="0"/>
                <a:cs typeface="Arial" panose="020B0604020202020204" pitchFamily="34" charset="0"/>
              </a:rPr>
              <a:t>Gwrando</a:t>
            </a:r>
            <a:r>
              <a:rPr lang="en-GB" sz="2800" dirty="0">
                <a:latin typeface="Arial" panose="020B0604020202020204" pitchFamily="34" charset="0"/>
                <a:cs typeface="Arial" panose="020B0604020202020204" pitchFamily="34" charset="0"/>
              </a:rPr>
              <a:t>;</a:t>
            </a:r>
          </a:p>
          <a:p>
            <a:pPr lvl="1">
              <a:lnSpc>
                <a:spcPct val="100000"/>
              </a:lnSpc>
              <a:buFont typeface="Arial" panose="020B0604020202020204" pitchFamily="34" charset="0"/>
              <a:buChar char="•"/>
              <a:defRPr/>
            </a:pPr>
            <a:r>
              <a:rPr lang="en-GB" sz="2800" dirty="0" err="1">
                <a:latin typeface="Arial" panose="020B0604020202020204" pitchFamily="34" charset="0"/>
                <a:cs typeface="Arial" panose="020B0604020202020204" pitchFamily="34" charset="0"/>
              </a:rPr>
              <a:t>Cydweithio</a:t>
            </a:r>
            <a:r>
              <a:rPr lang="en-GB" sz="2800" dirty="0">
                <a:latin typeface="Arial" panose="020B0604020202020204" pitchFamily="34" charset="0"/>
                <a:cs typeface="Arial" panose="020B0604020202020204" pitchFamily="34" charset="0"/>
              </a:rPr>
              <a:t> a </a:t>
            </a:r>
            <a:r>
              <a:rPr lang="en-GB" sz="2800" dirty="0" err="1">
                <a:latin typeface="Arial" panose="020B0604020202020204" pitchFamily="34" charset="0"/>
                <a:cs typeface="Arial" panose="020B0604020202020204" pitchFamily="34" charset="0"/>
              </a:rPr>
              <a:t>thrafod</a:t>
            </a:r>
            <a:r>
              <a:rPr lang="en-GB" sz="2800" dirty="0">
                <a:latin typeface="Arial" panose="020B0604020202020204" pitchFamily="34" charset="0"/>
                <a:cs typeface="Arial" panose="020B0604020202020204" pitchFamily="34" charset="0"/>
              </a:rPr>
              <a:t>.</a:t>
            </a:r>
          </a:p>
          <a:p>
            <a:pPr>
              <a:defRPr/>
            </a:pPr>
            <a:endParaRPr lang="en-GB" dirty="0"/>
          </a:p>
        </p:txBody>
      </p:sp>
      <p:sp>
        <p:nvSpPr>
          <p:cNvPr id="7172" name="Content Placeholder 3"/>
          <p:cNvSpPr>
            <a:spLocks noGrp="1"/>
          </p:cNvSpPr>
          <p:nvPr>
            <p:ph sz="half" idx="2"/>
          </p:nvPr>
        </p:nvSpPr>
        <p:spPr>
          <a:xfrm>
            <a:off x="4629150" y="1690688"/>
            <a:ext cx="3886200" cy="4486275"/>
          </a:xfrm>
        </p:spPr>
        <p:txBody>
          <a:bodyPr/>
          <a:lstStyle/>
          <a:p>
            <a:endParaRPr lang="en-GB" altLang="en-US" dirty="0">
              <a:solidFill>
                <a:srgbClr val="0070C0"/>
              </a:solidFill>
            </a:endParaRPr>
          </a:p>
          <a:p>
            <a:pPr lvl="1">
              <a:lnSpc>
                <a:spcPct val="100000"/>
              </a:lnSpc>
              <a:buFont typeface="Arial" panose="020B0604020202020204" pitchFamily="34" charset="0"/>
              <a:buChar char="•"/>
            </a:pPr>
            <a:r>
              <a:rPr lang="en-GB" altLang="en-US" sz="2800" dirty="0">
                <a:solidFill>
                  <a:srgbClr val="0070C0"/>
                </a:solidFill>
                <a:latin typeface="Arial" panose="020B0604020202020204" pitchFamily="34" charset="0"/>
                <a:cs typeface="Arial" panose="020B0604020202020204" pitchFamily="34" charset="0"/>
              </a:rPr>
              <a:t>Speaking;</a:t>
            </a:r>
          </a:p>
          <a:p>
            <a:pPr lvl="1">
              <a:lnSpc>
                <a:spcPct val="100000"/>
              </a:lnSpc>
              <a:buFont typeface="Arial" panose="020B0604020202020204" pitchFamily="34" charset="0"/>
              <a:buChar char="•"/>
            </a:pPr>
            <a:r>
              <a:rPr lang="en-GB" altLang="en-US" sz="2800" dirty="0">
                <a:solidFill>
                  <a:srgbClr val="0070C0"/>
                </a:solidFill>
                <a:latin typeface="Arial" panose="020B0604020202020204" pitchFamily="34" charset="0"/>
                <a:cs typeface="Arial" panose="020B0604020202020204" pitchFamily="34" charset="0"/>
              </a:rPr>
              <a:t>Listening;	</a:t>
            </a:r>
          </a:p>
          <a:p>
            <a:pPr lvl="1">
              <a:lnSpc>
                <a:spcPct val="100000"/>
              </a:lnSpc>
              <a:buFont typeface="Arial" panose="020B0604020202020204" pitchFamily="34" charset="0"/>
              <a:buChar char="•"/>
            </a:pPr>
            <a:r>
              <a:rPr lang="en-GB" altLang="en-US" sz="2800" dirty="0">
                <a:solidFill>
                  <a:srgbClr val="0070C0"/>
                </a:solidFill>
                <a:latin typeface="Arial" panose="020B0604020202020204" pitchFamily="34" charset="0"/>
                <a:cs typeface="Arial" panose="020B0604020202020204" pitchFamily="34" charset="0"/>
              </a:rPr>
              <a:t>Collaboration and discussion</a:t>
            </a:r>
            <a:r>
              <a:rPr lang="en-GB" altLang="en-US" sz="2800" dirty="0">
                <a:solidFill>
                  <a:srgbClr val="0070C0"/>
                </a:solidFill>
              </a:rPr>
              <a:t>.</a:t>
            </a:r>
          </a:p>
          <a:p>
            <a:endParaRPr lang="en-GB" altLang="en-US" dirty="0"/>
          </a:p>
        </p:txBody>
      </p:sp>
    </p:spTree>
    <p:extLst>
      <p:ext uri="{BB962C8B-B14F-4D97-AF65-F5344CB8AC3E}">
        <p14:creationId xmlns:p14="http://schemas.microsoft.com/office/powerpoint/2010/main" val="36149864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noAutofit/>
          </a:bodyPr>
          <a:lstStyle/>
          <a:p>
            <a:pPr algn="ctr"/>
            <a:r>
              <a:rPr lang="en-GB" altLang="en-US" sz="4000" dirty="0" err="1">
                <a:latin typeface="Arial" panose="020B0604020202020204" pitchFamily="34" charset="0"/>
              </a:rPr>
              <a:t>Llafaredd</a:t>
            </a:r>
            <a:r>
              <a:rPr lang="en-GB" altLang="en-US" sz="4000" dirty="0">
                <a:latin typeface="Arial" panose="020B0604020202020204" pitchFamily="34" charset="0"/>
              </a:rPr>
              <a:t> </a:t>
            </a:r>
            <a:br>
              <a:rPr lang="en-GB" altLang="en-US" sz="4000" dirty="0">
                <a:latin typeface="Arial" panose="020B0604020202020204" pitchFamily="34" charset="0"/>
              </a:rPr>
            </a:br>
            <a:r>
              <a:rPr lang="en-GB" altLang="en-US" sz="4000" dirty="0">
                <a:solidFill>
                  <a:srgbClr val="0070C0"/>
                </a:solidFill>
                <a:latin typeface="Arial" panose="020B0604020202020204" pitchFamily="34" charset="0"/>
              </a:rPr>
              <a:t>Oracy</a:t>
            </a:r>
          </a:p>
        </p:txBody>
      </p:sp>
      <p:sp>
        <p:nvSpPr>
          <p:cNvPr id="7172" name="Content Placeholder 3"/>
          <p:cNvSpPr>
            <a:spLocks noGrp="1"/>
          </p:cNvSpPr>
          <p:nvPr>
            <p:ph sz="half" idx="2"/>
          </p:nvPr>
        </p:nvSpPr>
        <p:spPr>
          <a:xfrm>
            <a:off x="467544" y="1844824"/>
            <a:ext cx="8047806" cy="4332139"/>
          </a:xfrm>
        </p:spPr>
        <p:txBody>
          <a:bodyPr/>
          <a:lstStyle/>
          <a:p>
            <a:pPr marL="0" indent="0">
              <a:buNone/>
            </a:pPr>
            <a:r>
              <a:rPr lang="cy-GB" altLang="en-US" i="1" dirty="0">
                <a:latin typeface="Arial" panose="020B0604020202020204" pitchFamily="34" charset="0"/>
                <a:cs typeface="Arial" panose="020B0604020202020204" pitchFamily="34" charset="0"/>
              </a:rPr>
              <a:t>"Llafaredd yw'r gallu i siarad yn huawdl, i gyfleu syniadau a meddyliau, i ddylanwadu drwy siarad, i gydweithio â chyfoedion ac i fynegi barn yn hyderus ac yn briodol. Mae llefaredd yn cyfeirio at ddatblygiad sgiliau siarad a gwrando, a defnydd effeithiol iaith lafar ym maes addysgu a dysgu."</a:t>
            </a:r>
          </a:p>
          <a:p>
            <a:pPr marL="0" indent="0" algn="r">
              <a:buNone/>
            </a:pPr>
            <a:r>
              <a:rPr lang="cy-GB" altLang="en-US" sz="1800" dirty="0">
                <a:latin typeface="Arial" panose="020B0604020202020204" pitchFamily="34" charset="0"/>
                <a:cs typeface="Arial" panose="020B0604020202020204" pitchFamily="34" charset="0"/>
              </a:rPr>
              <a:t>(</a:t>
            </a:r>
            <a:r>
              <a:rPr lang="cy-GB" altLang="en-US" sz="1800" dirty="0" err="1">
                <a:latin typeface="Arial" panose="020B0604020202020204" pitchFamily="34" charset="0"/>
                <a:cs typeface="Arial" panose="020B0604020202020204" pitchFamily="34" charset="0"/>
              </a:rPr>
              <a:t>Oracy</a:t>
            </a:r>
            <a:r>
              <a:rPr lang="cy-GB" altLang="en-US" sz="1800" dirty="0">
                <a:latin typeface="Arial" panose="020B0604020202020204" pitchFamily="34" charset="0"/>
                <a:cs typeface="Arial" panose="020B0604020202020204" pitchFamily="34" charset="0"/>
              </a:rPr>
              <a:t> All-</a:t>
            </a:r>
            <a:r>
              <a:rPr lang="cy-GB" altLang="en-US" sz="1800" dirty="0" err="1">
                <a:latin typeface="Arial" panose="020B0604020202020204" pitchFamily="34" charset="0"/>
                <a:cs typeface="Arial" panose="020B0604020202020204" pitchFamily="34" charset="0"/>
              </a:rPr>
              <a:t>Party</a:t>
            </a:r>
            <a:r>
              <a:rPr lang="cy-GB" altLang="en-US" sz="1800" dirty="0">
                <a:latin typeface="Arial" panose="020B0604020202020204" pitchFamily="34" charset="0"/>
                <a:cs typeface="Arial" panose="020B0604020202020204" pitchFamily="34" charset="0"/>
              </a:rPr>
              <a:t> </a:t>
            </a:r>
            <a:r>
              <a:rPr lang="cy-GB" altLang="en-US" sz="1800" dirty="0" err="1">
                <a:latin typeface="Arial" panose="020B0604020202020204" pitchFamily="34" charset="0"/>
                <a:cs typeface="Arial" panose="020B0604020202020204" pitchFamily="34" charset="0"/>
              </a:rPr>
              <a:t>Parliamentary</a:t>
            </a:r>
            <a:r>
              <a:rPr lang="cy-GB" altLang="en-US" sz="1800" dirty="0">
                <a:latin typeface="Arial" panose="020B0604020202020204" pitchFamily="34" charset="0"/>
                <a:cs typeface="Arial" panose="020B0604020202020204" pitchFamily="34" charset="0"/>
              </a:rPr>
              <a:t> Group, 2021:9).</a:t>
            </a:r>
          </a:p>
          <a:p>
            <a:pPr marL="0" indent="0">
              <a:buNone/>
            </a:pPr>
            <a:endParaRPr lang="en-GB" altLang="en-US" dirty="0">
              <a:solidFill>
                <a:srgbClr val="0070C0"/>
              </a:solidFill>
            </a:endParaRPr>
          </a:p>
        </p:txBody>
      </p:sp>
    </p:spTree>
    <p:extLst>
      <p:ext uri="{BB962C8B-B14F-4D97-AF65-F5344CB8AC3E}">
        <p14:creationId xmlns:p14="http://schemas.microsoft.com/office/powerpoint/2010/main" val="6604582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noAutofit/>
          </a:bodyPr>
          <a:lstStyle/>
          <a:p>
            <a:pPr algn="ctr"/>
            <a:r>
              <a:rPr lang="en-GB" altLang="en-US" sz="4000" dirty="0">
                <a:latin typeface="Arial" panose="020B0604020202020204" pitchFamily="34" charset="0"/>
              </a:rPr>
              <a:t>Llafaredd </a:t>
            </a:r>
            <a:br>
              <a:rPr lang="en-GB" altLang="en-US" sz="4000" dirty="0">
                <a:latin typeface="Arial" panose="020B0604020202020204" pitchFamily="34" charset="0"/>
              </a:rPr>
            </a:br>
            <a:r>
              <a:rPr lang="en-GB" altLang="en-US" sz="4000" dirty="0" err="1">
                <a:solidFill>
                  <a:srgbClr val="0070C0"/>
                </a:solidFill>
                <a:latin typeface="Arial" panose="020B0604020202020204" pitchFamily="34" charset="0"/>
              </a:rPr>
              <a:t>Oracy</a:t>
            </a:r>
            <a:endParaRPr lang="en-GB" altLang="en-US" sz="4000" dirty="0">
              <a:solidFill>
                <a:srgbClr val="0070C0"/>
              </a:solidFill>
              <a:latin typeface="Arial" panose="020B0604020202020204" pitchFamily="34" charset="0"/>
            </a:endParaRPr>
          </a:p>
        </p:txBody>
      </p:sp>
      <p:sp>
        <p:nvSpPr>
          <p:cNvPr id="7172" name="Content Placeholder 3"/>
          <p:cNvSpPr>
            <a:spLocks noGrp="1"/>
          </p:cNvSpPr>
          <p:nvPr>
            <p:ph sz="half" idx="2"/>
          </p:nvPr>
        </p:nvSpPr>
        <p:spPr>
          <a:xfrm>
            <a:off x="467544" y="1844824"/>
            <a:ext cx="8047806" cy="4332139"/>
          </a:xfrm>
        </p:spPr>
        <p:txBody>
          <a:bodyPr/>
          <a:lstStyle/>
          <a:p>
            <a:pPr marL="0" indent="0">
              <a:buNone/>
            </a:pPr>
            <a:r>
              <a:rPr lang="en-GB" altLang="en-US" i="1" dirty="0">
                <a:solidFill>
                  <a:srgbClr val="0070C0"/>
                </a:solidFill>
                <a:latin typeface="Arial" panose="020B0604020202020204" pitchFamily="34" charset="0"/>
                <a:cs typeface="Arial" panose="020B0604020202020204" pitchFamily="34" charset="0"/>
              </a:rPr>
              <a:t>“Oracy is the ability to speak eloquently, to articulate ideas and thoughts, to influence through talking, to collaborate with peers and to express views confidently and appropriately. Oracy refers both to the development of speaking and listening skills, and the effective use of spoken language in teaching and learning.”</a:t>
            </a:r>
          </a:p>
          <a:p>
            <a:pPr marL="0" indent="0" algn="r">
              <a:buNone/>
            </a:pPr>
            <a:r>
              <a:rPr lang="en-GB" altLang="en-US" sz="1800" dirty="0">
                <a:solidFill>
                  <a:srgbClr val="0070C0"/>
                </a:solidFill>
              </a:rPr>
              <a:t>(Oracy All-Party Parliamentary Group, 2021:9).</a:t>
            </a:r>
          </a:p>
          <a:p>
            <a:pPr marL="0" indent="0">
              <a:buNone/>
            </a:pPr>
            <a:endParaRPr lang="en-GB" altLang="en-US" dirty="0">
              <a:solidFill>
                <a:srgbClr val="0070C0"/>
              </a:solidFill>
            </a:endParaRPr>
          </a:p>
        </p:txBody>
      </p:sp>
    </p:spTree>
    <p:extLst>
      <p:ext uri="{BB962C8B-B14F-4D97-AF65-F5344CB8AC3E}">
        <p14:creationId xmlns:p14="http://schemas.microsoft.com/office/powerpoint/2010/main" val="40260865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467544" y="188640"/>
            <a:ext cx="8136904" cy="1296144"/>
          </a:xfrm>
        </p:spPr>
        <p:txBody>
          <a:bodyPr>
            <a:normAutofit/>
          </a:bodyPr>
          <a:lstStyle/>
          <a:p>
            <a:pPr algn="ctr"/>
            <a:r>
              <a:rPr lang="en-GB" altLang="en-US" sz="3600" dirty="0">
                <a:latin typeface="Arial" panose="020B0604020202020204" pitchFamily="34" charset="0"/>
              </a:rPr>
              <a:t>Pam </a:t>
            </a:r>
            <a:r>
              <a:rPr lang="en-GB" altLang="en-US" sz="3600" dirty="0" err="1">
                <a:latin typeface="Arial" panose="020B0604020202020204" pitchFamily="34" charset="0"/>
              </a:rPr>
              <a:t>fod</a:t>
            </a:r>
            <a:r>
              <a:rPr lang="en-GB" altLang="en-US" sz="3600" dirty="0">
                <a:latin typeface="Arial" panose="020B0604020202020204" pitchFamily="34" charset="0"/>
              </a:rPr>
              <a:t> </a:t>
            </a:r>
            <a:r>
              <a:rPr lang="en-GB" altLang="en-US" sz="3600" dirty="0" err="1">
                <a:latin typeface="Arial" panose="020B0604020202020204" pitchFamily="34" charset="0"/>
              </a:rPr>
              <a:t>llafaredd</a:t>
            </a:r>
            <a:r>
              <a:rPr lang="en-GB" altLang="en-US" sz="3600" dirty="0">
                <a:latin typeface="Arial" panose="020B0604020202020204" pitchFamily="34" charset="0"/>
              </a:rPr>
              <a:t> </a:t>
            </a:r>
            <a:r>
              <a:rPr lang="en-GB" altLang="en-US" sz="3600" dirty="0" err="1">
                <a:latin typeface="Arial" panose="020B0604020202020204" pitchFamily="34" charset="0"/>
              </a:rPr>
              <a:t>yn</a:t>
            </a:r>
            <a:r>
              <a:rPr lang="en-GB" altLang="en-US" sz="3600" dirty="0">
                <a:latin typeface="Arial" panose="020B0604020202020204" pitchFamily="34" charset="0"/>
              </a:rPr>
              <a:t> </a:t>
            </a:r>
            <a:r>
              <a:rPr lang="en-GB" altLang="en-US" sz="3600" dirty="0" err="1">
                <a:latin typeface="Arial" panose="020B0604020202020204" pitchFamily="34" charset="0"/>
              </a:rPr>
              <a:t>bwysig</a:t>
            </a:r>
            <a:r>
              <a:rPr lang="en-GB" altLang="en-US" sz="3600" dirty="0">
                <a:latin typeface="Arial" panose="020B0604020202020204" pitchFamily="34" charset="0"/>
              </a:rPr>
              <a:t>?</a:t>
            </a:r>
            <a:br>
              <a:rPr lang="en-GB" altLang="en-US" sz="3600" dirty="0">
                <a:latin typeface="Arial" panose="020B0604020202020204" pitchFamily="34" charset="0"/>
              </a:rPr>
            </a:br>
            <a:r>
              <a:rPr lang="en-GB" altLang="en-US" sz="3600" dirty="0">
                <a:solidFill>
                  <a:srgbClr val="0070C0"/>
                </a:solidFill>
                <a:latin typeface="Arial" panose="020B0604020202020204" pitchFamily="34" charset="0"/>
              </a:rPr>
              <a:t>Why is </a:t>
            </a:r>
            <a:r>
              <a:rPr lang="en-GB" altLang="en-US" sz="3600" dirty="0" err="1">
                <a:solidFill>
                  <a:srgbClr val="0070C0"/>
                </a:solidFill>
                <a:latin typeface="Arial" panose="020B0604020202020204" pitchFamily="34" charset="0"/>
              </a:rPr>
              <a:t>oracy</a:t>
            </a:r>
            <a:r>
              <a:rPr lang="en-GB" altLang="en-US" sz="3600" dirty="0">
                <a:solidFill>
                  <a:srgbClr val="0070C0"/>
                </a:solidFill>
                <a:latin typeface="Arial" panose="020B0604020202020204" pitchFamily="34" charset="0"/>
              </a:rPr>
              <a:t> important?</a:t>
            </a:r>
            <a:endParaRPr lang="en-GB" altLang="en-US" sz="3600" i="1" dirty="0">
              <a:solidFill>
                <a:srgbClr val="0070C0"/>
              </a:solidFill>
            </a:endParaRPr>
          </a:p>
        </p:txBody>
      </p:sp>
      <p:sp>
        <p:nvSpPr>
          <p:cNvPr id="33795" name="Content Placeholder 2"/>
          <p:cNvSpPr>
            <a:spLocks noGrp="1"/>
          </p:cNvSpPr>
          <p:nvPr>
            <p:ph idx="1"/>
          </p:nvPr>
        </p:nvSpPr>
        <p:spPr>
          <a:xfrm>
            <a:off x="3887390" y="1772816"/>
            <a:ext cx="5077097" cy="4088235"/>
          </a:xfrm>
        </p:spPr>
        <p:txBody>
          <a:bodyPr>
            <a:normAutofit lnSpcReduction="10000"/>
          </a:bodyPr>
          <a:lstStyle/>
          <a:p>
            <a:pPr marL="0" indent="0" eaLnBrk="1" hangingPunct="1">
              <a:buNone/>
            </a:pPr>
            <a:r>
              <a:rPr lang="en-GB" altLang="en-US" sz="2800" i="1" dirty="0">
                <a:latin typeface="Arial" panose="020B0604020202020204" pitchFamily="34" charset="0"/>
                <a:cs typeface="Arial" panose="020B0604020202020204" pitchFamily="34" charset="0"/>
              </a:rPr>
              <a:t>“Communication is a key life skill”</a:t>
            </a:r>
          </a:p>
          <a:p>
            <a:pPr marL="0" indent="0" algn="r" eaLnBrk="1" hangingPunct="1">
              <a:buNone/>
            </a:pPr>
            <a:r>
              <a:rPr lang="en-GB" altLang="en-US" sz="1600" dirty="0">
                <a:latin typeface="Arial" panose="020B0604020202020204" pitchFamily="34" charset="0"/>
                <a:cs typeface="Arial" panose="020B0604020202020204" pitchFamily="34" charset="0"/>
              </a:rPr>
              <a:t>(Lodge, 2020, p.3)</a:t>
            </a:r>
          </a:p>
          <a:p>
            <a:pPr marL="0" indent="0" eaLnBrk="1" hangingPunct="1">
              <a:buNone/>
            </a:pPr>
            <a:endParaRPr lang="en-GB" altLang="en-US" sz="1600" dirty="0">
              <a:latin typeface="Arial" panose="020B0604020202020204" pitchFamily="34" charset="0"/>
              <a:cs typeface="Arial" panose="020B0604020202020204" pitchFamily="34" charset="0"/>
            </a:endParaRPr>
          </a:p>
          <a:p>
            <a:r>
              <a:rPr lang="en-GB" altLang="en-US" sz="2800" dirty="0" err="1">
                <a:latin typeface="Arial" panose="020B0604020202020204" pitchFamily="34" charset="0"/>
                <a:cs typeface="Arial" panose="020B0604020202020204" pitchFamily="34" charset="0"/>
              </a:rPr>
              <a:t>Os</a:t>
            </a:r>
            <a:r>
              <a:rPr lang="en-GB" altLang="en-US" sz="2800" dirty="0">
                <a:latin typeface="Arial" panose="020B0604020202020204" pitchFamily="34" charset="0"/>
                <a:cs typeface="Arial" panose="020B0604020202020204" pitchFamily="34" charset="0"/>
              </a:rPr>
              <a:t> </a:t>
            </a:r>
            <a:r>
              <a:rPr lang="en-GB" altLang="en-US" sz="2800" dirty="0" err="1">
                <a:latin typeface="Arial" panose="020B0604020202020204" pitchFamily="34" charset="0"/>
                <a:cs typeface="Arial" panose="020B0604020202020204" pitchFamily="34" charset="0"/>
              </a:rPr>
              <a:t>nad</a:t>
            </a:r>
            <a:r>
              <a:rPr lang="en-GB" altLang="en-US" sz="2800" dirty="0">
                <a:latin typeface="Arial" panose="020B0604020202020204" pitchFamily="34" charset="0"/>
                <a:cs typeface="Arial" panose="020B0604020202020204" pitchFamily="34" charset="0"/>
              </a:rPr>
              <a:t> </a:t>
            </a:r>
            <a:r>
              <a:rPr lang="en-GB" altLang="en-US" sz="2800" dirty="0" err="1">
                <a:latin typeface="Arial" panose="020B0604020202020204" pitchFamily="34" charset="0"/>
                <a:cs typeface="Arial" panose="020B0604020202020204" pitchFamily="34" charset="0"/>
              </a:rPr>
              <a:t>yw</a:t>
            </a:r>
            <a:r>
              <a:rPr lang="en-GB" altLang="en-US" sz="2800" dirty="0">
                <a:latin typeface="Arial" panose="020B0604020202020204" pitchFamily="34" charset="0"/>
                <a:cs typeface="Arial" panose="020B0604020202020204" pitchFamily="34" charset="0"/>
              </a:rPr>
              <a:t> plant </a:t>
            </a:r>
            <a:r>
              <a:rPr lang="en-GB" altLang="en-US" sz="2800" dirty="0" err="1">
                <a:latin typeface="Arial" panose="020B0604020202020204" pitchFamily="34" charset="0"/>
                <a:cs typeface="Arial" panose="020B0604020202020204" pitchFamily="34" charset="0"/>
              </a:rPr>
              <a:t>yn</a:t>
            </a:r>
            <a:r>
              <a:rPr lang="en-GB" altLang="en-US" sz="2800" dirty="0">
                <a:latin typeface="Arial" panose="020B0604020202020204" pitchFamily="34" charset="0"/>
                <a:cs typeface="Arial" panose="020B0604020202020204" pitchFamily="34" charset="0"/>
              </a:rPr>
              <a:t> </a:t>
            </a:r>
            <a:r>
              <a:rPr lang="en-GB" altLang="en-US" sz="2800" dirty="0" err="1">
                <a:latin typeface="Arial" panose="020B0604020202020204" pitchFamily="34" charset="0"/>
                <a:cs typeface="Arial" panose="020B0604020202020204" pitchFamily="34" charset="0"/>
              </a:rPr>
              <a:t>cael</a:t>
            </a:r>
            <a:r>
              <a:rPr lang="en-GB" altLang="en-US" sz="2800" dirty="0">
                <a:latin typeface="Arial" panose="020B0604020202020204" pitchFamily="34" charset="0"/>
                <a:cs typeface="Arial" panose="020B0604020202020204" pitchFamily="34" charset="0"/>
              </a:rPr>
              <a:t> </a:t>
            </a:r>
            <a:r>
              <a:rPr lang="en-GB" altLang="en-US" sz="2800" dirty="0" err="1">
                <a:latin typeface="Arial" panose="020B0604020202020204" pitchFamily="34" charset="0"/>
                <a:cs typeface="Arial" panose="020B0604020202020204" pitchFamily="34" charset="0"/>
              </a:rPr>
              <a:t>cyfle</a:t>
            </a:r>
            <a:r>
              <a:rPr lang="en-GB" altLang="en-US" sz="2800" dirty="0">
                <a:latin typeface="Arial" panose="020B0604020202020204" pitchFamily="34" charset="0"/>
                <a:cs typeface="Arial" panose="020B0604020202020204" pitchFamily="34" charset="0"/>
              </a:rPr>
              <a:t> </a:t>
            </a:r>
            <a:r>
              <a:rPr lang="en-GB" altLang="en-US" sz="2800" dirty="0" err="1">
                <a:latin typeface="Arial" panose="020B0604020202020204" pitchFamily="34" charset="0"/>
                <a:cs typeface="Arial" panose="020B0604020202020204" pitchFamily="34" charset="0"/>
              </a:rPr>
              <a:t>i</a:t>
            </a:r>
            <a:r>
              <a:rPr lang="en-GB" altLang="en-US" sz="2800" dirty="0">
                <a:latin typeface="Arial" panose="020B0604020202020204" pitchFamily="34" charset="0"/>
                <a:cs typeface="Arial" panose="020B0604020202020204" pitchFamily="34" charset="0"/>
              </a:rPr>
              <a:t> </a:t>
            </a:r>
            <a:r>
              <a:rPr lang="en-GB" altLang="en-US" sz="2800" dirty="0" err="1">
                <a:latin typeface="Arial" panose="020B0604020202020204" pitchFamily="34" charset="0"/>
                <a:cs typeface="Arial" panose="020B0604020202020204" pitchFamily="34" charset="0"/>
              </a:rPr>
              <a:t>siarad</a:t>
            </a:r>
            <a:r>
              <a:rPr lang="en-GB" altLang="en-US" sz="2800" dirty="0">
                <a:latin typeface="Arial" panose="020B0604020202020204" pitchFamily="34" charset="0"/>
                <a:cs typeface="Arial" panose="020B0604020202020204" pitchFamily="34" charset="0"/>
              </a:rPr>
              <a:t>, </a:t>
            </a:r>
            <a:r>
              <a:rPr lang="en-GB" altLang="en-US" sz="2800" dirty="0" err="1">
                <a:latin typeface="Arial" panose="020B0604020202020204" pitchFamily="34" charset="0"/>
                <a:cs typeface="Arial" panose="020B0604020202020204" pitchFamily="34" charset="0"/>
              </a:rPr>
              <a:t>maent</a:t>
            </a:r>
            <a:r>
              <a:rPr lang="en-GB" altLang="en-US" sz="2800" dirty="0">
                <a:latin typeface="Arial" panose="020B0604020202020204" pitchFamily="34" charset="0"/>
                <a:cs typeface="Arial" panose="020B0604020202020204" pitchFamily="34" charset="0"/>
              </a:rPr>
              <a:t> </a:t>
            </a:r>
            <a:r>
              <a:rPr lang="en-GB" altLang="en-US" sz="2800" dirty="0" err="1">
                <a:latin typeface="Arial" panose="020B0604020202020204" pitchFamily="34" charset="0"/>
                <a:cs typeface="Arial" panose="020B0604020202020204" pitchFamily="34" charset="0"/>
              </a:rPr>
              <a:t>fwy</a:t>
            </a:r>
            <a:r>
              <a:rPr lang="en-GB" altLang="en-US" sz="2800" dirty="0">
                <a:latin typeface="Arial" panose="020B0604020202020204" pitchFamily="34" charset="0"/>
                <a:cs typeface="Arial" panose="020B0604020202020204" pitchFamily="34" charset="0"/>
              </a:rPr>
              <a:t> </a:t>
            </a:r>
            <a:r>
              <a:rPr lang="en-GB" altLang="en-US" sz="2800" dirty="0" err="1">
                <a:latin typeface="Arial" panose="020B0604020202020204" pitchFamily="34" charset="0"/>
                <a:cs typeface="Arial" panose="020B0604020202020204" pitchFamily="34" charset="0"/>
              </a:rPr>
              <a:t>tebygol</a:t>
            </a:r>
            <a:r>
              <a:rPr lang="en-GB" altLang="en-US" sz="2800" dirty="0">
                <a:latin typeface="Arial" panose="020B0604020202020204" pitchFamily="34" charset="0"/>
                <a:cs typeface="Arial" panose="020B0604020202020204" pitchFamily="34" charset="0"/>
              </a:rPr>
              <a:t> o </a:t>
            </a:r>
            <a:r>
              <a:rPr lang="en-GB" altLang="en-US" sz="2800" dirty="0" err="1">
                <a:latin typeface="Arial" panose="020B0604020202020204" pitchFamily="34" charset="0"/>
                <a:cs typeface="Arial" panose="020B0604020202020204" pitchFamily="34" charset="0"/>
              </a:rPr>
              <a:t>gael</a:t>
            </a:r>
            <a:r>
              <a:rPr lang="en-GB" altLang="en-US" sz="2800" dirty="0">
                <a:latin typeface="Arial" panose="020B0604020202020204" pitchFamily="34" charset="0"/>
                <a:cs typeface="Arial" panose="020B0604020202020204" pitchFamily="34" charset="0"/>
              </a:rPr>
              <a:t> </a:t>
            </a:r>
            <a:r>
              <a:rPr lang="en-GB" altLang="en-US" sz="2800" dirty="0" err="1">
                <a:latin typeface="Arial" panose="020B0604020202020204" pitchFamily="34" charset="0"/>
                <a:cs typeface="Arial" panose="020B0604020202020204" pitchFamily="34" charset="0"/>
              </a:rPr>
              <a:t>geirfa</a:t>
            </a:r>
            <a:r>
              <a:rPr lang="en-GB" altLang="en-US" sz="2800" dirty="0">
                <a:latin typeface="Arial" panose="020B0604020202020204" pitchFamily="34" charset="0"/>
                <a:cs typeface="Arial" panose="020B0604020202020204" pitchFamily="34" charset="0"/>
              </a:rPr>
              <a:t> wan;</a:t>
            </a:r>
          </a:p>
          <a:p>
            <a:r>
              <a:rPr lang="en-GB" altLang="en-US" sz="2800" dirty="0">
                <a:solidFill>
                  <a:srgbClr val="0070C0"/>
                </a:solidFill>
                <a:latin typeface="Arial" panose="020B0604020202020204" pitchFamily="34" charset="0"/>
                <a:cs typeface="Arial" panose="020B0604020202020204" pitchFamily="34" charset="0"/>
              </a:rPr>
              <a:t>If oracy is stifled, young children are more likely to have poor vocabulary.</a:t>
            </a:r>
            <a:endParaRPr lang="en-GB" altLang="en-US" sz="2400" dirty="0">
              <a:solidFill>
                <a:srgbClr val="0070C0"/>
              </a:solidFill>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3"/>
          <a:stretch>
            <a:fillRect/>
          </a:stretch>
        </p:blipFill>
        <p:spPr>
          <a:xfrm>
            <a:off x="395536" y="1647494"/>
            <a:ext cx="3255490" cy="4301786"/>
          </a:xfrm>
          <a:prstGeom prst="rect">
            <a:avLst/>
          </a:prstGeom>
        </p:spPr>
      </p:pic>
    </p:spTree>
    <p:extLst>
      <p:ext uri="{BB962C8B-B14F-4D97-AF65-F5344CB8AC3E}">
        <p14:creationId xmlns:p14="http://schemas.microsoft.com/office/powerpoint/2010/main" val="37094936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457200" y="274638"/>
            <a:ext cx="8229600" cy="778098"/>
          </a:xfrm>
        </p:spPr>
        <p:txBody>
          <a:bodyPr>
            <a:noAutofit/>
          </a:bodyPr>
          <a:lstStyle/>
          <a:p>
            <a:pPr algn="ctr" eaLnBrk="1" hangingPunct="1"/>
            <a:br>
              <a:rPr lang="cy-GB" altLang="en-US" sz="4000" dirty="0">
                <a:latin typeface="Arial" panose="020B0604020202020204" pitchFamily="34" charset="0"/>
              </a:rPr>
            </a:br>
            <a:r>
              <a:rPr lang="cy-GB" altLang="en-US" sz="4000" dirty="0">
                <a:latin typeface="Arial" panose="020B0604020202020204" pitchFamily="34" charset="0"/>
              </a:rPr>
              <a:t>Rhieni – rôl bwysig iawn</a:t>
            </a:r>
            <a:br>
              <a:rPr lang="en-GB" altLang="en-US" sz="4000" dirty="0">
                <a:latin typeface="Arial" panose="020B0604020202020204" pitchFamily="34" charset="0"/>
              </a:rPr>
            </a:br>
            <a:r>
              <a:rPr lang="en-GB" altLang="en-US" sz="4000" dirty="0">
                <a:solidFill>
                  <a:srgbClr val="0070C0"/>
                </a:solidFill>
                <a:latin typeface="Arial" panose="020B0604020202020204" pitchFamily="34" charset="0"/>
              </a:rPr>
              <a:t>Parents – very important role</a:t>
            </a:r>
          </a:p>
        </p:txBody>
      </p:sp>
      <p:sp>
        <p:nvSpPr>
          <p:cNvPr id="3" name="Content Placeholder 2"/>
          <p:cNvSpPr>
            <a:spLocks noGrp="1"/>
          </p:cNvSpPr>
          <p:nvPr>
            <p:ph sz="half" idx="1"/>
          </p:nvPr>
        </p:nvSpPr>
        <p:spPr>
          <a:xfrm>
            <a:off x="457200" y="1916832"/>
            <a:ext cx="4038600" cy="3672409"/>
          </a:xfrm>
        </p:spPr>
        <p:txBody>
          <a:bodyPr>
            <a:normAutofit/>
          </a:bodyPr>
          <a:lstStyle/>
          <a:p>
            <a:r>
              <a:rPr lang="en-GB" dirty="0" err="1">
                <a:latin typeface="Arial" panose="020B0604020202020204" pitchFamily="34" charset="0"/>
                <a:cs typeface="Arial" panose="020B0604020202020204" pitchFamily="34" charset="0"/>
              </a:rPr>
              <a:t>Siarad</a:t>
            </a:r>
            <a:r>
              <a:rPr lang="en-GB" dirty="0">
                <a:latin typeface="Arial" panose="020B0604020202020204" pitchFamily="34" charset="0"/>
                <a:cs typeface="Arial" panose="020B0604020202020204" pitchFamily="34" charset="0"/>
              </a:rPr>
              <a:t>;</a:t>
            </a:r>
          </a:p>
          <a:p>
            <a:r>
              <a:rPr lang="en-GB" dirty="0" err="1">
                <a:latin typeface="Arial" panose="020B0604020202020204" pitchFamily="34" charset="0"/>
                <a:cs typeface="Arial" panose="020B0604020202020204" pitchFamily="34" charset="0"/>
              </a:rPr>
              <a:t>Canu</a:t>
            </a:r>
            <a:r>
              <a:rPr lang="en-GB" dirty="0">
                <a:latin typeface="Arial" panose="020B0604020202020204" pitchFamily="34" charset="0"/>
                <a:cs typeface="Arial" panose="020B0604020202020204" pitchFamily="34" charset="0"/>
              </a:rPr>
              <a:t>;</a:t>
            </a:r>
          </a:p>
          <a:p>
            <a:r>
              <a:rPr lang="en-GB" dirty="0" err="1">
                <a:latin typeface="Arial" panose="020B0604020202020204" pitchFamily="34" charset="0"/>
                <a:cs typeface="Arial" panose="020B0604020202020204" pitchFamily="34" charset="0"/>
              </a:rPr>
              <a:t>Darllen</a:t>
            </a:r>
            <a:r>
              <a:rPr lang="en-GB" dirty="0">
                <a:latin typeface="Arial" panose="020B0604020202020204" pitchFamily="34" charset="0"/>
                <a:cs typeface="Arial" panose="020B0604020202020204" pitchFamily="34" charset="0"/>
              </a:rPr>
              <a:t>;</a:t>
            </a:r>
          </a:p>
          <a:p>
            <a:r>
              <a:rPr lang="en-GB" dirty="0" err="1">
                <a:latin typeface="Arial" panose="020B0604020202020204" pitchFamily="34" charset="0"/>
                <a:cs typeface="Arial" panose="020B0604020202020204" pitchFamily="34" charset="0"/>
              </a:rPr>
              <a:t>Chwarae</a:t>
            </a:r>
            <a:r>
              <a:rPr lang="en-GB" dirty="0">
                <a:latin typeface="Arial" panose="020B0604020202020204" pitchFamily="34" charset="0"/>
                <a:cs typeface="Arial" panose="020B0604020202020204" pitchFamily="34" charset="0"/>
              </a:rPr>
              <a:t>.</a:t>
            </a:r>
          </a:p>
        </p:txBody>
      </p:sp>
      <p:sp>
        <p:nvSpPr>
          <p:cNvPr id="4" name="Content Placeholder 3"/>
          <p:cNvSpPr>
            <a:spLocks noGrp="1"/>
          </p:cNvSpPr>
          <p:nvPr>
            <p:ph sz="half" idx="2"/>
          </p:nvPr>
        </p:nvSpPr>
        <p:spPr>
          <a:xfrm>
            <a:off x="4648200" y="1916832"/>
            <a:ext cx="4244280" cy="3672409"/>
          </a:xfrm>
        </p:spPr>
        <p:txBody>
          <a:bodyPr>
            <a:normAutofit/>
          </a:bodyPr>
          <a:lstStyle/>
          <a:p>
            <a:r>
              <a:rPr lang="en-GB" sz="2600" dirty="0">
                <a:solidFill>
                  <a:srgbClr val="0070C0"/>
                </a:solidFill>
                <a:latin typeface="Arial" panose="020B0604020202020204" pitchFamily="34" charset="0"/>
                <a:cs typeface="Arial" panose="020B0604020202020204" pitchFamily="34" charset="0"/>
              </a:rPr>
              <a:t>Talking;</a:t>
            </a:r>
          </a:p>
          <a:p>
            <a:r>
              <a:rPr lang="en-GB" sz="2600" dirty="0">
                <a:solidFill>
                  <a:srgbClr val="0070C0"/>
                </a:solidFill>
                <a:latin typeface="Arial" panose="020B0604020202020204" pitchFamily="34" charset="0"/>
                <a:cs typeface="Arial" panose="020B0604020202020204" pitchFamily="34" charset="0"/>
              </a:rPr>
              <a:t>Singing;</a:t>
            </a:r>
          </a:p>
          <a:p>
            <a:r>
              <a:rPr lang="en-GB" sz="2600" dirty="0">
                <a:solidFill>
                  <a:srgbClr val="0070C0"/>
                </a:solidFill>
                <a:latin typeface="Arial" panose="020B0604020202020204" pitchFamily="34" charset="0"/>
                <a:cs typeface="Arial" panose="020B0604020202020204" pitchFamily="34" charset="0"/>
              </a:rPr>
              <a:t>Reading;</a:t>
            </a:r>
          </a:p>
          <a:p>
            <a:r>
              <a:rPr lang="en-GB" sz="2600" dirty="0">
                <a:solidFill>
                  <a:srgbClr val="0070C0"/>
                </a:solidFill>
                <a:latin typeface="Arial" panose="020B0604020202020204" pitchFamily="34" charset="0"/>
                <a:cs typeface="Arial" panose="020B0604020202020204" pitchFamily="34" charset="0"/>
              </a:rPr>
              <a:t>Playing.</a:t>
            </a:r>
          </a:p>
          <a:p>
            <a:endParaRPr lang="en-US" sz="2600" b="1" dirty="0">
              <a:solidFill>
                <a:srgbClr val="0070C0"/>
              </a:solidFill>
            </a:endParaRPr>
          </a:p>
        </p:txBody>
      </p:sp>
      <p:sp>
        <p:nvSpPr>
          <p:cNvPr id="10245" name="Slide Number Placeholder 5"/>
          <p:cNvSpPr>
            <a:spLocks noGrp="1"/>
          </p:cNvSpPr>
          <p:nvPr>
            <p:ph type="sldNum" sz="quarter" idx="12"/>
          </p:nvPr>
        </p:nvSpPr>
        <p:spPr>
          <a:xfrm>
            <a:off x="6457950" y="6356351"/>
            <a:ext cx="2057400" cy="36512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spcBef>
                <a:spcPct val="0"/>
              </a:spcBef>
              <a:buFontTx/>
              <a:buNone/>
              <a:defRPr/>
            </a:pPr>
            <a:fld id="{6A8CBF47-CD5C-4D4C-8BC8-D49EA6405D47}" type="slidenum">
              <a:rPr lang="en-US" smtClean="0"/>
              <a:pPr eaLnBrk="1" hangingPunct="1">
                <a:spcBef>
                  <a:spcPct val="0"/>
                </a:spcBef>
                <a:buFontTx/>
                <a:buNone/>
                <a:defRPr/>
              </a:pPr>
              <a:t>18</a:t>
            </a:fld>
            <a:endParaRPr lang="en-GB" altLang="en-US" sz="1400">
              <a:ea typeface="ＭＳ Ｐゴシック" pitchFamily="34" charset="-128"/>
            </a:endParaRPr>
          </a:p>
        </p:txBody>
      </p:sp>
    </p:spTree>
    <p:extLst>
      <p:ext uri="{BB962C8B-B14F-4D97-AF65-F5344CB8AC3E}">
        <p14:creationId xmlns:p14="http://schemas.microsoft.com/office/powerpoint/2010/main" val="2679974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457200" y="274638"/>
            <a:ext cx="8229600" cy="778098"/>
          </a:xfrm>
        </p:spPr>
        <p:txBody>
          <a:bodyPr>
            <a:noAutofit/>
          </a:bodyPr>
          <a:lstStyle/>
          <a:p>
            <a:pPr algn="ctr" eaLnBrk="1" hangingPunct="1"/>
            <a:r>
              <a:rPr lang="en-GB" altLang="en-US" sz="4000" dirty="0" err="1">
                <a:latin typeface="Arial" panose="020B0604020202020204" pitchFamily="34" charset="0"/>
              </a:rPr>
              <a:t>Ymchwil</a:t>
            </a:r>
            <a:r>
              <a:rPr lang="en-GB" altLang="en-US" sz="4000" dirty="0">
                <a:latin typeface="Arial" panose="020B0604020202020204" pitchFamily="34" charset="0"/>
              </a:rPr>
              <a:t> – Hart a </a:t>
            </a:r>
            <a:r>
              <a:rPr lang="en-GB" altLang="en-US" sz="4000" dirty="0" err="1">
                <a:latin typeface="Arial" panose="020B0604020202020204" pitchFamily="34" charset="0"/>
              </a:rPr>
              <a:t>Risley</a:t>
            </a:r>
            <a:r>
              <a:rPr lang="en-GB" altLang="en-US" sz="4000" dirty="0">
                <a:latin typeface="Arial" panose="020B0604020202020204" pitchFamily="34" charset="0"/>
              </a:rPr>
              <a:t> (1995)</a:t>
            </a:r>
            <a:br>
              <a:rPr lang="en-GB" altLang="en-US" sz="4000" dirty="0">
                <a:latin typeface="Arial" panose="020B0604020202020204" pitchFamily="34" charset="0"/>
              </a:rPr>
            </a:br>
            <a:r>
              <a:rPr lang="en-GB" altLang="en-US" sz="4000" dirty="0">
                <a:solidFill>
                  <a:srgbClr val="0070C0"/>
                </a:solidFill>
                <a:latin typeface="Arial" panose="020B0604020202020204" pitchFamily="34" charset="0"/>
              </a:rPr>
              <a:t>Research – Hart and </a:t>
            </a:r>
            <a:r>
              <a:rPr lang="en-GB" altLang="en-US" sz="4000" dirty="0" err="1">
                <a:solidFill>
                  <a:srgbClr val="0070C0"/>
                </a:solidFill>
                <a:latin typeface="Arial" panose="020B0604020202020204" pitchFamily="34" charset="0"/>
              </a:rPr>
              <a:t>Risley</a:t>
            </a:r>
            <a:r>
              <a:rPr lang="en-GB" altLang="en-US" sz="4000" dirty="0">
                <a:solidFill>
                  <a:srgbClr val="0070C0"/>
                </a:solidFill>
                <a:latin typeface="Arial" panose="020B0604020202020204" pitchFamily="34" charset="0"/>
              </a:rPr>
              <a:t> (1995)</a:t>
            </a:r>
          </a:p>
        </p:txBody>
      </p:sp>
      <p:sp>
        <p:nvSpPr>
          <p:cNvPr id="3" name="Content Placeholder 2"/>
          <p:cNvSpPr>
            <a:spLocks noGrp="1"/>
          </p:cNvSpPr>
          <p:nvPr>
            <p:ph sz="half" idx="1"/>
          </p:nvPr>
        </p:nvSpPr>
        <p:spPr>
          <a:xfrm>
            <a:off x="457200" y="1484784"/>
            <a:ext cx="4038600" cy="4104457"/>
          </a:xfrm>
        </p:spPr>
        <p:txBody>
          <a:bodyPr>
            <a:normAutofit lnSpcReduction="10000"/>
          </a:bodyPr>
          <a:lstStyle/>
          <a:p>
            <a:r>
              <a:rPr lang="en-GB" dirty="0" err="1">
                <a:latin typeface="Arial" panose="020B0604020202020204" pitchFamily="34" charset="0"/>
                <a:cs typeface="Arial" panose="020B0604020202020204" pitchFamily="34" charset="0"/>
              </a:rPr>
              <a:t>Lefelau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uchel</a:t>
            </a:r>
            <a:r>
              <a:rPr lang="en-GB" dirty="0">
                <a:latin typeface="Arial" panose="020B0604020202020204" pitchFamily="34" charset="0"/>
                <a:cs typeface="Arial" panose="020B0604020202020204" pitchFamily="34" charset="0"/>
              </a:rPr>
              <a:t> o </a:t>
            </a:r>
            <a:r>
              <a:rPr lang="en-GB" dirty="0" err="1">
                <a:latin typeface="Arial" panose="020B0604020202020204" pitchFamily="34" charset="0"/>
                <a:cs typeface="Arial" panose="020B0604020202020204" pitchFamily="34" charset="0"/>
              </a:rPr>
              <a:t>iaith</a:t>
            </a:r>
            <a:r>
              <a:rPr lang="en-GB" dirty="0">
                <a:latin typeface="Arial" panose="020B0604020202020204" pitchFamily="34" charset="0"/>
                <a:cs typeface="Arial" panose="020B0604020202020204" pitchFamily="34" charset="0"/>
              </a:rPr>
              <a:t>/</a:t>
            </a:r>
            <a:r>
              <a:rPr lang="en-GB" dirty="0" err="1">
                <a:latin typeface="Arial" panose="020B0604020202020204" pitchFamily="34" charset="0"/>
                <a:cs typeface="Arial" panose="020B0604020202020204" pitchFamily="34" charset="0"/>
              </a:rPr>
              <a:t>rhyngweithio</a:t>
            </a:r>
            <a:r>
              <a:rPr lang="en-GB" dirty="0">
                <a:latin typeface="Arial" panose="020B0604020202020204" pitchFamily="34" charset="0"/>
                <a:cs typeface="Arial" panose="020B0604020202020204" pitchFamily="34" charset="0"/>
              </a:rPr>
              <a:t>;</a:t>
            </a:r>
          </a:p>
          <a:p>
            <a:pPr marL="0" indent="0">
              <a:buNone/>
            </a:pP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Datblygiad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iaith</a:t>
            </a:r>
            <a:r>
              <a:rPr lang="en-GB" dirty="0">
                <a:latin typeface="Arial" panose="020B0604020202020204" pitchFamily="34" charset="0"/>
                <a:cs typeface="Arial" panose="020B0604020202020204" pitchFamily="34" charset="0"/>
              </a:rPr>
              <a:t> DA.</a:t>
            </a:r>
          </a:p>
          <a:p>
            <a:r>
              <a:rPr lang="en-GB" dirty="0" err="1">
                <a:latin typeface="Arial" panose="020B0604020202020204" pitchFamily="34" charset="0"/>
                <a:cs typeface="Arial" panose="020B0604020202020204" pitchFamily="34" charset="0"/>
              </a:rPr>
              <a:t>Lefelau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isel</a:t>
            </a:r>
            <a:r>
              <a:rPr lang="en-GB" dirty="0">
                <a:latin typeface="Arial" panose="020B0604020202020204" pitchFamily="34" charset="0"/>
                <a:cs typeface="Arial" panose="020B0604020202020204" pitchFamily="34" charset="0"/>
              </a:rPr>
              <a:t> o </a:t>
            </a:r>
            <a:r>
              <a:rPr lang="en-GB" dirty="0" err="1">
                <a:latin typeface="Arial" panose="020B0604020202020204" pitchFamily="34" charset="0"/>
                <a:cs typeface="Arial" panose="020B0604020202020204" pitchFamily="34" charset="0"/>
              </a:rPr>
              <a:t>iaith</a:t>
            </a:r>
            <a:r>
              <a:rPr lang="en-GB" dirty="0">
                <a:latin typeface="Arial" panose="020B0604020202020204" pitchFamily="34" charset="0"/>
                <a:cs typeface="Arial" panose="020B0604020202020204" pitchFamily="34" charset="0"/>
              </a:rPr>
              <a:t>/</a:t>
            </a:r>
            <a:r>
              <a:rPr lang="en-GB" dirty="0" err="1">
                <a:latin typeface="Arial" panose="020B0604020202020204" pitchFamily="34" charset="0"/>
                <a:cs typeface="Arial" panose="020B0604020202020204" pitchFamily="34" charset="0"/>
              </a:rPr>
              <a:t>rhyngweithio</a:t>
            </a:r>
            <a:r>
              <a:rPr lang="en-GB" dirty="0">
                <a:latin typeface="Arial" panose="020B0604020202020204" pitchFamily="34" charset="0"/>
                <a:cs typeface="Arial" panose="020B0604020202020204" pitchFamily="34" charset="0"/>
              </a:rPr>
              <a:t>;</a:t>
            </a:r>
          </a:p>
          <a:p>
            <a:pPr marL="0" indent="0">
              <a:buNone/>
            </a:pP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Datblygiad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iaith</a:t>
            </a:r>
            <a:r>
              <a:rPr lang="en-GB" dirty="0">
                <a:latin typeface="Arial" panose="020B0604020202020204" pitchFamily="34" charset="0"/>
                <a:cs typeface="Arial" panose="020B0604020202020204" pitchFamily="34" charset="0"/>
              </a:rPr>
              <a:t> GWAN.</a:t>
            </a:r>
          </a:p>
          <a:p>
            <a:r>
              <a:rPr lang="en-GB" b="1" dirty="0" err="1">
                <a:latin typeface="Arial" panose="020B0604020202020204" pitchFamily="34" charset="0"/>
                <a:cs typeface="Arial" panose="020B0604020202020204" pitchFamily="34" charset="0"/>
              </a:rPr>
              <a:t>Bwlch</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ieithyddol</a:t>
            </a:r>
            <a:r>
              <a:rPr lang="en-GB" b="1" dirty="0">
                <a:latin typeface="Arial" panose="020B0604020202020204" pitchFamily="34" charset="0"/>
                <a:cs typeface="Arial" panose="020B0604020202020204" pitchFamily="34" charset="0"/>
              </a:rPr>
              <a:t> o 30 </a:t>
            </a:r>
            <a:r>
              <a:rPr lang="en-GB" b="1" dirty="0" err="1">
                <a:latin typeface="Arial" panose="020B0604020202020204" pitchFamily="34" charset="0"/>
                <a:cs typeface="Arial" panose="020B0604020202020204" pitchFamily="34" charset="0"/>
              </a:rPr>
              <a:t>miliwn</a:t>
            </a:r>
            <a:r>
              <a:rPr lang="en-GB" b="1" dirty="0">
                <a:latin typeface="Arial" panose="020B0604020202020204" pitchFamily="34" charset="0"/>
                <a:cs typeface="Arial" panose="020B0604020202020204" pitchFamily="34" charset="0"/>
              </a:rPr>
              <a:t> gair </a:t>
            </a:r>
            <a:r>
              <a:rPr lang="en-GB" b="1" dirty="0" err="1">
                <a:latin typeface="Arial" panose="020B0604020202020204" pitchFamily="34" charset="0"/>
                <a:cs typeface="Arial" panose="020B0604020202020204" pitchFamily="34" charset="0"/>
              </a:rPr>
              <a:t>erbyn</a:t>
            </a:r>
            <a:r>
              <a:rPr lang="en-GB" b="1" dirty="0">
                <a:latin typeface="Arial" panose="020B0604020202020204" pitchFamily="34" charset="0"/>
                <a:cs typeface="Arial" panose="020B0604020202020204" pitchFamily="34" charset="0"/>
              </a:rPr>
              <a:t> 3 </a:t>
            </a:r>
            <a:r>
              <a:rPr lang="en-GB" b="1" dirty="0" err="1">
                <a:latin typeface="Arial" panose="020B0604020202020204" pitchFamily="34" charset="0"/>
                <a:cs typeface="Arial" panose="020B0604020202020204" pitchFamily="34" charset="0"/>
              </a:rPr>
              <a:t>oed</a:t>
            </a:r>
            <a:r>
              <a:rPr lang="en-GB" b="1" dirty="0">
                <a:latin typeface="Arial" panose="020B0604020202020204" pitchFamily="34" charset="0"/>
                <a:cs typeface="Arial" panose="020B0604020202020204" pitchFamily="34" charset="0"/>
              </a:rPr>
              <a:t>.</a:t>
            </a:r>
          </a:p>
        </p:txBody>
      </p:sp>
      <p:sp>
        <p:nvSpPr>
          <p:cNvPr id="4" name="Content Placeholder 3"/>
          <p:cNvSpPr>
            <a:spLocks noGrp="1"/>
          </p:cNvSpPr>
          <p:nvPr>
            <p:ph sz="half" idx="2"/>
          </p:nvPr>
        </p:nvSpPr>
        <p:spPr>
          <a:xfrm>
            <a:off x="4648202" y="1484784"/>
            <a:ext cx="4244280" cy="4320481"/>
          </a:xfrm>
        </p:spPr>
        <p:txBody>
          <a:bodyPr>
            <a:normAutofit lnSpcReduction="10000"/>
          </a:bodyPr>
          <a:lstStyle/>
          <a:p>
            <a:r>
              <a:rPr lang="en-GB" sz="2600" dirty="0">
                <a:solidFill>
                  <a:srgbClr val="0070C0"/>
                </a:solidFill>
                <a:latin typeface="Arial" panose="020B0604020202020204" pitchFamily="34" charset="0"/>
                <a:cs typeface="Arial" panose="020B0604020202020204" pitchFamily="34" charset="0"/>
              </a:rPr>
              <a:t>High levels of language/interaction;</a:t>
            </a:r>
          </a:p>
          <a:p>
            <a:pPr marL="0" indent="0">
              <a:buNone/>
            </a:pPr>
            <a:r>
              <a:rPr lang="en-GB" sz="2600" dirty="0">
                <a:solidFill>
                  <a:srgbClr val="0070C0"/>
                </a:solidFill>
                <a:latin typeface="Arial" panose="020B0604020202020204" pitchFamily="34" charset="0"/>
                <a:cs typeface="Arial" panose="020B0604020202020204" pitchFamily="34" charset="0"/>
              </a:rPr>
              <a:t>= GOOD language development.</a:t>
            </a:r>
          </a:p>
          <a:p>
            <a:r>
              <a:rPr lang="en-GB" sz="2600" dirty="0">
                <a:solidFill>
                  <a:srgbClr val="0070C0"/>
                </a:solidFill>
                <a:latin typeface="Arial" panose="020B0604020202020204" pitchFamily="34" charset="0"/>
                <a:cs typeface="Arial" panose="020B0604020202020204" pitchFamily="34" charset="0"/>
              </a:rPr>
              <a:t>Low levels of language/interaction;</a:t>
            </a:r>
          </a:p>
          <a:p>
            <a:pPr marL="0" indent="0">
              <a:buNone/>
            </a:pPr>
            <a:r>
              <a:rPr lang="en-GB" sz="2600" dirty="0">
                <a:solidFill>
                  <a:srgbClr val="0070C0"/>
                </a:solidFill>
                <a:latin typeface="Arial" panose="020B0604020202020204" pitchFamily="34" charset="0"/>
                <a:cs typeface="Arial" panose="020B0604020202020204" pitchFamily="34" charset="0"/>
              </a:rPr>
              <a:t>= POOR language development.</a:t>
            </a:r>
          </a:p>
          <a:p>
            <a:r>
              <a:rPr lang="en-GB" sz="2600" b="1" dirty="0">
                <a:solidFill>
                  <a:srgbClr val="0070C0"/>
                </a:solidFill>
                <a:latin typeface="Arial" panose="020B0604020202020204" pitchFamily="34" charset="0"/>
                <a:cs typeface="Arial" panose="020B0604020202020204" pitchFamily="34" charset="0"/>
              </a:rPr>
              <a:t>Language gap of 30 million words by 3 years.</a:t>
            </a:r>
            <a:endParaRPr lang="en-US" sz="2600" b="1" dirty="0">
              <a:solidFill>
                <a:srgbClr val="0070C0"/>
              </a:solidFill>
              <a:latin typeface="Arial" panose="020B0604020202020204" pitchFamily="34" charset="0"/>
              <a:cs typeface="Arial" panose="020B0604020202020204" pitchFamily="34" charset="0"/>
            </a:endParaRPr>
          </a:p>
        </p:txBody>
      </p:sp>
      <p:sp>
        <p:nvSpPr>
          <p:cNvPr id="10245" name="Slide Number Placeholder 5"/>
          <p:cNvSpPr>
            <a:spLocks noGrp="1"/>
          </p:cNvSpPr>
          <p:nvPr>
            <p:ph type="sldNum" sz="quarter" idx="12"/>
          </p:nvPr>
        </p:nvSpPr>
        <p:spPr>
          <a:xfrm>
            <a:off x="6457950" y="6356351"/>
            <a:ext cx="2057400" cy="36512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spcBef>
                <a:spcPct val="0"/>
              </a:spcBef>
              <a:buFontTx/>
              <a:buNone/>
              <a:defRPr/>
            </a:pPr>
            <a:fld id="{6A8CBF47-CD5C-4D4C-8BC8-D49EA6405D47}" type="slidenum">
              <a:rPr lang="en-US" smtClean="0"/>
              <a:pPr eaLnBrk="1" hangingPunct="1">
                <a:spcBef>
                  <a:spcPct val="0"/>
                </a:spcBef>
                <a:buFontTx/>
                <a:buNone/>
                <a:defRPr/>
              </a:pPr>
              <a:t>19</a:t>
            </a:fld>
            <a:endParaRPr lang="en-GB" altLang="en-US" sz="1400">
              <a:ea typeface="ＭＳ Ｐゴシック" pitchFamily="34" charset="-128"/>
            </a:endParaRPr>
          </a:p>
        </p:txBody>
      </p:sp>
    </p:spTree>
    <p:extLst>
      <p:ext uri="{BB962C8B-B14F-4D97-AF65-F5344CB8AC3E}">
        <p14:creationId xmlns:p14="http://schemas.microsoft.com/office/powerpoint/2010/main" val="39846864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107504" y="274638"/>
            <a:ext cx="8928992" cy="778098"/>
          </a:xfrm>
        </p:spPr>
        <p:txBody>
          <a:bodyPr>
            <a:noAutofit/>
          </a:bodyPr>
          <a:lstStyle/>
          <a:p>
            <a:pPr algn="ctr" eaLnBrk="1" hangingPunct="1"/>
            <a:br>
              <a:rPr lang="en-GB" altLang="en-US" sz="4000" dirty="0">
                <a:latin typeface="Arial" panose="020B0604020202020204" pitchFamily="34" charset="0"/>
              </a:rPr>
            </a:br>
            <a:br>
              <a:rPr lang="en-GB" altLang="en-US" sz="4000" dirty="0">
                <a:latin typeface="Arial" panose="020B0604020202020204" pitchFamily="34" charset="0"/>
              </a:rPr>
            </a:br>
            <a:r>
              <a:rPr lang="en-GB" altLang="en-US" sz="4000" dirty="0" err="1">
                <a:latin typeface="Arial" panose="020B0604020202020204" pitchFamily="34" charset="0"/>
              </a:rPr>
              <a:t>Rhyngweithrediadau</a:t>
            </a:r>
            <a:r>
              <a:rPr lang="en-GB" altLang="en-US" sz="4000" dirty="0">
                <a:latin typeface="Arial" panose="020B0604020202020204" pitchFamily="34" charset="0"/>
              </a:rPr>
              <a:t> o </a:t>
            </a:r>
            <a:r>
              <a:rPr lang="en-GB" altLang="en-US" sz="4000" dirty="0" err="1">
                <a:latin typeface="Arial" panose="020B0604020202020204" pitchFamily="34" charset="0"/>
              </a:rPr>
              <a:t>ansawdd</a:t>
            </a:r>
            <a:r>
              <a:rPr lang="en-GB" altLang="en-US" sz="4000" dirty="0">
                <a:latin typeface="Arial" panose="020B0604020202020204" pitchFamily="34" charset="0"/>
              </a:rPr>
              <a:t> </a:t>
            </a:r>
            <a:r>
              <a:rPr lang="en-GB" altLang="en-US" sz="4000" dirty="0" err="1">
                <a:latin typeface="Arial" panose="020B0604020202020204" pitchFamily="34" charset="0"/>
              </a:rPr>
              <a:t>uchel</a:t>
            </a:r>
            <a:br>
              <a:rPr lang="en-GB" altLang="en-US" sz="4000" dirty="0">
                <a:solidFill>
                  <a:srgbClr val="0070C0"/>
                </a:solidFill>
                <a:latin typeface="Arial" panose="020B0604020202020204" pitchFamily="34" charset="0"/>
              </a:rPr>
            </a:br>
            <a:r>
              <a:rPr lang="en-GB" altLang="en-US" sz="4000" dirty="0">
                <a:solidFill>
                  <a:srgbClr val="0070C0"/>
                </a:solidFill>
                <a:latin typeface="Arial" panose="020B0604020202020204" pitchFamily="34" charset="0"/>
              </a:rPr>
              <a:t>High quality interactions</a:t>
            </a:r>
          </a:p>
        </p:txBody>
      </p:sp>
      <p:sp>
        <p:nvSpPr>
          <p:cNvPr id="3" name="Content Placeholder 2"/>
          <p:cNvSpPr>
            <a:spLocks noGrp="1"/>
          </p:cNvSpPr>
          <p:nvPr>
            <p:ph sz="half" idx="1"/>
          </p:nvPr>
        </p:nvSpPr>
        <p:spPr>
          <a:xfrm>
            <a:off x="251520" y="1988840"/>
            <a:ext cx="3168352" cy="3960440"/>
          </a:xfrm>
        </p:spPr>
        <p:txBody>
          <a:bodyPr>
            <a:normAutofit fontScale="77500" lnSpcReduction="20000"/>
          </a:bodyPr>
          <a:lstStyle/>
          <a:p>
            <a:r>
              <a:rPr lang="en-GB" sz="3800" dirty="0" err="1">
                <a:latin typeface="Arial" panose="020B0604020202020204" pitchFamily="34" charset="0"/>
                <a:cs typeface="Arial" panose="020B0604020202020204" pitchFamily="34" charset="0"/>
              </a:rPr>
              <a:t>Bondio</a:t>
            </a:r>
            <a:r>
              <a:rPr lang="en-GB" sz="3800" dirty="0">
                <a:latin typeface="Arial" panose="020B0604020202020204" pitchFamily="34" charset="0"/>
                <a:cs typeface="Arial" panose="020B0604020202020204" pitchFamily="34" charset="0"/>
              </a:rPr>
              <a:t>;</a:t>
            </a:r>
          </a:p>
          <a:p>
            <a:r>
              <a:rPr lang="en-GB" sz="3800" dirty="0" err="1">
                <a:latin typeface="Arial" panose="020B0604020202020204" pitchFamily="34" charset="0"/>
                <a:cs typeface="Arial" panose="020B0604020202020204" pitchFamily="34" charset="0"/>
              </a:rPr>
              <a:t>Ymlyniad</a:t>
            </a:r>
            <a:r>
              <a:rPr lang="en-GB" sz="3800" dirty="0">
                <a:latin typeface="Arial" panose="020B0604020202020204" pitchFamily="34" charset="0"/>
                <a:cs typeface="Arial" panose="020B0604020202020204" pitchFamily="34" charset="0"/>
              </a:rPr>
              <a:t>;</a:t>
            </a:r>
          </a:p>
          <a:p>
            <a:r>
              <a:rPr lang="en-GB" sz="3800" dirty="0" err="1">
                <a:latin typeface="Arial" panose="020B0604020202020204" pitchFamily="34" charset="0"/>
                <a:cs typeface="Arial" panose="020B0604020202020204" pitchFamily="34" charset="0"/>
              </a:rPr>
              <a:t>Ystumiau</a:t>
            </a:r>
            <a:r>
              <a:rPr lang="en-GB" sz="3800" dirty="0">
                <a:latin typeface="Arial" panose="020B0604020202020204" pitchFamily="34" charset="0"/>
                <a:cs typeface="Arial" panose="020B0604020202020204" pitchFamily="34" charset="0"/>
              </a:rPr>
              <a:t>;</a:t>
            </a:r>
          </a:p>
          <a:p>
            <a:r>
              <a:rPr lang="en-GB" sz="3800" dirty="0" err="1">
                <a:latin typeface="Arial" panose="020B0604020202020204" pitchFamily="34" charset="0"/>
                <a:cs typeface="Arial" panose="020B0604020202020204" pitchFamily="34" charset="0"/>
              </a:rPr>
              <a:t>Cilyddiaeth</a:t>
            </a:r>
            <a:r>
              <a:rPr lang="en-GB" sz="3800" dirty="0">
                <a:latin typeface="Arial" panose="020B0604020202020204" pitchFamily="34" charset="0"/>
                <a:cs typeface="Arial" panose="020B0604020202020204" pitchFamily="34" charset="0"/>
              </a:rPr>
              <a:t>.</a:t>
            </a:r>
          </a:p>
          <a:p>
            <a:pPr marL="0" indent="0">
              <a:buNone/>
            </a:pPr>
            <a:endParaRPr lang="en-GB" sz="3800" dirty="0">
              <a:latin typeface="Arial" panose="020B0604020202020204" pitchFamily="34" charset="0"/>
              <a:cs typeface="Arial" panose="020B0604020202020204" pitchFamily="34" charset="0"/>
            </a:endParaRPr>
          </a:p>
          <a:p>
            <a:r>
              <a:rPr lang="en-GB" sz="3800" dirty="0">
                <a:solidFill>
                  <a:srgbClr val="0070C0"/>
                </a:solidFill>
                <a:latin typeface="Arial" panose="020B0604020202020204" pitchFamily="34" charset="0"/>
                <a:cs typeface="Arial" panose="020B0604020202020204" pitchFamily="34" charset="0"/>
              </a:rPr>
              <a:t>Bonding;</a:t>
            </a:r>
          </a:p>
          <a:p>
            <a:r>
              <a:rPr lang="en-GB" sz="3800" dirty="0">
                <a:solidFill>
                  <a:srgbClr val="0070C0"/>
                </a:solidFill>
                <a:latin typeface="Arial" panose="020B0604020202020204" pitchFamily="34" charset="0"/>
                <a:cs typeface="Arial" panose="020B0604020202020204" pitchFamily="34" charset="0"/>
              </a:rPr>
              <a:t>Attachment;</a:t>
            </a:r>
          </a:p>
          <a:p>
            <a:r>
              <a:rPr lang="en-GB" sz="3800" dirty="0">
                <a:solidFill>
                  <a:srgbClr val="0070C0"/>
                </a:solidFill>
                <a:latin typeface="Arial" panose="020B0604020202020204" pitchFamily="34" charset="0"/>
                <a:cs typeface="Arial" panose="020B0604020202020204" pitchFamily="34" charset="0"/>
              </a:rPr>
              <a:t>Gestures;</a:t>
            </a:r>
          </a:p>
          <a:p>
            <a:r>
              <a:rPr lang="en-GB" sz="3800" dirty="0">
                <a:solidFill>
                  <a:srgbClr val="0070C0"/>
                </a:solidFill>
                <a:latin typeface="Arial" panose="020B0604020202020204" pitchFamily="34" charset="0"/>
                <a:cs typeface="Arial" panose="020B0604020202020204" pitchFamily="34" charset="0"/>
              </a:rPr>
              <a:t>Reciprocity.</a:t>
            </a:r>
          </a:p>
          <a:p>
            <a:pPr marL="0" indent="0">
              <a:buNone/>
            </a:pPr>
            <a:endParaRPr lang="en-GB" sz="3200" dirty="0">
              <a:latin typeface="Arial" panose="020B0604020202020204" pitchFamily="34" charset="0"/>
              <a:cs typeface="Arial" panose="020B0604020202020204" pitchFamily="34" charset="0"/>
            </a:endParaRPr>
          </a:p>
        </p:txBody>
      </p:sp>
      <p:pic>
        <p:nvPicPr>
          <p:cNvPr id="2" name="Online Media 1" title="Newborn Baby Mimics Dad's Voice and Makes Him Giggle">
            <a:hlinkClick r:id="" action="ppaction://media"/>
            <a:extLst>
              <a:ext uri="{FF2B5EF4-FFF2-40B4-BE49-F238E27FC236}">
                <a16:creationId xmlns:a16="http://schemas.microsoft.com/office/drawing/2014/main" id="{90BD204D-B9B8-5C65-32E5-DDFCF231AE2E}"/>
              </a:ext>
            </a:extLst>
          </p:cNvPr>
          <p:cNvPicPr>
            <a:picLocks noGrp="1" noRot="1" noChangeAspect="1"/>
          </p:cNvPicPr>
          <p:nvPr>
            <p:ph sz="half" idx="2"/>
            <a:videoFile r:link="rId1"/>
          </p:nvPr>
        </p:nvPicPr>
        <p:blipFill>
          <a:blip r:embed="rId4"/>
          <a:stretch>
            <a:fillRect/>
          </a:stretch>
        </p:blipFill>
        <p:spPr>
          <a:xfrm>
            <a:off x="3635896" y="2060848"/>
            <a:ext cx="4464496" cy="3528740"/>
          </a:xfrm>
          <a:prstGeom prst="rect">
            <a:avLst/>
          </a:prstGeom>
        </p:spPr>
      </p:pic>
      <p:sp>
        <p:nvSpPr>
          <p:cNvPr id="10245" name="Slide Number Placeholder 5"/>
          <p:cNvSpPr>
            <a:spLocks noGrp="1"/>
          </p:cNvSpPr>
          <p:nvPr>
            <p:ph type="sldNum" sz="quarter" idx="12"/>
          </p:nvPr>
        </p:nvSpPr>
        <p:spPr>
          <a:xfrm>
            <a:off x="6457950" y="6356351"/>
            <a:ext cx="2057400" cy="36512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spcBef>
                <a:spcPct val="0"/>
              </a:spcBef>
              <a:buFontTx/>
              <a:buNone/>
              <a:defRPr/>
            </a:pPr>
            <a:fld id="{6A8CBF47-CD5C-4D4C-8BC8-D49EA6405D47}" type="slidenum">
              <a:rPr lang="en-US" smtClean="0"/>
              <a:pPr eaLnBrk="1" hangingPunct="1">
                <a:spcBef>
                  <a:spcPct val="0"/>
                </a:spcBef>
                <a:buFontTx/>
                <a:buNone/>
                <a:defRPr/>
              </a:pPr>
              <a:t>20</a:t>
            </a:fld>
            <a:endParaRPr lang="en-GB" altLang="en-US" sz="1400">
              <a:ea typeface="ＭＳ Ｐゴシック" pitchFamily="34" charset="-128"/>
            </a:endParaRPr>
          </a:p>
        </p:txBody>
      </p:sp>
    </p:spTree>
    <p:extLst>
      <p:ext uri="{BB962C8B-B14F-4D97-AF65-F5344CB8AC3E}">
        <p14:creationId xmlns:p14="http://schemas.microsoft.com/office/powerpoint/2010/main" val="1492383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0" y="274638"/>
            <a:ext cx="9036496" cy="778098"/>
          </a:xfrm>
        </p:spPr>
        <p:txBody>
          <a:bodyPr>
            <a:noAutofit/>
          </a:bodyPr>
          <a:lstStyle/>
          <a:p>
            <a:pPr algn="ctr" eaLnBrk="1" hangingPunct="1"/>
            <a:br>
              <a:rPr lang="en-GB" altLang="en-US" sz="4000" dirty="0">
                <a:latin typeface="Arial" panose="020B0604020202020204" pitchFamily="34" charset="0"/>
              </a:rPr>
            </a:br>
            <a:r>
              <a:rPr lang="en-GB" altLang="en-US" sz="4000" dirty="0" err="1">
                <a:latin typeface="Arial" panose="020B0604020202020204" pitchFamily="34" charset="0"/>
              </a:rPr>
              <a:t>Rhyngweithrediadau</a:t>
            </a:r>
            <a:r>
              <a:rPr lang="en-GB" altLang="en-US" sz="4000" dirty="0">
                <a:latin typeface="Arial" panose="020B0604020202020204" pitchFamily="34" charset="0"/>
              </a:rPr>
              <a:t> o </a:t>
            </a:r>
            <a:r>
              <a:rPr lang="en-GB" altLang="en-US" sz="4000" dirty="0" err="1">
                <a:latin typeface="Arial" panose="020B0604020202020204" pitchFamily="34" charset="0"/>
              </a:rPr>
              <a:t>ansawdd</a:t>
            </a:r>
            <a:r>
              <a:rPr lang="en-GB" altLang="en-US" sz="4000" dirty="0">
                <a:latin typeface="Arial" panose="020B0604020202020204" pitchFamily="34" charset="0"/>
              </a:rPr>
              <a:t> </a:t>
            </a:r>
            <a:r>
              <a:rPr lang="en-GB" altLang="en-US" sz="4000" dirty="0" err="1">
                <a:latin typeface="Arial" panose="020B0604020202020204" pitchFamily="34" charset="0"/>
              </a:rPr>
              <a:t>isel</a:t>
            </a:r>
            <a:br>
              <a:rPr lang="en-GB" altLang="en-US" sz="4000" dirty="0">
                <a:solidFill>
                  <a:srgbClr val="0070C0"/>
                </a:solidFill>
                <a:latin typeface="Arial" panose="020B0604020202020204" pitchFamily="34" charset="0"/>
              </a:rPr>
            </a:br>
            <a:r>
              <a:rPr lang="en-GB" altLang="en-US" sz="4000" dirty="0">
                <a:solidFill>
                  <a:srgbClr val="0070C0"/>
                </a:solidFill>
                <a:latin typeface="Arial" panose="020B0604020202020204" pitchFamily="34" charset="0"/>
              </a:rPr>
              <a:t>Poor quality interactions</a:t>
            </a:r>
          </a:p>
        </p:txBody>
      </p:sp>
      <p:sp>
        <p:nvSpPr>
          <p:cNvPr id="3" name="Content Placeholder 2"/>
          <p:cNvSpPr>
            <a:spLocks noGrp="1"/>
          </p:cNvSpPr>
          <p:nvPr>
            <p:ph sz="half" idx="1"/>
          </p:nvPr>
        </p:nvSpPr>
        <p:spPr>
          <a:xfrm>
            <a:off x="457200" y="1772816"/>
            <a:ext cx="4038600" cy="3816425"/>
          </a:xfrm>
        </p:spPr>
        <p:txBody>
          <a:bodyPr>
            <a:normAutofit/>
          </a:bodyPr>
          <a:lstStyle/>
          <a:p>
            <a:r>
              <a:rPr lang="en-GB" sz="3200" dirty="0" err="1">
                <a:latin typeface="Arial" panose="020B0604020202020204" pitchFamily="34" charset="0"/>
                <a:cs typeface="Arial" panose="020B0604020202020204" pitchFamily="34" charset="0"/>
              </a:rPr>
              <a:t>Statws</a:t>
            </a:r>
            <a:r>
              <a:rPr lang="en-GB" sz="3200" dirty="0">
                <a:latin typeface="Arial" panose="020B0604020202020204" pitchFamily="34" charset="0"/>
                <a:cs typeface="Arial" panose="020B0604020202020204" pitchFamily="34" charset="0"/>
              </a:rPr>
              <a:t> </a:t>
            </a:r>
            <a:r>
              <a:rPr lang="en-GB" sz="3200" dirty="0" err="1">
                <a:latin typeface="Arial" panose="020B0604020202020204" pitchFamily="34" charset="0"/>
                <a:cs typeface="Arial" panose="020B0604020202020204" pitchFamily="34" charset="0"/>
              </a:rPr>
              <a:t>economaidd-gymdeithasol</a:t>
            </a:r>
            <a:r>
              <a:rPr lang="en-GB" sz="3200" dirty="0">
                <a:latin typeface="Arial" panose="020B0604020202020204" pitchFamily="34" charset="0"/>
                <a:cs typeface="Arial" panose="020B0604020202020204" pitchFamily="34" charset="0"/>
              </a:rPr>
              <a:t>;</a:t>
            </a:r>
          </a:p>
          <a:p>
            <a:r>
              <a:rPr lang="en-GB" sz="3200" dirty="0" err="1">
                <a:latin typeface="Arial" panose="020B0604020202020204" pitchFamily="34" charset="0"/>
                <a:cs typeface="Arial" panose="020B0604020202020204" pitchFamily="34" charset="0"/>
              </a:rPr>
              <a:t>Oedran</a:t>
            </a:r>
            <a:r>
              <a:rPr lang="en-GB" sz="3200" dirty="0">
                <a:latin typeface="Arial" panose="020B0604020202020204" pitchFamily="34" charset="0"/>
                <a:cs typeface="Arial" panose="020B0604020202020204" pitchFamily="34" charset="0"/>
              </a:rPr>
              <a:t> </a:t>
            </a:r>
            <a:r>
              <a:rPr lang="en-GB" sz="3200" dirty="0" err="1">
                <a:latin typeface="Arial" panose="020B0604020202020204" pitchFamily="34" charset="0"/>
                <a:cs typeface="Arial" panose="020B0604020202020204" pitchFamily="34" charset="0"/>
              </a:rPr>
              <a:t>dechrau</a:t>
            </a:r>
            <a:r>
              <a:rPr lang="en-GB" sz="3200" dirty="0">
                <a:latin typeface="Arial" panose="020B0604020202020204" pitchFamily="34" charset="0"/>
                <a:cs typeface="Arial" panose="020B0604020202020204" pitchFamily="34" charset="0"/>
              </a:rPr>
              <a:t> </a:t>
            </a:r>
            <a:r>
              <a:rPr lang="en-GB" sz="3200" dirty="0" err="1">
                <a:latin typeface="Arial" panose="020B0604020202020204" pitchFamily="34" charset="0"/>
                <a:cs typeface="Arial" panose="020B0604020202020204" pitchFamily="34" charset="0"/>
              </a:rPr>
              <a:t>ysgol</a:t>
            </a:r>
            <a:r>
              <a:rPr lang="en-GB" sz="3200" dirty="0">
                <a:latin typeface="Arial" panose="020B0604020202020204" pitchFamily="34" charset="0"/>
                <a:cs typeface="Arial" panose="020B0604020202020204" pitchFamily="34" charset="0"/>
              </a:rPr>
              <a:t>;</a:t>
            </a:r>
          </a:p>
          <a:p>
            <a:r>
              <a:rPr lang="en-GB" sz="3200" dirty="0">
                <a:latin typeface="Arial" panose="020B0604020202020204" pitchFamily="34" charset="0"/>
                <a:cs typeface="Arial" panose="020B0604020202020204" pitchFamily="34" charset="0"/>
              </a:rPr>
              <a:t>ADY;</a:t>
            </a:r>
          </a:p>
          <a:p>
            <a:r>
              <a:rPr lang="en-GB" sz="3200" dirty="0" err="1">
                <a:latin typeface="Arial" panose="020B0604020202020204" pitchFamily="34" charset="0"/>
                <a:cs typeface="Arial" panose="020B0604020202020204" pitchFamily="34" charset="0"/>
              </a:rPr>
              <a:t>Cyfryngau</a:t>
            </a:r>
            <a:r>
              <a:rPr lang="en-GB" sz="3200" dirty="0">
                <a:latin typeface="Arial" panose="020B0604020202020204" pitchFamily="34" charset="0"/>
                <a:cs typeface="Arial" panose="020B0604020202020204" pitchFamily="34" charset="0"/>
              </a:rPr>
              <a:t>.</a:t>
            </a:r>
          </a:p>
        </p:txBody>
      </p:sp>
      <p:sp>
        <p:nvSpPr>
          <p:cNvPr id="4" name="Content Placeholder 3"/>
          <p:cNvSpPr>
            <a:spLocks noGrp="1"/>
          </p:cNvSpPr>
          <p:nvPr>
            <p:ph sz="half" idx="2"/>
          </p:nvPr>
        </p:nvSpPr>
        <p:spPr>
          <a:xfrm>
            <a:off x="4648200" y="1772816"/>
            <a:ext cx="4244280" cy="3816425"/>
          </a:xfrm>
        </p:spPr>
        <p:txBody>
          <a:bodyPr>
            <a:normAutofit/>
          </a:bodyPr>
          <a:lstStyle/>
          <a:p>
            <a:r>
              <a:rPr lang="en-GB" sz="3200" dirty="0">
                <a:solidFill>
                  <a:srgbClr val="0070C0"/>
                </a:solidFill>
                <a:latin typeface="Arial" panose="020B0604020202020204" pitchFamily="34" charset="0"/>
                <a:cs typeface="Arial" panose="020B0604020202020204" pitchFamily="34" charset="0"/>
              </a:rPr>
              <a:t>Socio-economic status;</a:t>
            </a:r>
          </a:p>
          <a:p>
            <a:r>
              <a:rPr lang="en-GB" sz="3200" dirty="0">
                <a:solidFill>
                  <a:srgbClr val="0070C0"/>
                </a:solidFill>
                <a:latin typeface="Arial" panose="020B0604020202020204" pitchFamily="34" charset="0"/>
                <a:cs typeface="Arial" panose="020B0604020202020204" pitchFamily="34" charset="0"/>
              </a:rPr>
              <a:t>Age when starting school;</a:t>
            </a:r>
          </a:p>
          <a:p>
            <a:r>
              <a:rPr lang="en-GB" sz="3200" dirty="0">
                <a:solidFill>
                  <a:srgbClr val="0070C0"/>
                </a:solidFill>
                <a:latin typeface="Arial" panose="020B0604020202020204" pitchFamily="34" charset="0"/>
                <a:cs typeface="Arial" panose="020B0604020202020204" pitchFamily="34" charset="0"/>
              </a:rPr>
              <a:t>ALN;</a:t>
            </a:r>
          </a:p>
          <a:p>
            <a:r>
              <a:rPr lang="en-GB" sz="3200" dirty="0">
                <a:solidFill>
                  <a:srgbClr val="0070C0"/>
                </a:solidFill>
                <a:latin typeface="Arial" panose="020B0604020202020204" pitchFamily="34" charset="0"/>
                <a:cs typeface="Arial" panose="020B0604020202020204" pitchFamily="34" charset="0"/>
              </a:rPr>
              <a:t>Media.</a:t>
            </a:r>
          </a:p>
          <a:p>
            <a:endParaRPr lang="en-US" sz="2600" b="1" dirty="0">
              <a:solidFill>
                <a:srgbClr val="0070C0"/>
              </a:solidFill>
            </a:endParaRPr>
          </a:p>
        </p:txBody>
      </p:sp>
      <p:sp>
        <p:nvSpPr>
          <p:cNvPr id="10245" name="Slide Number Placeholder 5"/>
          <p:cNvSpPr>
            <a:spLocks noGrp="1"/>
          </p:cNvSpPr>
          <p:nvPr>
            <p:ph type="sldNum" sz="quarter" idx="12"/>
          </p:nvPr>
        </p:nvSpPr>
        <p:spPr>
          <a:xfrm>
            <a:off x="6457950" y="6356351"/>
            <a:ext cx="2057400" cy="36512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spcBef>
                <a:spcPct val="0"/>
              </a:spcBef>
              <a:buFontTx/>
              <a:buNone/>
              <a:defRPr/>
            </a:pPr>
            <a:fld id="{6A8CBF47-CD5C-4D4C-8BC8-D49EA6405D47}" type="slidenum">
              <a:rPr lang="en-US" smtClean="0"/>
              <a:pPr eaLnBrk="1" hangingPunct="1">
                <a:spcBef>
                  <a:spcPct val="0"/>
                </a:spcBef>
                <a:buFontTx/>
                <a:buNone/>
                <a:defRPr/>
              </a:pPr>
              <a:t>21</a:t>
            </a:fld>
            <a:endParaRPr lang="en-GB" altLang="en-US" sz="1400">
              <a:ea typeface="ＭＳ Ｐゴシック" pitchFamily="34" charset="-128"/>
            </a:endParaRPr>
          </a:p>
        </p:txBody>
      </p:sp>
    </p:spTree>
    <p:extLst>
      <p:ext uri="{BB962C8B-B14F-4D97-AF65-F5344CB8AC3E}">
        <p14:creationId xmlns:p14="http://schemas.microsoft.com/office/powerpoint/2010/main" val="23645853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AE77293D-7007-1614-A25F-22D992F34D25}"/>
              </a:ext>
            </a:extLst>
          </p:cNvPr>
          <p:cNvPicPr>
            <a:picLocks noGrp="1" noChangeAspect="1"/>
          </p:cNvPicPr>
          <p:nvPr>
            <p:ph sz="half" idx="1"/>
          </p:nvPr>
        </p:nvPicPr>
        <p:blipFill>
          <a:blip r:embed="rId3"/>
          <a:stretch>
            <a:fillRect/>
          </a:stretch>
        </p:blipFill>
        <p:spPr>
          <a:xfrm>
            <a:off x="628650" y="507554"/>
            <a:ext cx="7975798" cy="5009678"/>
          </a:xfrm>
          <a:prstGeom prst="rect">
            <a:avLst/>
          </a:prstGeom>
        </p:spPr>
      </p:pic>
    </p:spTree>
    <p:extLst>
      <p:ext uri="{BB962C8B-B14F-4D97-AF65-F5344CB8AC3E}">
        <p14:creationId xmlns:p14="http://schemas.microsoft.com/office/powerpoint/2010/main" val="28021732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88D4A04-13DF-09C5-5CFA-F9C63312DDE7}"/>
              </a:ext>
            </a:extLst>
          </p:cNvPr>
          <p:cNvPicPr>
            <a:picLocks noChangeAspect="1"/>
          </p:cNvPicPr>
          <p:nvPr/>
        </p:nvPicPr>
        <p:blipFill>
          <a:blip r:embed="rId3"/>
          <a:stretch>
            <a:fillRect/>
          </a:stretch>
        </p:blipFill>
        <p:spPr>
          <a:xfrm>
            <a:off x="1835697" y="548680"/>
            <a:ext cx="5760640" cy="5976664"/>
          </a:xfrm>
          <a:prstGeom prst="rect">
            <a:avLst/>
          </a:prstGeom>
        </p:spPr>
      </p:pic>
    </p:spTree>
    <p:extLst>
      <p:ext uri="{BB962C8B-B14F-4D97-AF65-F5344CB8AC3E}">
        <p14:creationId xmlns:p14="http://schemas.microsoft.com/office/powerpoint/2010/main" val="18582253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72892BB-4627-792C-754C-B50A52A97092}"/>
              </a:ext>
            </a:extLst>
          </p:cNvPr>
          <p:cNvPicPr>
            <a:picLocks noChangeAspect="1"/>
          </p:cNvPicPr>
          <p:nvPr/>
        </p:nvPicPr>
        <p:blipFill>
          <a:blip r:embed="rId3"/>
          <a:stretch>
            <a:fillRect/>
          </a:stretch>
        </p:blipFill>
        <p:spPr>
          <a:xfrm>
            <a:off x="1228771" y="908720"/>
            <a:ext cx="6511581" cy="4248472"/>
          </a:xfrm>
          <a:prstGeom prst="rect">
            <a:avLst/>
          </a:prstGeom>
        </p:spPr>
      </p:pic>
    </p:spTree>
    <p:extLst>
      <p:ext uri="{BB962C8B-B14F-4D97-AF65-F5344CB8AC3E}">
        <p14:creationId xmlns:p14="http://schemas.microsoft.com/office/powerpoint/2010/main" val="39297553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628650" y="365127"/>
            <a:ext cx="7886700" cy="759617"/>
          </a:xfrm>
        </p:spPr>
        <p:txBody>
          <a:bodyPr>
            <a:noAutofit/>
          </a:bodyPr>
          <a:lstStyle/>
          <a:p>
            <a:pPr algn="ctr"/>
            <a:r>
              <a:rPr lang="en-GB" altLang="en-US" sz="4000" dirty="0" err="1">
                <a:latin typeface="Arial" panose="020B0604020202020204" pitchFamily="34" charset="0"/>
              </a:rPr>
              <a:t>Geirfa</a:t>
            </a:r>
            <a:r>
              <a:rPr lang="en-GB" altLang="en-US" sz="4000" dirty="0">
                <a:latin typeface="Arial" panose="020B0604020202020204" pitchFamily="34" charset="0"/>
              </a:rPr>
              <a:t> wan </a:t>
            </a:r>
            <a:r>
              <a:rPr lang="en-GB" altLang="en-US" sz="4000" dirty="0" err="1">
                <a:latin typeface="Arial" panose="020B0604020202020204" pitchFamily="34" charset="0"/>
              </a:rPr>
              <a:t>yn</a:t>
            </a:r>
            <a:r>
              <a:rPr lang="en-GB" altLang="en-US" sz="4000" dirty="0">
                <a:latin typeface="Arial" panose="020B0604020202020204" pitchFamily="34" charset="0"/>
              </a:rPr>
              <a:t> 5 </a:t>
            </a:r>
            <a:r>
              <a:rPr lang="en-GB" altLang="en-US" sz="4000" dirty="0" err="1">
                <a:latin typeface="Arial" panose="020B0604020202020204" pitchFamily="34" charset="0"/>
              </a:rPr>
              <a:t>oed</a:t>
            </a:r>
            <a:br>
              <a:rPr lang="en-GB" altLang="en-US" sz="4000" dirty="0">
                <a:latin typeface="Arial" panose="020B0604020202020204" pitchFamily="34" charset="0"/>
              </a:rPr>
            </a:br>
            <a:r>
              <a:rPr lang="en-GB" altLang="en-US" sz="4000" dirty="0">
                <a:solidFill>
                  <a:srgbClr val="0070C0"/>
                </a:solidFill>
                <a:latin typeface="Arial" panose="020B0604020202020204" pitchFamily="34" charset="0"/>
              </a:rPr>
              <a:t>Poor vocabulary at 5 years</a:t>
            </a:r>
            <a:endParaRPr lang="en-GB" altLang="en-US" sz="4000" i="1" dirty="0">
              <a:solidFill>
                <a:srgbClr val="0070C0"/>
              </a:solidFill>
            </a:endParaRPr>
          </a:p>
        </p:txBody>
      </p:sp>
      <p:sp>
        <p:nvSpPr>
          <p:cNvPr id="33795" name="Content Placeholder 2"/>
          <p:cNvSpPr>
            <a:spLocks noGrp="1"/>
          </p:cNvSpPr>
          <p:nvPr>
            <p:ph sz="half" idx="1"/>
          </p:nvPr>
        </p:nvSpPr>
        <p:spPr>
          <a:xfrm>
            <a:off x="0" y="1340768"/>
            <a:ext cx="4495800" cy="4680520"/>
          </a:xfrm>
        </p:spPr>
        <p:txBody>
          <a:bodyPr>
            <a:noAutofit/>
          </a:bodyPr>
          <a:lstStyle/>
          <a:p>
            <a:r>
              <a:rPr lang="en-GB" sz="2400" dirty="0">
                <a:latin typeface="Arial" panose="020B0604020202020204" pitchFamily="34" charset="0"/>
                <a:cs typeface="Arial" panose="020B0604020202020204" pitchFamily="34" charset="0"/>
              </a:rPr>
              <a:t>6 </a:t>
            </a:r>
            <a:r>
              <a:rPr lang="en-GB" sz="2400" dirty="0" err="1">
                <a:latin typeface="Arial" panose="020B0604020202020204" pitchFamily="34" charset="0"/>
                <a:cs typeface="Arial" panose="020B0604020202020204" pitchFamily="34" charset="0"/>
              </a:rPr>
              <a:t>gwaith</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yn</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llai</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tebygol</a:t>
            </a:r>
            <a:r>
              <a:rPr lang="en-GB" sz="2400" dirty="0">
                <a:latin typeface="Arial" panose="020B0604020202020204" pitchFamily="34" charset="0"/>
                <a:cs typeface="Arial" panose="020B0604020202020204" pitchFamily="34" charset="0"/>
              </a:rPr>
              <a:t> o </a:t>
            </a:r>
            <a:r>
              <a:rPr lang="en-GB" sz="2400" dirty="0" err="1">
                <a:latin typeface="Arial" panose="020B0604020202020204" pitchFamily="34" charset="0"/>
                <a:cs typeface="Arial" panose="020B0604020202020204" pitchFamily="34" charset="0"/>
              </a:rPr>
              <a:t>gyrraedd</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safon</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ddisgwyliedig</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Saesneg</a:t>
            </a:r>
            <a:r>
              <a:rPr lang="en-GB" sz="2400" dirty="0">
                <a:latin typeface="Arial" panose="020B0604020202020204" pitchFamily="34" charset="0"/>
                <a:cs typeface="Arial" panose="020B0604020202020204" pitchFamily="34" charset="0"/>
              </a:rPr>
              <a:t>/ Cymraeg </a:t>
            </a:r>
            <a:r>
              <a:rPr lang="en-GB" sz="2400" dirty="0" err="1">
                <a:latin typeface="Arial" panose="020B0604020202020204" pitchFamily="34" charset="0"/>
                <a:cs typeface="Arial" panose="020B0604020202020204" pitchFamily="34" charset="0"/>
              </a:rPr>
              <a:t>yn</a:t>
            </a:r>
            <a:r>
              <a:rPr lang="en-GB" sz="2400" dirty="0">
                <a:latin typeface="Arial" panose="020B0604020202020204" pitchFamily="34" charset="0"/>
                <a:cs typeface="Arial" panose="020B0604020202020204" pitchFamily="34" charset="0"/>
              </a:rPr>
              <a:t> 11 </a:t>
            </a:r>
            <a:r>
              <a:rPr lang="en-GB" sz="2400" dirty="0" err="1">
                <a:latin typeface="Arial" panose="020B0604020202020204" pitchFamily="34" charset="0"/>
                <a:cs typeface="Arial" panose="020B0604020202020204" pitchFamily="34" charset="0"/>
              </a:rPr>
              <a:t>oed</a:t>
            </a:r>
            <a:r>
              <a:rPr lang="en-GB" sz="2400" dirty="0">
                <a:latin typeface="Arial" panose="020B0604020202020204" pitchFamily="34" charset="0"/>
                <a:cs typeface="Arial" panose="020B0604020202020204" pitchFamily="34" charset="0"/>
              </a:rPr>
              <a:t>;</a:t>
            </a:r>
          </a:p>
          <a:p>
            <a:r>
              <a:rPr lang="en-GB" sz="2400" dirty="0">
                <a:latin typeface="Arial" panose="020B0604020202020204" pitchFamily="34" charset="0"/>
                <a:cs typeface="Arial" panose="020B0604020202020204" pitchFamily="34" charset="0"/>
              </a:rPr>
              <a:t>10 </a:t>
            </a:r>
            <a:r>
              <a:rPr lang="en-GB" sz="2400" dirty="0" err="1">
                <a:latin typeface="Arial" panose="020B0604020202020204" pitchFamily="34" charset="0"/>
                <a:cs typeface="Arial" panose="020B0604020202020204" pitchFamily="34" charset="0"/>
              </a:rPr>
              <a:t>gwaith</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yn</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llai</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tebygol</a:t>
            </a:r>
            <a:r>
              <a:rPr lang="en-GB" sz="2400" dirty="0">
                <a:latin typeface="Arial" panose="020B0604020202020204" pitchFamily="34" charset="0"/>
                <a:cs typeface="Arial" panose="020B0604020202020204" pitchFamily="34" charset="0"/>
              </a:rPr>
              <a:t> o </a:t>
            </a:r>
            <a:r>
              <a:rPr lang="en-GB" sz="2400" dirty="0" err="1">
                <a:latin typeface="Arial" panose="020B0604020202020204" pitchFamily="34" charset="0"/>
                <a:cs typeface="Arial" panose="020B0604020202020204" pitchFamily="34" charset="0"/>
              </a:rPr>
              <a:t>gyflawni'r</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lefel</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ddisgwyliedig</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mewn</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Mathemateg</a:t>
            </a:r>
            <a:r>
              <a:rPr lang="en-GB" sz="2400" dirty="0">
                <a:latin typeface="Arial" panose="020B0604020202020204" pitchFamily="34" charset="0"/>
                <a:cs typeface="Arial" panose="020B0604020202020204" pitchFamily="34" charset="0"/>
              </a:rPr>
              <a:t>;</a:t>
            </a:r>
          </a:p>
          <a:p>
            <a:r>
              <a:rPr lang="en-GB" sz="2400" dirty="0" err="1">
                <a:latin typeface="Arial" panose="020B0604020202020204" pitchFamily="34" charset="0"/>
                <a:cs typeface="Arial" panose="020B0604020202020204" pitchFamily="34" charset="0"/>
              </a:rPr>
              <a:t>Mwy</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na</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dwywaith</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fwy</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tebygol</a:t>
            </a:r>
            <a:r>
              <a:rPr lang="en-GB" sz="2400" dirty="0">
                <a:latin typeface="Arial" panose="020B0604020202020204" pitchFamily="34" charset="0"/>
                <a:cs typeface="Arial" panose="020B0604020202020204" pitchFamily="34" charset="0"/>
              </a:rPr>
              <a:t> o </a:t>
            </a:r>
            <a:r>
              <a:rPr lang="en-GB" sz="2400" dirty="0" err="1">
                <a:latin typeface="Arial" panose="020B0604020202020204" pitchFamily="34" charset="0"/>
                <a:cs typeface="Arial" panose="020B0604020202020204" pitchFamily="34" charset="0"/>
              </a:rPr>
              <a:t>fod</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yn</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ddi-waith</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yn</a:t>
            </a:r>
            <a:r>
              <a:rPr lang="en-GB" sz="2400" dirty="0">
                <a:latin typeface="Arial" panose="020B0604020202020204" pitchFamily="34" charset="0"/>
                <a:cs typeface="Arial" panose="020B0604020202020204" pitchFamily="34" charset="0"/>
              </a:rPr>
              <a:t> 34 </a:t>
            </a:r>
            <a:r>
              <a:rPr lang="en-GB" sz="2400" dirty="0" err="1">
                <a:latin typeface="Arial" panose="020B0604020202020204" pitchFamily="34" charset="0"/>
                <a:cs typeface="Arial" panose="020B0604020202020204" pitchFamily="34" charset="0"/>
              </a:rPr>
              <a:t>oed</a:t>
            </a:r>
            <a:r>
              <a:rPr lang="en-GB" sz="2400" dirty="0">
                <a:latin typeface="Arial" panose="020B0604020202020204" pitchFamily="34" charset="0"/>
                <a:cs typeface="Arial" panose="020B0604020202020204" pitchFamily="34" charset="0"/>
              </a:rPr>
              <a:t>;</a:t>
            </a:r>
          </a:p>
          <a:p>
            <a:r>
              <a:rPr lang="en-GB" sz="2400" dirty="0" err="1">
                <a:latin typeface="Arial" panose="020B0604020202020204" pitchFamily="34" charset="0"/>
                <a:cs typeface="Arial" panose="020B0604020202020204" pitchFamily="34" charset="0"/>
              </a:rPr>
              <a:t>Ddwywaith</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fwy</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tebygol</a:t>
            </a:r>
            <a:r>
              <a:rPr lang="en-GB" sz="2400" dirty="0">
                <a:latin typeface="Arial" panose="020B0604020202020204" pitchFamily="34" charset="0"/>
                <a:cs typeface="Arial" panose="020B0604020202020204" pitchFamily="34" charset="0"/>
              </a:rPr>
              <a:t> o </a:t>
            </a:r>
            <a:r>
              <a:rPr lang="en-GB" sz="2400" dirty="0" err="1">
                <a:latin typeface="Arial" panose="020B0604020202020204" pitchFamily="34" charset="0"/>
                <a:cs typeface="Arial" panose="020B0604020202020204" pitchFamily="34" charset="0"/>
              </a:rPr>
              <a:t>gael</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anawsterau</a:t>
            </a:r>
            <a:r>
              <a:rPr lang="en-GB" sz="2400" dirty="0">
                <a:latin typeface="Arial" panose="020B0604020202020204" pitchFamily="34" charset="0"/>
                <a:cs typeface="Arial" panose="020B0604020202020204" pitchFamily="34" charset="0"/>
              </a:rPr>
              <a:t> iechyd </a:t>
            </a:r>
            <a:r>
              <a:rPr lang="en-GB" sz="2400" dirty="0" err="1">
                <a:latin typeface="Arial" panose="020B0604020202020204" pitchFamily="34" charset="0"/>
                <a:cs typeface="Arial" panose="020B0604020202020204" pitchFamily="34" charset="0"/>
              </a:rPr>
              <a:t>meddwl</a:t>
            </a:r>
            <a:r>
              <a:rPr lang="en-GB" sz="2400" dirty="0">
                <a:latin typeface="Arial" panose="020B0604020202020204" pitchFamily="34" charset="0"/>
                <a:cs typeface="Arial" panose="020B0604020202020204" pitchFamily="34" charset="0"/>
              </a:rPr>
              <a:t>.</a:t>
            </a:r>
            <a:endParaRPr lang="en-GB" altLang="en-US" sz="2400" dirty="0">
              <a:latin typeface="Arial" panose="020B0604020202020204" pitchFamily="34" charset="0"/>
              <a:cs typeface="Arial" panose="020B0604020202020204" pitchFamily="34" charset="0"/>
            </a:endParaRPr>
          </a:p>
        </p:txBody>
      </p:sp>
      <p:sp>
        <p:nvSpPr>
          <p:cNvPr id="33796" name="Content Placeholder 3"/>
          <p:cNvSpPr>
            <a:spLocks noGrp="1"/>
          </p:cNvSpPr>
          <p:nvPr>
            <p:ph sz="half" idx="2"/>
          </p:nvPr>
        </p:nvSpPr>
        <p:spPr>
          <a:xfrm>
            <a:off x="4495800" y="1412776"/>
            <a:ext cx="4495800" cy="4608512"/>
          </a:xfrm>
        </p:spPr>
        <p:txBody>
          <a:bodyPr>
            <a:noAutofit/>
          </a:bodyPr>
          <a:lstStyle/>
          <a:p>
            <a:pPr eaLnBrk="1" hangingPunct="1"/>
            <a:r>
              <a:rPr lang="en-GB" altLang="en-US" sz="2400" dirty="0">
                <a:solidFill>
                  <a:srgbClr val="0070C0"/>
                </a:solidFill>
                <a:latin typeface="Arial" panose="020B0604020202020204" pitchFamily="34" charset="0"/>
                <a:cs typeface="Arial" panose="020B0604020202020204" pitchFamily="34" charset="0"/>
              </a:rPr>
              <a:t>6 times less likely to reach expected standard of English/Welsh at age 11;</a:t>
            </a:r>
          </a:p>
          <a:p>
            <a:pPr eaLnBrk="1" hangingPunct="1"/>
            <a:r>
              <a:rPr lang="en-GB" altLang="en-US" sz="2400" dirty="0">
                <a:solidFill>
                  <a:srgbClr val="0070C0"/>
                </a:solidFill>
                <a:latin typeface="Arial" panose="020B0604020202020204" pitchFamily="34" charset="0"/>
                <a:cs typeface="Arial" panose="020B0604020202020204" pitchFamily="34" charset="0"/>
              </a:rPr>
              <a:t>10 less likely to achieve expected level in Maths;</a:t>
            </a:r>
          </a:p>
          <a:p>
            <a:pPr eaLnBrk="1" hangingPunct="1"/>
            <a:r>
              <a:rPr lang="en-GB" altLang="en-US" sz="2400" dirty="0">
                <a:solidFill>
                  <a:srgbClr val="0070C0"/>
                </a:solidFill>
                <a:latin typeface="Arial" panose="020B0604020202020204" pitchFamily="34" charset="0"/>
                <a:cs typeface="Arial" panose="020B0604020202020204" pitchFamily="34" charset="0"/>
              </a:rPr>
              <a:t>More than twice as likely to be unemployed  at 34 years;</a:t>
            </a:r>
          </a:p>
          <a:p>
            <a:pPr eaLnBrk="1" hangingPunct="1"/>
            <a:r>
              <a:rPr lang="en-GB" altLang="en-US" sz="2400" dirty="0">
                <a:solidFill>
                  <a:srgbClr val="0070C0"/>
                </a:solidFill>
                <a:latin typeface="Arial" panose="020B0604020202020204" pitchFamily="34" charset="0"/>
                <a:cs typeface="Arial" panose="020B0604020202020204" pitchFamily="34" charset="0"/>
              </a:rPr>
              <a:t>Twice as likely to have mental health difficulties.</a:t>
            </a:r>
          </a:p>
        </p:txBody>
      </p:sp>
    </p:spTree>
    <p:extLst>
      <p:ext uri="{BB962C8B-B14F-4D97-AF65-F5344CB8AC3E}">
        <p14:creationId xmlns:p14="http://schemas.microsoft.com/office/powerpoint/2010/main" val="4410726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628650" y="365127"/>
            <a:ext cx="7886700" cy="759617"/>
          </a:xfrm>
        </p:spPr>
        <p:txBody>
          <a:bodyPr>
            <a:noAutofit/>
          </a:bodyPr>
          <a:lstStyle/>
          <a:p>
            <a:pPr algn="ctr"/>
            <a:r>
              <a:rPr lang="en-GB" altLang="en-US" sz="4000" dirty="0" err="1">
                <a:latin typeface="Arial" panose="020B0604020202020204" pitchFamily="34" charset="0"/>
              </a:rPr>
              <a:t>Agweddau</a:t>
            </a:r>
            <a:r>
              <a:rPr lang="en-GB" altLang="en-US" sz="4000" dirty="0">
                <a:latin typeface="Arial" panose="020B0604020202020204" pitchFamily="34" charset="0"/>
              </a:rPr>
              <a:t> </a:t>
            </a:r>
            <a:r>
              <a:rPr lang="en-GB" altLang="en-US" sz="4000" dirty="0" err="1">
                <a:latin typeface="Arial" panose="020B0604020202020204" pitchFamily="34" charset="0"/>
              </a:rPr>
              <a:t>tuag</a:t>
            </a:r>
            <a:r>
              <a:rPr lang="en-GB" altLang="en-US" sz="4000" dirty="0">
                <a:latin typeface="Arial" panose="020B0604020202020204" pitchFamily="34" charset="0"/>
              </a:rPr>
              <a:t> at </a:t>
            </a:r>
            <a:r>
              <a:rPr lang="en-GB" altLang="en-US" sz="4000" dirty="0" err="1">
                <a:latin typeface="Arial" panose="020B0604020202020204" pitchFamily="34" charset="0"/>
              </a:rPr>
              <a:t>lafaredd</a:t>
            </a:r>
            <a:br>
              <a:rPr lang="en-GB" altLang="en-US" sz="4000" dirty="0">
                <a:latin typeface="Arial" panose="020B0604020202020204" pitchFamily="34" charset="0"/>
              </a:rPr>
            </a:br>
            <a:r>
              <a:rPr lang="en-GB" altLang="en-US" sz="4000" dirty="0">
                <a:solidFill>
                  <a:srgbClr val="0070C0"/>
                </a:solidFill>
                <a:latin typeface="Arial" panose="020B0604020202020204" pitchFamily="34" charset="0"/>
              </a:rPr>
              <a:t>Attitudes towards </a:t>
            </a:r>
            <a:r>
              <a:rPr lang="en-GB" altLang="en-US" sz="4000" dirty="0" err="1">
                <a:solidFill>
                  <a:srgbClr val="0070C0"/>
                </a:solidFill>
                <a:latin typeface="Arial" panose="020B0604020202020204" pitchFamily="34" charset="0"/>
              </a:rPr>
              <a:t>oracy</a:t>
            </a:r>
            <a:endParaRPr lang="en-GB" altLang="en-US" sz="4000" i="1" dirty="0">
              <a:solidFill>
                <a:srgbClr val="0070C0"/>
              </a:solidFill>
            </a:endParaRPr>
          </a:p>
        </p:txBody>
      </p:sp>
      <p:sp>
        <p:nvSpPr>
          <p:cNvPr id="33795" name="Content Placeholder 2"/>
          <p:cNvSpPr>
            <a:spLocks noGrp="1"/>
          </p:cNvSpPr>
          <p:nvPr>
            <p:ph sz="half" idx="1"/>
          </p:nvPr>
        </p:nvSpPr>
        <p:spPr>
          <a:xfrm>
            <a:off x="323528" y="1700808"/>
            <a:ext cx="3456384" cy="3888780"/>
          </a:xfrm>
        </p:spPr>
        <p:txBody>
          <a:bodyPr>
            <a:noAutofit/>
          </a:bodyPr>
          <a:lstStyle/>
          <a:p>
            <a:pPr marL="0" indent="0">
              <a:buNone/>
            </a:pPr>
            <a:r>
              <a:rPr lang="en-GB" altLang="en-US" sz="3200" i="1" dirty="0">
                <a:latin typeface="Arial" panose="020B0604020202020204" pitchFamily="34" charset="0"/>
                <a:cs typeface="Arial" panose="020B0604020202020204" pitchFamily="34" charset="0"/>
              </a:rPr>
              <a:t>“oracy has a low status, while acquiring the written code is far more visible as an outcome of schooling”</a:t>
            </a:r>
          </a:p>
          <a:p>
            <a:pPr marL="0" indent="0" algn="r">
              <a:buNone/>
            </a:pPr>
            <a:r>
              <a:rPr lang="en-GB" altLang="en-US" sz="1600" dirty="0">
                <a:latin typeface="Arial" panose="020B0604020202020204" pitchFamily="34" charset="0"/>
                <a:cs typeface="Arial" panose="020B0604020202020204" pitchFamily="34" charset="0"/>
              </a:rPr>
              <a:t>(</a:t>
            </a:r>
            <a:r>
              <a:rPr lang="en-GB" altLang="en-US" sz="1600" dirty="0" err="1">
                <a:latin typeface="Arial" panose="020B0604020202020204" pitchFamily="34" charset="0"/>
                <a:cs typeface="Arial" panose="020B0604020202020204" pitchFamily="34" charset="0"/>
              </a:rPr>
              <a:t>Kaldahl</a:t>
            </a:r>
            <a:r>
              <a:rPr lang="en-GB" altLang="en-US" sz="1600" dirty="0">
                <a:latin typeface="Arial" panose="020B0604020202020204" pitchFamily="34" charset="0"/>
                <a:cs typeface="Arial" panose="020B0604020202020204" pitchFamily="34" charset="0"/>
              </a:rPr>
              <a:t> </a:t>
            </a:r>
            <a:r>
              <a:rPr lang="en-GB" altLang="en-US" sz="1600" i="1" dirty="0">
                <a:latin typeface="Arial" panose="020B0604020202020204" pitchFamily="34" charset="0"/>
                <a:cs typeface="Arial" panose="020B0604020202020204" pitchFamily="34" charset="0"/>
              </a:rPr>
              <a:t>et al</a:t>
            </a:r>
            <a:r>
              <a:rPr lang="en-GB" altLang="en-US" sz="1600" dirty="0">
                <a:latin typeface="Arial" panose="020B0604020202020204" pitchFamily="34" charset="0"/>
                <a:cs typeface="Arial" panose="020B0604020202020204" pitchFamily="34" charset="0"/>
              </a:rPr>
              <a:t>., 2019, p. 2</a:t>
            </a:r>
            <a:r>
              <a:rPr lang="en-GB" altLang="en-US" sz="1600" dirty="0"/>
              <a:t>)</a:t>
            </a:r>
          </a:p>
        </p:txBody>
      </p:sp>
      <p:sp>
        <p:nvSpPr>
          <p:cNvPr id="33796" name="Content Placeholder 3"/>
          <p:cNvSpPr>
            <a:spLocks noGrp="1"/>
          </p:cNvSpPr>
          <p:nvPr>
            <p:ph sz="half" idx="2"/>
          </p:nvPr>
        </p:nvSpPr>
        <p:spPr>
          <a:xfrm>
            <a:off x="3923928" y="1412776"/>
            <a:ext cx="5112568" cy="4680520"/>
          </a:xfrm>
        </p:spPr>
        <p:txBody>
          <a:bodyPr>
            <a:noAutofit/>
          </a:bodyPr>
          <a:lstStyle/>
          <a:p>
            <a:r>
              <a:rPr lang="en-GB" altLang="en-US" sz="2400" dirty="0" err="1">
                <a:latin typeface="Arial" panose="020B0604020202020204" pitchFamily="34" charset="0"/>
                <a:cs typeface="Arial" panose="020B0604020202020204" pitchFamily="34" charset="0"/>
              </a:rPr>
              <a:t>Athrawon</a:t>
            </a:r>
            <a:r>
              <a:rPr lang="en-GB" altLang="en-US" sz="2400" dirty="0">
                <a:latin typeface="Arial" panose="020B0604020202020204" pitchFamily="34" charset="0"/>
                <a:cs typeface="Arial" panose="020B0604020202020204" pitchFamily="34" charset="0"/>
              </a:rPr>
              <a:t>, </a:t>
            </a:r>
            <a:r>
              <a:rPr lang="en-GB" altLang="en-US" sz="2400" dirty="0" err="1">
                <a:latin typeface="Arial" panose="020B0604020202020204" pitchFamily="34" charset="0"/>
                <a:cs typeface="Arial" panose="020B0604020202020204" pitchFamily="34" charset="0"/>
              </a:rPr>
              <a:t>rhieni</a:t>
            </a:r>
            <a:r>
              <a:rPr lang="en-GB" altLang="en-US" sz="2400" dirty="0">
                <a:latin typeface="Arial" panose="020B0604020202020204" pitchFamily="34" charset="0"/>
                <a:cs typeface="Arial" panose="020B0604020202020204" pitchFamily="34" charset="0"/>
              </a:rPr>
              <a:t> ac </a:t>
            </a:r>
            <a:r>
              <a:rPr lang="en-GB" altLang="en-US" sz="2400" dirty="0" err="1">
                <a:latin typeface="Arial" panose="020B0604020202020204" pitchFamily="34" charset="0"/>
                <a:cs typeface="Arial" panose="020B0604020202020204" pitchFamily="34" charset="0"/>
              </a:rPr>
              <a:t>arolygwyr</a:t>
            </a:r>
            <a:r>
              <a:rPr lang="en-GB" altLang="en-US" sz="2400" dirty="0">
                <a:latin typeface="Arial" panose="020B0604020202020204" pitchFamily="34" charset="0"/>
                <a:cs typeface="Arial" panose="020B0604020202020204" pitchFamily="34" charset="0"/>
              </a:rPr>
              <a:t> yn </a:t>
            </a:r>
            <a:r>
              <a:rPr lang="en-GB" altLang="en-US" sz="2400" dirty="0" err="1">
                <a:latin typeface="Arial" panose="020B0604020202020204" pitchFamily="34" charset="0"/>
                <a:cs typeface="Arial" panose="020B0604020202020204" pitchFamily="34" charset="0"/>
              </a:rPr>
              <a:t>aml</a:t>
            </a:r>
            <a:r>
              <a:rPr lang="en-GB" altLang="en-US" sz="2400" dirty="0">
                <a:latin typeface="Arial" panose="020B0604020202020204" pitchFamily="34" charset="0"/>
                <a:cs typeface="Arial" panose="020B0604020202020204" pitchFamily="34" charset="0"/>
              </a:rPr>
              <a:t> yn </a:t>
            </a:r>
            <a:r>
              <a:rPr lang="en-GB" altLang="en-US" sz="2400" dirty="0" err="1">
                <a:latin typeface="Arial" panose="020B0604020202020204" pitchFamily="34" charset="0"/>
                <a:cs typeface="Arial" panose="020B0604020202020204" pitchFamily="34" charset="0"/>
              </a:rPr>
              <a:t>ystyried</a:t>
            </a:r>
            <a:r>
              <a:rPr lang="en-GB" altLang="en-US" sz="2400" dirty="0">
                <a:latin typeface="Arial" panose="020B0604020202020204" pitchFamily="34" charset="0"/>
                <a:cs typeface="Arial" panose="020B0604020202020204" pitchFamily="34" charset="0"/>
              </a:rPr>
              <a:t> </a:t>
            </a:r>
            <a:r>
              <a:rPr lang="en-GB" altLang="en-US" sz="2400" dirty="0" err="1">
                <a:latin typeface="Arial" panose="020B0604020202020204" pitchFamily="34" charset="0"/>
                <a:cs typeface="Arial" panose="020B0604020202020204" pitchFamily="34" charset="0"/>
              </a:rPr>
              <a:t>mai</a:t>
            </a:r>
            <a:r>
              <a:rPr lang="en-GB" altLang="en-US" sz="2400" dirty="0">
                <a:latin typeface="Arial" panose="020B0604020202020204" pitchFamily="34" charset="0"/>
                <a:cs typeface="Arial" panose="020B0604020202020204" pitchFamily="34" charset="0"/>
              </a:rPr>
              <a:t> </a:t>
            </a:r>
            <a:r>
              <a:rPr lang="en-GB" altLang="en-US" sz="2400" dirty="0" err="1">
                <a:latin typeface="Arial" panose="020B0604020202020204" pitchFamily="34" charset="0"/>
                <a:cs typeface="Arial" panose="020B0604020202020204" pitchFamily="34" charset="0"/>
              </a:rPr>
              <a:t>gwaith</a:t>
            </a:r>
            <a:r>
              <a:rPr lang="en-GB" altLang="en-US" sz="2400" dirty="0">
                <a:latin typeface="Arial" panose="020B0604020202020204" pitchFamily="34" charset="0"/>
                <a:cs typeface="Arial" panose="020B0604020202020204" pitchFamily="34" charset="0"/>
              </a:rPr>
              <a:t> </a:t>
            </a:r>
            <a:r>
              <a:rPr lang="en-GB" altLang="en-US" sz="2400" dirty="0" err="1">
                <a:latin typeface="Arial" panose="020B0604020202020204" pitchFamily="34" charset="0"/>
                <a:cs typeface="Arial" panose="020B0604020202020204" pitchFamily="34" charset="0"/>
              </a:rPr>
              <a:t>ysgrifenedig</a:t>
            </a:r>
            <a:r>
              <a:rPr lang="en-GB" altLang="en-US" sz="2400" dirty="0">
                <a:latin typeface="Arial" panose="020B0604020202020204" pitchFamily="34" charset="0"/>
                <a:cs typeface="Arial" panose="020B0604020202020204" pitchFamily="34" charset="0"/>
              </a:rPr>
              <a:t> </a:t>
            </a:r>
            <a:r>
              <a:rPr lang="en-GB" altLang="en-US" sz="2400" dirty="0" err="1">
                <a:latin typeface="Arial" panose="020B0604020202020204" pitchFamily="34" charset="0"/>
                <a:cs typeface="Arial" panose="020B0604020202020204" pitchFamily="34" charset="0"/>
              </a:rPr>
              <a:t>yw'r</a:t>
            </a:r>
            <a:r>
              <a:rPr lang="en-GB" altLang="en-US" sz="2400" dirty="0">
                <a:latin typeface="Arial" panose="020B0604020202020204" pitchFamily="34" charset="0"/>
                <a:cs typeface="Arial" panose="020B0604020202020204" pitchFamily="34" charset="0"/>
              </a:rPr>
              <a:t> </a:t>
            </a:r>
            <a:r>
              <a:rPr lang="en-GB" altLang="en-US" sz="2400" dirty="0" err="1">
                <a:latin typeface="Arial" panose="020B0604020202020204" pitchFamily="34" charset="0"/>
                <a:cs typeface="Arial" panose="020B0604020202020204" pitchFamily="34" charset="0"/>
              </a:rPr>
              <a:t>unig</a:t>
            </a:r>
            <a:r>
              <a:rPr lang="en-GB" altLang="en-US" sz="2400" dirty="0">
                <a:latin typeface="Arial" panose="020B0604020202020204" pitchFamily="34" charset="0"/>
                <a:cs typeface="Arial" panose="020B0604020202020204" pitchFamily="34" charset="0"/>
              </a:rPr>
              <a:t> </a:t>
            </a:r>
            <a:r>
              <a:rPr lang="en-GB" altLang="en-US" sz="2400" dirty="0" err="1">
                <a:latin typeface="Arial" panose="020B0604020202020204" pitchFamily="34" charset="0"/>
                <a:cs typeface="Arial" panose="020B0604020202020204" pitchFamily="34" charset="0"/>
              </a:rPr>
              <a:t>waith</a:t>
            </a:r>
            <a:r>
              <a:rPr lang="en-GB" altLang="en-US" sz="2400" dirty="0">
                <a:latin typeface="Arial" panose="020B0604020202020204" pitchFamily="34" charset="0"/>
                <a:cs typeface="Arial" panose="020B0604020202020204" pitchFamily="34" charset="0"/>
              </a:rPr>
              <a:t> “go </a:t>
            </a:r>
            <a:r>
              <a:rPr lang="en-GB" altLang="en-US" sz="2400" dirty="0" err="1">
                <a:latin typeface="Arial" panose="020B0604020202020204" pitchFamily="34" charset="0"/>
                <a:cs typeface="Arial" panose="020B0604020202020204" pitchFamily="34" charset="0"/>
              </a:rPr>
              <a:t>iawn</a:t>
            </a:r>
            <a:r>
              <a:rPr lang="en-GB" altLang="en-US" sz="2400" dirty="0">
                <a:latin typeface="Arial" panose="020B0604020202020204" pitchFamily="34" charset="0"/>
                <a:cs typeface="Arial" panose="020B0604020202020204" pitchFamily="34" charset="0"/>
              </a:rPr>
              <a:t>”, </a:t>
            </a:r>
            <a:r>
              <a:rPr lang="en-GB" altLang="en-US" sz="2400" dirty="0" err="1">
                <a:latin typeface="Arial" panose="020B0604020202020204" pitchFamily="34" charset="0"/>
                <a:cs typeface="Arial" panose="020B0604020202020204" pitchFamily="34" charset="0"/>
              </a:rPr>
              <a:t>tra</a:t>
            </a:r>
            <a:r>
              <a:rPr lang="en-GB" altLang="en-US" sz="2400" dirty="0">
                <a:latin typeface="Arial" panose="020B0604020202020204" pitchFamily="34" charset="0"/>
                <a:cs typeface="Arial" panose="020B0604020202020204" pitchFamily="34" charset="0"/>
              </a:rPr>
              <a:t> bod </a:t>
            </a:r>
            <a:r>
              <a:rPr lang="en-GB" altLang="en-US" sz="2400" dirty="0" err="1">
                <a:latin typeface="Arial" panose="020B0604020202020204" pitchFamily="34" charset="0"/>
                <a:cs typeface="Arial" panose="020B0604020202020204" pitchFamily="34" charset="0"/>
              </a:rPr>
              <a:t>siarad</a:t>
            </a:r>
            <a:r>
              <a:rPr lang="en-GB" altLang="en-US" sz="2400" dirty="0">
                <a:latin typeface="Arial" panose="020B0604020202020204" pitchFamily="34" charset="0"/>
                <a:cs typeface="Arial" panose="020B0604020202020204" pitchFamily="34" charset="0"/>
              </a:rPr>
              <a:t> yn </a:t>
            </a:r>
            <a:r>
              <a:rPr lang="en-GB" altLang="en-US" sz="2400" dirty="0" err="1">
                <a:latin typeface="Arial" panose="020B0604020202020204" pitchFamily="34" charset="0"/>
                <a:cs typeface="Arial" panose="020B0604020202020204" pitchFamily="34" charset="0"/>
              </a:rPr>
              <a:t>cael</a:t>
            </a:r>
            <a:r>
              <a:rPr lang="en-GB" altLang="en-US" sz="2400" dirty="0">
                <a:latin typeface="Arial" panose="020B0604020202020204" pitchFamily="34" charset="0"/>
                <a:cs typeface="Arial" panose="020B0604020202020204" pitchFamily="34" charset="0"/>
              </a:rPr>
              <a:t> </a:t>
            </a:r>
            <a:r>
              <a:rPr lang="en-GB" altLang="en-US" sz="2400" dirty="0" err="1">
                <a:latin typeface="Arial" panose="020B0604020202020204" pitchFamily="34" charset="0"/>
                <a:cs typeface="Arial" panose="020B0604020202020204" pitchFamily="34" charset="0"/>
              </a:rPr>
              <a:t>ei</a:t>
            </a:r>
            <a:r>
              <a:rPr lang="en-GB" altLang="en-US" sz="2400" dirty="0">
                <a:latin typeface="Arial" panose="020B0604020202020204" pitchFamily="34" charset="0"/>
                <a:cs typeface="Arial" panose="020B0604020202020204" pitchFamily="34" charset="0"/>
              </a:rPr>
              <a:t> </a:t>
            </a:r>
            <a:r>
              <a:rPr lang="en-GB" altLang="en-US" sz="2400" dirty="0" err="1">
                <a:latin typeface="Arial" panose="020B0604020202020204" pitchFamily="34" charset="0"/>
                <a:cs typeface="Arial" panose="020B0604020202020204" pitchFamily="34" charset="0"/>
              </a:rPr>
              <a:t>ystyried</a:t>
            </a:r>
            <a:r>
              <a:rPr lang="en-GB" altLang="en-US" sz="2400" dirty="0">
                <a:latin typeface="Arial" panose="020B0604020202020204" pitchFamily="34" charset="0"/>
                <a:cs typeface="Arial" panose="020B0604020202020204" pitchFamily="34" charset="0"/>
              </a:rPr>
              <a:t> yn </a:t>
            </a:r>
            <a:r>
              <a:rPr lang="en-GB" altLang="en-US" sz="2400" dirty="0" err="1">
                <a:latin typeface="Arial" panose="020B0604020202020204" pitchFamily="34" charset="0"/>
                <a:cs typeface="Arial" panose="020B0604020202020204" pitchFamily="34" charset="0"/>
              </a:rPr>
              <a:t>gefnogol</a:t>
            </a:r>
            <a:r>
              <a:rPr lang="en-GB" altLang="en-US" sz="2400" dirty="0">
                <a:latin typeface="Arial" panose="020B0604020202020204" pitchFamily="34" charset="0"/>
                <a:cs typeface="Arial" panose="020B0604020202020204" pitchFamily="34" charset="0"/>
              </a:rPr>
              <a:t> </a:t>
            </a:r>
            <a:r>
              <a:rPr lang="en-GB" altLang="en-US" sz="2400" dirty="0" err="1">
                <a:latin typeface="Arial" panose="020B0604020202020204" pitchFamily="34" charset="0"/>
                <a:cs typeface="Arial" panose="020B0604020202020204" pitchFamily="34" charset="0"/>
              </a:rPr>
              <a:t>i'r</a:t>
            </a:r>
            <a:r>
              <a:rPr lang="en-GB" altLang="en-US" sz="2400" dirty="0">
                <a:latin typeface="Arial" panose="020B0604020202020204" pitchFamily="34" charset="0"/>
                <a:cs typeface="Arial" panose="020B0604020202020204" pitchFamily="34" charset="0"/>
              </a:rPr>
              <a:t> </a:t>
            </a:r>
            <a:r>
              <a:rPr lang="en-GB" altLang="en-US" sz="2400" dirty="0" err="1">
                <a:latin typeface="Arial" panose="020B0604020202020204" pitchFamily="34" charset="0"/>
                <a:cs typeface="Arial" panose="020B0604020202020204" pitchFamily="34" charset="0"/>
              </a:rPr>
              <a:t>sgiliau</a:t>
            </a:r>
            <a:r>
              <a:rPr lang="en-GB" altLang="en-US" sz="2400" dirty="0">
                <a:latin typeface="Arial" panose="020B0604020202020204" pitchFamily="34" charset="0"/>
                <a:cs typeface="Arial" panose="020B0604020202020204" pitchFamily="34" charset="0"/>
              </a:rPr>
              <a:t> </a:t>
            </a:r>
            <a:r>
              <a:rPr lang="en-GB" altLang="en-US" sz="2400" dirty="0" err="1">
                <a:latin typeface="Arial" panose="020B0604020202020204" pitchFamily="34" charset="0"/>
                <a:cs typeface="Arial" panose="020B0604020202020204" pitchFamily="34" charset="0"/>
              </a:rPr>
              <a:t>hyn</a:t>
            </a:r>
            <a:r>
              <a:rPr lang="en-GB" altLang="en-US" sz="2400" dirty="0">
                <a:latin typeface="Arial" panose="020B0604020202020204" pitchFamily="34" charset="0"/>
                <a:cs typeface="Arial" panose="020B0604020202020204" pitchFamily="34" charset="0"/>
              </a:rPr>
              <a:t>.</a:t>
            </a:r>
          </a:p>
          <a:p>
            <a:pPr eaLnBrk="1" hangingPunct="1"/>
            <a:endParaRPr lang="en-GB" altLang="en-US" sz="2400" dirty="0">
              <a:solidFill>
                <a:srgbClr val="0000FF"/>
              </a:solidFill>
              <a:latin typeface="Arial" panose="020B0604020202020204" pitchFamily="34" charset="0"/>
              <a:cs typeface="Arial" panose="020B0604020202020204" pitchFamily="34" charset="0"/>
            </a:endParaRPr>
          </a:p>
          <a:p>
            <a:pPr eaLnBrk="1" hangingPunct="1"/>
            <a:r>
              <a:rPr lang="en-GB" altLang="en-US" sz="2400" dirty="0">
                <a:solidFill>
                  <a:srgbClr val="0070C0"/>
                </a:solidFill>
                <a:latin typeface="Arial" panose="020B0604020202020204" pitchFamily="34" charset="0"/>
                <a:cs typeface="Arial" panose="020B0604020202020204" pitchFamily="34" charset="0"/>
              </a:rPr>
              <a:t>Teachers, parents and inspectors often consider written work as the only “real” work, while talk is primarily viewed as supportive for these skills.</a:t>
            </a:r>
          </a:p>
        </p:txBody>
      </p:sp>
    </p:spTree>
    <p:extLst>
      <p:ext uri="{BB962C8B-B14F-4D97-AF65-F5344CB8AC3E}">
        <p14:creationId xmlns:p14="http://schemas.microsoft.com/office/powerpoint/2010/main" val="39918278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179512" y="365127"/>
            <a:ext cx="8335838" cy="759617"/>
          </a:xfrm>
        </p:spPr>
        <p:txBody>
          <a:bodyPr>
            <a:noAutofit/>
          </a:bodyPr>
          <a:lstStyle/>
          <a:p>
            <a:pPr algn="ctr"/>
            <a:r>
              <a:rPr lang="en-GB" altLang="en-US" sz="4000" dirty="0">
                <a:latin typeface="Arial" panose="020B0604020202020204" pitchFamily="34" charset="0"/>
              </a:rPr>
              <a:t>‘</a:t>
            </a:r>
            <a:r>
              <a:rPr lang="en-GB" altLang="en-US" sz="4000" i="1" dirty="0">
                <a:latin typeface="Arial" panose="020B0604020202020204" pitchFamily="34" charset="0"/>
              </a:rPr>
              <a:t>Silence is not golden’ </a:t>
            </a:r>
            <a:r>
              <a:rPr lang="en-GB" altLang="en-US" sz="2800" dirty="0">
                <a:latin typeface="Arial" panose="020B0604020202020204" pitchFamily="34" charset="0"/>
              </a:rPr>
              <a:t>(Lodge, 2020)</a:t>
            </a:r>
            <a:endParaRPr lang="en-GB" altLang="en-US" sz="2800" i="1" dirty="0">
              <a:solidFill>
                <a:srgbClr val="0000FF"/>
              </a:solidFill>
            </a:endParaRPr>
          </a:p>
        </p:txBody>
      </p:sp>
      <p:sp>
        <p:nvSpPr>
          <p:cNvPr id="33795" name="Content Placeholder 2"/>
          <p:cNvSpPr>
            <a:spLocks noGrp="1"/>
          </p:cNvSpPr>
          <p:nvPr>
            <p:ph sz="half" idx="1"/>
          </p:nvPr>
        </p:nvSpPr>
        <p:spPr>
          <a:xfrm>
            <a:off x="179512" y="1412776"/>
            <a:ext cx="4392488" cy="4176812"/>
          </a:xfrm>
        </p:spPr>
        <p:txBody>
          <a:bodyPr>
            <a:noAutofit/>
          </a:bodyPr>
          <a:lstStyle/>
          <a:p>
            <a:r>
              <a:rPr lang="en-GB" altLang="en-US" dirty="0" err="1">
                <a:latin typeface="Arial" panose="020B0604020202020204" pitchFamily="34" charset="0"/>
                <a:cs typeface="Arial" panose="020B0604020202020204" pitchFamily="34" charset="0"/>
              </a:rPr>
              <a:t>Distawrwydd</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yn</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dod</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yn</a:t>
            </a:r>
            <a:r>
              <a:rPr lang="en-GB" altLang="en-US" dirty="0">
                <a:latin typeface="Arial" panose="020B0604020202020204" pitchFamily="34" charset="0"/>
                <a:cs typeface="Arial" panose="020B0604020202020204" pitchFamily="34" charset="0"/>
              </a:rPr>
              <a:t> norm;</a:t>
            </a:r>
          </a:p>
          <a:p>
            <a:r>
              <a:rPr lang="en-GB" altLang="en-US" dirty="0">
                <a:latin typeface="Arial" panose="020B0604020202020204" pitchFamily="34" charset="0"/>
                <a:cs typeface="Arial" panose="020B0604020202020204" pitchFamily="34" charset="0"/>
              </a:rPr>
              <a:t>Plant </a:t>
            </a:r>
            <a:r>
              <a:rPr lang="en-GB" altLang="en-US" dirty="0" err="1">
                <a:latin typeface="Arial" panose="020B0604020202020204" pitchFamily="34" charset="0"/>
                <a:cs typeface="Arial" panose="020B0604020202020204" pitchFamily="34" charset="0"/>
              </a:rPr>
              <a:t>yn</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methu</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mynegi</a:t>
            </a:r>
            <a:r>
              <a:rPr lang="en-GB" altLang="en-US" dirty="0">
                <a:latin typeface="Arial" panose="020B0604020202020204" pitchFamily="34" charset="0"/>
                <a:cs typeface="Arial" panose="020B0604020202020204" pitchFamily="34" charset="0"/>
              </a:rPr>
              <a:t>:</a:t>
            </a:r>
          </a:p>
          <a:p>
            <a:pPr marL="0" indent="0">
              <a:buNone/>
            </a:pP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Meddyliau</a:t>
            </a:r>
            <a:r>
              <a:rPr lang="en-GB" altLang="en-US" dirty="0">
                <a:latin typeface="Arial" panose="020B0604020202020204" pitchFamily="34" charset="0"/>
                <a:cs typeface="Arial" panose="020B0604020202020204" pitchFamily="34" charset="0"/>
              </a:rPr>
              <a:t>;</a:t>
            </a:r>
          </a:p>
          <a:p>
            <a:pPr marL="0" indent="0">
              <a:buNone/>
            </a:pP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Teimladau</a:t>
            </a:r>
            <a:r>
              <a:rPr lang="en-GB" altLang="en-US" dirty="0">
                <a:latin typeface="Arial" panose="020B0604020202020204" pitchFamily="34" charset="0"/>
                <a:cs typeface="Arial" panose="020B0604020202020204" pitchFamily="34" charset="0"/>
              </a:rPr>
              <a:t>;</a:t>
            </a:r>
          </a:p>
          <a:p>
            <a:pPr marL="0" indent="0">
              <a:buNone/>
            </a:pPr>
            <a:r>
              <a:rPr lang="en-GB" altLang="en-US" dirty="0">
                <a:latin typeface="Arial" panose="020B0604020202020204" pitchFamily="34" charset="0"/>
                <a:cs typeface="Arial" panose="020B0604020202020204" pitchFamily="34" charset="0"/>
              </a:rPr>
              <a:t>- Barn;</a:t>
            </a:r>
          </a:p>
          <a:p>
            <a:pPr marL="0" indent="0" algn="r">
              <a:buNone/>
            </a:pPr>
            <a:endParaRPr lang="en-GB" altLang="en-US" sz="1600" dirty="0"/>
          </a:p>
        </p:txBody>
      </p:sp>
      <p:sp>
        <p:nvSpPr>
          <p:cNvPr id="33796" name="Content Placeholder 3"/>
          <p:cNvSpPr>
            <a:spLocks noGrp="1"/>
          </p:cNvSpPr>
          <p:nvPr>
            <p:ph sz="half" idx="2"/>
          </p:nvPr>
        </p:nvSpPr>
        <p:spPr>
          <a:xfrm>
            <a:off x="4572000" y="1412776"/>
            <a:ext cx="4392488" cy="4176812"/>
          </a:xfrm>
        </p:spPr>
        <p:txBody>
          <a:bodyPr>
            <a:noAutofit/>
          </a:bodyPr>
          <a:lstStyle/>
          <a:p>
            <a:pPr eaLnBrk="1" hangingPunct="1"/>
            <a:r>
              <a:rPr lang="en-GB" altLang="en-US" dirty="0">
                <a:solidFill>
                  <a:srgbClr val="0070C0"/>
                </a:solidFill>
                <a:latin typeface="Arial" panose="020B0604020202020204" pitchFamily="34" charset="0"/>
                <a:cs typeface="Arial" panose="020B0604020202020204" pitchFamily="34" charset="0"/>
              </a:rPr>
              <a:t>Silence is becoming the norm;</a:t>
            </a:r>
          </a:p>
          <a:p>
            <a:pPr eaLnBrk="1" hangingPunct="1"/>
            <a:r>
              <a:rPr lang="en-GB" altLang="en-US" dirty="0">
                <a:solidFill>
                  <a:srgbClr val="0070C0"/>
                </a:solidFill>
                <a:latin typeface="Arial" panose="020B0604020202020204" pitchFamily="34" charset="0"/>
                <a:cs typeface="Arial" panose="020B0604020202020204" pitchFamily="34" charset="0"/>
              </a:rPr>
              <a:t>Children unable to express:</a:t>
            </a:r>
          </a:p>
          <a:p>
            <a:pPr eaLnBrk="1" hangingPunct="1">
              <a:buFontTx/>
              <a:buChar char="-"/>
            </a:pPr>
            <a:r>
              <a:rPr lang="en-GB" altLang="en-US" dirty="0">
                <a:solidFill>
                  <a:srgbClr val="0070C0"/>
                </a:solidFill>
                <a:latin typeface="Arial" panose="020B0604020202020204" pitchFamily="34" charset="0"/>
                <a:cs typeface="Arial" panose="020B0604020202020204" pitchFamily="34" charset="0"/>
              </a:rPr>
              <a:t>Thoughts;</a:t>
            </a:r>
          </a:p>
          <a:p>
            <a:pPr eaLnBrk="1" hangingPunct="1">
              <a:buFontTx/>
              <a:buChar char="-"/>
            </a:pPr>
            <a:r>
              <a:rPr lang="en-GB" altLang="en-US" dirty="0">
                <a:solidFill>
                  <a:srgbClr val="0070C0"/>
                </a:solidFill>
                <a:latin typeface="Arial" panose="020B0604020202020204" pitchFamily="34" charset="0"/>
                <a:cs typeface="Arial" panose="020B0604020202020204" pitchFamily="34" charset="0"/>
              </a:rPr>
              <a:t>Feelings;</a:t>
            </a:r>
          </a:p>
          <a:p>
            <a:pPr eaLnBrk="1" hangingPunct="1">
              <a:buFontTx/>
              <a:buChar char="-"/>
            </a:pPr>
            <a:r>
              <a:rPr lang="en-GB" altLang="en-US" dirty="0">
                <a:solidFill>
                  <a:srgbClr val="0070C0"/>
                </a:solidFill>
                <a:latin typeface="Arial" panose="020B0604020202020204" pitchFamily="34" charset="0"/>
                <a:cs typeface="Arial" panose="020B0604020202020204" pitchFamily="34" charset="0"/>
              </a:rPr>
              <a:t>Opinions;</a:t>
            </a:r>
          </a:p>
        </p:txBody>
      </p:sp>
    </p:spTree>
    <p:extLst>
      <p:ext uri="{BB962C8B-B14F-4D97-AF65-F5344CB8AC3E}">
        <p14:creationId xmlns:p14="http://schemas.microsoft.com/office/powerpoint/2010/main" val="32485478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179512" y="365127"/>
            <a:ext cx="8335838" cy="759617"/>
          </a:xfrm>
        </p:spPr>
        <p:txBody>
          <a:bodyPr>
            <a:noAutofit/>
          </a:bodyPr>
          <a:lstStyle/>
          <a:p>
            <a:pPr algn="ctr"/>
            <a:r>
              <a:rPr lang="en-GB" altLang="en-US" sz="4000" dirty="0">
                <a:latin typeface="Arial" panose="020B0604020202020204" pitchFamily="34" charset="0"/>
              </a:rPr>
              <a:t>‘</a:t>
            </a:r>
            <a:r>
              <a:rPr lang="en-GB" altLang="en-US" sz="4000" i="1" dirty="0">
                <a:latin typeface="Arial" panose="020B0604020202020204" pitchFamily="34" charset="0"/>
              </a:rPr>
              <a:t>Silence is not golden’ </a:t>
            </a:r>
            <a:r>
              <a:rPr lang="en-GB" altLang="en-US" sz="2800" dirty="0">
                <a:latin typeface="Arial" panose="020B0604020202020204" pitchFamily="34" charset="0"/>
              </a:rPr>
              <a:t>(Lodge, 2020)</a:t>
            </a:r>
            <a:endParaRPr lang="en-GB" altLang="en-US" sz="2800" i="1" dirty="0">
              <a:solidFill>
                <a:srgbClr val="0000FF"/>
              </a:solidFill>
            </a:endParaRPr>
          </a:p>
        </p:txBody>
      </p:sp>
      <p:sp>
        <p:nvSpPr>
          <p:cNvPr id="33795" name="Content Placeholder 2"/>
          <p:cNvSpPr>
            <a:spLocks noGrp="1"/>
          </p:cNvSpPr>
          <p:nvPr>
            <p:ph sz="half" idx="1"/>
          </p:nvPr>
        </p:nvSpPr>
        <p:spPr>
          <a:xfrm>
            <a:off x="179512" y="1268760"/>
            <a:ext cx="4392488" cy="4320828"/>
          </a:xfrm>
        </p:spPr>
        <p:txBody>
          <a:bodyPr>
            <a:noAutofit/>
          </a:bodyPr>
          <a:lstStyle/>
          <a:p>
            <a:r>
              <a:rPr lang="en-GB" altLang="en-US" dirty="0" err="1">
                <a:latin typeface="Arial" panose="020B0604020202020204" pitchFamily="34" charset="0"/>
                <a:cs typeface="Arial" panose="020B0604020202020204" pitchFamily="34" charset="0"/>
              </a:rPr>
              <a:t>Gormod</a:t>
            </a:r>
            <a:r>
              <a:rPr lang="en-GB" altLang="en-US" dirty="0">
                <a:latin typeface="Arial" panose="020B0604020202020204" pitchFamily="34" charset="0"/>
                <a:cs typeface="Arial" panose="020B0604020202020204" pitchFamily="34" charset="0"/>
              </a:rPr>
              <a:t> o </a:t>
            </a:r>
            <a:r>
              <a:rPr lang="en-GB" altLang="en-US" dirty="0" err="1">
                <a:latin typeface="Arial" panose="020B0604020202020204" pitchFamily="34" charset="0"/>
                <a:cs typeface="Arial" panose="020B0604020202020204" pitchFamily="34" charset="0"/>
              </a:rPr>
              <a:t>blant</a:t>
            </a:r>
            <a:r>
              <a:rPr lang="en-GB" altLang="en-US" dirty="0">
                <a:latin typeface="Arial" panose="020B0604020202020204" pitchFamily="34" charset="0"/>
                <a:cs typeface="Arial" panose="020B0604020202020204" pitchFamily="34" charset="0"/>
              </a:rPr>
              <a:t> dan glo </a:t>
            </a:r>
            <a:r>
              <a:rPr lang="en-GB" altLang="en-US" dirty="0" err="1">
                <a:latin typeface="Arial" panose="020B0604020202020204" pitchFamily="34" charset="0"/>
                <a:cs typeface="Arial" panose="020B0604020202020204" pitchFamily="34" charset="0"/>
              </a:rPr>
              <a:t>mewn</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lled-dawelwch</a:t>
            </a:r>
            <a:r>
              <a:rPr lang="en-GB" altLang="en-US" dirty="0">
                <a:latin typeface="Arial" panose="020B0604020202020204" pitchFamily="34" charset="0"/>
                <a:cs typeface="Arial" panose="020B0604020202020204" pitchFamily="34" charset="0"/>
              </a:rPr>
              <a:t>’;</a:t>
            </a:r>
          </a:p>
          <a:p>
            <a:r>
              <a:rPr lang="en-GB" altLang="en-US" b="1" dirty="0" err="1">
                <a:latin typeface="Arial" panose="020B0604020202020204" pitchFamily="34" charset="0"/>
                <a:cs typeface="Arial" panose="020B0604020202020204" pitchFamily="34" charset="0"/>
              </a:rPr>
              <a:t>Yn</a:t>
            </a:r>
            <a:r>
              <a:rPr lang="en-GB" altLang="en-US" b="1" dirty="0">
                <a:latin typeface="Arial" panose="020B0604020202020204" pitchFamily="34" charset="0"/>
                <a:cs typeface="Arial" panose="020B0604020202020204" pitchFamily="34" charset="0"/>
              </a:rPr>
              <a:t> </a:t>
            </a:r>
            <a:r>
              <a:rPr lang="en-GB" altLang="en-US" b="1" dirty="0" err="1">
                <a:latin typeface="Arial" panose="020B0604020202020204" pitchFamily="34" charset="0"/>
                <a:cs typeface="Arial" panose="020B0604020202020204" pitchFamily="34" charset="0"/>
              </a:rPr>
              <a:t>aml</a:t>
            </a:r>
            <a:r>
              <a:rPr lang="en-GB" altLang="en-US" b="1" dirty="0">
                <a:latin typeface="Arial" panose="020B0604020202020204" pitchFamily="34" charset="0"/>
                <a:cs typeface="Arial" panose="020B0604020202020204" pitchFamily="34" charset="0"/>
              </a:rPr>
              <a:t> </a:t>
            </a:r>
            <a:r>
              <a:rPr lang="en-GB" altLang="en-US" b="1" dirty="0" err="1">
                <a:latin typeface="Arial" panose="020B0604020202020204" pitchFamily="34" charset="0"/>
                <a:cs typeface="Arial" panose="020B0604020202020204" pitchFamily="34" charset="0"/>
              </a:rPr>
              <a:t>esgeulusir</a:t>
            </a:r>
            <a:r>
              <a:rPr lang="en-GB" altLang="en-US" b="1" dirty="0">
                <a:latin typeface="Arial" panose="020B0604020202020204" pitchFamily="34" charset="0"/>
                <a:cs typeface="Arial" panose="020B0604020202020204" pitchFamily="34" charset="0"/>
              </a:rPr>
              <a:t> </a:t>
            </a:r>
            <a:r>
              <a:rPr lang="en-GB" altLang="en-US" b="1" dirty="0" err="1">
                <a:latin typeface="Arial" panose="020B0604020202020204" pitchFamily="34" charset="0"/>
                <a:cs typeface="Arial" panose="020B0604020202020204" pitchFamily="34" charset="0"/>
              </a:rPr>
              <a:t>llafaredd</a:t>
            </a:r>
            <a:r>
              <a:rPr lang="en-GB" altLang="en-US" b="1" dirty="0">
                <a:latin typeface="Arial" panose="020B0604020202020204" pitchFamily="34" charset="0"/>
                <a:cs typeface="Arial" panose="020B0604020202020204" pitchFamily="34" charset="0"/>
              </a:rPr>
              <a:t>.</a:t>
            </a:r>
          </a:p>
          <a:p>
            <a:pPr marL="0" indent="0" algn="r">
              <a:buNone/>
            </a:pPr>
            <a:endParaRPr lang="en-GB" altLang="en-US" sz="1600" dirty="0"/>
          </a:p>
        </p:txBody>
      </p:sp>
      <p:sp>
        <p:nvSpPr>
          <p:cNvPr id="33796" name="Content Placeholder 3"/>
          <p:cNvSpPr>
            <a:spLocks noGrp="1"/>
          </p:cNvSpPr>
          <p:nvPr>
            <p:ph sz="half" idx="2"/>
          </p:nvPr>
        </p:nvSpPr>
        <p:spPr>
          <a:xfrm>
            <a:off x="4572000" y="1412776"/>
            <a:ext cx="4392488" cy="4176812"/>
          </a:xfrm>
        </p:spPr>
        <p:txBody>
          <a:bodyPr>
            <a:noAutofit/>
          </a:bodyPr>
          <a:lstStyle/>
          <a:p>
            <a:pPr eaLnBrk="1" hangingPunct="1"/>
            <a:r>
              <a:rPr lang="en-GB" altLang="en-US" dirty="0">
                <a:solidFill>
                  <a:srgbClr val="0070C0"/>
                </a:solidFill>
                <a:latin typeface="Arial" panose="020B0604020202020204" pitchFamily="34" charset="0"/>
                <a:cs typeface="Arial" panose="020B0604020202020204" pitchFamily="34" charset="0"/>
              </a:rPr>
              <a:t>Too many children locked in ‘semi-silence’;</a:t>
            </a:r>
          </a:p>
          <a:p>
            <a:pPr eaLnBrk="1" hangingPunct="1"/>
            <a:r>
              <a:rPr lang="en-GB" altLang="en-US" b="1" dirty="0">
                <a:solidFill>
                  <a:srgbClr val="0070C0"/>
                </a:solidFill>
                <a:latin typeface="Arial" panose="020B0604020202020204" pitchFamily="34" charset="0"/>
                <a:cs typeface="Arial" panose="020B0604020202020204" pitchFamily="34" charset="0"/>
              </a:rPr>
              <a:t>Oracy is often neglected.</a:t>
            </a:r>
          </a:p>
        </p:txBody>
      </p:sp>
    </p:spTree>
    <p:extLst>
      <p:ext uri="{BB962C8B-B14F-4D97-AF65-F5344CB8AC3E}">
        <p14:creationId xmlns:p14="http://schemas.microsoft.com/office/powerpoint/2010/main" val="30131508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628650" y="404665"/>
            <a:ext cx="7886700" cy="936104"/>
          </a:xfrm>
        </p:spPr>
        <p:txBody>
          <a:bodyPr>
            <a:noAutofit/>
          </a:bodyPr>
          <a:lstStyle/>
          <a:p>
            <a:pPr algn="ctr"/>
            <a:r>
              <a:rPr lang="en-GB" altLang="en-US" sz="4000" dirty="0" err="1">
                <a:latin typeface="Arial" panose="020B0604020202020204" pitchFamily="34" charset="0"/>
              </a:rPr>
              <a:t>Cyfleoedd</a:t>
            </a:r>
            <a:r>
              <a:rPr lang="en-GB" altLang="en-US" sz="4000" dirty="0">
                <a:latin typeface="Arial" panose="020B0604020202020204" pitchFamily="34" charset="0"/>
              </a:rPr>
              <a:t> </a:t>
            </a:r>
            <a:r>
              <a:rPr lang="en-GB" altLang="en-US" sz="4000" dirty="0" err="1">
                <a:latin typeface="Arial" panose="020B0604020202020204" pitchFamily="34" charset="0"/>
              </a:rPr>
              <a:t>i</a:t>
            </a:r>
            <a:r>
              <a:rPr lang="en-GB" altLang="en-US" sz="4000" dirty="0">
                <a:latin typeface="Arial" panose="020B0604020202020204" pitchFamily="34" charset="0"/>
              </a:rPr>
              <a:t> </a:t>
            </a:r>
            <a:r>
              <a:rPr lang="en-GB" altLang="en-US" sz="4000" dirty="0" err="1">
                <a:latin typeface="Arial" panose="020B0604020202020204" pitchFamily="34" charset="0"/>
              </a:rPr>
              <a:t>hyrwyddo</a:t>
            </a:r>
            <a:r>
              <a:rPr lang="en-GB" altLang="en-US" sz="4000" dirty="0">
                <a:latin typeface="Arial" panose="020B0604020202020204" pitchFamily="34" charset="0"/>
              </a:rPr>
              <a:t> </a:t>
            </a:r>
            <a:r>
              <a:rPr lang="en-GB" altLang="en-US" sz="4000" dirty="0" err="1">
                <a:latin typeface="Arial" panose="020B0604020202020204" pitchFamily="34" charset="0"/>
              </a:rPr>
              <a:t>llafaredd</a:t>
            </a:r>
            <a:r>
              <a:rPr lang="en-GB" altLang="en-US" sz="4000" dirty="0">
                <a:latin typeface="Arial" panose="020B0604020202020204" pitchFamily="34" charset="0"/>
              </a:rPr>
              <a:t> </a:t>
            </a:r>
            <a:br>
              <a:rPr lang="en-GB" altLang="en-US" sz="4000" dirty="0">
                <a:latin typeface="Arial" panose="020B0604020202020204" pitchFamily="34" charset="0"/>
              </a:rPr>
            </a:br>
            <a:r>
              <a:rPr lang="en-GB" altLang="en-US" sz="4000" dirty="0">
                <a:solidFill>
                  <a:srgbClr val="0070C0"/>
                </a:solidFill>
                <a:latin typeface="Arial" panose="020B0604020202020204" pitchFamily="34" charset="0"/>
              </a:rPr>
              <a:t>Opportunities to promote </a:t>
            </a:r>
            <a:r>
              <a:rPr lang="en-GB" altLang="en-US" sz="4000" dirty="0" err="1">
                <a:solidFill>
                  <a:srgbClr val="0070C0"/>
                </a:solidFill>
                <a:latin typeface="Arial" panose="020B0604020202020204" pitchFamily="34" charset="0"/>
              </a:rPr>
              <a:t>oracy</a:t>
            </a:r>
            <a:endParaRPr lang="en-GB" altLang="en-US" sz="4000" i="1" dirty="0">
              <a:solidFill>
                <a:srgbClr val="0070C0"/>
              </a:solidFill>
            </a:endParaRPr>
          </a:p>
        </p:txBody>
      </p:sp>
      <p:sp>
        <p:nvSpPr>
          <p:cNvPr id="33795" name="Content Placeholder 2"/>
          <p:cNvSpPr>
            <a:spLocks noGrp="1"/>
          </p:cNvSpPr>
          <p:nvPr>
            <p:ph sz="half" idx="1"/>
          </p:nvPr>
        </p:nvSpPr>
        <p:spPr>
          <a:xfrm>
            <a:off x="457200" y="1916832"/>
            <a:ext cx="4038600" cy="3672756"/>
          </a:xfrm>
        </p:spPr>
        <p:txBody>
          <a:bodyPr>
            <a:normAutofit/>
          </a:bodyPr>
          <a:lstStyle/>
          <a:p>
            <a:pPr eaLnBrk="1" hangingPunct="1"/>
            <a:r>
              <a:rPr lang="en-GB" altLang="en-US" sz="3200" dirty="0" err="1">
                <a:latin typeface="Arial" panose="020B0604020202020204" pitchFamily="34" charset="0"/>
                <a:cs typeface="Arial" panose="020B0604020202020204" pitchFamily="34" charset="0"/>
              </a:rPr>
              <a:t>Cymryd</a:t>
            </a:r>
            <a:r>
              <a:rPr lang="en-GB" altLang="en-US" sz="3200" dirty="0">
                <a:latin typeface="Arial" panose="020B0604020202020204" pitchFamily="34" charset="0"/>
                <a:cs typeface="Arial" panose="020B0604020202020204" pitchFamily="34" charset="0"/>
              </a:rPr>
              <a:t> </a:t>
            </a:r>
            <a:r>
              <a:rPr lang="en-GB" altLang="en-US" sz="3200" dirty="0" err="1">
                <a:latin typeface="Arial" panose="020B0604020202020204" pitchFamily="34" charset="0"/>
                <a:cs typeface="Arial" panose="020B0604020202020204" pitchFamily="34" charset="0"/>
              </a:rPr>
              <a:t>tro</a:t>
            </a:r>
            <a:r>
              <a:rPr lang="en-GB" altLang="en-US" sz="3200" dirty="0">
                <a:latin typeface="Arial" panose="020B0604020202020204" pitchFamily="34" charset="0"/>
                <a:cs typeface="Arial" panose="020B0604020202020204" pitchFamily="34" charset="0"/>
              </a:rPr>
              <a:t>;</a:t>
            </a:r>
          </a:p>
          <a:p>
            <a:pPr eaLnBrk="1" hangingPunct="1"/>
            <a:r>
              <a:rPr lang="en-GB" altLang="en-US" sz="3200" dirty="0" err="1">
                <a:latin typeface="Arial" panose="020B0604020202020204" pitchFamily="34" charset="0"/>
                <a:cs typeface="Arial" panose="020B0604020202020204" pitchFamily="34" charset="0"/>
              </a:rPr>
              <a:t>Cwestiynu</a:t>
            </a:r>
            <a:r>
              <a:rPr lang="en-GB" altLang="en-US" sz="3200" dirty="0">
                <a:latin typeface="Arial" panose="020B0604020202020204" pitchFamily="34" charset="0"/>
                <a:cs typeface="Arial" panose="020B0604020202020204" pitchFamily="34" charset="0"/>
              </a:rPr>
              <a:t> ac </a:t>
            </a:r>
            <a:r>
              <a:rPr lang="en-GB" altLang="en-US" sz="3200" dirty="0" err="1">
                <a:latin typeface="Arial" panose="020B0604020202020204" pitchFamily="34" charset="0"/>
                <a:cs typeface="Arial" panose="020B0604020202020204" pitchFamily="34" charset="0"/>
              </a:rPr>
              <a:t>ateb</a:t>
            </a:r>
            <a:r>
              <a:rPr lang="en-GB" altLang="en-US" sz="3200" dirty="0">
                <a:latin typeface="Arial" panose="020B0604020202020204" pitchFamily="34" charset="0"/>
                <a:cs typeface="Arial" panose="020B0604020202020204" pitchFamily="34" charset="0"/>
              </a:rPr>
              <a:t>;</a:t>
            </a:r>
          </a:p>
          <a:p>
            <a:pPr eaLnBrk="1" hangingPunct="1"/>
            <a:r>
              <a:rPr lang="en-GB" altLang="en-US" sz="3200" dirty="0" err="1">
                <a:latin typeface="Arial" panose="020B0604020202020204" pitchFamily="34" charset="0"/>
                <a:cs typeface="Arial" panose="020B0604020202020204" pitchFamily="34" charset="0"/>
              </a:rPr>
              <a:t>Croesawu</a:t>
            </a:r>
            <a:r>
              <a:rPr lang="en-GB" altLang="en-US" sz="3200" dirty="0">
                <a:latin typeface="Arial" panose="020B0604020202020204" pitchFamily="34" charset="0"/>
                <a:cs typeface="Arial" panose="020B0604020202020204" pitchFamily="34" charset="0"/>
              </a:rPr>
              <a:t> ac </a:t>
            </a:r>
            <a:r>
              <a:rPr lang="en-GB" altLang="en-US" sz="3200" dirty="0" err="1">
                <a:latin typeface="Arial" panose="020B0604020202020204" pitchFamily="34" charset="0"/>
                <a:cs typeface="Arial" panose="020B0604020202020204" pitchFamily="34" charset="0"/>
              </a:rPr>
              <a:t>ymateb</a:t>
            </a:r>
            <a:r>
              <a:rPr lang="en-GB" altLang="en-US" sz="3200" dirty="0">
                <a:latin typeface="Arial" panose="020B0604020202020204" pitchFamily="34" charset="0"/>
                <a:cs typeface="Arial" panose="020B0604020202020204" pitchFamily="34" charset="0"/>
              </a:rPr>
              <a:t>;</a:t>
            </a:r>
          </a:p>
        </p:txBody>
      </p:sp>
      <p:sp>
        <p:nvSpPr>
          <p:cNvPr id="33796" name="Content Placeholder 3"/>
          <p:cNvSpPr>
            <a:spLocks noGrp="1"/>
          </p:cNvSpPr>
          <p:nvPr>
            <p:ph sz="half" idx="2"/>
          </p:nvPr>
        </p:nvSpPr>
        <p:spPr>
          <a:xfrm>
            <a:off x="4648200" y="1916832"/>
            <a:ext cx="4495800" cy="3672756"/>
          </a:xfrm>
        </p:spPr>
        <p:txBody>
          <a:bodyPr>
            <a:noAutofit/>
          </a:bodyPr>
          <a:lstStyle/>
          <a:p>
            <a:pPr eaLnBrk="1" hangingPunct="1"/>
            <a:r>
              <a:rPr lang="en-GB" altLang="en-US" sz="3000" dirty="0">
                <a:solidFill>
                  <a:srgbClr val="0070C0"/>
                </a:solidFill>
                <a:latin typeface="Arial" panose="020B0604020202020204" pitchFamily="34" charset="0"/>
                <a:cs typeface="Arial" panose="020B0604020202020204" pitchFamily="34" charset="0"/>
              </a:rPr>
              <a:t>Taking turns;</a:t>
            </a:r>
          </a:p>
          <a:p>
            <a:pPr eaLnBrk="1" hangingPunct="1"/>
            <a:r>
              <a:rPr lang="en-GB" altLang="en-US" sz="3000" dirty="0">
                <a:solidFill>
                  <a:srgbClr val="0070C0"/>
                </a:solidFill>
                <a:latin typeface="Arial" panose="020B0604020202020204" pitchFamily="34" charset="0"/>
                <a:cs typeface="Arial" panose="020B0604020202020204" pitchFamily="34" charset="0"/>
              </a:rPr>
              <a:t>Questioning and answering;</a:t>
            </a:r>
          </a:p>
          <a:p>
            <a:pPr eaLnBrk="1" hangingPunct="1"/>
            <a:r>
              <a:rPr lang="en-GB" altLang="en-US" sz="3000" dirty="0">
                <a:solidFill>
                  <a:srgbClr val="0070C0"/>
                </a:solidFill>
                <a:latin typeface="Arial" panose="020B0604020202020204" pitchFamily="34" charset="0"/>
                <a:cs typeface="Arial" panose="020B0604020202020204" pitchFamily="34" charset="0"/>
              </a:rPr>
              <a:t>Greeting and responding;</a:t>
            </a:r>
          </a:p>
        </p:txBody>
      </p:sp>
    </p:spTree>
    <p:extLst>
      <p:ext uri="{BB962C8B-B14F-4D97-AF65-F5344CB8AC3E}">
        <p14:creationId xmlns:p14="http://schemas.microsoft.com/office/powerpoint/2010/main" val="19545654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628650" y="404665"/>
            <a:ext cx="7886700" cy="936104"/>
          </a:xfrm>
        </p:spPr>
        <p:txBody>
          <a:bodyPr>
            <a:noAutofit/>
          </a:bodyPr>
          <a:lstStyle/>
          <a:p>
            <a:pPr algn="ctr"/>
            <a:r>
              <a:rPr lang="en-GB" altLang="en-US" sz="4000" dirty="0" err="1">
                <a:latin typeface="Arial" panose="020B0604020202020204" pitchFamily="34" charset="0"/>
              </a:rPr>
              <a:t>Cyfleoedd</a:t>
            </a:r>
            <a:r>
              <a:rPr lang="en-GB" altLang="en-US" sz="4000" dirty="0">
                <a:latin typeface="Arial" panose="020B0604020202020204" pitchFamily="34" charset="0"/>
              </a:rPr>
              <a:t> </a:t>
            </a:r>
            <a:r>
              <a:rPr lang="en-GB" altLang="en-US" sz="4000" dirty="0" err="1">
                <a:latin typeface="Arial" panose="020B0604020202020204" pitchFamily="34" charset="0"/>
              </a:rPr>
              <a:t>i</a:t>
            </a:r>
            <a:r>
              <a:rPr lang="en-GB" altLang="en-US" sz="4000" dirty="0">
                <a:latin typeface="Arial" panose="020B0604020202020204" pitchFamily="34" charset="0"/>
              </a:rPr>
              <a:t> </a:t>
            </a:r>
            <a:r>
              <a:rPr lang="en-GB" altLang="en-US" sz="4000" dirty="0" err="1">
                <a:latin typeface="Arial" panose="020B0604020202020204" pitchFamily="34" charset="0"/>
              </a:rPr>
              <a:t>hyrwyddo</a:t>
            </a:r>
            <a:r>
              <a:rPr lang="en-GB" altLang="en-US" sz="4000" dirty="0">
                <a:latin typeface="Arial" panose="020B0604020202020204" pitchFamily="34" charset="0"/>
              </a:rPr>
              <a:t> </a:t>
            </a:r>
            <a:r>
              <a:rPr lang="en-GB" altLang="en-US" sz="4000" dirty="0" err="1">
                <a:latin typeface="Arial" panose="020B0604020202020204" pitchFamily="34" charset="0"/>
              </a:rPr>
              <a:t>llafaredd</a:t>
            </a:r>
            <a:r>
              <a:rPr lang="en-GB" altLang="en-US" sz="4000" dirty="0">
                <a:latin typeface="Arial" panose="020B0604020202020204" pitchFamily="34" charset="0"/>
              </a:rPr>
              <a:t> </a:t>
            </a:r>
            <a:br>
              <a:rPr lang="en-GB" altLang="en-US" sz="4000" dirty="0">
                <a:latin typeface="Arial" panose="020B0604020202020204" pitchFamily="34" charset="0"/>
              </a:rPr>
            </a:br>
            <a:r>
              <a:rPr lang="en-GB" altLang="en-US" sz="4000" dirty="0">
                <a:solidFill>
                  <a:srgbClr val="0070C0"/>
                </a:solidFill>
                <a:latin typeface="Arial" panose="020B0604020202020204" pitchFamily="34" charset="0"/>
              </a:rPr>
              <a:t>Opportunities to promote </a:t>
            </a:r>
            <a:r>
              <a:rPr lang="en-GB" altLang="en-US" sz="4000" dirty="0" err="1">
                <a:solidFill>
                  <a:srgbClr val="0070C0"/>
                </a:solidFill>
                <a:latin typeface="Arial" panose="020B0604020202020204" pitchFamily="34" charset="0"/>
              </a:rPr>
              <a:t>oracy</a:t>
            </a:r>
            <a:endParaRPr lang="en-GB" altLang="en-US" sz="4000" i="1" dirty="0">
              <a:solidFill>
                <a:srgbClr val="0070C0"/>
              </a:solidFill>
            </a:endParaRPr>
          </a:p>
        </p:txBody>
      </p:sp>
      <p:sp>
        <p:nvSpPr>
          <p:cNvPr id="33795" name="Content Placeholder 2"/>
          <p:cNvSpPr>
            <a:spLocks noGrp="1"/>
          </p:cNvSpPr>
          <p:nvPr>
            <p:ph sz="half" idx="1"/>
          </p:nvPr>
        </p:nvSpPr>
        <p:spPr>
          <a:xfrm>
            <a:off x="457200" y="1772816"/>
            <a:ext cx="4038600" cy="3816772"/>
          </a:xfrm>
        </p:spPr>
        <p:txBody>
          <a:bodyPr>
            <a:normAutofit/>
          </a:bodyPr>
          <a:lstStyle/>
          <a:p>
            <a:pPr eaLnBrk="1" hangingPunct="1"/>
            <a:r>
              <a:rPr lang="en-GB" altLang="en-US" sz="3200" dirty="0" err="1">
                <a:latin typeface="Arial" panose="020B0604020202020204" pitchFamily="34" charset="0"/>
                <a:cs typeface="Arial" panose="020B0604020202020204" pitchFamily="34" charset="0"/>
              </a:rPr>
              <a:t>Ciwiau</a:t>
            </a:r>
            <a:r>
              <a:rPr lang="en-GB" altLang="en-US" sz="3200" dirty="0">
                <a:latin typeface="Arial" panose="020B0604020202020204" pitchFamily="34" charset="0"/>
                <a:cs typeface="Arial" panose="020B0604020202020204" pitchFamily="34" charset="0"/>
              </a:rPr>
              <a:t> </a:t>
            </a:r>
            <a:r>
              <a:rPr lang="en-GB" altLang="en-US" sz="3200" dirty="0" err="1">
                <a:latin typeface="Arial" panose="020B0604020202020204" pitchFamily="34" charset="0"/>
                <a:cs typeface="Arial" panose="020B0604020202020204" pitchFamily="34" charset="0"/>
              </a:rPr>
              <a:t>heb</a:t>
            </a:r>
            <a:r>
              <a:rPr lang="en-GB" altLang="en-US" sz="3200" dirty="0">
                <a:latin typeface="Arial" panose="020B0604020202020204" pitchFamily="34" charset="0"/>
                <a:cs typeface="Arial" panose="020B0604020202020204" pitchFamily="34" charset="0"/>
              </a:rPr>
              <a:t> </a:t>
            </a:r>
            <a:r>
              <a:rPr lang="en-GB" altLang="en-US" sz="3200" dirty="0" err="1">
                <a:latin typeface="Arial" panose="020B0604020202020204" pitchFamily="34" charset="0"/>
                <a:cs typeface="Arial" panose="020B0604020202020204" pitchFamily="34" charset="0"/>
              </a:rPr>
              <a:t>eiriau</a:t>
            </a:r>
            <a:r>
              <a:rPr lang="en-GB" altLang="en-US" sz="3200" dirty="0">
                <a:latin typeface="Arial" panose="020B0604020202020204" pitchFamily="34" charset="0"/>
                <a:cs typeface="Arial" panose="020B0604020202020204" pitchFamily="34" charset="0"/>
              </a:rPr>
              <a:t>;</a:t>
            </a:r>
          </a:p>
          <a:p>
            <a:pPr eaLnBrk="1" hangingPunct="1"/>
            <a:r>
              <a:rPr lang="en-GB" altLang="en-US" sz="3200" dirty="0">
                <a:latin typeface="Arial" panose="020B0604020202020204" pitchFamily="34" charset="0"/>
                <a:cs typeface="Arial" panose="020B0604020202020204" pitchFamily="34" charset="0"/>
              </a:rPr>
              <a:t>Sut </a:t>
            </a:r>
            <a:r>
              <a:rPr lang="en-GB" altLang="en-US" sz="3200" dirty="0" err="1">
                <a:latin typeface="Arial" panose="020B0604020202020204" pitchFamily="34" charset="0"/>
                <a:cs typeface="Arial" panose="020B0604020202020204" pitchFamily="34" charset="0"/>
              </a:rPr>
              <a:t>i</a:t>
            </a:r>
            <a:r>
              <a:rPr lang="en-GB" altLang="en-US" sz="3200" dirty="0">
                <a:latin typeface="Arial" panose="020B0604020202020204" pitchFamily="34" charset="0"/>
                <a:cs typeface="Arial" panose="020B0604020202020204" pitchFamily="34" charset="0"/>
              </a:rPr>
              <a:t> </a:t>
            </a:r>
            <a:r>
              <a:rPr lang="en-GB" altLang="en-US" sz="3200" dirty="0" err="1">
                <a:latin typeface="Arial" panose="020B0604020202020204" pitchFamily="34" charset="0"/>
                <a:cs typeface="Arial" panose="020B0604020202020204" pitchFamily="34" charset="0"/>
              </a:rPr>
              <a:t>wrando</a:t>
            </a:r>
            <a:r>
              <a:rPr lang="en-GB" altLang="en-US" sz="3200" dirty="0">
                <a:latin typeface="Arial" panose="020B0604020202020204" pitchFamily="34" charset="0"/>
                <a:cs typeface="Arial" panose="020B0604020202020204" pitchFamily="34" charset="0"/>
              </a:rPr>
              <a:t>;</a:t>
            </a:r>
          </a:p>
          <a:p>
            <a:pPr eaLnBrk="1" hangingPunct="1"/>
            <a:r>
              <a:rPr lang="en-GB" altLang="en-US" sz="3200" dirty="0">
                <a:latin typeface="Arial" panose="020B0604020202020204" pitchFamily="34" charset="0"/>
                <a:cs typeface="Arial" panose="020B0604020202020204" pitchFamily="34" charset="0"/>
              </a:rPr>
              <a:t>Sut </a:t>
            </a:r>
            <a:r>
              <a:rPr lang="en-GB" altLang="en-US" sz="3200" dirty="0" err="1">
                <a:latin typeface="Arial" panose="020B0604020202020204" pitchFamily="34" charset="0"/>
                <a:cs typeface="Arial" panose="020B0604020202020204" pitchFamily="34" charset="0"/>
              </a:rPr>
              <a:t>i</a:t>
            </a:r>
            <a:r>
              <a:rPr lang="en-GB" altLang="en-US" sz="3200" dirty="0">
                <a:latin typeface="Arial" panose="020B0604020202020204" pitchFamily="34" charset="0"/>
                <a:cs typeface="Arial" panose="020B0604020202020204" pitchFamily="34" charset="0"/>
              </a:rPr>
              <a:t> </a:t>
            </a:r>
            <a:r>
              <a:rPr lang="en-GB" altLang="en-US" sz="3200" dirty="0" err="1">
                <a:latin typeface="Arial" panose="020B0604020202020204" pitchFamily="34" charset="0"/>
                <a:cs typeface="Arial" panose="020B0604020202020204" pitchFamily="34" charset="0"/>
              </a:rPr>
              <a:t>siarad</a:t>
            </a:r>
            <a:r>
              <a:rPr lang="en-GB" altLang="en-US" sz="3200" dirty="0">
                <a:latin typeface="Arial" panose="020B0604020202020204" pitchFamily="34" charset="0"/>
                <a:cs typeface="Arial" panose="020B0604020202020204" pitchFamily="34" charset="0"/>
              </a:rPr>
              <a:t>.</a:t>
            </a:r>
          </a:p>
        </p:txBody>
      </p:sp>
      <p:sp>
        <p:nvSpPr>
          <p:cNvPr id="33796" name="Content Placeholder 3"/>
          <p:cNvSpPr>
            <a:spLocks noGrp="1"/>
          </p:cNvSpPr>
          <p:nvPr>
            <p:ph sz="half" idx="2"/>
          </p:nvPr>
        </p:nvSpPr>
        <p:spPr>
          <a:xfrm>
            <a:off x="4648200" y="1772816"/>
            <a:ext cx="4495800" cy="3816772"/>
          </a:xfrm>
        </p:spPr>
        <p:txBody>
          <a:bodyPr>
            <a:noAutofit/>
          </a:bodyPr>
          <a:lstStyle/>
          <a:p>
            <a:pPr eaLnBrk="1" hangingPunct="1"/>
            <a:r>
              <a:rPr lang="en-GB" altLang="en-US" sz="3000" dirty="0">
                <a:solidFill>
                  <a:srgbClr val="0070C0"/>
                </a:solidFill>
                <a:latin typeface="Arial" panose="020B0604020202020204" pitchFamily="34" charset="0"/>
                <a:cs typeface="Arial" panose="020B0604020202020204" pitchFamily="34" charset="0"/>
              </a:rPr>
              <a:t>Non-verbal cues;</a:t>
            </a:r>
          </a:p>
          <a:p>
            <a:pPr eaLnBrk="1" hangingPunct="1"/>
            <a:r>
              <a:rPr lang="en-GB" altLang="en-US" sz="3000" dirty="0">
                <a:solidFill>
                  <a:srgbClr val="0070C0"/>
                </a:solidFill>
                <a:latin typeface="Arial" panose="020B0604020202020204" pitchFamily="34" charset="0"/>
                <a:cs typeface="Arial" panose="020B0604020202020204" pitchFamily="34" charset="0"/>
              </a:rPr>
              <a:t>How to listen;</a:t>
            </a:r>
          </a:p>
          <a:p>
            <a:pPr eaLnBrk="1" hangingPunct="1"/>
            <a:r>
              <a:rPr lang="en-GB" altLang="en-US" sz="3000" dirty="0">
                <a:solidFill>
                  <a:srgbClr val="0070C0"/>
                </a:solidFill>
                <a:latin typeface="Arial" panose="020B0604020202020204" pitchFamily="34" charset="0"/>
                <a:cs typeface="Arial" panose="020B0604020202020204" pitchFamily="34" charset="0"/>
              </a:rPr>
              <a:t>How to speak.</a:t>
            </a:r>
          </a:p>
        </p:txBody>
      </p:sp>
    </p:spTree>
    <p:extLst>
      <p:ext uri="{BB962C8B-B14F-4D97-AF65-F5344CB8AC3E}">
        <p14:creationId xmlns:p14="http://schemas.microsoft.com/office/powerpoint/2010/main" val="12289207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normAutofit/>
          </a:bodyPr>
          <a:lstStyle/>
          <a:p>
            <a:pPr algn="ctr"/>
            <a:r>
              <a:rPr lang="en-GB" altLang="en-US" sz="3600" dirty="0" err="1">
                <a:latin typeface="Arial" panose="020B0604020202020204" pitchFamily="34" charset="0"/>
              </a:rPr>
              <a:t>Ymarfer</a:t>
            </a:r>
            <a:r>
              <a:rPr lang="en-GB" altLang="en-US" sz="3600" dirty="0">
                <a:latin typeface="Arial" panose="020B0604020202020204" pitchFamily="34" charset="0"/>
              </a:rPr>
              <a:t> </a:t>
            </a:r>
            <a:r>
              <a:rPr lang="en-GB" altLang="en-US" sz="3600" dirty="0" err="1">
                <a:latin typeface="Arial" panose="020B0604020202020204" pitchFamily="34" charset="0"/>
              </a:rPr>
              <a:t>wrth</a:t>
            </a:r>
            <a:r>
              <a:rPr lang="en-GB" altLang="en-US" sz="3600" dirty="0">
                <a:latin typeface="Arial" panose="020B0604020202020204" pitchFamily="34" charset="0"/>
              </a:rPr>
              <a:t> </a:t>
            </a:r>
            <a:r>
              <a:rPr lang="en-GB" altLang="en-US" sz="3600" dirty="0" err="1">
                <a:latin typeface="Arial" panose="020B0604020202020204" pitchFamily="34" charset="0"/>
              </a:rPr>
              <a:t>sgwrsio</a:t>
            </a:r>
            <a:br>
              <a:rPr lang="en-GB" altLang="en-US" sz="3600" dirty="0">
                <a:latin typeface="Arial" panose="020B0604020202020204" pitchFamily="34" charset="0"/>
              </a:rPr>
            </a:br>
            <a:r>
              <a:rPr lang="en-GB" altLang="en-US" sz="3600" dirty="0">
                <a:solidFill>
                  <a:srgbClr val="0070C0"/>
                </a:solidFill>
                <a:latin typeface="Arial" panose="020B0604020202020204" pitchFamily="34" charset="0"/>
              </a:rPr>
              <a:t>Practising when conversing</a:t>
            </a:r>
            <a:endParaRPr lang="en-GB" altLang="en-US" sz="3600" i="1" dirty="0">
              <a:solidFill>
                <a:srgbClr val="0070C0"/>
              </a:solidFill>
            </a:endParaRPr>
          </a:p>
        </p:txBody>
      </p:sp>
      <p:sp>
        <p:nvSpPr>
          <p:cNvPr id="3" name="TextBox 2"/>
          <p:cNvSpPr txBox="1"/>
          <p:nvPr/>
        </p:nvSpPr>
        <p:spPr>
          <a:xfrm flipH="1">
            <a:off x="4805114" y="2708920"/>
            <a:ext cx="4159374" cy="1384995"/>
          </a:xfrm>
          <a:prstGeom prst="rect">
            <a:avLst/>
          </a:prstGeom>
          <a:noFill/>
        </p:spPr>
        <p:txBody>
          <a:bodyPr wrap="square" rtlCol="0">
            <a:spAutoFit/>
          </a:bodyPr>
          <a:lstStyle/>
          <a:p>
            <a:r>
              <a:rPr lang="en-GB" sz="2800" dirty="0">
                <a:latin typeface="Arial" panose="020B0604020202020204" pitchFamily="34" charset="0"/>
              </a:rPr>
              <a:t>Beth </a:t>
            </a:r>
            <a:r>
              <a:rPr lang="en-GB" sz="2800" dirty="0" err="1">
                <a:latin typeface="Arial" panose="020B0604020202020204" pitchFamily="34" charset="0"/>
              </a:rPr>
              <a:t>sy’n</a:t>
            </a:r>
            <a:r>
              <a:rPr lang="en-GB" sz="2800" dirty="0">
                <a:latin typeface="Arial" panose="020B0604020202020204" pitchFamily="34" charset="0"/>
              </a:rPr>
              <a:t> </a:t>
            </a:r>
            <a:r>
              <a:rPr lang="en-GB" sz="2800" dirty="0" err="1">
                <a:latin typeface="Arial" panose="020B0604020202020204" pitchFamily="34" charset="0"/>
              </a:rPr>
              <a:t>digwydd</a:t>
            </a:r>
            <a:r>
              <a:rPr lang="en-GB" sz="2800" dirty="0">
                <a:latin typeface="Arial" panose="020B0604020202020204" pitchFamily="34" charset="0"/>
              </a:rPr>
              <a:t> </a:t>
            </a:r>
            <a:r>
              <a:rPr lang="en-GB" sz="2800" dirty="0" err="1">
                <a:latin typeface="Arial" panose="020B0604020202020204" pitchFamily="34" charset="0"/>
              </a:rPr>
              <a:t>yma</a:t>
            </a:r>
            <a:r>
              <a:rPr lang="en-GB" sz="2800" dirty="0">
                <a:latin typeface="Arial" panose="020B0604020202020204" pitchFamily="34" charset="0"/>
              </a:rPr>
              <a:t>?</a:t>
            </a:r>
          </a:p>
          <a:p>
            <a:endParaRPr lang="en-GB" sz="2800" dirty="0">
              <a:latin typeface="Arial" panose="020B0604020202020204" pitchFamily="34" charset="0"/>
            </a:endParaRPr>
          </a:p>
          <a:p>
            <a:r>
              <a:rPr lang="en-GB" sz="2800" dirty="0">
                <a:solidFill>
                  <a:srgbClr val="0070C0"/>
                </a:solidFill>
                <a:latin typeface="Arial" panose="020B0604020202020204" pitchFamily="34" charset="0"/>
              </a:rPr>
              <a:t>What is happening here?</a:t>
            </a:r>
          </a:p>
        </p:txBody>
      </p:sp>
      <p:pic>
        <p:nvPicPr>
          <p:cNvPr id="12" name="Content Placeholder 11">
            <a:extLst>
              <a:ext uri="{FF2B5EF4-FFF2-40B4-BE49-F238E27FC236}">
                <a16:creationId xmlns:a16="http://schemas.microsoft.com/office/drawing/2014/main" id="{3934EBB5-20A7-F5C8-386C-23EF04192037}"/>
              </a:ext>
            </a:extLst>
          </p:cNvPr>
          <p:cNvPicPr>
            <a:picLocks noGrp="1" noChangeAspect="1"/>
          </p:cNvPicPr>
          <p:nvPr>
            <p:ph sz="half" idx="1"/>
          </p:nvPr>
        </p:nvPicPr>
        <p:blipFill>
          <a:blip r:embed="rId3"/>
          <a:stretch>
            <a:fillRect/>
          </a:stretch>
        </p:blipFill>
        <p:spPr>
          <a:xfrm>
            <a:off x="467544" y="1844824"/>
            <a:ext cx="4104456" cy="3600400"/>
          </a:xfrm>
          <a:prstGeom prst="rect">
            <a:avLst/>
          </a:prstGeom>
        </p:spPr>
      </p:pic>
    </p:spTree>
    <p:extLst>
      <p:ext uri="{BB962C8B-B14F-4D97-AF65-F5344CB8AC3E}">
        <p14:creationId xmlns:p14="http://schemas.microsoft.com/office/powerpoint/2010/main" val="10626066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normAutofit/>
          </a:bodyPr>
          <a:lstStyle/>
          <a:p>
            <a:pPr algn="ctr"/>
            <a:r>
              <a:rPr lang="en-GB" altLang="en-US" sz="4000" dirty="0" err="1">
                <a:latin typeface="Arial" panose="020B0604020202020204" pitchFamily="34" charset="0"/>
              </a:rPr>
              <a:t>Gweithio</a:t>
            </a:r>
            <a:r>
              <a:rPr lang="en-GB" altLang="en-US" sz="4000" dirty="0">
                <a:latin typeface="Arial" panose="020B0604020202020204" pitchFamily="34" charset="0"/>
              </a:rPr>
              <a:t> </a:t>
            </a:r>
            <a:r>
              <a:rPr lang="en-GB" altLang="en-US" sz="4000" dirty="0" err="1">
                <a:latin typeface="Arial" panose="020B0604020202020204" pitchFamily="34" charset="0"/>
              </a:rPr>
              <a:t>ar</a:t>
            </a:r>
            <a:r>
              <a:rPr lang="en-GB" altLang="en-US" sz="4000" dirty="0">
                <a:latin typeface="Arial" panose="020B0604020202020204" pitchFamily="34" charset="0"/>
              </a:rPr>
              <a:t> y </a:t>
            </a:r>
            <a:r>
              <a:rPr lang="en-GB" altLang="en-US" sz="4000" dirty="0" err="1">
                <a:latin typeface="Arial" panose="020B0604020202020204" pitchFamily="34" charset="0"/>
              </a:rPr>
              <a:t>cyd</a:t>
            </a:r>
            <a:br>
              <a:rPr lang="en-GB" altLang="en-US" sz="4000" dirty="0">
                <a:latin typeface="Arial" panose="020B0604020202020204" pitchFamily="34" charset="0"/>
              </a:rPr>
            </a:br>
            <a:r>
              <a:rPr lang="en-GB" altLang="en-US" sz="4000" dirty="0">
                <a:solidFill>
                  <a:srgbClr val="0070C0"/>
                </a:solidFill>
                <a:latin typeface="Arial" panose="020B0604020202020204" pitchFamily="34" charset="0"/>
              </a:rPr>
              <a:t>Collaborative work</a:t>
            </a:r>
            <a:endParaRPr lang="en-GB" altLang="en-US" sz="4000" i="1" dirty="0">
              <a:solidFill>
                <a:srgbClr val="0070C0"/>
              </a:solidFill>
            </a:endParaRPr>
          </a:p>
        </p:txBody>
      </p:sp>
      <p:sp>
        <p:nvSpPr>
          <p:cNvPr id="33795" name="Content Placeholder 2"/>
          <p:cNvSpPr>
            <a:spLocks noGrp="1"/>
          </p:cNvSpPr>
          <p:nvPr>
            <p:ph sz="half" idx="1"/>
          </p:nvPr>
        </p:nvSpPr>
        <p:spPr>
          <a:xfrm>
            <a:off x="457200" y="2420888"/>
            <a:ext cx="4038600" cy="3168700"/>
          </a:xfrm>
        </p:spPr>
        <p:txBody>
          <a:bodyPr>
            <a:normAutofit/>
          </a:bodyPr>
          <a:lstStyle/>
          <a:p>
            <a:pPr eaLnBrk="1" hangingPunct="1"/>
            <a:r>
              <a:rPr lang="en-GB" altLang="en-US" dirty="0">
                <a:latin typeface="Arial" panose="020B0604020202020204" pitchFamily="34" charset="0"/>
                <a:cs typeface="Arial" panose="020B0604020202020204" pitchFamily="34" charset="0"/>
              </a:rPr>
              <a:t>Ac </a:t>
            </a:r>
            <a:r>
              <a:rPr lang="en-GB" altLang="en-US" dirty="0" err="1">
                <a:latin typeface="Arial" panose="020B0604020202020204" pitchFamily="34" charset="0"/>
                <a:cs typeface="Arial" panose="020B0604020202020204" pitchFamily="34" charset="0"/>
              </a:rPr>
              <a:t>yma</a:t>
            </a:r>
            <a:r>
              <a:rPr lang="en-GB" altLang="en-US" dirty="0">
                <a:latin typeface="Arial" panose="020B0604020202020204" pitchFamily="34" charset="0"/>
                <a:cs typeface="Arial" panose="020B0604020202020204" pitchFamily="34" charset="0"/>
              </a:rPr>
              <a:t>?</a:t>
            </a:r>
          </a:p>
          <a:p>
            <a:pPr eaLnBrk="1" hangingPunct="1"/>
            <a:endParaRPr lang="en-GB" altLang="en-US" dirty="0">
              <a:latin typeface="Arial" panose="020B0604020202020204" pitchFamily="34" charset="0"/>
              <a:cs typeface="Arial" panose="020B0604020202020204" pitchFamily="34" charset="0"/>
            </a:endParaRPr>
          </a:p>
          <a:p>
            <a:pPr eaLnBrk="1" hangingPunct="1"/>
            <a:r>
              <a:rPr lang="en-GB" altLang="en-US" dirty="0">
                <a:solidFill>
                  <a:srgbClr val="0070C0"/>
                </a:solidFill>
                <a:latin typeface="Arial" panose="020B0604020202020204" pitchFamily="34" charset="0"/>
                <a:cs typeface="Arial" panose="020B0604020202020204" pitchFamily="34" charset="0"/>
              </a:rPr>
              <a:t>And here?</a:t>
            </a:r>
          </a:p>
        </p:txBody>
      </p:sp>
      <p:pic>
        <p:nvPicPr>
          <p:cNvPr id="3" name="Picture 2">
            <a:extLst>
              <a:ext uri="{FF2B5EF4-FFF2-40B4-BE49-F238E27FC236}">
                <a16:creationId xmlns:a16="http://schemas.microsoft.com/office/drawing/2014/main" id="{F85C68E9-0CC5-39AB-03A3-C52BBD92F18F}"/>
              </a:ext>
            </a:extLst>
          </p:cNvPr>
          <p:cNvPicPr>
            <a:picLocks noChangeAspect="1"/>
          </p:cNvPicPr>
          <p:nvPr/>
        </p:nvPicPr>
        <p:blipFill>
          <a:blip r:embed="rId3"/>
          <a:stretch>
            <a:fillRect/>
          </a:stretch>
        </p:blipFill>
        <p:spPr>
          <a:xfrm>
            <a:off x="3563888" y="1832997"/>
            <a:ext cx="4951462" cy="3523793"/>
          </a:xfrm>
          <a:prstGeom prst="rect">
            <a:avLst/>
          </a:prstGeom>
        </p:spPr>
      </p:pic>
    </p:spTree>
    <p:extLst>
      <p:ext uri="{BB962C8B-B14F-4D97-AF65-F5344CB8AC3E}">
        <p14:creationId xmlns:p14="http://schemas.microsoft.com/office/powerpoint/2010/main" val="22119417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107504" y="457200"/>
            <a:ext cx="3888432" cy="864095"/>
          </a:xfrm>
        </p:spPr>
        <p:txBody>
          <a:bodyPr>
            <a:normAutofit fontScale="90000"/>
          </a:bodyPr>
          <a:lstStyle/>
          <a:p>
            <a:r>
              <a:rPr lang="en-GB" altLang="en-US" sz="4400" dirty="0" err="1">
                <a:latin typeface="Arial" panose="020B0604020202020204" pitchFamily="34" charset="0"/>
              </a:rPr>
              <a:t>Datblygu</a:t>
            </a:r>
            <a:r>
              <a:rPr lang="en-GB" altLang="en-US" sz="4400" dirty="0">
                <a:latin typeface="Arial" panose="020B0604020202020204" pitchFamily="34" charset="0"/>
              </a:rPr>
              <a:t> </a:t>
            </a:r>
            <a:r>
              <a:rPr lang="en-GB" altLang="en-US" sz="4400" dirty="0" err="1">
                <a:latin typeface="Arial" panose="020B0604020202020204" pitchFamily="34" charset="0"/>
              </a:rPr>
              <a:t>naratif</a:t>
            </a:r>
            <a:br>
              <a:rPr lang="en-GB" altLang="en-US" sz="3600" dirty="0">
                <a:latin typeface="Arial" panose="020B0604020202020204" pitchFamily="34" charset="0"/>
              </a:rPr>
            </a:br>
            <a:endParaRPr lang="en-GB" altLang="en-US" sz="3600" i="1" dirty="0">
              <a:solidFill>
                <a:srgbClr val="0070C0"/>
              </a:solidFill>
            </a:endParaRPr>
          </a:p>
        </p:txBody>
      </p:sp>
      <p:sp>
        <p:nvSpPr>
          <p:cNvPr id="2" name="Content Placeholder 1"/>
          <p:cNvSpPr>
            <a:spLocks noGrp="1"/>
          </p:cNvSpPr>
          <p:nvPr>
            <p:ph idx="1"/>
          </p:nvPr>
        </p:nvSpPr>
        <p:spPr>
          <a:xfrm>
            <a:off x="3876914" y="980728"/>
            <a:ext cx="5159582" cy="4555977"/>
          </a:xfrm>
        </p:spPr>
        <p:txBody>
          <a:bodyPr>
            <a:noAutofit/>
          </a:bodyPr>
          <a:lstStyle/>
          <a:p>
            <a:r>
              <a:rPr lang="en-GB" sz="2700" dirty="0">
                <a:latin typeface="Arial" panose="020B0604020202020204" pitchFamily="34" charset="0"/>
                <a:cs typeface="Arial" panose="020B0604020202020204" pitchFamily="34" charset="0"/>
              </a:rPr>
              <a:t>Mae </a:t>
            </a:r>
            <a:r>
              <a:rPr lang="en-GB" sz="2700" dirty="0" err="1">
                <a:latin typeface="Arial" panose="020B0604020202020204" pitchFamily="34" charset="0"/>
                <a:cs typeface="Arial" panose="020B0604020202020204" pitchFamily="34" charset="0"/>
              </a:rPr>
              <a:t>sgiliau</a:t>
            </a:r>
            <a:r>
              <a:rPr lang="en-GB" sz="2700" dirty="0">
                <a:latin typeface="Arial" panose="020B0604020202020204" pitchFamily="34" charset="0"/>
                <a:cs typeface="Arial" panose="020B0604020202020204" pitchFamily="34" charset="0"/>
              </a:rPr>
              <a:t> </a:t>
            </a:r>
            <a:r>
              <a:rPr lang="en-GB" sz="2700" dirty="0" err="1">
                <a:latin typeface="Arial" panose="020B0604020202020204" pitchFamily="34" charset="0"/>
                <a:cs typeface="Arial" panose="020B0604020202020204" pitchFamily="34" charset="0"/>
              </a:rPr>
              <a:t>naratif</a:t>
            </a:r>
            <a:r>
              <a:rPr lang="en-GB" sz="2700" dirty="0">
                <a:latin typeface="Arial" panose="020B0604020202020204" pitchFamily="34" charset="0"/>
                <a:cs typeface="Arial" panose="020B0604020202020204" pitchFamily="34" charset="0"/>
              </a:rPr>
              <a:t> yn </a:t>
            </a:r>
            <a:r>
              <a:rPr lang="en-GB" sz="2700" dirty="0" err="1">
                <a:latin typeface="Arial" panose="020B0604020202020204" pitchFamily="34" charset="0"/>
                <a:cs typeface="Arial" panose="020B0604020202020204" pitchFamily="34" charset="0"/>
              </a:rPr>
              <a:t>rhan</a:t>
            </a:r>
            <a:r>
              <a:rPr lang="en-GB" sz="2700" dirty="0">
                <a:latin typeface="Arial" panose="020B0604020202020204" pitchFamily="34" charset="0"/>
                <a:cs typeface="Arial" panose="020B0604020202020204" pitchFamily="34" charset="0"/>
              </a:rPr>
              <a:t> </a:t>
            </a:r>
            <a:r>
              <a:rPr lang="en-GB" sz="2700" dirty="0" err="1">
                <a:latin typeface="Arial" panose="020B0604020202020204" pitchFamily="34" charset="0"/>
                <a:cs typeface="Arial" panose="020B0604020202020204" pitchFamily="34" charset="0"/>
              </a:rPr>
              <a:t>gymhleth</a:t>
            </a:r>
            <a:r>
              <a:rPr lang="en-GB" sz="2700" dirty="0">
                <a:latin typeface="Arial" panose="020B0604020202020204" pitchFamily="34" charset="0"/>
                <a:cs typeface="Arial" panose="020B0604020202020204" pitchFamily="34" charset="0"/>
              </a:rPr>
              <a:t> a </a:t>
            </a:r>
            <a:r>
              <a:rPr lang="en-GB" sz="2700" dirty="0" err="1">
                <a:latin typeface="Arial" panose="020B0604020202020204" pitchFamily="34" charset="0"/>
                <a:cs typeface="Arial" panose="020B0604020202020204" pitchFamily="34" charset="0"/>
              </a:rPr>
              <a:t>phwysig</a:t>
            </a:r>
            <a:r>
              <a:rPr lang="en-GB" sz="2700" dirty="0">
                <a:latin typeface="Arial" panose="020B0604020202020204" pitchFamily="34" charset="0"/>
                <a:cs typeface="Arial" panose="020B0604020202020204" pitchFamily="34" charset="0"/>
              </a:rPr>
              <a:t> o </a:t>
            </a:r>
            <a:r>
              <a:rPr lang="en-GB" sz="2700" dirty="0" err="1">
                <a:latin typeface="Arial" panose="020B0604020202020204" pitchFamily="34" charset="0"/>
                <a:cs typeface="Arial" panose="020B0604020202020204" pitchFamily="34" charset="0"/>
              </a:rPr>
              <a:t>gyfathrebu</a:t>
            </a:r>
            <a:r>
              <a:rPr lang="en-GB" sz="2700" dirty="0">
                <a:latin typeface="Arial" panose="020B0604020202020204" pitchFamily="34" charset="0"/>
                <a:cs typeface="Arial" panose="020B0604020202020204" pitchFamily="34" charset="0"/>
              </a:rPr>
              <a:t>:</a:t>
            </a:r>
          </a:p>
          <a:p>
            <a:pPr marL="0" indent="0">
              <a:buNone/>
            </a:pPr>
            <a:r>
              <a:rPr lang="en-GB" sz="2700" dirty="0">
                <a:latin typeface="Arial" panose="020B0604020202020204" pitchFamily="34" charset="0"/>
                <a:cs typeface="Arial" panose="020B0604020202020204" pitchFamily="34" charset="0"/>
              </a:rPr>
              <a:t>- ail-</a:t>
            </a:r>
            <a:r>
              <a:rPr lang="en-GB" sz="2700" dirty="0" err="1">
                <a:latin typeface="Arial" panose="020B0604020202020204" pitchFamily="34" charset="0"/>
                <a:cs typeface="Arial" panose="020B0604020202020204" pitchFamily="34" charset="0"/>
              </a:rPr>
              <a:t>ddweud</a:t>
            </a:r>
            <a:r>
              <a:rPr lang="en-GB" sz="2700" dirty="0">
                <a:latin typeface="Arial" panose="020B0604020202020204" pitchFamily="34" charset="0"/>
                <a:cs typeface="Arial" panose="020B0604020202020204" pitchFamily="34" charset="0"/>
              </a:rPr>
              <a:t> </a:t>
            </a:r>
            <a:r>
              <a:rPr lang="en-GB" sz="2700" dirty="0" err="1">
                <a:latin typeface="Arial" panose="020B0604020202020204" pitchFamily="34" charset="0"/>
                <a:cs typeface="Arial" panose="020B0604020202020204" pitchFamily="34" charset="0"/>
              </a:rPr>
              <a:t>digwyddiadau</a:t>
            </a:r>
            <a:r>
              <a:rPr lang="en-GB" sz="2700" dirty="0">
                <a:latin typeface="Arial" panose="020B0604020202020204" pitchFamily="34" charset="0"/>
                <a:cs typeface="Arial" panose="020B0604020202020204" pitchFamily="34" charset="0"/>
              </a:rPr>
              <a:t>;</a:t>
            </a:r>
          </a:p>
          <a:p>
            <a:pPr>
              <a:buFontTx/>
              <a:buChar char="-"/>
            </a:pPr>
            <a:r>
              <a:rPr lang="en-GB" sz="2700" dirty="0" err="1">
                <a:latin typeface="Arial" panose="020B0604020202020204" pitchFamily="34" charset="0"/>
                <a:cs typeface="Arial" panose="020B0604020202020204" pitchFamily="34" charset="0"/>
              </a:rPr>
              <a:t>dweud</a:t>
            </a:r>
            <a:r>
              <a:rPr lang="en-GB" sz="2700" dirty="0">
                <a:latin typeface="Arial" panose="020B0604020202020204" pitchFamily="34" charset="0"/>
                <a:cs typeface="Arial" panose="020B0604020202020204" pitchFamily="34" charset="0"/>
              </a:rPr>
              <a:t> </a:t>
            </a:r>
            <a:r>
              <a:rPr lang="en-GB" sz="2700" dirty="0" err="1">
                <a:latin typeface="Arial" panose="020B0604020202020204" pitchFamily="34" charset="0"/>
                <a:cs typeface="Arial" panose="020B0604020202020204" pitchFamily="34" charset="0"/>
              </a:rPr>
              <a:t>wrth</a:t>
            </a:r>
            <a:r>
              <a:rPr lang="en-GB" sz="2700" dirty="0">
                <a:latin typeface="Arial" panose="020B0604020202020204" pitchFamily="34" charset="0"/>
                <a:cs typeface="Arial" panose="020B0604020202020204" pitchFamily="34" charset="0"/>
              </a:rPr>
              <a:t> </a:t>
            </a:r>
            <a:r>
              <a:rPr lang="en-GB" sz="2700" dirty="0" err="1">
                <a:latin typeface="Arial" panose="020B0604020202020204" pitchFamily="34" charset="0"/>
                <a:cs typeface="Arial" panose="020B0604020202020204" pitchFamily="34" charset="0"/>
              </a:rPr>
              <a:t>eraill</a:t>
            </a:r>
            <a:r>
              <a:rPr lang="en-GB" sz="2700" dirty="0">
                <a:latin typeface="Arial" panose="020B0604020202020204" pitchFamily="34" charset="0"/>
                <a:cs typeface="Arial" panose="020B0604020202020204" pitchFamily="34" charset="0"/>
              </a:rPr>
              <a:t> am </a:t>
            </a:r>
            <a:r>
              <a:rPr lang="en-GB" sz="2700" dirty="0" err="1">
                <a:latin typeface="Arial" panose="020B0604020202020204" pitchFamily="34" charset="0"/>
                <a:cs typeface="Arial" panose="020B0604020202020204" pitchFamily="34" charset="0"/>
              </a:rPr>
              <a:t>ein</a:t>
            </a:r>
            <a:r>
              <a:rPr lang="en-GB" sz="2700" dirty="0">
                <a:latin typeface="Arial" panose="020B0604020202020204" pitchFamily="34" charset="0"/>
                <a:cs typeface="Arial" panose="020B0604020202020204" pitchFamily="34" charset="0"/>
              </a:rPr>
              <a:t> </a:t>
            </a:r>
            <a:r>
              <a:rPr lang="en-GB" sz="2700" dirty="0" err="1">
                <a:latin typeface="Arial" panose="020B0604020202020204" pitchFamily="34" charset="0"/>
                <a:cs typeface="Arial" panose="020B0604020202020204" pitchFamily="34" charset="0"/>
              </a:rPr>
              <a:t>hunain</a:t>
            </a:r>
            <a:r>
              <a:rPr lang="en-GB" sz="2700" dirty="0">
                <a:latin typeface="Arial" panose="020B0604020202020204" pitchFamily="34" charset="0"/>
                <a:cs typeface="Arial" panose="020B0604020202020204" pitchFamily="34" charset="0"/>
              </a:rPr>
              <a:t>;</a:t>
            </a:r>
          </a:p>
          <a:p>
            <a:pPr>
              <a:buFontTx/>
              <a:buChar char="-"/>
            </a:pPr>
            <a:r>
              <a:rPr lang="en-GB" sz="2700" dirty="0" err="1">
                <a:latin typeface="Arial" panose="020B0604020202020204" pitchFamily="34" charset="0"/>
                <a:cs typeface="Arial" panose="020B0604020202020204" pitchFamily="34" charset="0"/>
              </a:rPr>
              <a:t>rhoi</a:t>
            </a:r>
            <a:r>
              <a:rPr lang="en-GB" sz="2700" dirty="0">
                <a:latin typeface="Arial" panose="020B0604020202020204" pitchFamily="34" charset="0"/>
                <a:cs typeface="Arial" panose="020B0604020202020204" pitchFamily="34" charset="0"/>
              </a:rPr>
              <a:t> </a:t>
            </a:r>
            <a:r>
              <a:rPr lang="en-GB" sz="2700" dirty="0" err="1">
                <a:latin typeface="Arial" panose="020B0604020202020204" pitchFamily="34" charset="0"/>
                <a:cs typeface="Arial" panose="020B0604020202020204" pitchFamily="34" charset="0"/>
              </a:rPr>
              <a:t>cyfarwyddiadau</a:t>
            </a:r>
            <a:r>
              <a:rPr lang="en-GB" sz="2700" dirty="0">
                <a:latin typeface="Arial" panose="020B0604020202020204" pitchFamily="34" charset="0"/>
                <a:cs typeface="Arial" panose="020B0604020202020204" pitchFamily="34" charset="0"/>
              </a:rPr>
              <a:t>;</a:t>
            </a:r>
          </a:p>
          <a:p>
            <a:pPr>
              <a:buFontTx/>
              <a:buChar char="-"/>
            </a:pPr>
            <a:r>
              <a:rPr lang="en-GB" sz="2700" dirty="0" err="1">
                <a:latin typeface="Arial" panose="020B0604020202020204" pitchFamily="34" charset="0"/>
                <a:cs typeface="Arial" panose="020B0604020202020204" pitchFamily="34" charset="0"/>
              </a:rPr>
              <a:t>adrodd</a:t>
            </a:r>
            <a:r>
              <a:rPr lang="en-GB" sz="2700" dirty="0">
                <a:latin typeface="Arial" panose="020B0604020202020204" pitchFamily="34" charset="0"/>
                <a:cs typeface="Arial" panose="020B0604020202020204" pitchFamily="34" charset="0"/>
              </a:rPr>
              <a:t> – </a:t>
            </a:r>
            <a:r>
              <a:rPr lang="en-GB" sz="2700" dirty="0" err="1">
                <a:latin typeface="Arial" panose="020B0604020202020204" pitchFamily="34" charset="0"/>
                <a:cs typeface="Arial" panose="020B0604020202020204" pitchFamily="34" charset="0"/>
              </a:rPr>
              <a:t>perswadio</a:t>
            </a:r>
            <a:r>
              <a:rPr lang="en-GB" sz="2700" dirty="0">
                <a:latin typeface="Arial" panose="020B0604020202020204" pitchFamily="34" charset="0"/>
                <a:cs typeface="Arial" panose="020B0604020202020204" pitchFamily="34" charset="0"/>
              </a:rPr>
              <a:t> – </a:t>
            </a:r>
            <a:r>
              <a:rPr lang="en-GB" sz="2700" dirty="0" err="1">
                <a:latin typeface="Arial" panose="020B0604020202020204" pitchFamily="34" charset="0"/>
                <a:cs typeface="Arial" panose="020B0604020202020204" pitchFamily="34" charset="0"/>
              </a:rPr>
              <a:t>disgrifio</a:t>
            </a:r>
            <a:r>
              <a:rPr lang="en-GB" sz="2700" dirty="0">
                <a:latin typeface="Arial" panose="020B0604020202020204" pitchFamily="34" charset="0"/>
                <a:cs typeface="Arial" panose="020B0604020202020204" pitchFamily="34" charset="0"/>
              </a:rPr>
              <a:t>;</a:t>
            </a:r>
          </a:p>
          <a:p>
            <a:pPr marL="0" indent="0">
              <a:buNone/>
            </a:pPr>
            <a:r>
              <a:rPr lang="en-GB" sz="2700" dirty="0">
                <a:latin typeface="Arial" panose="020B0604020202020204" pitchFamily="34" charset="0"/>
                <a:cs typeface="Arial" panose="020B0604020202020204" pitchFamily="34" charset="0"/>
              </a:rPr>
              <a:t>-  </a:t>
            </a:r>
            <a:r>
              <a:rPr lang="en-GB" sz="2700" dirty="0" err="1">
                <a:latin typeface="Arial" panose="020B0604020202020204" pitchFamily="34" charset="0"/>
                <a:cs typeface="Arial" panose="020B0604020202020204" pitchFamily="34" charset="0"/>
              </a:rPr>
              <a:t>deall</a:t>
            </a:r>
            <a:r>
              <a:rPr lang="en-GB" sz="2700" dirty="0">
                <a:latin typeface="Arial" panose="020B0604020202020204" pitchFamily="34" charset="0"/>
                <a:cs typeface="Arial" panose="020B0604020202020204" pitchFamily="34" charset="0"/>
              </a:rPr>
              <a:t> </a:t>
            </a:r>
            <a:r>
              <a:rPr lang="en-GB" sz="2700" dirty="0" err="1">
                <a:latin typeface="Arial" panose="020B0604020202020204" pitchFamily="34" charset="0"/>
                <a:cs typeface="Arial" panose="020B0604020202020204" pitchFamily="34" charset="0"/>
              </a:rPr>
              <a:t>beth</a:t>
            </a:r>
            <a:r>
              <a:rPr lang="en-GB" sz="2700" dirty="0">
                <a:latin typeface="Arial" panose="020B0604020202020204" pitchFamily="34" charset="0"/>
                <a:cs typeface="Arial" panose="020B0604020202020204" pitchFamily="34" charset="0"/>
              </a:rPr>
              <a:t> </a:t>
            </a:r>
            <a:r>
              <a:rPr lang="en-GB" sz="2700" dirty="0" err="1">
                <a:latin typeface="Arial" panose="020B0604020202020204" pitchFamily="34" charset="0"/>
                <a:cs typeface="Arial" panose="020B0604020202020204" pitchFamily="34" charset="0"/>
              </a:rPr>
              <a:t>sydd</a:t>
            </a:r>
            <a:r>
              <a:rPr lang="en-GB" sz="2700" dirty="0">
                <a:latin typeface="Arial" panose="020B0604020202020204" pitchFamily="34" charset="0"/>
                <a:cs typeface="Arial" panose="020B0604020202020204" pitchFamily="34" charset="0"/>
              </a:rPr>
              <a:t> </a:t>
            </a:r>
            <a:r>
              <a:rPr lang="en-GB" sz="2700" dirty="0" err="1">
                <a:latin typeface="Arial" panose="020B0604020202020204" pitchFamily="34" charset="0"/>
                <a:cs typeface="Arial" panose="020B0604020202020204" pitchFamily="34" charset="0"/>
              </a:rPr>
              <a:t>wedi</a:t>
            </a:r>
            <a:r>
              <a:rPr lang="en-GB" sz="2700" dirty="0">
                <a:latin typeface="Arial" panose="020B0604020202020204" pitchFamily="34" charset="0"/>
                <a:cs typeface="Arial" panose="020B0604020202020204" pitchFamily="34" charset="0"/>
              </a:rPr>
              <a:t> </a:t>
            </a:r>
            <a:r>
              <a:rPr lang="en-GB" sz="2700" dirty="0" err="1">
                <a:latin typeface="Arial" panose="020B0604020202020204" pitchFamily="34" charset="0"/>
                <a:cs typeface="Arial" panose="020B0604020202020204" pitchFamily="34" charset="0"/>
              </a:rPr>
              <a:t>cael</a:t>
            </a:r>
            <a:r>
              <a:rPr lang="en-GB" sz="2700" dirty="0">
                <a:latin typeface="Arial" panose="020B0604020202020204" pitchFamily="34" charset="0"/>
                <a:cs typeface="Arial" panose="020B0604020202020204" pitchFamily="34" charset="0"/>
              </a:rPr>
              <a:t> </a:t>
            </a:r>
            <a:r>
              <a:rPr lang="en-GB" sz="2700" dirty="0" err="1">
                <a:latin typeface="Arial" panose="020B0604020202020204" pitchFamily="34" charset="0"/>
                <a:cs typeface="Arial" panose="020B0604020202020204" pitchFamily="34" charset="0"/>
              </a:rPr>
              <a:t>ei</a:t>
            </a:r>
            <a:r>
              <a:rPr lang="en-GB" sz="2700" dirty="0">
                <a:latin typeface="Arial" panose="020B0604020202020204" pitchFamily="34" charset="0"/>
                <a:cs typeface="Arial" panose="020B0604020202020204" pitchFamily="34" charset="0"/>
              </a:rPr>
              <a:t> </a:t>
            </a:r>
            <a:r>
              <a:rPr lang="en-GB" sz="2700" dirty="0" err="1">
                <a:latin typeface="Arial" panose="020B0604020202020204" pitchFamily="34" charset="0"/>
                <a:cs typeface="Arial" panose="020B0604020202020204" pitchFamily="34" charset="0"/>
              </a:rPr>
              <a:t>ddarllen</a:t>
            </a:r>
            <a:r>
              <a:rPr lang="en-GB" sz="2700" dirty="0">
                <a:latin typeface="Arial" panose="020B0604020202020204" pitchFamily="34" charset="0"/>
                <a:cs typeface="Arial" panose="020B0604020202020204" pitchFamily="34" charset="0"/>
              </a:rPr>
              <a:t>;</a:t>
            </a:r>
          </a:p>
          <a:p>
            <a:pPr marL="0" indent="0">
              <a:buNone/>
            </a:pPr>
            <a:r>
              <a:rPr lang="en-GB" sz="2700" dirty="0">
                <a:latin typeface="Arial" panose="020B0604020202020204" pitchFamily="34" charset="0"/>
                <a:cs typeface="Arial" panose="020B0604020202020204" pitchFamily="34" charset="0"/>
              </a:rPr>
              <a:t>-  </a:t>
            </a:r>
            <a:r>
              <a:rPr lang="en-GB" sz="2700" dirty="0" err="1">
                <a:latin typeface="Arial" panose="020B0604020202020204" pitchFamily="34" charset="0"/>
                <a:cs typeface="Arial" panose="020B0604020202020204" pitchFamily="34" charset="0"/>
              </a:rPr>
              <a:t>difyrru</a:t>
            </a:r>
            <a:r>
              <a:rPr lang="en-GB" sz="2700" dirty="0">
                <a:latin typeface="Arial" panose="020B0604020202020204" pitchFamily="34" charset="0"/>
                <a:cs typeface="Arial" panose="020B0604020202020204" pitchFamily="34" charset="0"/>
              </a:rPr>
              <a:t>.</a:t>
            </a:r>
          </a:p>
        </p:txBody>
      </p:sp>
      <p:sp>
        <p:nvSpPr>
          <p:cNvPr id="33796" name="Content Placeholder 3"/>
          <p:cNvSpPr>
            <a:spLocks noGrp="1"/>
          </p:cNvSpPr>
          <p:nvPr>
            <p:ph type="body" sz="half" idx="2"/>
          </p:nvPr>
        </p:nvSpPr>
        <p:spPr/>
        <p:txBody>
          <a:bodyPr>
            <a:noAutofit/>
          </a:bodyPr>
          <a:lstStyle/>
          <a:p>
            <a:endParaRPr lang="en-GB" sz="3200" dirty="0"/>
          </a:p>
        </p:txBody>
      </p:sp>
      <p:pic>
        <p:nvPicPr>
          <p:cNvPr id="3" name="Picture 2">
            <a:extLst>
              <a:ext uri="{FF2B5EF4-FFF2-40B4-BE49-F238E27FC236}">
                <a16:creationId xmlns:a16="http://schemas.microsoft.com/office/drawing/2014/main" id="{1CE8AF8A-46ED-6F08-9EAA-23ABCF50F3BE}"/>
              </a:ext>
            </a:extLst>
          </p:cNvPr>
          <p:cNvPicPr>
            <a:picLocks noChangeAspect="1"/>
          </p:cNvPicPr>
          <p:nvPr/>
        </p:nvPicPr>
        <p:blipFill>
          <a:blip r:embed="rId3"/>
          <a:stretch>
            <a:fillRect/>
          </a:stretch>
        </p:blipFill>
        <p:spPr>
          <a:xfrm>
            <a:off x="228521" y="1124744"/>
            <a:ext cx="3551391" cy="4744244"/>
          </a:xfrm>
          <a:prstGeom prst="rect">
            <a:avLst/>
          </a:prstGeom>
        </p:spPr>
      </p:pic>
    </p:spTree>
    <p:extLst>
      <p:ext uri="{BB962C8B-B14F-4D97-AF65-F5344CB8AC3E}">
        <p14:creationId xmlns:p14="http://schemas.microsoft.com/office/powerpoint/2010/main" val="317618423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395536" y="457200"/>
            <a:ext cx="4752528" cy="539749"/>
          </a:xfrm>
        </p:spPr>
        <p:txBody>
          <a:bodyPr>
            <a:normAutofit fontScale="90000"/>
          </a:bodyPr>
          <a:lstStyle/>
          <a:p>
            <a:r>
              <a:rPr lang="en-GB" altLang="en-US" sz="4000" dirty="0">
                <a:solidFill>
                  <a:srgbClr val="0070C0"/>
                </a:solidFill>
                <a:latin typeface="Arial" panose="020B0604020202020204" pitchFamily="34" charset="0"/>
              </a:rPr>
              <a:t>Developing narrative</a:t>
            </a:r>
            <a:endParaRPr lang="en-GB" altLang="en-US" sz="4000" i="1" dirty="0">
              <a:solidFill>
                <a:srgbClr val="0070C0"/>
              </a:solidFill>
            </a:endParaRPr>
          </a:p>
        </p:txBody>
      </p:sp>
      <p:sp>
        <p:nvSpPr>
          <p:cNvPr id="2" name="Content Placeholder 1"/>
          <p:cNvSpPr>
            <a:spLocks noGrp="1"/>
          </p:cNvSpPr>
          <p:nvPr>
            <p:ph idx="1"/>
          </p:nvPr>
        </p:nvSpPr>
        <p:spPr>
          <a:xfrm>
            <a:off x="3876914" y="1124744"/>
            <a:ext cx="5159582" cy="4736307"/>
          </a:xfrm>
        </p:spPr>
        <p:txBody>
          <a:bodyPr>
            <a:noAutofit/>
          </a:bodyPr>
          <a:lstStyle/>
          <a:p>
            <a:r>
              <a:rPr lang="en-GB" sz="2800" dirty="0">
                <a:solidFill>
                  <a:srgbClr val="0070C0"/>
                </a:solidFill>
                <a:latin typeface="Arial" panose="020B0604020202020204" pitchFamily="34" charset="0"/>
                <a:cs typeface="Arial" panose="020B0604020202020204" pitchFamily="34" charset="0"/>
              </a:rPr>
              <a:t>Narrative skills are a complex and important part of communication:</a:t>
            </a:r>
          </a:p>
          <a:p>
            <a:pPr>
              <a:buFontTx/>
              <a:buChar char="-"/>
            </a:pPr>
            <a:r>
              <a:rPr lang="en-GB" sz="2800" dirty="0">
                <a:solidFill>
                  <a:srgbClr val="0070C0"/>
                </a:solidFill>
                <a:latin typeface="Arial" panose="020B0604020202020204" pitchFamily="34" charset="0"/>
                <a:cs typeface="Arial" panose="020B0604020202020204" pitchFamily="34" charset="0"/>
              </a:rPr>
              <a:t>re-tell events;</a:t>
            </a:r>
          </a:p>
          <a:p>
            <a:pPr>
              <a:buFontTx/>
              <a:buChar char="-"/>
            </a:pPr>
            <a:r>
              <a:rPr lang="en-GB" sz="2800" dirty="0">
                <a:solidFill>
                  <a:srgbClr val="0070C0"/>
                </a:solidFill>
                <a:latin typeface="Arial" panose="020B0604020202020204" pitchFamily="34" charset="0"/>
                <a:cs typeface="Arial" panose="020B0604020202020204" pitchFamily="34" charset="0"/>
              </a:rPr>
              <a:t>tell others about ourselves;</a:t>
            </a:r>
          </a:p>
          <a:p>
            <a:pPr>
              <a:buFontTx/>
              <a:buChar char="-"/>
            </a:pPr>
            <a:r>
              <a:rPr lang="en-GB" sz="2800" dirty="0">
                <a:solidFill>
                  <a:srgbClr val="0070C0"/>
                </a:solidFill>
                <a:latin typeface="Arial" panose="020B0604020202020204" pitchFamily="34" charset="0"/>
                <a:cs typeface="Arial" panose="020B0604020202020204" pitchFamily="34" charset="0"/>
              </a:rPr>
              <a:t>give instructions;</a:t>
            </a:r>
          </a:p>
          <a:p>
            <a:pPr>
              <a:buFontTx/>
              <a:buChar char="-"/>
            </a:pPr>
            <a:r>
              <a:rPr lang="en-GB" sz="2800" dirty="0">
                <a:solidFill>
                  <a:srgbClr val="0070C0"/>
                </a:solidFill>
                <a:latin typeface="Arial" panose="020B0604020202020204" pitchFamily="34" charset="0"/>
                <a:cs typeface="Arial" panose="020B0604020202020204" pitchFamily="34" charset="0"/>
              </a:rPr>
              <a:t>report  - persuade  - describe;</a:t>
            </a:r>
          </a:p>
          <a:p>
            <a:pPr>
              <a:buFontTx/>
              <a:buChar char="-"/>
            </a:pPr>
            <a:r>
              <a:rPr lang="en-GB" sz="2800" dirty="0">
                <a:solidFill>
                  <a:srgbClr val="0070C0"/>
                </a:solidFill>
                <a:latin typeface="Arial" panose="020B0604020202020204" pitchFamily="34" charset="0"/>
                <a:cs typeface="Arial" panose="020B0604020202020204" pitchFamily="34" charset="0"/>
              </a:rPr>
              <a:t>understand what we read;</a:t>
            </a:r>
          </a:p>
          <a:p>
            <a:pPr>
              <a:buFontTx/>
              <a:buChar char="-"/>
            </a:pPr>
            <a:r>
              <a:rPr lang="en-GB" sz="2800" dirty="0">
                <a:solidFill>
                  <a:srgbClr val="0070C0"/>
                </a:solidFill>
                <a:latin typeface="Arial" panose="020B0604020202020204" pitchFamily="34" charset="0"/>
                <a:cs typeface="Arial" panose="020B0604020202020204" pitchFamily="34" charset="0"/>
              </a:rPr>
              <a:t>entertain.</a:t>
            </a:r>
          </a:p>
        </p:txBody>
      </p:sp>
      <p:pic>
        <p:nvPicPr>
          <p:cNvPr id="3" name="Picture 2">
            <a:extLst>
              <a:ext uri="{FF2B5EF4-FFF2-40B4-BE49-F238E27FC236}">
                <a16:creationId xmlns:a16="http://schemas.microsoft.com/office/drawing/2014/main" id="{F052572C-DC42-5A9F-5DB7-345E3D0F527A}"/>
              </a:ext>
            </a:extLst>
          </p:cNvPr>
          <p:cNvPicPr>
            <a:picLocks noChangeAspect="1"/>
          </p:cNvPicPr>
          <p:nvPr/>
        </p:nvPicPr>
        <p:blipFill>
          <a:blip r:embed="rId3"/>
          <a:stretch>
            <a:fillRect/>
          </a:stretch>
        </p:blipFill>
        <p:spPr>
          <a:xfrm>
            <a:off x="251520" y="1124744"/>
            <a:ext cx="3384377" cy="4736307"/>
          </a:xfrm>
          <a:prstGeom prst="rect">
            <a:avLst/>
          </a:prstGeom>
        </p:spPr>
      </p:pic>
    </p:spTree>
    <p:extLst>
      <p:ext uri="{BB962C8B-B14F-4D97-AF65-F5344CB8AC3E}">
        <p14:creationId xmlns:p14="http://schemas.microsoft.com/office/powerpoint/2010/main" val="276264587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normAutofit/>
          </a:bodyPr>
          <a:lstStyle/>
          <a:p>
            <a:pPr algn="ctr"/>
            <a:r>
              <a:rPr lang="en-GB" altLang="en-US" sz="4000" dirty="0" err="1">
                <a:latin typeface="Arial" panose="020B0604020202020204" pitchFamily="34" charset="0"/>
              </a:rPr>
              <a:t>Brwdfrydedd</a:t>
            </a:r>
            <a:r>
              <a:rPr lang="en-GB" altLang="en-US" sz="4000" dirty="0">
                <a:latin typeface="Arial" panose="020B0604020202020204" pitchFamily="34" charset="0"/>
              </a:rPr>
              <a:t> ac </a:t>
            </a:r>
            <a:r>
              <a:rPr lang="en-GB" altLang="en-US" sz="4000" dirty="0" err="1">
                <a:latin typeface="Arial" panose="020B0604020202020204" pitchFamily="34" charset="0"/>
              </a:rPr>
              <a:t>ysgogiad</a:t>
            </a:r>
            <a:br>
              <a:rPr lang="en-GB" altLang="en-US" sz="4000" dirty="0">
                <a:latin typeface="Arial" panose="020B0604020202020204" pitchFamily="34" charset="0"/>
              </a:rPr>
            </a:br>
            <a:r>
              <a:rPr lang="en-GB" altLang="en-US" sz="4000" dirty="0">
                <a:solidFill>
                  <a:srgbClr val="0070C0"/>
                </a:solidFill>
                <a:latin typeface="Arial" panose="020B0604020202020204" pitchFamily="34" charset="0"/>
              </a:rPr>
              <a:t>Enthusiasm and motivation</a:t>
            </a:r>
            <a:endParaRPr lang="en-GB" altLang="en-US" sz="4000" i="1" dirty="0">
              <a:solidFill>
                <a:srgbClr val="0070C0"/>
              </a:solidFill>
            </a:endParaRPr>
          </a:p>
        </p:txBody>
      </p:sp>
      <p:pic>
        <p:nvPicPr>
          <p:cNvPr id="3" name="Content Placeholder 2"/>
          <p:cNvPicPr>
            <a:picLocks noGrp="1" noChangeAspect="1"/>
          </p:cNvPicPr>
          <p:nvPr>
            <p:ph sz="half" idx="2"/>
          </p:nvPr>
        </p:nvPicPr>
        <p:blipFill>
          <a:blip r:embed="rId3"/>
          <a:stretch>
            <a:fillRect/>
          </a:stretch>
        </p:blipFill>
        <p:spPr>
          <a:xfrm>
            <a:off x="4572000" y="1844825"/>
            <a:ext cx="4392488" cy="4032448"/>
          </a:xfrm>
          <a:prstGeom prst="rect">
            <a:avLst/>
          </a:prstGeom>
        </p:spPr>
      </p:pic>
      <p:pic>
        <p:nvPicPr>
          <p:cNvPr id="9" name="Content Placeholder 8">
            <a:extLst>
              <a:ext uri="{FF2B5EF4-FFF2-40B4-BE49-F238E27FC236}">
                <a16:creationId xmlns:a16="http://schemas.microsoft.com/office/drawing/2014/main" id="{E3A9B717-7C14-3B93-1734-6E76B40117C1}"/>
              </a:ext>
            </a:extLst>
          </p:cNvPr>
          <p:cNvPicPr>
            <a:picLocks noGrp="1" noChangeAspect="1"/>
          </p:cNvPicPr>
          <p:nvPr>
            <p:ph sz="half" idx="1"/>
          </p:nvPr>
        </p:nvPicPr>
        <p:blipFill>
          <a:blip r:embed="rId4"/>
          <a:stretch>
            <a:fillRect/>
          </a:stretch>
        </p:blipFill>
        <p:spPr>
          <a:xfrm>
            <a:off x="417792" y="1844825"/>
            <a:ext cx="3794167" cy="4032447"/>
          </a:xfrm>
          <a:prstGeom prst="rect">
            <a:avLst/>
          </a:prstGeom>
        </p:spPr>
      </p:pic>
    </p:spTree>
    <p:extLst>
      <p:ext uri="{BB962C8B-B14F-4D97-AF65-F5344CB8AC3E}">
        <p14:creationId xmlns:p14="http://schemas.microsoft.com/office/powerpoint/2010/main" val="12142231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4"/>
          <p:cNvSpPr>
            <a:spLocks noGrp="1" noChangeArrowheads="1"/>
          </p:cNvSpPr>
          <p:nvPr>
            <p:ph type="title"/>
          </p:nvPr>
        </p:nvSpPr>
        <p:spPr/>
        <p:txBody>
          <a:bodyPr>
            <a:noAutofit/>
          </a:bodyPr>
          <a:lstStyle/>
          <a:p>
            <a:pPr algn="ctr" eaLnBrk="1" hangingPunct="1"/>
            <a:r>
              <a:rPr lang="cy-GB" altLang="en-US" sz="4000" dirty="0">
                <a:latin typeface="Arial" panose="020B0604020202020204" pitchFamily="34" charset="0"/>
              </a:rPr>
              <a:t>‘Amgylcheddau siarad’</a:t>
            </a:r>
            <a:br>
              <a:rPr lang="cy-GB" altLang="en-US" sz="4000" dirty="0">
                <a:latin typeface="Arial" panose="020B0604020202020204" pitchFamily="34" charset="0"/>
              </a:rPr>
            </a:br>
            <a:r>
              <a:rPr lang="cy-GB" altLang="en-US" sz="4000" dirty="0">
                <a:solidFill>
                  <a:srgbClr val="0070C0"/>
                </a:solidFill>
                <a:latin typeface="Arial" panose="020B0604020202020204" pitchFamily="34" charset="0"/>
              </a:rPr>
              <a:t>‘</a:t>
            </a:r>
            <a:r>
              <a:rPr lang="cy-GB" altLang="en-US" sz="4000" dirty="0" err="1">
                <a:solidFill>
                  <a:srgbClr val="0070C0"/>
                </a:solidFill>
                <a:latin typeface="Arial" panose="020B0604020202020204" pitchFamily="34" charset="0"/>
              </a:rPr>
              <a:t>Talking</a:t>
            </a:r>
            <a:r>
              <a:rPr lang="cy-GB" altLang="en-US" sz="4000" dirty="0">
                <a:solidFill>
                  <a:srgbClr val="0070C0"/>
                </a:solidFill>
                <a:latin typeface="Arial" panose="020B0604020202020204" pitchFamily="34" charset="0"/>
              </a:rPr>
              <a:t> </a:t>
            </a:r>
            <a:r>
              <a:rPr lang="cy-GB" altLang="en-US" sz="4000" dirty="0" err="1">
                <a:solidFill>
                  <a:srgbClr val="0070C0"/>
                </a:solidFill>
                <a:latin typeface="Arial" panose="020B0604020202020204" pitchFamily="34" charset="0"/>
              </a:rPr>
              <a:t>environments</a:t>
            </a:r>
            <a:r>
              <a:rPr lang="cy-GB" altLang="en-US" sz="4000" dirty="0">
                <a:solidFill>
                  <a:srgbClr val="0070C0"/>
                </a:solidFill>
                <a:latin typeface="Arial" panose="020B0604020202020204" pitchFamily="34" charset="0"/>
              </a:rPr>
              <a:t>’</a:t>
            </a:r>
          </a:p>
        </p:txBody>
      </p:sp>
      <p:sp>
        <p:nvSpPr>
          <p:cNvPr id="33795" name="Rectangle 5"/>
          <p:cNvSpPr>
            <a:spLocks noGrp="1" noChangeArrowheads="1"/>
          </p:cNvSpPr>
          <p:nvPr>
            <p:ph type="body" sz="half" idx="1"/>
          </p:nvPr>
        </p:nvSpPr>
        <p:spPr>
          <a:xfrm>
            <a:off x="457200" y="1916832"/>
            <a:ext cx="4038600" cy="3672756"/>
          </a:xfrm>
        </p:spPr>
        <p:txBody>
          <a:bodyPr/>
          <a:lstStyle/>
          <a:p>
            <a:r>
              <a:rPr lang="en-GB" dirty="0">
                <a:latin typeface="Arial" panose="020B0604020202020204" pitchFamily="34" charset="0"/>
                <a:cs typeface="Arial" panose="020B0604020202020204" pitchFamily="34" charset="0"/>
              </a:rPr>
              <a:t>Sgwrs plant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cael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meithrin</a:t>
            </a:r>
            <a:r>
              <a:rPr lang="en-GB" dirty="0">
                <a:latin typeface="Arial" panose="020B0604020202020204" pitchFamily="34" charset="0"/>
                <a:cs typeface="Arial" panose="020B0604020202020204" pitchFamily="34" charset="0"/>
              </a:rPr>
              <a:t>;</a:t>
            </a:r>
          </a:p>
          <a:p>
            <a:r>
              <a:rPr lang="en-GB" dirty="0" err="1">
                <a:latin typeface="Arial" panose="020B0604020202020204" pitchFamily="34" charset="0"/>
                <a:cs typeface="Arial" panose="020B0604020202020204" pitchFamily="34" charset="0"/>
              </a:rPr>
              <a:t>Diwylliant</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lle</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mae</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siarad</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sgyrsiau</a:t>
            </a:r>
            <a:r>
              <a:rPr lang="en-GB" dirty="0">
                <a:latin typeface="Arial" panose="020B0604020202020204" pitchFamily="34" charset="0"/>
                <a:cs typeface="Arial" panose="020B0604020202020204" pitchFamily="34" charset="0"/>
              </a:rPr>
              <a:t> plant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cael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gwerthfawrogi'n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fawr</a:t>
            </a:r>
            <a:r>
              <a:rPr lang="en-GB" dirty="0">
                <a:latin typeface="Arial" panose="020B0604020202020204" pitchFamily="34" charset="0"/>
                <a:cs typeface="Arial" panose="020B0604020202020204" pitchFamily="34" charset="0"/>
              </a:rPr>
              <a:t>;</a:t>
            </a:r>
          </a:p>
          <a:p>
            <a:r>
              <a:rPr lang="en-GB" dirty="0" err="1">
                <a:latin typeface="Arial" panose="020B0604020202020204" pitchFamily="34" charset="0"/>
                <a:cs typeface="Arial" panose="020B0604020202020204" pitchFamily="34" charset="0"/>
              </a:rPr>
              <a:t>Oedolion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modelu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siarad</a:t>
            </a:r>
            <a:r>
              <a:rPr lang="en-GB" dirty="0">
                <a:latin typeface="Arial" panose="020B0604020202020204" pitchFamily="34" charset="0"/>
                <a:cs typeface="Arial" panose="020B0604020202020204" pitchFamily="34" charset="0"/>
              </a:rPr>
              <a:t> o </a:t>
            </a:r>
            <a:r>
              <a:rPr lang="en-GB" dirty="0" err="1">
                <a:latin typeface="Arial" panose="020B0604020202020204" pitchFamily="34" charset="0"/>
                <a:cs typeface="Arial" panose="020B0604020202020204" pitchFamily="34" charset="0"/>
              </a:rPr>
              <a:t>safon</a:t>
            </a:r>
            <a:r>
              <a:rPr lang="en-GB" dirty="0">
                <a:latin typeface="Arial" panose="020B0604020202020204" pitchFamily="34" charset="0"/>
                <a:cs typeface="Arial" panose="020B0604020202020204" pitchFamily="34" charset="0"/>
              </a:rPr>
              <a:t>’.</a:t>
            </a:r>
            <a:endParaRPr lang="cy-GB" altLang="en-US" dirty="0">
              <a:latin typeface="Arial" panose="020B0604020202020204" pitchFamily="34" charset="0"/>
              <a:cs typeface="Arial" panose="020B0604020202020204" pitchFamily="34" charset="0"/>
            </a:endParaRPr>
          </a:p>
        </p:txBody>
      </p:sp>
      <p:sp>
        <p:nvSpPr>
          <p:cNvPr id="33796" name="Rectangle 6"/>
          <p:cNvSpPr>
            <a:spLocks noGrp="1" noChangeArrowheads="1"/>
          </p:cNvSpPr>
          <p:nvPr>
            <p:ph type="body" sz="half" idx="2"/>
          </p:nvPr>
        </p:nvSpPr>
        <p:spPr>
          <a:xfrm>
            <a:off x="4648200" y="1916832"/>
            <a:ext cx="4038600" cy="3672756"/>
          </a:xfrm>
        </p:spPr>
        <p:txBody>
          <a:bodyPr>
            <a:normAutofit lnSpcReduction="10000"/>
          </a:bodyPr>
          <a:lstStyle/>
          <a:p>
            <a:pPr eaLnBrk="1" hangingPunct="1"/>
            <a:r>
              <a:rPr lang="cy-GB" altLang="en-US" dirty="0" err="1">
                <a:solidFill>
                  <a:srgbClr val="0070C0"/>
                </a:solidFill>
                <a:latin typeface="Arial" panose="020B0604020202020204" pitchFamily="34" charset="0"/>
                <a:cs typeface="Arial" panose="020B0604020202020204" pitchFamily="34" charset="0"/>
              </a:rPr>
              <a:t>Children’s</a:t>
            </a:r>
            <a:r>
              <a:rPr lang="cy-GB" altLang="en-US" dirty="0">
                <a:solidFill>
                  <a:srgbClr val="0070C0"/>
                </a:solidFill>
                <a:latin typeface="Arial" panose="020B0604020202020204" pitchFamily="34" charset="0"/>
                <a:cs typeface="Arial" panose="020B0604020202020204" pitchFamily="34" charset="0"/>
              </a:rPr>
              <a:t> </a:t>
            </a:r>
            <a:r>
              <a:rPr lang="cy-GB" altLang="en-US" dirty="0" err="1">
                <a:solidFill>
                  <a:srgbClr val="0070C0"/>
                </a:solidFill>
                <a:latin typeface="Arial" panose="020B0604020202020204" pitchFamily="34" charset="0"/>
                <a:cs typeface="Arial" panose="020B0604020202020204" pitchFamily="34" charset="0"/>
              </a:rPr>
              <a:t>talk</a:t>
            </a:r>
            <a:r>
              <a:rPr lang="cy-GB" altLang="en-US" dirty="0">
                <a:solidFill>
                  <a:srgbClr val="0070C0"/>
                </a:solidFill>
                <a:latin typeface="Arial" panose="020B0604020202020204" pitchFamily="34" charset="0"/>
                <a:cs typeface="Arial" panose="020B0604020202020204" pitchFamily="34" charset="0"/>
              </a:rPr>
              <a:t> is </a:t>
            </a:r>
            <a:r>
              <a:rPr lang="cy-GB" altLang="en-US" dirty="0" err="1">
                <a:solidFill>
                  <a:srgbClr val="0070C0"/>
                </a:solidFill>
                <a:latin typeface="Arial" panose="020B0604020202020204" pitchFamily="34" charset="0"/>
                <a:cs typeface="Arial" panose="020B0604020202020204" pitchFamily="34" charset="0"/>
              </a:rPr>
              <a:t>nurtured</a:t>
            </a:r>
            <a:r>
              <a:rPr lang="cy-GB" altLang="en-US" dirty="0">
                <a:solidFill>
                  <a:srgbClr val="0070C0"/>
                </a:solidFill>
                <a:latin typeface="Arial" panose="020B0604020202020204" pitchFamily="34" charset="0"/>
                <a:cs typeface="Arial" panose="020B0604020202020204" pitchFamily="34" charset="0"/>
              </a:rPr>
              <a:t>;</a:t>
            </a:r>
          </a:p>
          <a:p>
            <a:pPr eaLnBrk="1" hangingPunct="1"/>
            <a:r>
              <a:rPr lang="cy-GB" altLang="en-US" dirty="0">
                <a:solidFill>
                  <a:srgbClr val="0070C0"/>
                </a:solidFill>
                <a:latin typeface="Arial" panose="020B0604020202020204" pitchFamily="34" charset="0"/>
                <a:cs typeface="Arial" panose="020B0604020202020204" pitchFamily="34" charset="0"/>
              </a:rPr>
              <a:t>A </a:t>
            </a:r>
            <a:r>
              <a:rPr lang="cy-GB" altLang="en-US" dirty="0" err="1">
                <a:solidFill>
                  <a:srgbClr val="0070C0"/>
                </a:solidFill>
                <a:latin typeface="Arial" panose="020B0604020202020204" pitchFamily="34" charset="0"/>
                <a:cs typeface="Arial" panose="020B0604020202020204" pitchFamily="34" charset="0"/>
              </a:rPr>
              <a:t>culture</a:t>
            </a:r>
            <a:r>
              <a:rPr lang="cy-GB" altLang="en-US" dirty="0">
                <a:solidFill>
                  <a:srgbClr val="0070C0"/>
                </a:solidFill>
                <a:latin typeface="Arial" panose="020B0604020202020204" pitchFamily="34" charset="0"/>
                <a:cs typeface="Arial" panose="020B0604020202020204" pitchFamily="34" charset="0"/>
              </a:rPr>
              <a:t> </a:t>
            </a:r>
            <a:r>
              <a:rPr lang="cy-GB" altLang="en-US" dirty="0" err="1">
                <a:solidFill>
                  <a:srgbClr val="0070C0"/>
                </a:solidFill>
                <a:latin typeface="Arial" panose="020B0604020202020204" pitchFamily="34" charset="0"/>
                <a:cs typeface="Arial" panose="020B0604020202020204" pitchFamily="34" charset="0"/>
              </a:rPr>
              <a:t>where</a:t>
            </a:r>
            <a:r>
              <a:rPr lang="cy-GB" altLang="en-US" dirty="0">
                <a:solidFill>
                  <a:srgbClr val="0070C0"/>
                </a:solidFill>
                <a:latin typeface="Arial" panose="020B0604020202020204" pitchFamily="34" charset="0"/>
                <a:cs typeface="Arial" panose="020B0604020202020204" pitchFamily="34" charset="0"/>
              </a:rPr>
              <a:t> </a:t>
            </a:r>
            <a:r>
              <a:rPr lang="cy-GB" altLang="en-US" dirty="0" err="1">
                <a:solidFill>
                  <a:srgbClr val="0070C0"/>
                </a:solidFill>
                <a:latin typeface="Arial" panose="020B0604020202020204" pitchFamily="34" charset="0"/>
                <a:cs typeface="Arial" panose="020B0604020202020204" pitchFamily="34" charset="0"/>
              </a:rPr>
              <a:t>children</a:t>
            </a:r>
            <a:r>
              <a:rPr lang="cy-GB" altLang="en-US" dirty="0">
                <a:solidFill>
                  <a:srgbClr val="0070C0"/>
                </a:solidFill>
                <a:latin typeface="Arial" panose="020B0604020202020204" pitchFamily="34" charset="0"/>
                <a:cs typeface="Arial" panose="020B0604020202020204" pitchFamily="34" charset="0"/>
              </a:rPr>
              <a:t> </a:t>
            </a:r>
            <a:r>
              <a:rPr lang="cy-GB" altLang="en-US" dirty="0" err="1">
                <a:solidFill>
                  <a:srgbClr val="0070C0"/>
                </a:solidFill>
                <a:latin typeface="Arial" panose="020B0604020202020204" pitchFamily="34" charset="0"/>
                <a:cs typeface="Arial" panose="020B0604020202020204" pitchFamily="34" charset="0"/>
              </a:rPr>
              <a:t>talking</a:t>
            </a:r>
            <a:r>
              <a:rPr lang="cy-GB" altLang="en-US" dirty="0">
                <a:solidFill>
                  <a:srgbClr val="0070C0"/>
                </a:solidFill>
                <a:latin typeface="Arial" panose="020B0604020202020204" pitchFamily="34" charset="0"/>
                <a:cs typeface="Arial" panose="020B0604020202020204" pitchFamily="34" charset="0"/>
              </a:rPr>
              <a:t> and </a:t>
            </a:r>
            <a:r>
              <a:rPr lang="cy-GB" altLang="en-US" dirty="0" err="1">
                <a:solidFill>
                  <a:srgbClr val="0070C0"/>
                </a:solidFill>
                <a:latin typeface="Arial" panose="020B0604020202020204" pitchFamily="34" charset="0"/>
                <a:cs typeface="Arial" panose="020B0604020202020204" pitchFamily="34" charset="0"/>
              </a:rPr>
              <a:t>having</a:t>
            </a:r>
            <a:r>
              <a:rPr lang="cy-GB" altLang="en-US" dirty="0">
                <a:solidFill>
                  <a:srgbClr val="0070C0"/>
                </a:solidFill>
                <a:latin typeface="Arial" panose="020B0604020202020204" pitchFamily="34" charset="0"/>
                <a:cs typeface="Arial" panose="020B0604020202020204" pitchFamily="34" charset="0"/>
              </a:rPr>
              <a:t> </a:t>
            </a:r>
            <a:r>
              <a:rPr lang="cy-GB" altLang="en-US" dirty="0" err="1">
                <a:solidFill>
                  <a:srgbClr val="0070C0"/>
                </a:solidFill>
                <a:latin typeface="Arial" panose="020B0604020202020204" pitchFamily="34" charset="0"/>
                <a:cs typeface="Arial" panose="020B0604020202020204" pitchFamily="34" charset="0"/>
              </a:rPr>
              <a:t>conversations</a:t>
            </a:r>
            <a:r>
              <a:rPr lang="cy-GB" altLang="en-US" dirty="0">
                <a:solidFill>
                  <a:srgbClr val="0070C0"/>
                </a:solidFill>
                <a:latin typeface="Arial" panose="020B0604020202020204" pitchFamily="34" charset="0"/>
                <a:cs typeface="Arial" panose="020B0604020202020204" pitchFamily="34" charset="0"/>
              </a:rPr>
              <a:t> is </a:t>
            </a:r>
            <a:r>
              <a:rPr lang="cy-GB" altLang="en-US" dirty="0" err="1">
                <a:solidFill>
                  <a:srgbClr val="0070C0"/>
                </a:solidFill>
                <a:latin typeface="Arial" panose="020B0604020202020204" pitchFamily="34" charset="0"/>
                <a:cs typeface="Arial" panose="020B0604020202020204" pitchFamily="34" charset="0"/>
              </a:rPr>
              <a:t>highly</a:t>
            </a:r>
            <a:r>
              <a:rPr lang="cy-GB" altLang="en-US" dirty="0">
                <a:solidFill>
                  <a:srgbClr val="0070C0"/>
                </a:solidFill>
                <a:latin typeface="Arial" panose="020B0604020202020204" pitchFamily="34" charset="0"/>
                <a:cs typeface="Arial" panose="020B0604020202020204" pitchFamily="34" charset="0"/>
              </a:rPr>
              <a:t> </a:t>
            </a:r>
            <a:r>
              <a:rPr lang="cy-GB" altLang="en-US" dirty="0" err="1">
                <a:solidFill>
                  <a:srgbClr val="0070C0"/>
                </a:solidFill>
                <a:latin typeface="Arial" panose="020B0604020202020204" pitchFamily="34" charset="0"/>
                <a:cs typeface="Arial" panose="020B0604020202020204" pitchFamily="34" charset="0"/>
              </a:rPr>
              <a:t>valued</a:t>
            </a:r>
            <a:r>
              <a:rPr lang="cy-GB" altLang="en-US" dirty="0">
                <a:solidFill>
                  <a:srgbClr val="0070C0"/>
                </a:solidFill>
                <a:latin typeface="Arial" panose="020B0604020202020204" pitchFamily="34" charset="0"/>
                <a:cs typeface="Arial" panose="020B0604020202020204" pitchFamily="34" charset="0"/>
              </a:rPr>
              <a:t>;</a:t>
            </a:r>
          </a:p>
          <a:p>
            <a:pPr eaLnBrk="1" hangingPunct="1"/>
            <a:r>
              <a:rPr lang="cy-GB" altLang="en-US" dirty="0" err="1">
                <a:solidFill>
                  <a:srgbClr val="0070C0"/>
                </a:solidFill>
                <a:latin typeface="Arial" panose="020B0604020202020204" pitchFamily="34" charset="0"/>
                <a:cs typeface="Arial" panose="020B0604020202020204" pitchFamily="34" charset="0"/>
              </a:rPr>
              <a:t>Adults</a:t>
            </a:r>
            <a:r>
              <a:rPr lang="cy-GB" altLang="en-US" dirty="0">
                <a:solidFill>
                  <a:srgbClr val="0070C0"/>
                </a:solidFill>
                <a:latin typeface="Arial" panose="020B0604020202020204" pitchFamily="34" charset="0"/>
                <a:cs typeface="Arial" panose="020B0604020202020204" pitchFamily="34" charset="0"/>
              </a:rPr>
              <a:t> model ‘</a:t>
            </a:r>
            <a:r>
              <a:rPr lang="cy-GB" altLang="en-US" dirty="0" err="1">
                <a:solidFill>
                  <a:srgbClr val="0070C0"/>
                </a:solidFill>
                <a:latin typeface="Arial" panose="020B0604020202020204" pitchFamily="34" charset="0"/>
                <a:cs typeface="Arial" panose="020B0604020202020204" pitchFamily="34" charset="0"/>
              </a:rPr>
              <a:t>quality</a:t>
            </a:r>
            <a:r>
              <a:rPr lang="cy-GB" altLang="en-US" dirty="0">
                <a:solidFill>
                  <a:srgbClr val="0070C0"/>
                </a:solidFill>
                <a:latin typeface="Arial" panose="020B0604020202020204" pitchFamily="34" charset="0"/>
                <a:cs typeface="Arial" panose="020B0604020202020204" pitchFamily="34" charset="0"/>
              </a:rPr>
              <a:t> </a:t>
            </a:r>
            <a:r>
              <a:rPr lang="cy-GB" altLang="en-US" dirty="0" err="1">
                <a:solidFill>
                  <a:srgbClr val="0070C0"/>
                </a:solidFill>
                <a:latin typeface="Arial" panose="020B0604020202020204" pitchFamily="34" charset="0"/>
                <a:cs typeface="Arial" panose="020B0604020202020204" pitchFamily="34" charset="0"/>
              </a:rPr>
              <a:t>talk</a:t>
            </a:r>
            <a:r>
              <a:rPr lang="cy-GB" altLang="en-US" dirty="0">
                <a:solidFill>
                  <a:srgbClr val="0070C0"/>
                </a:solidFill>
                <a:latin typeface="Arial" panose="020B0604020202020204" pitchFamily="34" charset="0"/>
                <a:cs typeface="Arial" panose="020B0604020202020204" pitchFamily="34" charset="0"/>
              </a:rPr>
              <a:t>’.</a:t>
            </a:r>
          </a:p>
          <a:p>
            <a:pPr marL="0" indent="0" algn="r" eaLnBrk="1" hangingPunct="1">
              <a:buNone/>
            </a:pPr>
            <a:r>
              <a:rPr lang="cy-GB" altLang="en-US" sz="1600" dirty="0">
                <a:solidFill>
                  <a:srgbClr val="0070C0"/>
                </a:solidFill>
                <a:latin typeface="Arial" panose="020B0604020202020204" pitchFamily="34" charset="0"/>
                <a:cs typeface="Arial" panose="020B0604020202020204" pitchFamily="34" charset="0"/>
              </a:rPr>
              <a:t>(</a:t>
            </a:r>
            <a:r>
              <a:rPr lang="cy-GB" altLang="en-US" sz="1600" dirty="0" err="1">
                <a:solidFill>
                  <a:srgbClr val="0070C0"/>
                </a:solidFill>
                <a:latin typeface="Arial" panose="020B0604020202020204" pitchFamily="34" charset="0"/>
                <a:cs typeface="Arial" panose="020B0604020202020204" pitchFamily="34" charset="0"/>
              </a:rPr>
              <a:t>Atwal</a:t>
            </a:r>
            <a:r>
              <a:rPr lang="cy-GB" altLang="en-US" sz="1600" dirty="0">
                <a:solidFill>
                  <a:srgbClr val="0070C0"/>
                </a:solidFill>
                <a:latin typeface="Arial" panose="020B0604020202020204" pitchFamily="34" charset="0"/>
                <a:cs typeface="Arial" panose="020B0604020202020204" pitchFamily="34" charset="0"/>
              </a:rPr>
              <a:t>, 2019)</a:t>
            </a:r>
          </a:p>
        </p:txBody>
      </p:sp>
    </p:spTree>
    <p:extLst>
      <p:ext uri="{BB962C8B-B14F-4D97-AF65-F5344CB8AC3E}">
        <p14:creationId xmlns:p14="http://schemas.microsoft.com/office/powerpoint/2010/main" val="10711066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4"/>
          <p:cNvSpPr>
            <a:spLocks noGrp="1" noChangeArrowheads="1"/>
          </p:cNvSpPr>
          <p:nvPr>
            <p:ph type="title"/>
          </p:nvPr>
        </p:nvSpPr>
        <p:spPr>
          <a:xfrm>
            <a:off x="628650" y="365127"/>
            <a:ext cx="7886700" cy="687610"/>
          </a:xfrm>
        </p:spPr>
        <p:txBody>
          <a:bodyPr>
            <a:noAutofit/>
          </a:bodyPr>
          <a:lstStyle/>
          <a:p>
            <a:pPr eaLnBrk="1" hangingPunct="1"/>
            <a:br>
              <a:rPr lang="cy-GB" altLang="en-US" sz="4000" dirty="0">
                <a:latin typeface="Arial" panose="020B0604020202020204" pitchFamily="34" charset="0"/>
              </a:rPr>
            </a:br>
            <a:r>
              <a:rPr lang="cy-GB" altLang="en-US" sz="4000" dirty="0">
                <a:latin typeface="Arial" panose="020B0604020202020204" pitchFamily="34" charset="0"/>
              </a:rPr>
              <a:t>Trafodaeth grwpiau bach</a:t>
            </a:r>
            <a:br>
              <a:rPr lang="cy-GB" altLang="en-US" sz="4000" dirty="0">
                <a:latin typeface="Arial" panose="020B0604020202020204" pitchFamily="34" charset="0"/>
              </a:rPr>
            </a:br>
            <a:r>
              <a:rPr lang="cy-GB" altLang="en-US" sz="4000" dirty="0" err="1">
                <a:solidFill>
                  <a:srgbClr val="0070C0"/>
                </a:solidFill>
                <a:latin typeface="Arial" panose="020B0604020202020204" pitchFamily="34" charset="0"/>
              </a:rPr>
              <a:t>Small</a:t>
            </a:r>
            <a:r>
              <a:rPr lang="cy-GB" altLang="en-US" sz="4000" dirty="0">
                <a:solidFill>
                  <a:srgbClr val="0070C0"/>
                </a:solidFill>
                <a:latin typeface="Arial" panose="020B0604020202020204" pitchFamily="34" charset="0"/>
              </a:rPr>
              <a:t> </a:t>
            </a:r>
            <a:r>
              <a:rPr lang="cy-GB" altLang="en-US" sz="4000" dirty="0" err="1">
                <a:solidFill>
                  <a:srgbClr val="0070C0"/>
                </a:solidFill>
                <a:latin typeface="Arial" panose="020B0604020202020204" pitchFamily="34" charset="0"/>
              </a:rPr>
              <a:t>group</a:t>
            </a:r>
            <a:r>
              <a:rPr lang="cy-GB" altLang="en-US" sz="4000" dirty="0">
                <a:solidFill>
                  <a:srgbClr val="0070C0"/>
                </a:solidFill>
                <a:latin typeface="Arial" panose="020B0604020202020204" pitchFamily="34" charset="0"/>
              </a:rPr>
              <a:t> </a:t>
            </a:r>
            <a:r>
              <a:rPr lang="cy-GB" altLang="en-US" sz="4000" dirty="0" err="1">
                <a:solidFill>
                  <a:srgbClr val="0070C0"/>
                </a:solidFill>
                <a:latin typeface="Arial" panose="020B0604020202020204" pitchFamily="34" charset="0"/>
              </a:rPr>
              <a:t>discussion</a:t>
            </a:r>
            <a:endParaRPr lang="cy-GB" altLang="en-US" sz="4000" dirty="0">
              <a:solidFill>
                <a:srgbClr val="0070C0"/>
              </a:solidFill>
              <a:latin typeface="Arial" panose="020B0604020202020204" pitchFamily="34" charset="0"/>
            </a:endParaRPr>
          </a:p>
        </p:txBody>
      </p:sp>
      <p:sp>
        <p:nvSpPr>
          <p:cNvPr id="33795" name="Rectangle 5"/>
          <p:cNvSpPr>
            <a:spLocks noGrp="1" noChangeArrowheads="1"/>
          </p:cNvSpPr>
          <p:nvPr>
            <p:ph type="body" sz="half" idx="1"/>
          </p:nvPr>
        </p:nvSpPr>
        <p:spPr>
          <a:xfrm>
            <a:off x="179512" y="2060848"/>
            <a:ext cx="4316288" cy="3528740"/>
          </a:xfrm>
        </p:spPr>
        <p:txBody>
          <a:bodyPr>
            <a:normAutofit/>
          </a:bodyPr>
          <a:lstStyle/>
          <a:p>
            <a:pPr marL="0" indent="0">
              <a:buNone/>
            </a:pPr>
            <a:r>
              <a:rPr lang="cy-GB" altLang="en-US" dirty="0">
                <a:latin typeface="Arial" panose="020B0604020202020204" pitchFamily="34" charset="0"/>
                <a:cs typeface="Arial" panose="020B0604020202020204" pitchFamily="34" charset="0"/>
              </a:rPr>
              <a:t>Eich profiadau chi?</a:t>
            </a:r>
          </a:p>
        </p:txBody>
      </p:sp>
      <p:sp>
        <p:nvSpPr>
          <p:cNvPr id="33796" name="Rectangle 6"/>
          <p:cNvSpPr>
            <a:spLocks noGrp="1" noChangeArrowheads="1"/>
          </p:cNvSpPr>
          <p:nvPr>
            <p:ph type="body" sz="half" idx="2"/>
          </p:nvPr>
        </p:nvSpPr>
        <p:spPr>
          <a:xfrm>
            <a:off x="4648200" y="2060848"/>
            <a:ext cx="4495800" cy="4104456"/>
          </a:xfrm>
        </p:spPr>
        <p:txBody>
          <a:bodyPr>
            <a:noAutofit/>
          </a:bodyPr>
          <a:lstStyle/>
          <a:p>
            <a:pPr marL="0" indent="0">
              <a:buNone/>
            </a:pPr>
            <a:r>
              <a:rPr lang="en-GB" dirty="0">
                <a:solidFill>
                  <a:srgbClr val="0070C0"/>
                </a:solidFill>
                <a:latin typeface="Arial" panose="020B0604020202020204" pitchFamily="34" charset="0"/>
                <a:cs typeface="Arial" panose="020B0604020202020204" pitchFamily="34" charset="0"/>
              </a:rPr>
              <a:t>Your experiences?</a:t>
            </a:r>
          </a:p>
          <a:p>
            <a:pPr marL="0" indent="0" algn="r" eaLnBrk="1" hangingPunct="1">
              <a:buNone/>
            </a:pPr>
            <a:endParaRPr lang="cy-GB" altLang="en-US" sz="2000" dirty="0">
              <a:solidFill>
                <a:srgbClr val="0000FF"/>
              </a:solidFill>
            </a:endParaRPr>
          </a:p>
        </p:txBody>
      </p:sp>
    </p:spTree>
    <p:extLst>
      <p:ext uri="{BB962C8B-B14F-4D97-AF65-F5344CB8AC3E}">
        <p14:creationId xmlns:p14="http://schemas.microsoft.com/office/powerpoint/2010/main" val="42430157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4"/>
          <p:cNvSpPr>
            <a:spLocks noGrp="1" noChangeArrowheads="1"/>
          </p:cNvSpPr>
          <p:nvPr>
            <p:ph type="title"/>
          </p:nvPr>
        </p:nvSpPr>
        <p:spPr/>
        <p:txBody>
          <a:bodyPr>
            <a:noAutofit/>
          </a:bodyPr>
          <a:lstStyle/>
          <a:p>
            <a:pPr algn="ctr" eaLnBrk="1" hangingPunct="1"/>
            <a:r>
              <a:rPr lang="cy-GB" altLang="en-US" sz="4000" dirty="0">
                <a:latin typeface="Arial" panose="020B0604020202020204" pitchFamily="34" charset="0"/>
              </a:rPr>
              <a:t>Llafaredd ag adrodd stori</a:t>
            </a:r>
            <a:br>
              <a:rPr lang="cy-GB" altLang="en-US" sz="4000" dirty="0">
                <a:latin typeface="Arial" panose="020B0604020202020204" pitchFamily="34" charset="0"/>
              </a:rPr>
            </a:br>
            <a:r>
              <a:rPr lang="cy-GB" altLang="en-US" sz="4000" dirty="0">
                <a:solidFill>
                  <a:srgbClr val="0070C0"/>
                </a:solidFill>
                <a:latin typeface="Arial" panose="020B0604020202020204" pitchFamily="34" charset="0"/>
              </a:rPr>
              <a:t>Oracy </a:t>
            </a:r>
            <a:r>
              <a:rPr lang="cy-GB" altLang="en-US" sz="4000" dirty="0" err="1">
                <a:solidFill>
                  <a:srgbClr val="0070C0"/>
                </a:solidFill>
                <a:latin typeface="Arial" panose="020B0604020202020204" pitchFamily="34" charset="0"/>
              </a:rPr>
              <a:t>and</a:t>
            </a:r>
            <a:r>
              <a:rPr lang="cy-GB" altLang="en-US" sz="4000" dirty="0">
                <a:solidFill>
                  <a:srgbClr val="0070C0"/>
                </a:solidFill>
                <a:latin typeface="Arial" panose="020B0604020202020204" pitchFamily="34" charset="0"/>
              </a:rPr>
              <a:t> </a:t>
            </a:r>
            <a:r>
              <a:rPr lang="cy-GB" altLang="en-US" sz="4000" dirty="0" err="1">
                <a:solidFill>
                  <a:srgbClr val="0070C0"/>
                </a:solidFill>
                <a:latin typeface="Arial" panose="020B0604020202020204" pitchFamily="34" charset="0"/>
              </a:rPr>
              <a:t>storytelling</a:t>
            </a:r>
            <a:endParaRPr lang="cy-GB" altLang="en-US" sz="4000" dirty="0">
              <a:solidFill>
                <a:srgbClr val="0070C0"/>
              </a:solidFill>
              <a:latin typeface="Arial" panose="020B0604020202020204" pitchFamily="34" charset="0"/>
            </a:endParaRPr>
          </a:p>
        </p:txBody>
      </p:sp>
      <p:sp>
        <p:nvSpPr>
          <p:cNvPr id="33795" name="Rectangle 5"/>
          <p:cNvSpPr>
            <a:spLocks noGrp="1" noChangeArrowheads="1"/>
          </p:cNvSpPr>
          <p:nvPr>
            <p:ph type="body" sz="half" idx="1"/>
          </p:nvPr>
        </p:nvSpPr>
        <p:spPr>
          <a:xfrm>
            <a:off x="457200" y="2204864"/>
            <a:ext cx="4038600" cy="3384724"/>
          </a:xfrm>
        </p:spPr>
        <p:txBody>
          <a:bodyPr/>
          <a:lstStyle/>
          <a:p>
            <a:pPr eaLnBrk="1" hangingPunct="1"/>
            <a:r>
              <a:rPr lang="cy-GB" altLang="en-US" dirty="0">
                <a:latin typeface="Arial" panose="020B0604020202020204" pitchFamily="34" charset="0"/>
                <a:cs typeface="Arial" panose="020B0604020202020204" pitchFamily="34" charset="0"/>
              </a:rPr>
              <a:t>Rhannu profiadau;</a:t>
            </a:r>
          </a:p>
          <a:p>
            <a:pPr eaLnBrk="1" hangingPunct="1"/>
            <a:r>
              <a:rPr lang="cy-GB" altLang="en-US" dirty="0">
                <a:latin typeface="Arial" panose="020B0604020202020204" pitchFamily="34" charset="0"/>
                <a:cs typeface="Arial" panose="020B0604020202020204" pitchFamily="34" charset="0"/>
              </a:rPr>
              <a:t>Rhannu teimladau;</a:t>
            </a:r>
          </a:p>
          <a:p>
            <a:pPr eaLnBrk="1" hangingPunct="1"/>
            <a:r>
              <a:rPr lang="cy-GB" altLang="en-US" dirty="0">
                <a:latin typeface="Arial" panose="020B0604020202020204" pitchFamily="34" charset="0"/>
                <a:cs typeface="Arial" panose="020B0604020202020204" pitchFamily="34" charset="0"/>
              </a:rPr>
              <a:t>Traddodiad llafar;</a:t>
            </a:r>
          </a:p>
        </p:txBody>
      </p:sp>
      <p:sp>
        <p:nvSpPr>
          <p:cNvPr id="33796" name="Rectangle 6"/>
          <p:cNvSpPr>
            <a:spLocks noGrp="1" noChangeArrowheads="1"/>
          </p:cNvSpPr>
          <p:nvPr>
            <p:ph type="body" sz="half" idx="2"/>
          </p:nvPr>
        </p:nvSpPr>
        <p:spPr>
          <a:xfrm>
            <a:off x="4648200" y="2204864"/>
            <a:ext cx="4038600" cy="3384724"/>
          </a:xfrm>
        </p:spPr>
        <p:txBody>
          <a:bodyPr/>
          <a:lstStyle/>
          <a:p>
            <a:pPr eaLnBrk="1" hangingPunct="1"/>
            <a:r>
              <a:rPr lang="cy-GB" altLang="en-US" dirty="0" err="1">
                <a:solidFill>
                  <a:srgbClr val="0070C0"/>
                </a:solidFill>
                <a:latin typeface="Arial" panose="020B0604020202020204" pitchFamily="34" charset="0"/>
                <a:cs typeface="Arial" panose="020B0604020202020204" pitchFamily="34" charset="0"/>
              </a:rPr>
              <a:t>Sharing</a:t>
            </a:r>
            <a:r>
              <a:rPr lang="cy-GB" altLang="en-US" dirty="0">
                <a:solidFill>
                  <a:srgbClr val="0070C0"/>
                </a:solidFill>
                <a:latin typeface="Arial" panose="020B0604020202020204" pitchFamily="34" charset="0"/>
                <a:cs typeface="Arial" panose="020B0604020202020204" pitchFamily="34" charset="0"/>
              </a:rPr>
              <a:t> </a:t>
            </a:r>
            <a:r>
              <a:rPr lang="cy-GB" altLang="en-US" dirty="0" err="1">
                <a:solidFill>
                  <a:srgbClr val="0070C0"/>
                </a:solidFill>
                <a:latin typeface="Arial" panose="020B0604020202020204" pitchFamily="34" charset="0"/>
                <a:cs typeface="Arial" panose="020B0604020202020204" pitchFamily="34" charset="0"/>
              </a:rPr>
              <a:t>experiences</a:t>
            </a:r>
            <a:r>
              <a:rPr lang="cy-GB" altLang="en-US" dirty="0">
                <a:solidFill>
                  <a:srgbClr val="0070C0"/>
                </a:solidFill>
                <a:latin typeface="Arial" panose="020B0604020202020204" pitchFamily="34" charset="0"/>
                <a:cs typeface="Arial" panose="020B0604020202020204" pitchFamily="34" charset="0"/>
              </a:rPr>
              <a:t>;</a:t>
            </a:r>
          </a:p>
          <a:p>
            <a:pPr eaLnBrk="1" hangingPunct="1"/>
            <a:r>
              <a:rPr lang="cy-GB" altLang="en-US" dirty="0" err="1">
                <a:solidFill>
                  <a:srgbClr val="0070C0"/>
                </a:solidFill>
                <a:latin typeface="Arial" panose="020B0604020202020204" pitchFamily="34" charset="0"/>
                <a:cs typeface="Arial" panose="020B0604020202020204" pitchFamily="34" charset="0"/>
              </a:rPr>
              <a:t>Sharing</a:t>
            </a:r>
            <a:r>
              <a:rPr lang="cy-GB" altLang="en-US" dirty="0">
                <a:solidFill>
                  <a:srgbClr val="0070C0"/>
                </a:solidFill>
                <a:latin typeface="Arial" panose="020B0604020202020204" pitchFamily="34" charset="0"/>
                <a:cs typeface="Arial" panose="020B0604020202020204" pitchFamily="34" charset="0"/>
              </a:rPr>
              <a:t> </a:t>
            </a:r>
            <a:r>
              <a:rPr lang="cy-GB" altLang="en-US" dirty="0" err="1">
                <a:solidFill>
                  <a:srgbClr val="0070C0"/>
                </a:solidFill>
                <a:latin typeface="Arial" panose="020B0604020202020204" pitchFamily="34" charset="0"/>
                <a:cs typeface="Arial" panose="020B0604020202020204" pitchFamily="34" charset="0"/>
              </a:rPr>
              <a:t>feelings</a:t>
            </a:r>
            <a:r>
              <a:rPr lang="cy-GB" altLang="en-US" dirty="0">
                <a:solidFill>
                  <a:srgbClr val="0070C0"/>
                </a:solidFill>
                <a:latin typeface="Arial" panose="020B0604020202020204" pitchFamily="34" charset="0"/>
                <a:cs typeface="Arial" panose="020B0604020202020204" pitchFamily="34" charset="0"/>
              </a:rPr>
              <a:t>;</a:t>
            </a:r>
          </a:p>
          <a:p>
            <a:pPr eaLnBrk="1" hangingPunct="1"/>
            <a:r>
              <a:rPr lang="cy-GB" altLang="en-US" dirty="0" err="1">
                <a:solidFill>
                  <a:srgbClr val="0070C0"/>
                </a:solidFill>
                <a:latin typeface="Arial" panose="020B0604020202020204" pitchFamily="34" charset="0"/>
                <a:cs typeface="Arial" panose="020B0604020202020204" pitchFamily="34" charset="0"/>
              </a:rPr>
              <a:t>Oral</a:t>
            </a:r>
            <a:r>
              <a:rPr lang="cy-GB" altLang="en-US" dirty="0">
                <a:solidFill>
                  <a:srgbClr val="0070C0"/>
                </a:solidFill>
                <a:latin typeface="Arial" panose="020B0604020202020204" pitchFamily="34" charset="0"/>
                <a:cs typeface="Arial" panose="020B0604020202020204" pitchFamily="34" charset="0"/>
              </a:rPr>
              <a:t> </a:t>
            </a:r>
            <a:r>
              <a:rPr lang="cy-GB" altLang="en-US" dirty="0" err="1">
                <a:solidFill>
                  <a:srgbClr val="0070C0"/>
                </a:solidFill>
                <a:latin typeface="Arial" panose="020B0604020202020204" pitchFamily="34" charset="0"/>
                <a:cs typeface="Arial" panose="020B0604020202020204" pitchFamily="34" charset="0"/>
              </a:rPr>
              <a:t>tradition</a:t>
            </a:r>
            <a:r>
              <a:rPr lang="cy-GB" altLang="en-US" dirty="0">
                <a:solidFill>
                  <a:srgbClr val="0070C0"/>
                </a:solidFill>
                <a:latin typeface="Arial" panose="020B0604020202020204" pitchFamily="34" charset="0"/>
                <a:cs typeface="Arial" panose="020B0604020202020204" pitchFamily="34" charset="0"/>
              </a:rPr>
              <a:t>;</a:t>
            </a:r>
          </a:p>
          <a:p>
            <a:pPr eaLnBrk="1" hangingPunct="1"/>
            <a:endParaRPr lang="cy-GB" altLang="en-US" i="1" dirty="0"/>
          </a:p>
        </p:txBody>
      </p:sp>
    </p:spTree>
    <p:extLst>
      <p:ext uri="{BB962C8B-B14F-4D97-AF65-F5344CB8AC3E}">
        <p14:creationId xmlns:p14="http://schemas.microsoft.com/office/powerpoint/2010/main" val="84531165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4"/>
          <p:cNvSpPr>
            <a:spLocks noGrp="1" noChangeArrowheads="1"/>
          </p:cNvSpPr>
          <p:nvPr>
            <p:ph type="title"/>
          </p:nvPr>
        </p:nvSpPr>
        <p:spPr/>
        <p:txBody>
          <a:bodyPr>
            <a:noAutofit/>
          </a:bodyPr>
          <a:lstStyle/>
          <a:p>
            <a:pPr algn="ctr" eaLnBrk="1" hangingPunct="1"/>
            <a:r>
              <a:rPr lang="cy-GB" altLang="en-US" sz="4000" dirty="0">
                <a:latin typeface="Arial" panose="020B0604020202020204" pitchFamily="34" charset="0"/>
              </a:rPr>
              <a:t>Llafaredd ag adrodd stori</a:t>
            </a:r>
            <a:br>
              <a:rPr lang="cy-GB" altLang="en-US" sz="4000" dirty="0">
                <a:latin typeface="Arial" panose="020B0604020202020204" pitchFamily="34" charset="0"/>
              </a:rPr>
            </a:br>
            <a:r>
              <a:rPr lang="cy-GB" altLang="en-US" sz="4000" dirty="0">
                <a:solidFill>
                  <a:srgbClr val="0070C0"/>
                </a:solidFill>
                <a:latin typeface="Arial" panose="020B0604020202020204" pitchFamily="34" charset="0"/>
              </a:rPr>
              <a:t>Oracy </a:t>
            </a:r>
            <a:r>
              <a:rPr lang="cy-GB" altLang="en-US" sz="4000" dirty="0" err="1">
                <a:solidFill>
                  <a:srgbClr val="0070C0"/>
                </a:solidFill>
                <a:latin typeface="Arial" panose="020B0604020202020204" pitchFamily="34" charset="0"/>
              </a:rPr>
              <a:t>and</a:t>
            </a:r>
            <a:r>
              <a:rPr lang="cy-GB" altLang="en-US" sz="4000" dirty="0">
                <a:solidFill>
                  <a:srgbClr val="0070C0"/>
                </a:solidFill>
                <a:latin typeface="Arial" panose="020B0604020202020204" pitchFamily="34" charset="0"/>
              </a:rPr>
              <a:t> </a:t>
            </a:r>
            <a:r>
              <a:rPr lang="cy-GB" altLang="en-US" sz="4000" dirty="0" err="1">
                <a:solidFill>
                  <a:srgbClr val="0070C0"/>
                </a:solidFill>
                <a:latin typeface="Arial" panose="020B0604020202020204" pitchFamily="34" charset="0"/>
              </a:rPr>
              <a:t>storytelling</a:t>
            </a:r>
            <a:endParaRPr lang="cy-GB" altLang="en-US" sz="4000" dirty="0">
              <a:solidFill>
                <a:srgbClr val="0070C0"/>
              </a:solidFill>
              <a:latin typeface="Arial" panose="020B0604020202020204" pitchFamily="34" charset="0"/>
            </a:endParaRPr>
          </a:p>
        </p:txBody>
      </p:sp>
      <p:sp>
        <p:nvSpPr>
          <p:cNvPr id="33795" name="Rectangle 5"/>
          <p:cNvSpPr>
            <a:spLocks noGrp="1" noChangeArrowheads="1"/>
          </p:cNvSpPr>
          <p:nvPr>
            <p:ph type="body" sz="half" idx="1"/>
          </p:nvPr>
        </p:nvSpPr>
        <p:spPr>
          <a:xfrm>
            <a:off x="457200" y="2204864"/>
            <a:ext cx="4038600" cy="3384724"/>
          </a:xfrm>
        </p:spPr>
        <p:txBody>
          <a:bodyPr/>
          <a:lstStyle/>
          <a:p>
            <a:pPr eaLnBrk="1" hangingPunct="1"/>
            <a:r>
              <a:rPr lang="cy-GB" altLang="en-US" dirty="0">
                <a:latin typeface="Arial" panose="020B0604020202020204" pitchFamily="34" charset="0"/>
                <a:cs typeface="Arial" panose="020B0604020202020204" pitchFamily="34" charset="0"/>
              </a:rPr>
              <a:t>Storïau’n datblygu ac ymestyn;</a:t>
            </a:r>
          </a:p>
          <a:p>
            <a:pPr eaLnBrk="1" hangingPunct="1"/>
            <a:r>
              <a:rPr lang="cy-GB" altLang="en-US" dirty="0">
                <a:latin typeface="Arial" panose="020B0604020202020204" pitchFamily="34" charset="0"/>
                <a:cs typeface="Arial" panose="020B0604020202020204" pitchFamily="34" charset="0"/>
              </a:rPr>
              <a:t>Clywed iaith lafar;</a:t>
            </a:r>
          </a:p>
          <a:p>
            <a:pPr eaLnBrk="1" hangingPunct="1"/>
            <a:r>
              <a:rPr lang="cy-GB" altLang="en-US" dirty="0">
                <a:latin typeface="Arial" panose="020B0604020202020204" pitchFamily="34" charset="0"/>
                <a:cs typeface="Arial" panose="020B0604020202020204" pitchFamily="34" charset="0"/>
              </a:rPr>
              <a:t>Rheolau gramadeg.</a:t>
            </a:r>
          </a:p>
        </p:txBody>
      </p:sp>
      <p:sp>
        <p:nvSpPr>
          <p:cNvPr id="33796" name="Rectangle 6"/>
          <p:cNvSpPr>
            <a:spLocks noGrp="1" noChangeArrowheads="1"/>
          </p:cNvSpPr>
          <p:nvPr>
            <p:ph type="body" sz="half" idx="2"/>
          </p:nvPr>
        </p:nvSpPr>
        <p:spPr>
          <a:xfrm>
            <a:off x="4648200" y="2204864"/>
            <a:ext cx="4038600" cy="3384724"/>
          </a:xfrm>
        </p:spPr>
        <p:txBody>
          <a:bodyPr/>
          <a:lstStyle/>
          <a:p>
            <a:pPr eaLnBrk="1" hangingPunct="1"/>
            <a:r>
              <a:rPr lang="cy-GB" altLang="en-US" dirty="0">
                <a:solidFill>
                  <a:srgbClr val="0070C0"/>
                </a:solidFill>
                <a:latin typeface="Arial" panose="020B0604020202020204" pitchFamily="34" charset="0"/>
                <a:cs typeface="Arial" panose="020B0604020202020204" pitchFamily="34" charset="0"/>
              </a:rPr>
              <a:t>Stories develop and </a:t>
            </a:r>
            <a:r>
              <a:rPr lang="cy-GB" altLang="en-US" dirty="0" err="1">
                <a:solidFill>
                  <a:srgbClr val="0070C0"/>
                </a:solidFill>
                <a:latin typeface="Arial" panose="020B0604020202020204" pitchFamily="34" charset="0"/>
                <a:cs typeface="Arial" panose="020B0604020202020204" pitchFamily="34" charset="0"/>
              </a:rPr>
              <a:t>expand</a:t>
            </a:r>
            <a:r>
              <a:rPr lang="cy-GB" altLang="en-US" dirty="0">
                <a:solidFill>
                  <a:srgbClr val="0070C0"/>
                </a:solidFill>
                <a:latin typeface="Arial" panose="020B0604020202020204" pitchFamily="34" charset="0"/>
                <a:cs typeface="Arial" panose="020B0604020202020204" pitchFamily="34" charset="0"/>
              </a:rPr>
              <a:t>;</a:t>
            </a:r>
          </a:p>
          <a:p>
            <a:pPr eaLnBrk="1" hangingPunct="1"/>
            <a:r>
              <a:rPr lang="cy-GB" altLang="en-US" dirty="0">
                <a:solidFill>
                  <a:srgbClr val="0070C0"/>
                </a:solidFill>
                <a:latin typeface="Arial" panose="020B0604020202020204" pitchFamily="34" charset="0"/>
                <a:cs typeface="Arial" panose="020B0604020202020204" pitchFamily="34" charset="0"/>
              </a:rPr>
              <a:t>Hearing </a:t>
            </a:r>
            <a:r>
              <a:rPr lang="cy-GB" altLang="en-US" dirty="0" err="1">
                <a:solidFill>
                  <a:srgbClr val="0070C0"/>
                </a:solidFill>
                <a:latin typeface="Arial" panose="020B0604020202020204" pitchFamily="34" charset="0"/>
                <a:cs typeface="Arial" panose="020B0604020202020204" pitchFamily="34" charset="0"/>
              </a:rPr>
              <a:t>oral</a:t>
            </a:r>
            <a:r>
              <a:rPr lang="cy-GB" altLang="en-US" dirty="0">
                <a:solidFill>
                  <a:srgbClr val="0070C0"/>
                </a:solidFill>
                <a:latin typeface="Arial" panose="020B0604020202020204" pitchFamily="34" charset="0"/>
                <a:cs typeface="Arial" panose="020B0604020202020204" pitchFamily="34" charset="0"/>
              </a:rPr>
              <a:t> </a:t>
            </a:r>
            <a:r>
              <a:rPr lang="cy-GB" altLang="en-US" dirty="0" err="1">
                <a:solidFill>
                  <a:srgbClr val="0070C0"/>
                </a:solidFill>
                <a:latin typeface="Arial" panose="020B0604020202020204" pitchFamily="34" charset="0"/>
                <a:cs typeface="Arial" panose="020B0604020202020204" pitchFamily="34" charset="0"/>
              </a:rPr>
              <a:t>language</a:t>
            </a:r>
            <a:r>
              <a:rPr lang="cy-GB" altLang="en-US" dirty="0">
                <a:solidFill>
                  <a:srgbClr val="0070C0"/>
                </a:solidFill>
                <a:latin typeface="Arial" panose="020B0604020202020204" pitchFamily="34" charset="0"/>
                <a:cs typeface="Arial" panose="020B0604020202020204" pitchFamily="34" charset="0"/>
              </a:rPr>
              <a:t>;</a:t>
            </a:r>
          </a:p>
          <a:p>
            <a:pPr eaLnBrk="1" hangingPunct="1"/>
            <a:r>
              <a:rPr lang="cy-GB" altLang="en-US" dirty="0">
                <a:solidFill>
                  <a:srgbClr val="0070C0"/>
                </a:solidFill>
                <a:latin typeface="Arial" panose="020B0604020202020204" pitchFamily="34" charset="0"/>
                <a:cs typeface="Arial" panose="020B0604020202020204" pitchFamily="34" charset="0"/>
              </a:rPr>
              <a:t>Rules of </a:t>
            </a:r>
            <a:r>
              <a:rPr lang="cy-GB" altLang="en-US" dirty="0" err="1">
                <a:solidFill>
                  <a:srgbClr val="0070C0"/>
                </a:solidFill>
                <a:latin typeface="Arial" panose="020B0604020202020204" pitchFamily="34" charset="0"/>
                <a:cs typeface="Arial" panose="020B0604020202020204" pitchFamily="34" charset="0"/>
              </a:rPr>
              <a:t>grammar</a:t>
            </a:r>
            <a:r>
              <a:rPr lang="cy-GB" altLang="en-US" dirty="0">
                <a:solidFill>
                  <a:srgbClr val="0070C0"/>
                </a:solidFill>
                <a:latin typeface="Arial" panose="020B0604020202020204" pitchFamily="34" charset="0"/>
                <a:cs typeface="Arial" panose="020B0604020202020204" pitchFamily="34" charset="0"/>
              </a:rPr>
              <a:t>.</a:t>
            </a:r>
          </a:p>
          <a:p>
            <a:pPr eaLnBrk="1" hangingPunct="1"/>
            <a:endParaRPr lang="cy-GB" altLang="en-US" i="1" dirty="0"/>
          </a:p>
        </p:txBody>
      </p:sp>
    </p:spTree>
    <p:extLst>
      <p:ext uri="{BB962C8B-B14F-4D97-AF65-F5344CB8AC3E}">
        <p14:creationId xmlns:p14="http://schemas.microsoft.com/office/powerpoint/2010/main" val="94195139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0" y="274638"/>
            <a:ext cx="9144000" cy="994122"/>
          </a:xfrm>
        </p:spPr>
        <p:txBody>
          <a:bodyPr>
            <a:normAutofit fontScale="90000"/>
          </a:bodyPr>
          <a:lstStyle/>
          <a:p>
            <a:pPr algn="ctr" eaLnBrk="1" hangingPunct="1"/>
            <a:r>
              <a:rPr lang="en-GB" altLang="en-US" b="1" dirty="0">
                <a:latin typeface="Arial" panose="020B0604020202020204" pitchFamily="34" charset="0"/>
              </a:rPr>
              <a:t>  </a:t>
            </a:r>
            <a:r>
              <a:rPr lang="en-GB" altLang="en-US" dirty="0" err="1">
                <a:latin typeface="Arial" panose="020B0604020202020204" pitchFamily="34" charset="0"/>
                <a:cs typeface="Arial" panose="020B0604020202020204" pitchFamily="34" charset="0"/>
              </a:rPr>
              <a:t>Fframweithiau</a:t>
            </a:r>
            <a:r>
              <a:rPr lang="en-GB" altLang="en-US" dirty="0">
                <a:latin typeface="Arial" panose="020B0604020202020204" pitchFamily="34" charset="0"/>
                <a:cs typeface="Arial" panose="020B0604020202020204" pitchFamily="34" charset="0"/>
              </a:rPr>
              <a:t> Llythrennedd a </a:t>
            </a:r>
            <a:r>
              <a:rPr lang="en-GB" altLang="en-US" dirty="0" err="1">
                <a:latin typeface="Arial" panose="020B0604020202020204" pitchFamily="34" charset="0"/>
                <a:cs typeface="Arial" panose="020B0604020202020204" pitchFamily="34" charset="0"/>
              </a:rPr>
              <a:t>Rhifedd</a:t>
            </a:r>
            <a:br>
              <a:rPr lang="en-GB" altLang="en-US" dirty="0">
                <a:latin typeface="Arial" panose="020B0604020202020204" pitchFamily="34" charset="0"/>
                <a:cs typeface="Arial" panose="020B0604020202020204" pitchFamily="34" charset="0"/>
              </a:rPr>
            </a:br>
            <a:r>
              <a:rPr lang="en-GB" altLang="en-US" dirty="0">
                <a:latin typeface="Arial" panose="020B0604020202020204" pitchFamily="34" charset="0"/>
                <a:cs typeface="Arial" panose="020B0604020202020204" pitchFamily="34" charset="0"/>
              </a:rPr>
              <a:t>    </a:t>
            </a:r>
            <a:r>
              <a:rPr lang="en-GB" altLang="en-US" dirty="0">
                <a:solidFill>
                  <a:srgbClr val="0070C0"/>
                </a:solidFill>
                <a:latin typeface="Arial" panose="020B0604020202020204" pitchFamily="34" charset="0"/>
                <a:cs typeface="Arial" panose="020B0604020202020204" pitchFamily="34" charset="0"/>
              </a:rPr>
              <a:t>Literacy and Numeracy Framework</a:t>
            </a:r>
          </a:p>
        </p:txBody>
      </p:sp>
      <p:sp>
        <p:nvSpPr>
          <p:cNvPr id="10243" name="Rectangle 3"/>
          <p:cNvSpPr>
            <a:spLocks noGrp="1" noChangeArrowheads="1"/>
          </p:cNvSpPr>
          <p:nvPr>
            <p:ph sz="half" idx="1"/>
          </p:nvPr>
        </p:nvSpPr>
        <p:spPr>
          <a:xfrm>
            <a:off x="251520" y="1700809"/>
            <a:ext cx="4244280" cy="4248472"/>
          </a:xfrm>
        </p:spPr>
        <p:txBody>
          <a:bodyPr>
            <a:normAutofit/>
          </a:bodyPr>
          <a:lstStyle/>
          <a:p>
            <a:pPr>
              <a:buFontTx/>
              <a:buChar char="-"/>
            </a:pPr>
            <a:r>
              <a:rPr lang="en-GB" altLang="en-US" dirty="0" err="1">
                <a:latin typeface="Arial" panose="020B0604020202020204" pitchFamily="34" charset="0"/>
                <a:cs typeface="Arial" panose="020B0604020202020204" pitchFamily="34" charset="0"/>
              </a:rPr>
              <a:t>Cefnogi</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ysgolion</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i</a:t>
            </a:r>
            <a:r>
              <a:rPr lang="en-GB" altLang="en-US" dirty="0">
                <a:latin typeface="Arial" panose="020B0604020202020204" pitchFamily="34" charset="0"/>
                <a:cs typeface="Arial" panose="020B0604020202020204" pitchFamily="34" charset="0"/>
              </a:rPr>
              <a:t> </a:t>
            </a:r>
          </a:p>
          <a:p>
            <a:pPr marL="0" indent="0">
              <a:buNone/>
            </a:pP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ymgorffori</a:t>
            </a:r>
            <a:r>
              <a:rPr lang="en-GB" altLang="en-US" dirty="0">
                <a:latin typeface="Arial" panose="020B0604020202020204" pitchFamily="34" charset="0"/>
                <a:cs typeface="Arial" panose="020B0604020202020204" pitchFamily="34" charset="0"/>
              </a:rPr>
              <a:t> </a:t>
            </a:r>
          </a:p>
          <a:p>
            <a:pPr marL="0" indent="0">
              <a:buNone/>
            </a:pP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llythrennedd</a:t>
            </a:r>
            <a:r>
              <a:rPr lang="en-GB" altLang="en-US" dirty="0">
                <a:latin typeface="Arial" panose="020B0604020202020204" pitchFamily="34" charset="0"/>
                <a:cs typeface="Arial" panose="020B0604020202020204" pitchFamily="34" charset="0"/>
              </a:rPr>
              <a:t> a </a:t>
            </a:r>
            <a:r>
              <a:rPr lang="en-GB" altLang="en-US" dirty="0" err="1">
                <a:latin typeface="Arial" panose="020B0604020202020204" pitchFamily="34" charset="0"/>
                <a:cs typeface="Arial" panose="020B0604020202020204" pitchFamily="34" charset="0"/>
              </a:rPr>
              <a:t>rhifedd</a:t>
            </a:r>
            <a:r>
              <a:rPr lang="en-GB" altLang="en-US" dirty="0">
                <a:latin typeface="Arial" panose="020B0604020202020204" pitchFamily="34" charset="0"/>
                <a:cs typeface="Arial" panose="020B0604020202020204" pitchFamily="34" charset="0"/>
              </a:rPr>
              <a:t>     </a:t>
            </a:r>
          </a:p>
          <a:p>
            <a:pPr marL="0" indent="0">
              <a:buNone/>
            </a:pP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yn</a:t>
            </a:r>
            <a:r>
              <a:rPr lang="en-GB" altLang="en-US" dirty="0">
                <a:latin typeface="Arial" panose="020B0604020202020204" pitchFamily="34" charset="0"/>
                <a:cs typeface="Arial" panose="020B0604020202020204" pitchFamily="34" charset="0"/>
              </a:rPr>
              <a:t> y </a:t>
            </a:r>
            <a:r>
              <a:rPr lang="en-GB" altLang="en-US" dirty="0" err="1">
                <a:latin typeface="Arial" panose="020B0604020202020204" pitchFamily="34" charset="0"/>
                <a:cs typeface="Arial" panose="020B0604020202020204" pitchFamily="34" charset="0"/>
              </a:rPr>
              <a:t>cwricwlwm</a:t>
            </a:r>
            <a:r>
              <a:rPr lang="en-GB" altLang="en-US" dirty="0">
                <a:latin typeface="Arial" panose="020B0604020202020204" pitchFamily="34" charset="0"/>
                <a:cs typeface="Arial" panose="020B0604020202020204" pitchFamily="34" charset="0"/>
              </a:rPr>
              <a:t>;</a:t>
            </a:r>
          </a:p>
          <a:p>
            <a:pPr>
              <a:buFontTx/>
              <a:buChar char="-"/>
            </a:pPr>
            <a:r>
              <a:rPr lang="en-GB" altLang="en-US" dirty="0">
                <a:latin typeface="Arial" panose="020B0604020202020204" pitchFamily="34" charset="0"/>
                <a:cs typeface="Arial" panose="020B0604020202020204" pitchFamily="34" charset="0"/>
              </a:rPr>
              <a:t>Codi </a:t>
            </a:r>
            <a:r>
              <a:rPr lang="en-GB" altLang="en-US" dirty="0" err="1">
                <a:latin typeface="Arial" panose="020B0604020202020204" pitchFamily="34" charset="0"/>
                <a:cs typeface="Arial" panose="020B0604020202020204" pitchFamily="34" charset="0"/>
              </a:rPr>
              <a:t>safonau</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llythrennedd</a:t>
            </a:r>
            <a:r>
              <a:rPr lang="en-GB" altLang="en-US" dirty="0">
                <a:latin typeface="Arial" panose="020B0604020202020204" pitchFamily="34" charset="0"/>
                <a:cs typeface="Arial" panose="020B0604020202020204" pitchFamily="34" charset="0"/>
              </a:rPr>
              <a:t>;</a:t>
            </a:r>
          </a:p>
          <a:p>
            <a:pPr>
              <a:buFontTx/>
              <a:buChar char="-"/>
            </a:pPr>
            <a:r>
              <a:rPr lang="en-GB" altLang="en-US" dirty="0" err="1">
                <a:latin typeface="Arial" panose="020B0604020202020204" pitchFamily="34" charset="0"/>
                <a:cs typeface="Arial" panose="020B0604020202020204" pitchFamily="34" charset="0"/>
              </a:rPr>
              <a:t>Helpu</a:t>
            </a:r>
            <a:r>
              <a:rPr lang="en-GB" altLang="en-US" dirty="0">
                <a:latin typeface="Arial" panose="020B0604020202020204" pitchFamily="34" charset="0"/>
                <a:cs typeface="Arial" panose="020B0604020202020204" pitchFamily="34" charset="0"/>
              </a:rPr>
              <a:t> plant </a:t>
            </a:r>
            <a:r>
              <a:rPr lang="en-GB" altLang="en-US" dirty="0" err="1">
                <a:latin typeface="Arial" panose="020B0604020202020204" pitchFamily="34" charset="0"/>
                <a:cs typeface="Arial" panose="020B0604020202020204" pitchFamily="34" charset="0"/>
              </a:rPr>
              <a:t>i</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gyflawni</a:t>
            </a:r>
            <a:r>
              <a:rPr lang="en-GB" altLang="en-US" dirty="0">
                <a:latin typeface="Arial" panose="020B0604020202020204" pitchFamily="34" charset="0"/>
                <a:cs typeface="Arial" panose="020B0604020202020204" pitchFamily="34" charset="0"/>
              </a:rPr>
              <a:t>   </a:t>
            </a:r>
          </a:p>
          <a:p>
            <a:pPr marL="0" indent="0">
              <a:buNone/>
            </a:pP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eu</a:t>
            </a:r>
            <a:r>
              <a:rPr lang="en-GB" altLang="en-US" dirty="0">
                <a:latin typeface="Arial" panose="020B0604020202020204" pitchFamily="34" charset="0"/>
                <a:cs typeface="Arial" panose="020B0604020202020204" pitchFamily="34" charset="0"/>
              </a:rPr>
              <a:t> </a:t>
            </a:r>
            <a:r>
              <a:rPr lang="en-GB" altLang="en-US" dirty="0" err="1">
                <a:latin typeface="Arial" panose="020B0604020202020204" pitchFamily="34" charset="0"/>
                <a:cs typeface="Arial" panose="020B0604020202020204" pitchFamily="34" charset="0"/>
              </a:rPr>
              <a:t>potensial</a:t>
            </a:r>
            <a:r>
              <a:rPr lang="en-GB" altLang="en-US" dirty="0">
                <a:latin typeface="Arial" panose="020B0604020202020204" pitchFamily="34" charset="0"/>
                <a:cs typeface="Arial" panose="020B0604020202020204" pitchFamily="34" charset="0"/>
              </a:rPr>
              <a:t>.</a:t>
            </a:r>
          </a:p>
          <a:p>
            <a:pPr marL="0" indent="0">
              <a:buNone/>
            </a:pPr>
            <a:endParaRPr lang="en-GB" altLang="en-US" dirty="0"/>
          </a:p>
        </p:txBody>
      </p:sp>
      <p:sp>
        <p:nvSpPr>
          <p:cNvPr id="2" name="Content Placeholder 1"/>
          <p:cNvSpPr>
            <a:spLocks noGrp="1"/>
          </p:cNvSpPr>
          <p:nvPr>
            <p:ph sz="half" idx="2"/>
          </p:nvPr>
        </p:nvSpPr>
        <p:spPr>
          <a:xfrm>
            <a:off x="4648200" y="1700808"/>
            <a:ext cx="4388296" cy="4248472"/>
          </a:xfrm>
        </p:spPr>
        <p:txBody>
          <a:bodyPr>
            <a:normAutofit/>
          </a:bodyPr>
          <a:lstStyle/>
          <a:p>
            <a:pPr>
              <a:buFontTx/>
              <a:buChar char="-"/>
            </a:pPr>
            <a:r>
              <a:rPr lang="en-GB" altLang="en-US" dirty="0">
                <a:solidFill>
                  <a:srgbClr val="0070C0"/>
                </a:solidFill>
                <a:latin typeface="Arial" panose="020B0604020202020204" pitchFamily="34" charset="0"/>
                <a:cs typeface="Arial" panose="020B0604020202020204" pitchFamily="34" charset="0"/>
              </a:rPr>
              <a:t>Support schools to embed literacy and numeracy in the curriculum;</a:t>
            </a:r>
          </a:p>
          <a:p>
            <a:pPr>
              <a:buFontTx/>
              <a:buChar char="-"/>
            </a:pPr>
            <a:r>
              <a:rPr lang="en-GB" altLang="en-US" dirty="0">
                <a:solidFill>
                  <a:srgbClr val="0070C0"/>
                </a:solidFill>
                <a:latin typeface="Arial" panose="020B0604020202020204" pitchFamily="34" charset="0"/>
                <a:cs typeface="Arial" panose="020B0604020202020204" pitchFamily="34" charset="0"/>
              </a:rPr>
              <a:t>Raise literacy standards;</a:t>
            </a:r>
          </a:p>
          <a:p>
            <a:pPr>
              <a:buFontTx/>
              <a:buChar char="-"/>
            </a:pPr>
            <a:r>
              <a:rPr lang="en-GB" altLang="en-US" dirty="0">
                <a:solidFill>
                  <a:srgbClr val="0070C0"/>
                </a:solidFill>
                <a:latin typeface="Arial" panose="020B0604020202020204" pitchFamily="34" charset="0"/>
                <a:cs typeface="Arial" panose="020B0604020202020204" pitchFamily="34" charset="0"/>
              </a:rPr>
              <a:t>Helping children to  </a:t>
            </a:r>
          </a:p>
          <a:p>
            <a:pPr marL="0" indent="0">
              <a:buNone/>
            </a:pPr>
            <a:r>
              <a:rPr lang="en-GB" altLang="en-US" dirty="0">
                <a:solidFill>
                  <a:srgbClr val="0070C0"/>
                </a:solidFill>
                <a:latin typeface="Arial" panose="020B0604020202020204" pitchFamily="34" charset="0"/>
                <a:cs typeface="Arial" panose="020B0604020202020204" pitchFamily="34" charset="0"/>
              </a:rPr>
              <a:t>   achieve their </a:t>
            </a:r>
          </a:p>
          <a:p>
            <a:pPr marL="0" indent="0">
              <a:buNone/>
            </a:pPr>
            <a:r>
              <a:rPr lang="en-GB" altLang="en-US" dirty="0">
                <a:solidFill>
                  <a:srgbClr val="0070C0"/>
                </a:solidFill>
                <a:latin typeface="Arial" panose="020B0604020202020204" pitchFamily="34" charset="0"/>
                <a:cs typeface="Arial" panose="020B0604020202020204" pitchFamily="34" charset="0"/>
              </a:rPr>
              <a:t>   potential.</a:t>
            </a:r>
          </a:p>
          <a:p>
            <a:pPr>
              <a:defRPr/>
            </a:pPr>
            <a:endParaRPr lang="en-GB" dirty="0">
              <a:solidFill>
                <a:srgbClr val="0070C0"/>
              </a:solidFill>
            </a:endParaRPr>
          </a:p>
        </p:txBody>
      </p:sp>
      <p:sp>
        <p:nvSpPr>
          <p:cNvPr id="10245" name="Slide Number Placeholder 5"/>
          <p:cNvSpPr>
            <a:spLocks noGrp="1"/>
          </p:cNvSpPr>
          <p:nvPr>
            <p:ph type="sldNum" sz="quarter" idx="12"/>
          </p:nvPr>
        </p:nvSpPr>
        <p:spPr>
          <a:xfrm>
            <a:off x="6457950" y="6356351"/>
            <a:ext cx="2057400" cy="36512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spcBef>
                <a:spcPct val="0"/>
              </a:spcBef>
              <a:buFontTx/>
              <a:buNone/>
              <a:defRPr/>
            </a:pPr>
            <a:fld id="{6A8CBF47-CD5C-4D4C-8BC8-D49EA6405D47}" type="slidenum">
              <a:rPr lang="en-US" smtClean="0"/>
              <a:pPr eaLnBrk="1" hangingPunct="1">
                <a:spcBef>
                  <a:spcPct val="0"/>
                </a:spcBef>
                <a:buFontTx/>
                <a:buNone/>
                <a:defRPr/>
              </a:pPr>
              <a:t>40</a:t>
            </a:fld>
            <a:endParaRPr lang="en-GB" altLang="en-US" sz="1400">
              <a:ea typeface="ＭＳ Ｐゴシック" pitchFamily="34" charset="-128"/>
            </a:endParaRPr>
          </a:p>
        </p:txBody>
      </p:sp>
    </p:spTree>
    <p:extLst>
      <p:ext uri="{BB962C8B-B14F-4D97-AF65-F5344CB8AC3E}">
        <p14:creationId xmlns:p14="http://schemas.microsoft.com/office/powerpoint/2010/main" val="105781261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a:extLst>
              <a:ext uri="{FF2B5EF4-FFF2-40B4-BE49-F238E27FC236}">
                <a16:creationId xmlns:a16="http://schemas.microsoft.com/office/drawing/2014/main" id="{B075643B-3185-7906-1A75-9548B29377CC}"/>
              </a:ext>
            </a:extLst>
          </p:cNvPr>
          <p:cNvPicPr>
            <a:picLocks noGrp="1" noChangeAspect="1"/>
          </p:cNvPicPr>
          <p:nvPr>
            <p:ph sz="half" idx="1"/>
          </p:nvPr>
        </p:nvPicPr>
        <p:blipFill>
          <a:blip r:embed="rId3"/>
          <a:stretch>
            <a:fillRect/>
          </a:stretch>
        </p:blipFill>
        <p:spPr>
          <a:xfrm>
            <a:off x="628650" y="908721"/>
            <a:ext cx="3583309" cy="4104456"/>
          </a:xfrm>
          <a:prstGeom prst="rect">
            <a:avLst/>
          </a:prstGeom>
        </p:spPr>
      </p:pic>
      <p:sp>
        <p:nvSpPr>
          <p:cNvPr id="3" name="Content Placeholder 2">
            <a:extLst>
              <a:ext uri="{FF2B5EF4-FFF2-40B4-BE49-F238E27FC236}">
                <a16:creationId xmlns:a16="http://schemas.microsoft.com/office/drawing/2014/main" id="{6AC6DABB-B5DF-35C8-55BE-96B018A2A2A9}"/>
              </a:ext>
            </a:extLst>
          </p:cNvPr>
          <p:cNvSpPr>
            <a:spLocks noGrp="1"/>
          </p:cNvSpPr>
          <p:nvPr>
            <p:ph sz="half" idx="2"/>
          </p:nvPr>
        </p:nvSpPr>
        <p:spPr>
          <a:xfrm>
            <a:off x="4427984" y="1825625"/>
            <a:ext cx="4608512" cy="4351338"/>
          </a:xfrm>
        </p:spPr>
        <p:txBody>
          <a:bodyPr>
            <a:normAutofit/>
          </a:bodyPr>
          <a:lstStyle/>
          <a:p>
            <a:r>
              <a:rPr lang="en-GB" dirty="0" err="1">
                <a:latin typeface="Arial" panose="020B0604020202020204" pitchFamily="34" charset="0"/>
                <a:cs typeface="Arial" panose="020B0604020202020204" pitchFamily="34" charset="0"/>
                <a:hlinkClick r:id="rId4"/>
              </a:rPr>
              <a:t>Ieithoedd</a:t>
            </a:r>
            <a:r>
              <a:rPr lang="en-GB" dirty="0">
                <a:latin typeface="Arial" panose="020B0604020202020204" pitchFamily="34" charset="0"/>
                <a:cs typeface="Arial" panose="020B0604020202020204" pitchFamily="34" charset="0"/>
                <a:hlinkClick r:id="rId4"/>
              </a:rPr>
              <a:t>, Llythrennedd a </a:t>
            </a:r>
            <a:r>
              <a:rPr lang="en-GB" dirty="0" err="1">
                <a:latin typeface="Arial" panose="020B0604020202020204" pitchFamily="34" charset="0"/>
                <a:cs typeface="Arial" panose="020B0604020202020204" pitchFamily="34" charset="0"/>
                <a:hlinkClick r:id="rId4"/>
              </a:rPr>
              <a:t>Chyfathrebu</a:t>
            </a:r>
            <a:r>
              <a:rPr lang="en-GB" dirty="0">
                <a:latin typeface="Arial" panose="020B0604020202020204" pitchFamily="34" charset="0"/>
                <a:cs typeface="Arial" panose="020B0604020202020204" pitchFamily="34" charset="0"/>
                <a:hlinkClick r:id="rId4"/>
              </a:rPr>
              <a:t>/Languages, Literacy and Communication</a:t>
            </a:r>
            <a:endParaRPr lang="en-GB" dirty="0">
              <a:latin typeface="Arial" panose="020B0604020202020204" pitchFamily="34" charset="0"/>
              <a:cs typeface="Arial" panose="020B0604020202020204" pitchFamily="34" charset="0"/>
            </a:endParaRPr>
          </a:p>
        </p:txBody>
      </p:sp>
      <p:sp>
        <p:nvSpPr>
          <p:cNvPr id="10245" name="Slide Number Placeholder 5"/>
          <p:cNvSpPr>
            <a:spLocks noGrp="1"/>
          </p:cNvSpPr>
          <p:nvPr>
            <p:ph type="sldNum" sz="quarter" idx="12"/>
          </p:nvPr>
        </p:nvSpPr>
        <p:spPr>
          <a:xfrm>
            <a:off x="6457950" y="6356351"/>
            <a:ext cx="2057400" cy="36512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spcBef>
                <a:spcPct val="0"/>
              </a:spcBef>
              <a:buFontTx/>
              <a:buNone/>
              <a:defRPr/>
            </a:pPr>
            <a:fld id="{6A8CBF47-CD5C-4D4C-8BC8-D49EA6405D47}" type="slidenum">
              <a:rPr lang="en-US" smtClean="0"/>
              <a:pPr eaLnBrk="1" hangingPunct="1">
                <a:spcBef>
                  <a:spcPct val="0"/>
                </a:spcBef>
                <a:buFontTx/>
                <a:buNone/>
                <a:defRPr/>
              </a:pPr>
              <a:t>41</a:t>
            </a:fld>
            <a:endParaRPr lang="en-GB" altLang="en-US" sz="1400">
              <a:ea typeface="ＭＳ Ｐゴシック" pitchFamily="34" charset="-128"/>
            </a:endParaRPr>
          </a:p>
        </p:txBody>
      </p:sp>
    </p:spTree>
    <p:extLst>
      <p:ext uri="{BB962C8B-B14F-4D97-AF65-F5344CB8AC3E}">
        <p14:creationId xmlns:p14="http://schemas.microsoft.com/office/powerpoint/2010/main" val="64868242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323528" y="457200"/>
            <a:ext cx="3255491" cy="883568"/>
          </a:xfrm>
        </p:spPr>
        <p:txBody>
          <a:bodyPr>
            <a:normAutofit fontScale="90000"/>
          </a:bodyPr>
          <a:lstStyle/>
          <a:p>
            <a:pPr eaLnBrk="1" hangingPunct="1"/>
            <a:r>
              <a:rPr lang="en-GB" altLang="en-US" sz="3600" dirty="0">
                <a:latin typeface="Arial" panose="020B0604020202020204" pitchFamily="34" charset="0"/>
              </a:rPr>
              <a:t> </a:t>
            </a:r>
            <a:r>
              <a:rPr lang="en-GB" altLang="en-US" sz="4400" dirty="0">
                <a:latin typeface="Arial" panose="020B0604020202020204" pitchFamily="34" charset="0"/>
                <a:cs typeface="Arial" panose="020B0604020202020204" pitchFamily="34" charset="0"/>
              </a:rPr>
              <a:t>Y </a:t>
            </a:r>
            <a:r>
              <a:rPr lang="en-GB" altLang="en-US" sz="4400" dirty="0" err="1">
                <a:latin typeface="Arial" panose="020B0604020202020204" pitchFamily="34" charset="0"/>
                <a:cs typeface="Arial" panose="020B0604020202020204" pitchFamily="34" charset="0"/>
              </a:rPr>
              <a:t>dyfodol</a:t>
            </a:r>
            <a:br>
              <a:rPr lang="en-GB" altLang="en-US" sz="4400" dirty="0">
                <a:latin typeface="Arial" panose="020B0604020202020204" pitchFamily="34" charset="0"/>
                <a:cs typeface="Arial" panose="020B0604020202020204" pitchFamily="34" charset="0"/>
              </a:rPr>
            </a:br>
            <a:r>
              <a:rPr lang="en-GB" altLang="en-US" sz="4400" dirty="0">
                <a:latin typeface="Arial" panose="020B0604020202020204" pitchFamily="34" charset="0"/>
                <a:cs typeface="Arial" panose="020B0604020202020204" pitchFamily="34" charset="0"/>
              </a:rPr>
              <a:t> </a:t>
            </a:r>
            <a:r>
              <a:rPr lang="en-GB" altLang="en-US" sz="4400" dirty="0">
                <a:solidFill>
                  <a:srgbClr val="0070C0"/>
                </a:solidFill>
                <a:latin typeface="Arial" panose="020B0604020202020204" pitchFamily="34" charset="0"/>
                <a:cs typeface="Arial" panose="020B0604020202020204" pitchFamily="34" charset="0"/>
              </a:rPr>
              <a:t>The future</a:t>
            </a:r>
          </a:p>
        </p:txBody>
      </p:sp>
      <p:sp>
        <p:nvSpPr>
          <p:cNvPr id="3" name="Content Placeholder 2"/>
          <p:cNvSpPr>
            <a:spLocks noGrp="1"/>
          </p:cNvSpPr>
          <p:nvPr>
            <p:ph idx="1"/>
          </p:nvPr>
        </p:nvSpPr>
        <p:spPr>
          <a:xfrm>
            <a:off x="3887390" y="548680"/>
            <a:ext cx="5077097" cy="4896545"/>
          </a:xfrm>
        </p:spPr>
        <p:txBody>
          <a:bodyPr>
            <a:noAutofit/>
          </a:bodyPr>
          <a:lstStyle/>
          <a:p>
            <a:pPr marL="0" indent="0">
              <a:buNone/>
              <a:defRPr/>
            </a:pPr>
            <a:r>
              <a:rPr lang="en-GB" sz="2200" dirty="0">
                <a:latin typeface="Arial" panose="020B0604020202020204" pitchFamily="34" charset="0"/>
                <a:cs typeface="Arial" panose="020B0604020202020204" pitchFamily="34" charset="0"/>
              </a:rPr>
              <a:t>Mae </a:t>
            </a:r>
            <a:r>
              <a:rPr lang="en-GB" sz="2200" dirty="0" err="1">
                <a:latin typeface="Arial" panose="020B0604020202020204" pitchFamily="34" charset="0"/>
                <a:cs typeface="Arial" panose="020B0604020202020204" pitchFamily="34" charset="0"/>
              </a:rPr>
              <a:t>cyflogwyr</a:t>
            </a:r>
            <a:r>
              <a:rPr lang="en-GB" sz="2200" dirty="0">
                <a:latin typeface="Arial" panose="020B0604020202020204" pitchFamily="34" charset="0"/>
                <a:cs typeface="Arial" panose="020B0604020202020204" pitchFamily="34" charset="0"/>
              </a:rPr>
              <a:t> </a:t>
            </a:r>
            <a:r>
              <a:rPr lang="en-GB" sz="2200" dirty="0" err="1">
                <a:latin typeface="Arial" panose="020B0604020202020204" pitchFamily="34" charset="0"/>
                <a:cs typeface="Arial" panose="020B0604020202020204" pitchFamily="34" charset="0"/>
              </a:rPr>
              <a:t>eisiau</a:t>
            </a:r>
            <a:r>
              <a:rPr lang="en-GB" sz="2200" dirty="0">
                <a:latin typeface="Arial" panose="020B0604020202020204" pitchFamily="34" charset="0"/>
                <a:cs typeface="Arial" panose="020B0604020202020204" pitchFamily="34" charset="0"/>
              </a:rPr>
              <a:t> </a:t>
            </a:r>
            <a:r>
              <a:rPr lang="en-GB" sz="2200" dirty="0" err="1">
                <a:latin typeface="Arial" panose="020B0604020202020204" pitchFamily="34" charset="0"/>
                <a:cs typeface="Arial" panose="020B0604020202020204" pitchFamily="34" charset="0"/>
              </a:rPr>
              <a:t>pobl</a:t>
            </a:r>
            <a:r>
              <a:rPr lang="en-GB" sz="2200" dirty="0">
                <a:latin typeface="Arial" panose="020B0604020202020204" pitchFamily="34" charset="0"/>
                <a:cs typeface="Arial" panose="020B0604020202020204" pitchFamily="34" charset="0"/>
              </a:rPr>
              <a:t> </a:t>
            </a:r>
            <a:r>
              <a:rPr lang="en-GB" sz="2200" dirty="0" err="1">
                <a:latin typeface="Arial" panose="020B0604020202020204" pitchFamily="34" charset="0"/>
                <a:cs typeface="Arial" panose="020B0604020202020204" pitchFamily="34" charset="0"/>
              </a:rPr>
              <a:t>sy’n</a:t>
            </a:r>
            <a:r>
              <a:rPr lang="en-GB" sz="2200" dirty="0">
                <a:latin typeface="Arial" panose="020B0604020202020204" pitchFamily="34" charset="0"/>
                <a:cs typeface="Arial" panose="020B0604020202020204" pitchFamily="34" charset="0"/>
              </a:rPr>
              <a:t> </a:t>
            </a:r>
            <a:r>
              <a:rPr lang="en-GB" sz="2200" dirty="0" err="1">
                <a:latin typeface="Arial" panose="020B0604020202020204" pitchFamily="34" charset="0"/>
                <a:cs typeface="Arial" panose="020B0604020202020204" pitchFamily="34" charset="0"/>
              </a:rPr>
              <a:t>medru</a:t>
            </a:r>
            <a:r>
              <a:rPr lang="en-GB" sz="2200" dirty="0">
                <a:latin typeface="Arial" panose="020B0604020202020204" pitchFamily="34" charset="0"/>
                <a:cs typeface="Arial" panose="020B0604020202020204" pitchFamily="34" charset="0"/>
              </a:rPr>
              <a:t>:</a:t>
            </a:r>
          </a:p>
          <a:p>
            <a:pPr>
              <a:buFontTx/>
              <a:buChar char="-"/>
              <a:defRPr/>
            </a:pPr>
            <a:r>
              <a:rPr lang="en-GB" sz="2200" dirty="0" err="1">
                <a:latin typeface="Arial" panose="020B0604020202020204" pitchFamily="34" charset="0"/>
                <a:cs typeface="Arial" panose="020B0604020202020204" pitchFamily="34" charset="0"/>
              </a:rPr>
              <a:t>Cyflwyno’n</a:t>
            </a:r>
            <a:r>
              <a:rPr lang="en-GB" sz="2200" dirty="0">
                <a:latin typeface="Arial" panose="020B0604020202020204" pitchFamily="34" charset="0"/>
                <a:cs typeface="Arial" panose="020B0604020202020204" pitchFamily="34" charset="0"/>
              </a:rPr>
              <a:t> </a:t>
            </a:r>
            <a:r>
              <a:rPr lang="en-GB" sz="2200" dirty="0" err="1">
                <a:latin typeface="Arial" panose="020B0604020202020204" pitchFamily="34" charset="0"/>
                <a:cs typeface="Arial" panose="020B0604020202020204" pitchFamily="34" charset="0"/>
              </a:rPr>
              <a:t>glir</a:t>
            </a:r>
            <a:r>
              <a:rPr lang="en-GB" sz="2200" dirty="0">
                <a:latin typeface="Arial" panose="020B0604020202020204" pitchFamily="34" charset="0"/>
                <a:cs typeface="Arial" panose="020B0604020202020204" pitchFamily="34" charset="0"/>
              </a:rPr>
              <a:t>;</a:t>
            </a:r>
          </a:p>
          <a:p>
            <a:pPr>
              <a:buFontTx/>
              <a:buChar char="-"/>
              <a:defRPr/>
            </a:pPr>
            <a:r>
              <a:rPr lang="en-GB" sz="2200" dirty="0">
                <a:latin typeface="Arial" panose="020B0604020202020204" pitchFamily="34" charset="0"/>
                <a:cs typeface="Arial" panose="020B0604020202020204" pitchFamily="34" charset="0"/>
              </a:rPr>
              <a:t>Bod </a:t>
            </a:r>
            <a:r>
              <a:rPr lang="en-GB" sz="2200" dirty="0" err="1">
                <a:latin typeface="Arial" panose="020B0604020202020204" pitchFamily="34" charset="0"/>
                <a:cs typeface="Arial" panose="020B0604020202020204" pitchFamily="34" charset="0"/>
              </a:rPr>
              <a:t>yn</a:t>
            </a:r>
            <a:r>
              <a:rPr lang="en-GB" sz="2200" dirty="0">
                <a:latin typeface="Arial" panose="020B0604020202020204" pitchFamily="34" charset="0"/>
                <a:cs typeface="Arial" panose="020B0604020202020204" pitchFamily="34" charset="0"/>
              </a:rPr>
              <a:t> </a:t>
            </a:r>
            <a:r>
              <a:rPr lang="en-GB" sz="2200" dirty="0" err="1">
                <a:latin typeface="Arial" panose="020B0604020202020204" pitchFamily="34" charset="0"/>
                <a:cs typeface="Arial" panose="020B0604020202020204" pitchFamily="34" charset="0"/>
              </a:rPr>
              <a:t>aelod</a:t>
            </a:r>
            <a:r>
              <a:rPr lang="en-GB" sz="2200" dirty="0">
                <a:latin typeface="Arial" panose="020B0604020202020204" pitchFamily="34" charset="0"/>
                <a:cs typeface="Arial" panose="020B0604020202020204" pitchFamily="34" charset="0"/>
              </a:rPr>
              <a:t> </a:t>
            </a:r>
            <a:r>
              <a:rPr lang="en-GB" sz="2200" dirty="0" err="1">
                <a:latin typeface="Arial" panose="020B0604020202020204" pitchFamily="34" charset="0"/>
                <a:cs typeface="Arial" panose="020B0604020202020204" pitchFamily="34" charset="0"/>
              </a:rPr>
              <a:t>tim</a:t>
            </a:r>
            <a:r>
              <a:rPr lang="en-GB" sz="2200" dirty="0">
                <a:latin typeface="Arial" panose="020B0604020202020204" pitchFamily="34" charset="0"/>
                <a:cs typeface="Arial" panose="020B0604020202020204" pitchFamily="34" charset="0"/>
              </a:rPr>
              <a:t> da;</a:t>
            </a:r>
          </a:p>
          <a:p>
            <a:pPr>
              <a:buFontTx/>
              <a:buChar char="-"/>
              <a:defRPr/>
            </a:pPr>
            <a:r>
              <a:rPr lang="en-GB" sz="2200" dirty="0" err="1">
                <a:latin typeface="Arial" panose="020B0604020202020204" pitchFamily="34" charset="0"/>
                <a:cs typeface="Arial" panose="020B0604020202020204" pitchFamily="34" charset="0"/>
              </a:rPr>
              <a:t>Meddu</a:t>
            </a:r>
            <a:r>
              <a:rPr lang="en-GB" sz="2200" dirty="0">
                <a:latin typeface="Arial" panose="020B0604020202020204" pitchFamily="34" charset="0"/>
                <a:cs typeface="Arial" panose="020B0604020202020204" pitchFamily="34" charset="0"/>
              </a:rPr>
              <a:t> </a:t>
            </a:r>
            <a:r>
              <a:rPr lang="en-GB" sz="2200" dirty="0" err="1">
                <a:latin typeface="Arial" panose="020B0604020202020204" pitchFamily="34" charset="0"/>
                <a:cs typeface="Arial" panose="020B0604020202020204" pitchFamily="34" charset="0"/>
              </a:rPr>
              <a:t>ar</a:t>
            </a:r>
            <a:r>
              <a:rPr lang="en-GB" sz="2200" dirty="0">
                <a:latin typeface="Arial" panose="020B0604020202020204" pitchFamily="34" charset="0"/>
                <a:cs typeface="Arial" panose="020B0604020202020204" pitchFamily="34" charset="0"/>
              </a:rPr>
              <a:t> </a:t>
            </a:r>
            <a:r>
              <a:rPr lang="en-GB" sz="2200" dirty="0" err="1">
                <a:latin typeface="Arial" panose="020B0604020202020204" pitchFamily="34" charset="0"/>
                <a:cs typeface="Arial" panose="020B0604020202020204" pitchFamily="34" charset="0"/>
              </a:rPr>
              <a:t>sgiliau</a:t>
            </a:r>
            <a:r>
              <a:rPr lang="en-GB" sz="2200" dirty="0">
                <a:latin typeface="Arial" panose="020B0604020202020204" pitchFamily="34" charset="0"/>
                <a:cs typeface="Arial" panose="020B0604020202020204" pitchFamily="34" charset="0"/>
              </a:rPr>
              <a:t> </a:t>
            </a:r>
            <a:r>
              <a:rPr lang="en-GB" sz="2200" dirty="0" err="1">
                <a:latin typeface="Arial" panose="020B0604020202020204" pitchFamily="34" charset="0"/>
                <a:cs typeface="Arial" panose="020B0604020202020204" pitchFamily="34" charset="0"/>
              </a:rPr>
              <a:t>cydweithredu</a:t>
            </a:r>
            <a:r>
              <a:rPr lang="en-GB" sz="2200" dirty="0">
                <a:latin typeface="Arial" panose="020B0604020202020204" pitchFamily="34" charset="0"/>
                <a:cs typeface="Arial" panose="020B0604020202020204" pitchFamily="34" charset="0"/>
              </a:rPr>
              <a:t> da;</a:t>
            </a:r>
          </a:p>
          <a:p>
            <a:pPr>
              <a:buFontTx/>
              <a:buChar char="-"/>
              <a:defRPr/>
            </a:pPr>
            <a:r>
              <a:rPr lang="en-GB" sz="2200" dirty="0">
                <a:latin typeface="Arial" panose="020B0604020202020204" pitchFamily="34" charset="0"/>
                <a:cs typeface="Arial" panose="020B0604020202020204" pitchFamily="34" charset="0"/>
              </a:rPr>
              <a:t>Bod </a:t>
            </a:r>
            <a:r>
              <a:rPr lang="en-GB" sz="2200" dirty="0" err="1">
                <a:latin typeface="Arial" panose="020B0604020202020204" pitchFamily="34" charset="0"/>
                <a:cs typeface="Arial" panose="020B0604020202020204" pitchFamily="34" charset="0"/>
              </a:rPr>
              <a:t>yn</a:t>
            </a:r>
            <a:r>
              <a:rPr lang="en-GB" sz="2200" dirty="0">
                <a:latin typeface="Arial" panose="020B0604020202020204" pitchFamily="34" charset="0"/>
                <a:cs typeface="Arial" panose="020B0604020202020204" pitchFamily="34" charset="0"/>
              </a:rPr>
              <a:t> </a:t>
            </a:r>
            <a:r>
              <a:rPr lang="en-GB" sz="2200" dirty="0" err="1">
                <a:latin typeface="Arial" panose="020B0604020202020204" pitchFamily="34" charset="0"/>
                <a:cs typeface="Arial" panose="020B0604020202020204" pitchFamily="34" charset="0"/>
              </a:rPr>
              <a:t>wrandawyr</a:t>
            </a:r>
            <a:r>
              <a:rPr lang="en-GB" sz="2200" dirty="0">
                <a:latin typeface="Arial" panose="020B0604020202020204" pitchFamily="34" charset="0"/>
                <a:cs typeface="Arial" panose="020B0604020202020204" pitchFamily="34" charset="0"/>
              </a:rPr>
              <a:t> </a:t>
            </a:r>
            <a:r>
              <a:rPr lang="en-GB" sz="2200" dirty="0" err="1">
                <a:latin typeface="Arial" panose="020B0604020202020204" pitchFamily="34" charset="0"/>
                <a:cs typeface="Arial" panose="020B0604020202020204" pitchFamily="34" charset="0"/>
              </a:rPr>
              <a:t>astud</a:t>
            </a:r>
            <a:r>
              <a:rPr lang="en-GB" sz="2200" dirty="0">
                <a:latin typeface="Arial" panose="020B0604020202020204" pitchFamily="34" charset="0"/>
                <a:cs typeface="Arial" panose="020B0604020202020204" pitchFamily="34" charset="0"/>
              </a:rPr>
              <a:t>.</a:t>
            </a:r>
          </a:p>
          <a:p>
            <a:pPr marL="0" indent="0">
              <a:buNone/>
              <a:defRPr/>
            </a:pPr>
            <a:endParaRPr lang="en-GB" sz="2200" dirty="0">
              <a:latin typeface="Arial" panose="020B0604020202020204" pitchFamily="34" charset="0"/>
              <a:cs typeface="Arial" panose="020B0604020202020204" pitchFamily="34" charset="0"/>
            </a:endParaRPr>
          </a:p>
          <a:p>
            <a:pPr marL="0" indent="0">
              <a:buNone/>
              <a:defRPr/>
            </a:pPr>
            <a:r>
              <a:rPr lang="en-GB" sz="2200" dirty="0">
                <a:solidFill>
                  <a:srgbClr val="0070C0"/>
                </a:solidFill>
                <a:latin typeface="Arial" panose="020B0604020202020204" pitchFamily="34" charset="0"/>
                <a:cs typeface="Arial" panose="020B0604020202020204" pitchFamily="34" charset="0"/>
              </a:rPr>
              <a:t>Employers want people who can:</a:t>
            </a:r>
          </a:p>
          <a:p>
            <a:pPr>
              <a:buFontTx/>
              <a:buChar char="-"/>
              <a:defRPr/>
            </a:pPr>
            <a:r>
              <a:rPr lang="en-GB" sz="2200" dirty="0">
                <a:solidFill>
                  <a:srgbClr val="0070C0"/>
                </a:solidFill>
                <a:latin typeface="Arial" panose="020B0604020202020204" pitchFamily="34" charset="0"/>
                <a:cs typeface="Arial" panose="020B0604020202020204" pitchFamily="34" charset="0"/>
              </a:rPr>
              <a:t>Present clearly;</a:t>
            </a:r>
          </a:p>
          <a:p>
            <a:pPr>
              <a:buFontTx/>
              <a:buChar char="-"/>
              <a:defRPr/>
            </a:pPr>
            <a:r>
              <a:rPr lang="en-GB" sz="2200" dirty="0">
                <a:solidFill>
                  <a:srgbClr val="0070C0"/>
                </a:solidFill>
                <a:latin typeface="Arial" panose="020B0604020202020204" pitchFamily="34" charset="0"/>
                <a:cs typeface="Arial" panose="020B0604020202020204" pitchFamily="34" charset="0"/>
              </a:rPr>
              <a:t>Be a good team-member;</a:t>
            </a:r>
          </a:p>
          <a:p>
            <a:pPr>
              <a:buFontTx/>
              <a:buChar char="-"/>
              <a:defRPr/>
            </a:pPr>
            <a:r>
              <a:rPr lang="en-GB" sz="2200" dirty="0">
                <a:solidFill>
                  <a:srgbClr val="0070C0"/>
                </a:solidFill>
                <a:latin typeface="Arial" panose="020B0604020202020204" pitchFamily="34" charset="0"/>
                <a:cs typeface="Arial" panose="020B0604020202020204" pitchFamily="34" charset="0"/>
              </a:rPr>
              <a:t>Have good collaborative skills;</a:t>
            </a:r>
          </a:p>
          <a:p>
            <a:pPr>
              <a:buFontTx/>
              <a:buChar char="-"/>
              <a:defRPr/>
            </a:pPr>
            <a:r>
              <a:rPr lang="en-GB" sz="2200" dirty="0">
                <a:solidFill>
                  <a:srgbClr val="0070C0"/>
                </a:solidFill>
                <a:latin typeface="Arial" panose="020B0604020202020204" pitchFamily="34" charset="0"/>
                <a:cs typeface="Arial" panose="020B0604020202020204" pitchFamily="34" charset="0"/>
              </a:rPr>
              <a:t>Be attentive listeners.</a:t>
            </a:r>
          </a:p>
        </p:txBody>
      </p:sp>
      <p:sp>
        <p:nvSpPr>
          <p:cNvPr id="2" name="Content Placeholder 1"/>
          <p:cNvSpPr>
            <a:spLocks noGrp="1"/>
          </p:cNvSpPr>
          <p:nvPr>
            <p:ph type="body" sz="half" idx="2"/>
          </p:nvPr>
        </p:nvSpPr>
        <p:spPr>
          <a:xfrm>
            <a:off x="179514" y="1484784"/>
            <a:ext cx="3399506" cy="4680520"/>
          </a:xfrm>
        </p:spPr>
        <p:txBody>
          <a:bodyPr>
            <a:normAutofit fontScale="92500" lnSpcReduction="10000"/>
          </a:bodyPr>
          <a:lstStyle/>
          <a:p>
            <a:pPr marL="0" indent="0">
              <a:buNone/>
              <a:defRPr/>
            </a:pPr>
            <a:r>
              <a:rPr lang="en-GB" sz="2800" dirty="0">
                <a:latin typeface="Arial" panose="020B0604020202020204" pitchFamily="34" charset="0"/>
                <a:cs typeface="Arial" panose="020B0604020202020204" pitchFamily="34" charset="0"/>
              </a:rPr>
              <a:t>“…employers do not see the level of communication skills…workers need to succeed in the working world…employers put the ability to communicate effectively at the top of their wish list when looking to hire”</a:t>
            </a:r>
          </a:p>
          <a:p>
            <a:pPr marL="0" indent="0" algn="r">
              <a:buNone/>
              <a:defRPr/>
            </a:pPr>
            <a:r>
              <a:rPr lang="en-GB" dirty="0">
                <a:latin typeface="Arial" panose="020B0604020202020204" pitchFamily="34" charset="0"/>
                <a:cs typeface="Arial" panose="020B0604020202020204" pitchFamily="34" charset="0"/>
              </a:rPr>
              <a:t>(Phelan, 2015).</a:t>
            </a:r>
          </a:p>
        </p:txBody>
      </p:sp>
      <p:sp>
        <p:nvSpPr>
          <p:cNvPr id="10245" name="Slide Number Placeholder 5"/>
          <p:cNvSpPr>
            <a:spLocks noGrp="1"/>
          </p:cNvSpPr>
          <p:nvPr>
            <p:ph type="sldNum" sz="quarter" idx="12"/>
          </p:nvPr>
        </p:nvSpPr>
        <p:spPr>
          <a:xfrm>
            <a:off x="6457950" y="6356351"/>
            <a:ext cx="2057400" cy="36512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spcBef>
                <a:spcPct val="0"/>
              </a:spcBef>
              <a:buFontTx/>
              <a:buNone/>
              <a:defRPr/>
            </a:pPr>
            <a:fld id="{6A8CBF47-CD5C-4D4C-8BC8-D49EA6405D47}" type="slidenum">
              <a:rPr lang="en-US" smtClean="0"/>
              <a:pPr eaLnBrk="1" hangingPunct="1">
                <a:spcBef>
                  <a:spcPct val="0"/>
                </a:spcBef>
                <a:buFontTx/>
                <a:buNone/>
                <a:defRPr/>
              </a:pPr>
              <a:t>42</a:t>
            </a:fld>
            <a:endParaRPr lang="en-GB" altLang="en-US" sz="1400">
              <a:ea typeface="ＭＳ Ｐゴシック" pitchFamily="34" charset="-128"/>
            </a:endParaRPr>
          </a:p>
        </p:txBody>
      </p:sp>
    </p:spTree>
    <p:extLst>
      <p:ext uri="{BB962C8B-B14F-4D97-AF65-F5344CB8AC3E}">
        <p14:creationId xmlns:p14="http://schemas.microsoft.com/office/powerpoint/2010/main" val="252475254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629841" y="457200"/>
            <a:ext cx="2949178" cy="883568"/>
          </a:xfrm>
        </p:spPr>
        <p:txBody>
          <a:bodyPr>
            <a:normAutofit fontScale="90000"/>
          </a:bodyPr>
          <a:lstStyle/>
          <a:p>
            <a:pPr eaLnBrk="1" hangingPunct="1"/>
            <a:r>
              <a:rPr lang="en-GB" altLang="en-US" sz="3600" dirty="0">
                <a:latin typeface="Arial" panose="020B0604020202020204" pitchFamily="34" charset="0"/>
              </a:rPr>
              <a:t> </a:t>
            </a:r>
            <a:r>
              <a:rPr lang="en-GB" altLang="en-US" sz="4400" dirty="0">
                <a:latin typeface="Arial" panose="020B0604020202020204" pitchFamily="34" charset="0"/>
                <a:cs typeface="Arial" panose="020B0604020202020204" pitchFamily="34" charset="0"/>
              </a:rPr>
              <a:t>Y </a:t>
            </a:r>
            <a:r>
              <a:rPr lang="en-GB" altLang="en-US" sz="4400" dirty="0" err="1">
                <a:latin typeface="Arial" panose="020B0604020202020204" pitchFamily="34" charset="0"/>
                <a:cs typeface="Arial" panose="020B0604020202020204" pitchFamily="34" charset="0"/>
              </a:rPr>
              <a:t>dyfodol</a:t>
            </a:r>
            <a:br>
              <a:rPr lang="en-GB" altLang="en-US" sz="4400" dirty="0">
                <a:latin typeface="Arial" panose="020B0604020202020204" pitchFamily="34" charset="0"/>
                <a:cs typeface="Arial" panose="020B0604020202020204" pitchFamily="34" charset="0"/>
              </a:rPr>
            </a:br>
            <a:r>
              <a:rPr lang="en-GB" altLang="en-US" sz="4400" dirty="0">
                <a:latin typeface="Arial" panose="020B0604020202020204" pitchFamily="34" charset="0"/>
                <a:cs typeface="Arial" panose="020B0604020202020204" pitchFamily="34" charset="0"/>
              </a:rPr>
              <a:t> </a:t>
            </a:r>
            <a:r>
              <a:rPr lang="en-GB" altLang="en-US" sz="4400" dirty="0">
                <a:solidFill>
                  <a:srgbClr val="0070C0"/>
                </a:solidFill>
                <a:latin typeface="Arial" panose="020B0604020202020204" pitchFamily="34" charset="0"/>
                <a:cs typeface="Arial" panose="020B0604020202020204" pitchFamily="34" charset="0"/>
              </a:rPr>
              <a:t>The future</a:t>
            </a:r>
          </a:p>
        </p:txBody>
      </p:sp>
      <p:sp>
        <p:nvSpPr>
          <p:cNvPr id="3" name="Content Placeholder 2"/>
          <p:cNvSpPr>
            <a:spLocks noGrp="1"/>
          </p:cNvSpPr>
          <p:nvPr>
            <p:ph idx="1"/>
          </p:nvPr>
        </p:nvSpPr>
        <p:spPr>
          <a:xfrm>
            <a:off x="3887390" y="1196752"/>
            <a:ext cx="5077097" cy="4248473"/>
          </a:xfrm>
        </p:spPr>
        <p:txBody>
          <a:bodyPr>
            <a:noAutofit/>
          </a:bodyPr>
          <a:lstStyle/>
          <a:p>
            <a:pPr marL="0" indent="0">
              <a:buNone/>
              <a:defRPr/>
            </a:pPr>
            <a:r>
              <a:rPr lang="en-GB" i="1" dirty="0">
                <a:latin typeface="Arial" panose="020B0604020202020204" pitchFamily="34" charset="0"/>
                <a:cs typeface="Arial" panose="020B0604020202020204" pitchFamily="34" charset="0"/>
              </a:rPr>
              <a:t>“</a:t>
            </a:r>
            <a:r>
              <a:rPr lang="en-GB" i="1" dirty="0" err="1">
                <a:latin typeface="Arial" panose="020B0604020202020204" pitchFamily="34" charset="0"/>
                <a:cs typeface="Arial" panose="020B0604020202020204" pitchFamily="34" charset="0"/>
              </a:rPr>
              <a:t>Oracy</a:t>
            </a:r>
            <a:r>
              <a:rPr lang="en-GB" i="1" dirty="0">
                <a:latin typeface="Arial" panose="020B0604020202020204" pitchFamily="34" charset="0"/>
                <a:cs typeface="Arial" panose="020B0604020202020204" pitchFamily="34" charset="0"/>
              </a:rPr>
              <a:t> pedagogy has the potential to provide all learners with ample opportunities to communicate creatively, purposefully and productively in a variety of contexts that are exciting, engaging and meaningful”</a:t>
            </a:r>
          </a:p>
          <a:p>
            <a:pPr marL="0" indent="0" algn="r">
              <a:buNone/>
              <a:defRPr/>
            </a:pPr>
            <a:r>
              <a:rPr lang="en-GB" sz="1600" dirty="0">
                <a:latin typeface="Arial" panose="020B0604020202020204" pitchFamily="34" charset="0"/>
                <a:cs typeface="Arial" panose="020B0604020202020204" pitchFamily="34" charset="0"/>
              </a:rPr>
              <a:t>(McCormack and Klopper, 2016, p. 417).</a:t>
            </a:r>
          </a:p>
        </p:txBody>
      </p:sp>
      <p:pic>
        <p:nvPicPr>
          <p:cNvPr id="4" name="Picture 3"/>
          <p:cNvPicPr>
            <a:picLocks noChangeAspect="1"/>
          </p:cNvPicPr>
          <p:nvPr/>
        </p:nvPicPr>
        <p:blipFill>
          <a:blip r:embed="rId3"/>
          <a:stretch>
            <a:fillRect/>
          </a:stretch>
        </p:blipFill>
        <p:spPr>
          <a:xfrm>
            <a:off x="323528" y="1484784"/>
            <a:ext cx="3312368" cy="3960441"/>
          </a:xfrm>
          <a:prstGeom prst="rect">
            <a:avLst/>
          </a:prstGeom>
        </p:spPr>
      </p:pic>
      <p:sp>
        <p:nvSpPr>
          <p:cNvPr id="10245" name="Slide Number Placeholder 5"/>
          <p:cNvSpPr>
            <a:spLocks noGrp="1"/>
          </p:cNvSpPr>
          <p:nvPr>
            <p:ph type="sldNum" sz="quarter" idx="12"/>
          </p:nvPr>
        </p:nvSpPr>
        <p:spPr>
          <a:xfrm>
            <a:off x="6457950" y="6356351"/>
            <a:ext cx="2057400" cy="36512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spcBef>
                <a:spcPct val="0"/>
              </a:spcBef>
              <a:buFontTx/>
              <a:buNone/>
              <a:defRPr/>
            </a:pPr>
            <a:fld id="{6A8CBF47-CD5C-4D4C-8BC8-D49EA6405D47}" type="slidenum">
              <a:rPr lang="en-US" smtClean="0"/>
              <a:pPr eaLnBrk="1" hangingPunct="1">
                <a:spcBef>
                  <a:spcPct val="0"/>
                </a:spcBef>
                <a:buFontTx/>
                <a:buNone/>
                <a:defRPr/>
              </a:pPr>
              <a:t>43</a:t>
            </a:fld>
            <a:endParaRPr lang="en-GB" altLang="en-US" sz="1400">
              <a:ea typeface="ＭＳ Ｐゴシック" pitchFamily="34" charset="-128"/>
            </a:endParaRPr>
          </a:p>
        </p:txBody>
      </p:sp>
    </p:spTree>
    <p:extLst>
      <p:ext uri="{BB962C8B-B14F-4D97-AF65-F5344CB8AC3E}">
        <p14:creationId xmlns:p14="http://schemas.microsoft.com/office/powerpoint/2010/main" val="31798128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1972EF-889D-4AB0-956F-9F126AC65A3C}"/>
              </a:ext>
            </a:extLst>
          </p:cNvPr>
          <p:cNvSpPr>
            <a:spLocks noGrp="1"/>
          </p:cNvSpPr>
          <p:nvPr>
            <p:ph type="title"/>
          </p:nvPr>
        </p:nvSpPr>
        <p:spPr/>
        <p:txBody>
          <a:bodyPr/>
          <a:lstStyle/>
          <a:p>
            <a:pPr algn="ctr"/>
            <a:r>
              <a:rPr lang="en-GB" dirty="0" err="1">
                <a:latin typeface="Arial" panose="020B0604020202020204" pitchFamily="34" charset="0"/>
                <a:cs typeface="Arial" panose="020B0604020202020204" pitchFamily="34" charset="0"/>
              </a:rPr>
              <a:t>Aseiniad</a:t>
            </a:r>
            <a:br>
              <a:rPr lang="en-GB" dirty="0">
                <a:latin typeface="Arial" panose="020B0604020202020204" pitchFamily="34" charset="0"/>
                <a:cs typeface="Arial" panose="020B0604020202020204" pitchFamily="34" charset="0"/>
              </a:rPr>
            </a:br>
            <a:r>
              <a:rPr lang="en-GB" dirty="0">
                <a:solidFill>
                  <a:srgbClr val="0070C0"/>
                </a:solidFill>
                <a:latin typeface="Arial" panose="020B0604020202020204" pitchFamily="34" charset="0"/>
                <a:cs typeface="Arial" panose="020B0604020202020204" pitchFamily="34" charset="0"/>
              </a:rPr>
              <a:t>Assignment</a:t>
            </a:r>
          </a:p>
        </p:txBody>
      </p:sp>
      <p:sp>
        <p:nvSpPr>
          <p:cNvPr id="3" name="Content Placeholder 2">
            <a:extLst>
              <a:ext uri="{FF2B5EF4-FFF2-40B4-BE49-F238E27FC236}">
                <a16:creationId xmlns:a16="http://schemas.microsoft.com/office/drawing/2014/main" id="{684C79BA-ECFD-D348-33D1-0355E9E7306E}"/>
              </a:ext>
            </a:extLst>
          </p:cNvPr>
          <p:cNvSpPr>
            <a:spLocks noGrp="1"/>
          </p:cNvSpPr>
          <p:nvPr>
            <p:ph sz="half" idx="1"/>
          </p:nvPr>
        </p:nvSpPr>
        <p:spPr>
          <a:xfrm>
            <a:off x="323528" y="1825624"/>
            <a:ext cx="4172272" cy="4267671"/>
          </a:xfrm>
        </p:spPr>
        <p:txBody>
          <a:bodyPr>
            <a:normAutofit/>
          </a:bodyPr>
          <a:lstStyle/>
          <a:p>
            <a:r>
              <a:rPr lang="en-GB" dirty="0" err="1">
                <a:latin typeface="Arial" panose="020B0604020202020204" pitchFamily="34" charset="0"/>
                <a:cs typeface="Arial" panose="020B0604020202020204" pitchFamily="34" charset="0"/>
              </a:rPr>
              <a:t>Ystyriwch</a:t>
            </a:r>
            <a:r>
              <a:rPr lang="en-GB" dirty="0">
                <a:latin typeface="Arial" panose="020B0604020202020204" pitchFamily="34" charset="0"/>
                <a:cs typeface="Arial" panose="020B0604020202020204" pitchFamily="34" charset="0"/>
              </a:rPr>
              <a:t> eich </a:t>
            </a:r>
            <a:r>
              <a:rPr lang="en-GB" dirty="0" err="1">
                <a:latin typeface="Arial" panose="020B0604020202020204" pitchFamily="34" charset="0"/>
                <a:cs typeface="Arial" panose="020B0604020202020204" pitchFamily="34" charset="0"/>
              </a:rPr>
              <a:t>sgiliau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adrodd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stori</a:t>
            </a:r>
            <a:r>
              <a:rPr lang="en-GB" dirty="0">
                <a:latin typeface="Arial" panose="020B0604020202020204" pitchFamily="34" charset="0"/>
                <a:cs typeface="Arial" panose="020B0604020202020204" pitchFamily="34" charset="0"/>
              </a:rPr>
              <a:t>…</a:t>
            </a:r>
          </a:p>
          <a:p>
            <a:r>
              <a:rPr lang="en-GB" dirty="0">
                <a:latin typeface="Arial" panose="020B0604020202020204" pitchFamily="34" charset="0"/>
                <a:cs typeface="Arial" panose="020B0604020202020204" pitchFamily="34" charset="0"/>
              </a:rPr>
              <a:t>Sut </a:t>
            </a:r>
            <a:r>
              <a:rPr lang="en-GB" dirty="0" err="1">
                <a:latin typeface="Arial" panose="020B0604020202020204" pitchFamily="34" charset="0"/>
                <a:cs typeface="Arial" panose="020B0604020202020204" pitchFamily="34" charset="0"/>
              </a:rPr>
              <a:t>gallech</a:t>
            </a:r>
            <a:r>
              <a:rPr lang="en-GB" dirty="0">
                <a:latin typeface="Arial" panose="020B0604020202020204" pitchFamily="34" charset="0"/>
                <a:cs typeface="Arial" panose="020B0604020202020204" pitchFamily="34" charset="0"/>
              </a:rPr>
              <a:t> chi </a:t>
            </a:r>
            <a:r>
              <a:rPr lang="en-GB" dirty="0" err="1">
                <a:latin typeface="Arial" panose="020B0604020202020204" pitchFamily="34" charset="0"/>
                <a:cs typeface="Arial" panose="020B0604020202020204" pitchFamily="34" charset="0"/>
              </a:rPr>
              <a:t>hyrwyddo</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llafaredd</a:t>
            </a:r>
            <a:r>
              <a:rPr lang="en-GB" dirty="0">
                <a:latin typeface="Arial" panose="020B0604020202020204" pitchFamily="34" charset="0"/>
                <a:cs typeface="Arial" panose="020B0604020202020204" pitchFamily="34" charset="0"/>
              </a:rPr>
              <a:t> plant?</a:t>
            </a:r>
          </a:p>
          <a:p>
            <a:r>
              <a:rPr lang="en-GB" dirty="0" err="1">
                <a:latin typeface="Arial" panose="020B0604020202020204" pitchFamily="34" charset="0"/>
                <a:cs typeface="Arial" panose="020B0604020202020204" pitchFamily="34" charset="0"/>
              </a:rPr>
              <a:t>Unrhyw</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gysylltiadau</a:t>
            </a:r>
            <a:r>
              <a:rPr lang="en-GB" dirty="0">
                <a:latin typeface="Arial" panose="020B0604020202020204" pitchFamily="34" charset="0"/>
                <a:cs typeface="Arial" panose="020B0604020202020204" pitchFamily="34" charset="0"/>
              </a:rPr>
              <a:t> â </a:t>
            </a:r>
            <a:r>
              <a:rPr lang="en-GB" dirty="0" err="1">
                <a:latin typeface="Arial" panose="020B0604020202020204" pitchFamily="34" charset="0"/>
                <a:cs typeface="Arial" panose="020B0604020202020204" pitchFamily="34" charset="0"/>
              </a:rPr>
              <a:t>theori</a:t>
            </a:r>
            <a:r>
              <a:rPr lang="en-GB" dirty="0">
                <a:latin typeface="Arial" panose="020B0604020202020204" pitchFamily="34" charset="0"/>
                <a:cs typeface="Arial" panose="020B0604020202020204" pitchFamily="34" charset="0"/>
              </a:rPr>
              <a:t>?</a:t>
            </a:r>
          </a:p>
          <a:p>
            <a:endParaRPr lang="en-GB"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52D001CF-4C39-03ED-BED4-7BB7D500D916}"/>
              </a:ext>
            </a:extLst>
          </p:cNvPr>
          <p:cNvSpPr>
            <a:spLocks noGrp="1"/>
          </p:cNvSpPr>
          <p:nvPr>
            <p:ph sz="half" idx="2"/>
          </p:nvPr>
        </p:nvSpPr>
        <p:spPr>
          <a:xfrm>
            <a:off x="4648200" y="1825624"/>
            <a:ext cx="4316288" cy="4843736"/>
          </a:xfrm>
        </p:spPr>
        <p:txBody>
          <a:bodyPr>
            <a:normAutofit/>
          </a:bodyPr>
          <a:lstStyle/>
          <a:p>
            <a:r>
              <a:rPr lang="en-GB" dirty="0">
                <a:solidFill>
                  <a:srgbClr val="0070C0"/>
                </a:solidFill>
                <a:latin typeface="Arial" panose="020B0604020202020204" pitchFamily="34" charset="0"/>
                <a:cs typeface="Arial" panose="020B0604020202020204" pitchFamily="34" charset="0"/>
              </a:rPr>
              <a:t>Consider your storytelling skills…</a:t>
            </a:r>
          </a:p>
          <a:p>
            <a:r>
              <a:rPr lang="en-GB" dirty="0">
                <a:solidFill>
                  <a:srgbClr val="0070C0"/>
                </a:solidFill>
                <a:latin typeface="Arial" panose="020B0604020202020204" pitchFamily="34" charset="0"/>
                <a:cs typeface="Arial" panose="020B0604020202020204" pitchFamily="34" charset="0"/>
              </a:rPr>
              <a:t>How might you promote children’s oracy?</a:t>
            </a:r>
          </a:p>
          <a:p>
            <a:r>
              <a:rPr lang="en-GB" dirty="0">
                <a:solidFill>
                  <a:srgbClr val="0070C0"/>
                </a:solidFill>
                <a:latin typeface="Arial" panose="020B0604020202020204" pitchFamily="34" charset="0"/>
                <a:cs typeface="Arial" panose="020B0604020202020204" pitchFamily="34" charset="0"/>
              </a:rPr>
              <a:t>Any links with theory?</a:t>
            </a:r>
          </a:p>
        </p:txBody>
      </p:sp>
    </p:spTree>
    <p:extLst>
      <p:ext uri="{BB962C8B-B14F-4D97-AF65-F5344CB8AC3E}">
        <p14:creationId xmlns:p14="http://schemas.microsoft.com/office/powerpoint/2010/main" val="127575481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107504" y="453282"/>
            <a:ext cx="7886700" cy="383430"/>
          </a:xfrm>
        </p:spPr>
        <p:txBody>
          <a:bodyPr>
            <a:normAutofit fontScale="90000"/>
          </a:bodyPr>
          <a:lstStyle/>
          <a:p>
            <a:pPr algn="ctr" eaLnBrk="1" hangingPunct="1"/>
            <a:r>
              <a:rPr lang="en-GB" altLang="en-US" b="1" dirty="0">
                <a:latin typeface="Arial" panose="020B0604020202020204" pitchFamily="34" charset="0"/>
              </a:rPr>
              <a:t>  </a:t>
            </a:r>
            <a:r>
              <a:rPr lang="en-GB" altLang="en-US" dirty="0" err="1">
                <a:latin typeface="Arial" panose="020B0604020202020204" pitchFamily="34" charset="0"/>
              </a:rPr>
              <a:t>Cyfeiriadau</a:t>
            </a:r>
            <a:br>
              <a:rPr lang="en-GB" altLang="en-US" dirty="0">
                <a:latin typeface="Arial" panose="020B0604020202020204" pitchFamily="34" charset="0"/>
              </a:rPr>
            </a:br>
            <a:r>
              <a:rPr lang="en-GB" altLang="en-US" dirty="0">
                <a:latin typeface="Arial" panose="020B0604020202020204" pitchFamily="34" charset="0"/>
              </a:rPr>
              <a:t>  </a:t>
            </a:r>
            <a:r>
              <a:rPr lang="en-GB" altLang="en-US" dirty="0">
                <a:solidFill>
                  <a:srgbClr val="0070C0"/>
                </a:solidFill>
                <a:latin typeface="Arial" panose="020B0604020202020204" pitchFamily="34" charset="0"/>
              </a:rPr>
              <a:t>References</a:t>
            </a:r>
          </a:p>
        </p:txBody>
      </p:sp>
      <p:sp>
        <p:nvSpPr>
          <p:cNvPr id="2" name="Content Placeholder 1"/>
          <p:cNvSpPr>
            <a:spLocks noGrp="1"/>
          </p:cNvSpPr>
          <p:nvPr>
            <p:ph idx="1"/>
          </p:nvPr>
        </p:nvSpPr>
        <p:spPr>
          <a:xfrm>
            <a:off x="107504" y="1268760"/>
            <a:ext cx="9036496" cy="4248473"/>
          </a:xfrm>
        </p:spPr>
        <p:txBody>
          <a:bodyPr>
            <a:noAutofit/>
          </a:bodyPr>
          <a:lstStyle/>
          <a:p>
            <a:pPr marL="0" indent="0">
              <a:buNone/>
              <a:defRPr/>
            </a:pPr>
            <a:r>
              <a:rPr lang="en-GB" altLang="en-US" sz="1800" dirty="0">
                <a:latin typeface="Arial" panose="020B0604020202020204" pitchFamily="34" charset="0"/>
                <a:cs typeface="Arial" panose="020B0604020202020204" pitchFamily="34" charset="0"/>
              </a:rPr>
              <a:t>Atwal, K. (2019) </a:t>
            </a:r>
            <a:r>
              <a:rPr lang="en-GB" sz="1800" i="1" dirty="0">
                <a:latin typeface="Arial" panose="020B0604020202020204" pitchFamily="34" charset="0"/>
                <a:cs typeface="Arial" panose="020B0604020202020204" pitchFamily="34" charset="0"/>
              </a:rPr>
              <a:t>Pupil talk: 6 questions to see if you are getting it right. </a:t>
            </a:r>
            <a:r>
              <a:rPr lang="en-GB" sz="1800" dirty="0">
                <a:latin typeface="Arial" panose="020B0604020202020204" pitchFamily="34" charset="0"/>
                <a:cs typeface="Arial" panose="020B0604020202020204" pitchFamily="34" charset="0"/>
                <a:hlinkClick r:id="rId3"/>
              </a:rPr>
              <a:t>https://www.tes.com/news/pupil-talk-6-questions-see-if-you-are-getting-it-right</a:t>
            </a:r>
            <a:r>
              <a:rPr lang="en-GB" sz="1800" dirty="0">
                <a:latin typeface="Arial" panose="020B0604020202020204" pitchFamily="34" charset="0"/>
                <a:cs typeface="Arial" panose="020B0604020202020204" pitchFamily="34" charset="0"/>
              </a:rPr>
              <a:t> [Accessed: November 7 2020].</a:t>
            </a:r>
          </a:p>
          <a:p>
            <a:pPr marL="0" indent="0">
              <a:buNone/>
              <a:defRPr/>
            </a:pPr>
            <a:r>
              <a:rPr lang="en-GB" sz="1800" dirty="0">
                <a:latin typeface="Arial" panose="020B0604020202020204" pitchFamily="34" charset="0"/>
                <a:cs typeface="Arial" panose="020B0604020202020204" pitchFamily="34" charset="0"/>
              </a:rPr>
              <a:t>Blum-Ross, A. </a:t>
            </a:r>
            <a:r>
              <a:rPr lang="en-GB" sz="1800" i="1" dirty="0">
                <a:latin typeface="Arial" panose="020B0604020202020204" pitchFamily="34" charset="0"/>
                <a:cs typeface="Arial" panose="020B0604020202020204" pitchFamily="34" charset="0"/>
              </a:rPr>
              <a:t>et al. </a:t>
            </a:r>
            <a:r>
              <a:rPr lang="en-GB" sz="1800" dirty="0">
                <a:latin typeface="Arial" panose="020B0604020202020204" pitchFamily="34" charset="0"/>
                <a:cs typeface="Arial" panose="020B0604020202020204" pitchFamily="34" charset="0"/>
              </a:rPr>
              <a:t>(2020) </a:t>
            </a:r>
            <a:r>
              <a:rPr lang="en-GB" sz="1800" i="1" dirty="0">
                <a:latin typeface="Arial" panose="020B0604020202020204" pitchFamily="34" charset="0"/>
                <a:cs typeface="Arial" panose="020B0604020202020204" pitchFamily="34" charset="0"/>
              </a:rPr>
              <a:t>Enhancing digital literacy and creativity: Makerspaces in the early years. </a:t>
            </a:r>
            <a:r>
              <a:rPr lang="en-GB" sz="1800" dirty="0">
                <a:latin typeface="Arial" panose="020B0604020202020204" pitchFamily="34" charset="0"/>
                <a:cs typeface="Arial" panose="020B0604020202020204" pitchFamily="34" charset="0"/>
              </a:rPr>
              <a:t>London: Routledge.</a:t>
            </a:r>
          </a:p>
          <a:p>
            <a:pPr marL="0" indent="0">
              <a:buNone/>
              <a:defRPr/>
            </a:pPr>
            <a:r>
              <a:rPr lang="en-GB" sz="1800" dirty="0">
                <a:latin typeface="Arial" panose="020B0604020202020204" pitchFamily="34" charset="0"/>
                <a:cs typeface="Arial" panose="020B0604020202020204" pitchFamily="34" charset="0"/>
              </a:rPr>
              <a:t>Dickinson, D. K. and Morse, A. B. (2019) </a:t>
            </a:r>
            <a:r>
              <a:rPr lang="en-GB" sz="1800" i="1" dirty="0">
                <a:latin typeface="Arial" panose="020B0604020202020204" pitchFamily="34" charset="0"/>
                <a:cs typeface="Arial" panose="020B0604020202020204" pitchFamily="34" charset="0"/>
              </a:rPr>
              <a:t>Connecting through talk: nurturing children’s development with language. </a:t>
            </a:r>
            <a:r>
              <a:rPr lang="en-GB" sz="1800" dirty="0">
                <a:latin typeface="Arial" panose="020B0604020202020204" pitchFamily="34" charset="0"/>
                <a:cs typeface="Arial" panose="020B0604020202020204" pitchFamily="34" charset="0"/>
              </a:rPr>
              <a:t>Baltimore: Paul H. Brookes Publishing Co.</a:t>
            </a:r>
          </a:p>
          <a:p>
            <a:pPr marL="0" indent="0" algn="just">
              <a:buFontTx/>
              <a:buNone/>
              <a:defRPr/>
            </a:pPr>
            <a:r>
              <a:rPr lang="en-GB" altLang="en-US" sz="1800" dirty="0">
                <a:latin typeface="Arial" panose="020B0604020202020204" pitchFamily="34" charset="0"/>
                <a:cs typeface="Arial" panose="020B0604020202020204" pitchFamily="34" charset="0"/>
              </a:rPr>
              <a:t>Hart, B. and </a:t>
            </a:r>
            <a:r>
              <a:rPr lang="en-GB" altLang="en-US" sz="1800" dirty="0" err="1">
                <a:latin typeface="Arial" panose="020B0604020202020204" pitchFamily="34" charset="0"/>
                <a:cs typeface="Arial" panose="020B0604020202020204" pitchFamily="34" charset="0"/>
              </a:rPr>
              <a:t>Risley</a:t>
            </a:r>
            <a:r>
              <a:rPr lang="en-GB" altLang="en-US" sz="1800" dirty="0">
                <a:latin typeface="Arial" panose="020B0604020202020204" pitchFamily="34" charset="0"/>
                <a:cs typeface="Arial" panose="020B0604020202020204" pitchFamily="34" charset="0"/>
              </a:rPr>
              <a:t>, T. R. (1995) </a:t>
            </a:r>
            <a:r>
              <a:rPr lang="en-GB" altLang="en-US" sz="1800" i="1" dirty="0">
                <a:latin typeface="Arial" panose="020B0604020202020204" pitchFamily="34" charset="0"/>
                <a:cs typeface="Arial" panose="020B0604020202020204" pitchFamily="34" charset="0"/>
              </a:rPr>
              <a:t>Meaningful Differences in the Everyday Experience of Young American Children. </a:t>
            </a:r>
            <a:r>
              <a:rPr lang="en-GB" altLang="en-US" sz="1800" dirty="0">
                <a:latin typeface="Arial" panose="020B0604020202020204" pitchFamily="34" charset="0"/>
                <a:cs typeface="Arial" panose="020B0604020202020204" pitchFamily="34" charset="0"/>
              </a:rPr>
              <a:t>Baltimore: Brookes Publishing.</a:t>
            </a:r>
          </a:p>
          <a:p>
            <a:pPr marL="0" indent="0">
              <a:buFontTx/>
              <a:buNone/>
              <a:defRPr/>
            </a:pPr>
            <a:r>
              <a:rPr lang="en-GB" altLang="en-US" sz="1800" dirty="0">
                <a:latin typeface="Arial" panose="020B0604020202020204" pitchFamily="34" charset="0"/>
                <a:cs typeface="Arial" panose="020B0604020202020204" pitchFamily="34" charset="0"/>
              </a:rPr>
              <a:t>Lodge, L. (2020)</a:t>
            </a:r>
            <a:r>
              <a:rPr lang="en-GB" altLang="en-US" sz="1800" i="1" dirty="0">
                <a:latin typeface="Arial" panose="020B0604020202020204" pitchFamily="34" charset="0"/>
                <a:cs typeface="Arial" panose="020B0604020202020204" pitchFamily="34" charset="0"/>
              </a:rPr>
              <a:t> Silence is not golden: the importance of improving oracy, </a:t>
            </a:r>
            <a:r>
              <a:rPr lang="en-GB" altLang="en-US" sz="1800" dirty="0">
                <a:latin typeface="Arial" panose="020B0604020202020204" pitchFamily="34" charset="0"/>
                <a:cs typeface="Arial" panose="020B0604020202020204" pitchFamily="34" charset="0"/>
                <a:hlinkClick r:id="rId4"/>
              </a:rPr>
              <a:t>https://www.oneeducation.co.uk/news-blog/silence-is-not-golden-the-importance-of-improving-oracy</a:t>
            </a:r>
            <a:r>
              <a:rPr lang="en-GB" altLang="en-US" sz="1800" dirty="0">
                <a:latin typeface="Arial" panose="020B0604020202020204" pitchFamily="34" charset="0"/>
                <a:cs typeface="Arial" panose="020B0604020202020204" pitchFamily="34" charset="0"/>
              </a:rPr>
              <a:t> [Accessed: November 7 2020].</a:t>
            </a:r>
          </a:p>
        </p:txBody>
      </p:sp>
      <p:sp>
        <p:nvSpPr>
          <p:cNvPr id="10245" name="Slide Number Placeholder 5"/>
          <p:cNvSpPr>
            <a:spLocks noGrp="1"/>
          </p:cNvSpPr>
          <p:nvPr>
            <p:ph type="sldNum" sz="quarter" idx="12"/>
          </p:nvPr>
        </p:nvSpPr>
        <p:spPr>
          <a:xfrm>
            <a:off x="6457950" y="6356351"/>
            <a:ext cx="2057400" cy="36512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lstStyle>
            <a:defPPr>
              <a:defRPr lang="en-US"/>
            </a:defPPr>
            <a:lvl1pPr marL="0" algn="r" defTabSz="914400" rtl="0" eaLnBrk="0" latinLnBrk="0" hangingPunct="0">
              <a:defRPr sz="1200" kern="1200">
                <a:solidFill>
                  <a:schemeClr val="tx1">
                    <a:tint val="75000"/>
                  </a:schemeClr>
                </a:solidFill>
                <a:latin typeface="Times" panose="02020603050405020304" pitchFamily="18"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spcBef>
                <a:spcPct val="0"/>
              </a:spcBef>
              <a:buFontTx/>
              <a:buNone/>
              <a:defRPr/>
            </a:pPr>
            <a:fld id="{CF05CBED-193F-40F1-A5C0-9629842B2743}" type="slidenum">
              <a:rPr lang="en-GB" altLang="en-US" smtClean="0"/>
              <a:pPr eaLnBrk="1" hangingPunct="1">
                <a:spcBef>
                  <a:spcPct val="0"/>
                </a:spcBef>
                <a:buFontTx/>
                <a:buNone/>
                <a:defRPr/>
              </a:pPr>
              <a:t>45</a:t>
            </a:fld>
            <a:endParaRPr lang="en-GB" altLang="en-US" sz="1400">
              <a:ea typeface="ＭＳ Ｐゴシック" pitchFamily="34" charset="-128"/>
            </a:endParaRPr>
          </a:p>
        </p:txBody>
      </p:sp>
    </p:spTree>
    <p:extLst>
      <p:ext uri="{BB962C8B-B14F-4D97-AF65-F5344CB8AC3E}">
        <p14:creationId xmlns:p14="http://schemas.microsoft.com/office/powerpoint/2010/main" val="57567762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107504" y="453282"/>
            <a:ext cx="7886700" cy="383430"/>
          </a:xfrm>
        </p:spPr>
        <p:txBody>
          <a:bodyPr>
            <a:normAutofit fontScale="90000"/>
          </a:bodyPr>
          <a:lstStyle/>
          <a:p>
            <a:pPr eaLnBrk="1" hangingPunct="1"/>
            <a:r>
              <a:rPr lang="en-GB" altLang="en-US" b="1" dirty="0">
                <a:latin typeface="Arial" panose="020B0604020202020204" pitchFamily="34" charset="0"/>
              </a:rPr>
              <a:t>  </a:t>
            </a:r>
            <a:r>
              <a:rPr lang="en-GB" altLang="en-US" dirty="0" err="1">
                <a:latin typeface="Arial" panose="020B0604020202020204" pitchFamily="34" charset="0"/>
              </a:rPr>
              <a:t>Cyfeiriadau</a:t>
            </a:r>
            <a:br>
              <a:rPr lang="en-GB" altLang="en-US" dirty="0">
                <a:latin typeface="Arial" panose="020B0604020202020204" pitchFamily="34" charset="0"/>
              </a:rPr>
            </a:br>
            <a:r>
              <a:rPr lang="en-GB" altLang="en-US" dirty="0">
                <a:latin typeface="Arial" panose="020B0604020202020204" pitchFamily="34" charset="0"/>
              </a:rPr>
              <a:t>  </a:t>
            </a:r>
            <a:r>
              <a:rPr lang="en-GB" altLang="en-US" dirty="0">
                <a:solidFill>
                  <a:srgbClr val="0070C0"/>
                </a:solidFill>
                <a:latin typeface="Arial" panose="020B0604020202020204" pitchFamily="34" charset="0"/>
              </a:rPr>
              <a:t>References</a:t>
            </a:r>
          </a:p>
        </p:txBody>
      </p:sp>
      <p:sp>
        <p:nvSpPr>
          <p:cNvPr id="2" name="Content Placeholder 1"/>
          <p:cNvSpPr>
            <a:spLocks noGrp="1"/>
          </p:cNvSpPr>
          <p:nvPr>
            <p:ph idx="1"/>
          </p:nvPr>
        </p:nvSpPr>
        <p:spPr>
          <a:xfrm>
            <a:off x="107504" y="1448779"/>
            <a:ext cx="9036496" cy="3960441"/>
          </a:xfrm>
        </p:spPr>
        <p:txBody>
          <a:bodyPr>
            <a:noAutofit/>
          </a:bodyPr>
          <a:lstStyle/>
          <a:p>
            <a:pPr marL="0" indent="0">
              <a:buFontTx/>
              <a:buNone/>
              <a:defRPr/>
            </a:pPr>
            <a:r>
              <a:rPr lang="en-GB" altLang="en-US" sz="2000" dirty="0">
                <a:latin typeface="Arial" panose="020B0604020202020204" pitchFamily="34" charset="0"/>
                <a:cs typeface="Arial" panose="020B0604020202020204" pitchFamily="34" charset="0"/>
              </a:rPr>
              <a:t>McCormack, B.A. and Klopper, C. (2016) ‘The potential of music in promoting oracy in students with English as an additional language’, International journal of music education, 34(4), pp.416-432.</a:t>
            </a:r>
            <a:endParaRPr lang="en-US" altLang="en-US" sz="2000" dirty="0">
              <a:latin typeface="Arial" panose="020B0604020202020204" pitchFamily="34" charset="0"/>
              <a:cs typeface="Arial" panose="020B0604020202020204" pitchFamily="34" charset="0"/>
            </a:endParaRPr>
          </a:p>
          <a:p>
            <a:pPr marL="0" indent="0">
              <a:buFontTx/>
              <a:buNone/>
              <a:defRPr/>
            </a:pPr>
            <a:r>
              <a:rPr lang="en-US" altLang="en-US" sz="2000" dirty="0">
                <a:latin typeface="Arial" panose="020B0604020202020204" pitchFamily="34" charset="0"/>
                <a:cs typeface="Arial" panose="020B0604020202020204" pitchFamily="34" charset="0"/>
              </a:rPr>
              <a:t>Phelan, T. (2015) </a:t>
            </a:r>
            <a:r>
              <a:rPr lang="en-US" altLang="en-US" sz="2000" i="1" dirty="0">
                <a:latin typeface="Arial" panose="020B0604020202020204" pitchFamily="34" charset="0"/>
                <a:cs typeface="Arial" panose="020B0604020202020204" pitchFamily="34" charset="0"/>
              </a:rPr>
              <a:t>Lack of communication skills poses problems for employers. </a:t>
            </a:r>
            <a:r>
              <a:rPr lang="en-US" altLang="en-US" sz="2000" dirty="0">
                <a:latin typeface="Arial" panose="020B0604020202020204" pitchFamily="34" charset="0"/>
                <a:cs typeface="Arial" panose="020B0604020202020204" pitchFamily="34" charset="0"/>
              </a:rPr>
              <a:t>Available at: </a:t>
            </a:r>
            <a:r>
              <a:rPr lang="en-US" altLang="en-US" sz="2000" dirty="0">
                <a:latin typeface="Arial" panose="020B0604020202020204" pitchFamily="34" charset="0"/>
                <a:cs typeface="Arial" panose="020B0604020202020204" pitchFamily="34" charset="0"/>
                <a:hlinkClick r:id="rId3"/>
              </a:rPr>
              <a:t>https://hrreview.co.uk/hr-news/recruitment/lack-communication-skills-poses-problem-employers/55750</a:t>
            </a:r>
            <a:r>
              <a:rPr lang="en-US" altLang="en-US" sz="2000" dirty="0">
                <a:latin typeface="Arial" panose="020B0604020202020204" pitchFamily="34" charset="0"/>
                <a:cs typeface="Arial" panose="020B0604020202020204" pitchFamily="34" charset="0"/>
              </a:rPr>
              <a:t> [Accessed: August 20 2024].</a:t>
            </a:r>
          </a:p>
          <a:p>
            <a:pPr marL="0" indent="0">
              <a:buFontTx/>
              <a:buNone/>
              <a:defRPr/>
            </a:pPr>
            <a:r>
              <a:rPr lang="en-US" altLang="en-US" sz="2000" dirty="0">
                <a:latin typeface="Arial" panose="020B0604020202020204" pitchFamily="34" charset="0"/>
                <a:cs typeface="Arial" panose="020B0604020202020204" pitchFamily="34" charset="0"/>
              </a:rPr>
              <a:t>Welsh Government (2018) </a:t>
            </a:r>
            <a:r>
              <a:rPr lang="en-US" altLang="en-US" sz="2000" i="1" dirty="0">
                <a:latin typeface="Arial" panose="020B0604020202020204" pitchFamily="34" charset="0"/>
                <a:cs typeface="Arial" panose="020B0604020202020204" pitchFamily="34" charset="0"/>
              </a:rPr>
              <a:t>Digital Competence Framework guidance: Update</a:t>
            </a:r>
            <a:r>
              <a:rPr lang="en-US" altLang="en-US" sz="2000" dirty="0">
                <a:latin typeface="Arial" panose="020B0604020202020204" pitchFamily="34" charset="0"/>
                <a:cs typeface="Arial" panose="020B0604020202020204" pitchFamily="34" charset="0"/>
              </a:rPr>
              <a:t>. Available at: </a:t>
            </a:r>
            <a:r>
              <a:rPr lang="en-GB" sz="2000" dirty="0">
                <a:latin typeface="Arial" panose="020B0604020202020204" pitchFamily="34" charset="0"/>
                <a:cs typeface="Arial" panose="020B0604020202020204" pitchFamily="34" charset="0"/>
                <a:hlinkClick r:id="rId4"/>
              </a:rPr>
              <a:t>A curriculum for Wales – a curriculum for life (</a:t>
            </a:r>
            <a:r>
              <a:rPr lang="en-GB" sz="2000" dirty="0" err="1">
                <a:latin typeface="Arial" panose="020B0604020202020204" pitchFamily="34" charset="0"/>
                <a:cs typeface="Arial" panose="020B0604020202020204" pitchFamily="34" charset="0"/>
                <a:hlinkClick r:id="rId4"/>
              </a:rPr>
              <a:t>gov.wales</a:t>
            </a:r>
            <a:r>
              <a:rPr lang="en-GB" sz="2000" dirty="0">
                <a:latin typeface="Arial" panose="020B0604020202020204" pitchFamily="34" charset="0"/>
                <a:cs typeface="Arial" panose="020B0604020202020204" pitchFamily="34" charset="0"/>
                <a:hlinkClick r:id="rId4"/>
              </a:rPr>
              <a:t>)</a:t>
            </a:r>
            <a:r>
              <a:rPr lang="en-GB" sz="2000" dirty="0">
                <a:latin typeface="Arial" panose="020B0604020202020204" pitchFamily="34" charset="0"/>
                <a:cs typeface="Arial" panose="020B0604020202020204" pitchFamily="34" charset="0"/>
              </a:rPr>
              <a:t> [Accessed: August 9 2022].</a:t>
            </a:r>
            <a:endParaRPr lang="en-US" altLang="en-US" sz="2000" dirty="0">
              <a:latin typeface="Arial" panose="020B0604020202020204" pitchFamily="34" charset="0"/>
              <a:cs typeface="Arial" panose="020B0604020202020204" pitchFamily="34" charset="0"/>
            </a:endParaRPr>
          </a:p>
          <a:p>
            <a:pPr marL="0" indent="0">
              <a:buFontTx/>
              <a:buNone/>
              <a:defRPr/>
            </a:pPr>
            <a:r>
              <a:rPr lang="en-US" altLang="en-US" sz="2000" dirty="0">
                <a:latin typeface="Arial" panose="020B0604020202020204" pitchFamily="34" charset="0"/>
                <a:cs typeface="Arial" panose="020B0604020202020204" pitchFamily="34" charset="0"/>
              </a:rPr>
              <a:t>Welsh Government (2021) </a:t>
            </a:r>
            <a:r>
              <a:rPr lang="en-US" altLang="en-US" sz="2000" i="1" dirty="0">
                <a:latin typeface="Arial" panose="020B0604020202020204" pitchFamily="34" charset="0"/>
                <a:cs typeface="Arial" panose="020B0604020202020204" pitchFamily="34" charset="0"/>
              </a:rPr>
              <a:t>Digital strategy for Wales</a:t>
            </a:r>
            <a:r>
              <a:rPr lang="en-US" altLang="en-US" sz="2000" dirty="0">
                <a:latin typeface="Arial" panose="020B0604020202020204" pitchFamily="34" charset="0"/>
                <a:cs typeface="Arial" panose="020B0604020202020204" pitchFamily="34" charset="0"/>
              </a:rPr>
              <a:t>. Available at: </a:t>
            </a:r>
            <a:r>
              <a:rPr lang="en-GB" sz="2000" dirty="0">
                <a:latin typeface="Arial" panose="020B0604020202020204" pitchFamily="34" charset="0"/>
                <a:cs typeface="Arial" panose="020B0604020202020204" pitchFamily="34" charset="0"/>
                <a:hlinkClick r:id="rId5"/>
              </a:rPr>
              <a:t>Digital strategy for Wales | GOV.WALES</a:t>
            </a:r>
            <a:r>
              <a:rPr lang="en-GB" sz="2000" dirty="0">
                <a:latin typeface="Arial" panose="020B0604020202020204" pitchFamily="34" charset="0"/>
                <a:cs typeface="Arial" panose="020B0604020202020204" pitchFamily="34" charset="0"/>
              </a:rPr>
              <a:t> [Accessed: August 9 2022].</a:t>
            </a:r>
            <a:endParaRPr lang="en-GB" altLang="en-US" sz="2000" dirty="0">
              <a:latin typeface="Arial" panose="020B0604020202020204" pitchFamily="34" charset="0"/>
              <a:cs typeface="Arial" panose="020B0604020202020204" pitchFamily="34" charset="0"/>
            </a:endParaRPr>
          </a:p>
        </p:txBody>
      </p:sp>
      <p:sp>
        <p:nvSpPr>
          <p:cNvPr id="10245" name="Slide Number Placeholder 5"/>
          <p:cNvSpPr>
            <a:spLocks noGrp="1"/>
          </p:cNvSpPr>
          <p:nvPr>
            <p:ph type="sldNum" sz="quarter" idx="12"/>
          </p:nvPr>
        </p:nvSpPr>
        <p:spPr>
          <a:xfrm>
            <a:off x="6457950" y="6356351"/>
            <a:ext cx="2057400" cy="36512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lstStyle>
            <a:defPPr>
              <a:defRPr lang="en-US"/>
            </a:defPPr>
            <a:lvl1pPr marL="0" algn="r" defTabSz="914400" rtl="0" eaLnBrk="0" latinLnBrk="0" hangingPunct="0">
              <a:defRPr sz="1200" kern="1200">
                <a:solidFill>
                  <a:schemeClr val="tx1">
                    <a:tint val="75000"/>
                  </a:schemeClr>
                </a:solidFill>
                <a:latin typeface="Times" panose="02020603050405020304" pitchFamily="18"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spcBef>
                <a:spcPct val="0"/>
              </a:spcBef>
              <a:buFontTx/>
              <a:buNone/>
              <a:defRPr/>
            </a:pPr>
            <a:fld id="{CF05CBED-193F-40F1-A5C0-9629842B2743}" type="slidenum">
              <a:rPr lang="en-GB" altLang="en-US" smtClean="0"/>
              <a:pPr eaLnBrk="1" hangingPunct="1">
                <a:spcBef>
                  <a:spcPct val="0"/>
                </a:spcBef>
                <a:buFontTx/>
                <a:buNone/>
                <a:defRPr/>
              </a:pPr>
              <a:t>46</a:t>
            </a:fld>
            <a:endParaRPr lang="en-GB" altLang="en-US" sz="1400">
              <a:ea typeface="ＭＳ Ｐゴシック" pitchFamily="34" charset="-128"/>
            </a:endParaRPr>
          </a:p>
        </p:txBody>
      </p:sp>
    </p:spTree>
    <p:extLst>
      <p:ext uri="{BB962C8B-B14F-4D97-AF65-F5344CB8AC3E}">
        <p14:creationId xmlns:p14="http://schemas.microsoft.com/office/powerpoint/2010/main" val="4132868985"/>
      </p:ext>
    </p:extLst>
  </p:cSld>
  <p:clrMapOvr>
    <a:masterClrMapping/>
  </p:clrMapOvr>
</p:sld>
</file>

<file path=ppt/theme/theme1.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20140311PresentationUWTSDTemplate</Template>
  <TotalTime>0</TotalTime>
  <Words>2304</Words>
  <Application>Microsoft Office PowerPoint</Application>
  <PresentationFormat>On-screen Show (4:3)</PresentationFormat>
  <Paragraphs>341</Paragraphs>
  <Slides>46</Slides>
  <Notes>40</Notes>
  <HiddenSlides>0</HiddenSlides>
  <MMClips>1</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46</vt:i4>
      </vt:variant>
    </vt:vector>
  </HeadingPairs>
  <TitlesOfParts>
    <vt:vector size="52" baseType="lpstr">
      <vt:lpstr>ＭＳ Ｐゴシック</vt:lpstr>
      <vt:lpstr>Arial</vt:lpstr>
      <vt:lpstr>Calibri</vt:lpstr>
      <vt:lpstr>Calibri Light</vt:lpstr>
      <vt:lpstr>Sub Title 1</vt:lpstr>
      <vt:lpstr>Accessible 2</vt:lpstr>
      <vt:lpstr>ECEY5004C  Iaith a Llythrennedd yn yr Oes Ddigidol    Llafaredd   </vt:lpstr>
      <vt:lpstr>Cynnwys Contents</vt:lpstr>
      <vt:lpstr>Cynnwys Contents</vt:lpstr>
      <vt:lpstr>Cymwyseddau trosglwyddadwy lefel uwch High-level transferable competencies </vt:lpstr>
      <vt:lpstr>         Adnoddau   Resources</vt:lpstr>
      <vt:lpstr>Termau</vt:lpstr>
      <vt:lpstr>Glossary</vt:lpstr>
      <vt:lpstr>Llythrennedd gynnar Early literacy</vt:lpstr>
      <vt:lpstr>Llythrennedd digidol Digital literacy</vt:lpstr>
      <vt:lpstr>Cymhwysedd digidol Digital competency</vt:lpstr>
      <vt:lpstr>Fframwaith Cymhwysedd Digidol Digital Competence Framework</vt:lpstr>
      <vt:lpstr>Lleferydd – FfCD 2020 Oracy – DCF 2020</vt:lpstr>
      <vt:lpstr>Strategaeth ddigidol i Gymru Digital Strategy for Wales</vt:lpstr>
      <vt:lpstr>Llafaredd  Oracy</vt:lpstr>
      <vt:lpstr>Llafaredd  Oracy</vt:lpstr>
      <vt:lpstr>Llafaredd  Oracy</vt:lpstr>
      <vt:lpstr>Pam fod llafaredd yn bwysig? Why is oracy important?</vt:lpstr>
      <vt:lpstr> Rhieni – rôl bwysig iawn Parents – very important role</vt:lpstr>
      <vt:lpstr>Ymchwil – Hart a Risley (1995) Research – Hart and Risley (1995)</vt:lpstr>
      <vt:lpstr>  Rhyngweithrediadau o ansawdd uchel High quality interactions</vt:lpstr>
      <vt:lpstr> Rhyngweithrediadau o ansawdd isel Poor quality interactions</vt:lpstr>
      <vt:lpstr>PowerPoint Presentation</vt:lpstr>
      <vt:lpstr>PowerPoint Presentation</vt:lpstr>
      <vt:lpstr>PowerPoint Presentation</vt:lpstr>
      <vt:lpstr>Geirfa wan yn 5 oed Poor vocabulary at 5 years</vt:lpstr>
      <vt:lpstr>Agweddau tuag at lafaredd Attitudes towards oracy</vt:lpstr>
      <vt:lpstr>‘Silence is not golden’ (Lodge, 2020)</vt:lpstr>
      <vt:lpstr>‘Silence is not golden’ (Lodge, 2020)</vt:lpstr>
      <vt:lpstr>Cyfleoedd i hyrwyddo llafaredd  Opportunities to promote oracy</vt:lpstr>
      <vt:lpstr>Cyfleoedd i hyrwyddo llafaredd  Opportunities to promote oracy</vt:lpstr>
      <vt:lpstr>Ymarfer wrth sgwrsio Practising when conversing</vt:lpstr>
      <vt:lpstr>Gweithio ar y cyd Collaborative work</vt:lpstr>
      <vt:lpstr>Datblygu naratif </vt:lpstr>
      <vt:lpstr>Developing narrative</vt:lpstr>
      <vt:lpstr>Brwdfrydedd ac ysgogiad Enthusiasm and motivation</vt:lpstr>
      <vt:lpstr>‘Amgylcheddau siarad’ ‘Talking environments’</vt:lpstr>
      <vt:lpstr> Trafodaeth grwpiau bach Small group discussion</vt:lpstr>
      <vt:lpstr>Llafaredd ag adrodd stori Oracy and storytelling</vt:lpstr>
      <vt:lpstr>Llafaredd ag adrodd stori Oracy and storytelling</vt:lpstr>
      <vt:lpstr>  Fframweithiau Llythrennedd a Rhifedd     Literacy and Numeracy Framework</vt:lpstr>
      <vt:lpstr>PowerPoint Presentation</vt:lpstr>
      <vt:lpstr> Y dyfodol  The future</vt:lpstr>
      <vt:lpstr> Y dyfodol  The future</vt:lpstr>
      <vt:lpstr>Aseiniad Assignment</vt:lpstr>
      <vt:lpstr>  Cyfeiriadau   References</vt:lpstr>
      <vt:lpstr>  Cyfeiriadau   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Alison Rees-Edwards</cp:lastModifiedBy>
  <cp:revision>59</cp:revision>
  <cp:lastPrinted>2019-11-18T15:32:42Z</cp:lastPrinted>
  <dcterms:created xsi:type="dcterms:W3CDTF">2015-04-14T15:21:28Z</dcterms:created>
  <dcterms:modified xsi:type="dcterms:W3CDTF">2025-08-27T10:29:23Z</dcterms:modified>
</cp:coreProperties>
</file>