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6" r:id="rId2"/>
    <p:sldId id="257" r:id="rId3"/>
    <p:sldId id="260" r:id="rId4"/>
    <p:sldId id="258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DD2EB2-0AE1-4901-9FEB-D6121533098A}" v="1" dt="2025-12-01T09:08:43.9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98" d="100"/>
          <a:sy n="98" d="100"/>
        </p:scale>
        <p:origin x="96" y="96"/>
      </p:cViewPr>
      <p:guideLst/>
    </p:cSldViewPr>
  </p:slideViewPr>
  <p:notesTextViewPr>
    <p:cViewPr>
      <p:scale>
        <a:sx n="3" d="2"/>
        <a:sy n="3" d="2"/>
      </p:scale>
      <p:origin x="-42" y="-3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ni Steen" userId="3e51ffc7-aa92-4e9a-9db2-4e9164f92bbf" providerId="ADAL" clId="{3AC6A595-C3C8-47BB-899C-72F74CE2E322}"/>
    <pc:docChg chg="modSld">
      <pc:chgData name="Jenni Steen" userId="3e51ffc7-aa92-4e9a-9db2-4e9164f92bbf" providerId="ADAL" clId="{3AC6A595-C3C8-47BB-899C-72F74CE2E322}" dt="2025-12-01T09:08:43.967" v="0" actId="403"/>
      <pc:docMkLst>
        <pc:docMk/>
      </pc:docMkLst>
      <pc:sldChg chg="modSp">
        <pc:chgData name="Jenni Steen" userId="3e51ffc7-aa92-4e9a-9db2-4e9164f92bbf" providerId="ADAL" clId="{3AC6A595-C3C8-47BB-899C-72F74CE2E322}" dt="2025-12-01T09:08:43.967" v="0" actId="403"/>
        <pc:sldMkLst>
          <pc:docMk/>
          <pc:sldMk cId="3305374798" sldId="262"/>
        </pc:sldMkLst>
        <pc:spChg chg="mod">
          <ac:chgData name="Jenni Steen" userId="3e51ffc7-aa92-4e9a-9db2-4e9164f92bbf" providerId="ADAL" clId="{3AC6A595-C3C8-47BB-899C-72F74CE2E322}" dt="2025-12-01T09:08:43.967" v="0" actId="403"/>
          <ac:spMkLst>
            <pc:docMk/>
            <pc:sldMk cId="3305374798" sldId="262"/>
            <ac:spMk id="3" creationId="{56B94164-D56C-BF52-E3A2-3DD37B86CFF0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3DD7902-0CCA-492A-BFE6-980E994C1745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F6AD188-B823-453C-BC05-A8776A8BC440}">
      <dgm:prSet/>
      <dgm:spPr/>
      <dgm:t>
        <a:bodyPr/>
        <a:lstStyle/>
        <a:p>
          <a:r>
            <a:rPr lang="en-GB"/>
            <a:t>Title slide</a:t>
          </a:r>
          <a:endParaRPr lang="en-US"/>
        </a:p>
      </dgm:t>
    </dgm:pt>
    <dgm:pt modelId="{153EFE96-A31F-4F78-B2CB-69F731DD72C6}" type="parTrans" cxnId="{3D125F78-58F4-4569-AD99-65FE15B977BF}">
      <dgm:prSet/>
      <dgm:spPr/>
      <dgm:t>
        <a:bodyPr/>
        <a:lstStyle/>
        <a:p>
          <a:endParaRPr lang="en-US"/>
        </a:p>
      </dgm:t>
    </dgm:pt>
    <dgm:pt modelId="{F43A32F9-BBA4-48E6-B6F3-AD08448C8917}" type="sibTrans" cxnId="{3D125F78-58F4-4569-AD99-65FE15B977BF}">
      <dgm:prSet/>
      <dgm:spPr/>
      <dgm:t>
        <a:bodyPr/>
        <a:lstStyle/>
        <a:p>
          <a:endParaRPr lang="en-US"/>
        </a:p>
      </dgm:t>
    </dgm:pt>
    <dgm:pt modelId="{7A0C9CCC-6580-4688-8832-08C13571027B}">
      <dgm:prSet/>
      <dgm:spPr/>
      <dgm:t>
        <a:bodyPr/>
        <a:lstStyle/>
        <a:p>
          <a:r>
            <a:rPr lang="en-GB"/>
            <a:t>Introduction/Table of contents</a:t>
          </a:r>
          <a:endParaRPr lang="en-US"/>
        </a:p>
      </dgm:t>
    </dgm:pt>
    <dgm:pt modelId="{27AD8669-B5F4-4D3C-AA06-DE2FAC3078AB}" type="parTrans" cxnId="{50CC5100-B3E0-4F71-A712-4BCB07E44095}">
      <dgm:prSet/>
      <dgm:spPr/>
      <dgm:t>
        <a:bodyPr/>
        <a:lstStyle/>
        <a:p>
          <a:endParaRPr lang="en-US"/>
        </a:p>
      </dgm:t>
    </dgm:pt>
    <dgm:pt modelId="{8D5B4D95-6DE8-4E42-A066-DBD2717F7182}" type="sibTrans" cxnId="{50CC5100-B3E0-4F71-A712-4BCB07E44095}">
      <dgm:prSet/>
      <dgm:spPr/>
      <dgm:t>
        <a:bodyPr/>
        <a:lstStyle/>
        <a:p>
          <a:endParaRPr lang="en-US"/>
        </a:p>
      </dgm:t>
    </dgm:pt>
    <dgm:pt modelId="{EF29CF6B-25B9-477D-9CBB-4FAEB6EA0160}">
      <dgm:prSet/>
      <dgm:spPr/>
      <dgm:t>
        <a:bodyPr/>
        <a:lstStyle/>
        <a:p>
          <a:r>
            <a:rPr lang="en-GB"/>
            <a:t>Task 1: Self-reflection </a:t>
          </a:r>
          <a:endParaRPr lang="en-US"/>
        </a:p>
      </dgm:t>
    </dgm:pt>
    <dgm:pt modelId="{EBC53751-37EC-403E-9B19-539A8E6F4BD6}" type="parTrans" cxnId="{1E8A8A61-2A86-437B-A07D-6E3360665EB8}">
      <dgm:prSet/>
      <dgm:spPr/>
      <dgm:t>
        <a:bodyPr/>
        <a:lstStyle/>
        <a:p>
          <a:endParaRPr lang="en-US"/>
        </a:p>
      </dgm:t>
    </dgm:pt>
    <dgm:pt modelId="{B2654B35-D180-4C48-B662-6CEC69808B6F}" type="sibTrans" cxnId="{1E8A8A61-2A86-437B-A07D-6E3360665EB8}">
      <dgm:prSet/>
      <dgm:spPr/>
      <dgm:t>
        <a:bodyPr/>
        <a:lstStyle/>
        <a:p>
          <a:endParaRPr lang="en-US"/>
        </a:p>
      </dgm:t>
    </dgm:pt>
    <dgm:pt modelId="{07B6BDAC-1DD5-44C4-BD2B-5F9F4A57E9B0}">
      <dgm:prSet/>
      <dgm:spPr/>
      <dgm:t>
        <a:bodyPr/>
        <a:lstStyle/>
        <a:p>
          <a:r>
            <a:rPr lang="en-GB"/>
            <a:t>Task 1: Self-evaluation (x4 Results)</a:t>
          </a:r>
          <a:endParaRPr lang="en-US"/>
        </a:p>
      </dgm:t>
    </dgm:pt>
    <dgm:pt modelId="{62141C5F-1A3C-45D1-A4A9-725418055B21}" type="parTrans" cxnId="{A0EBCFCC-770F-4953-A028-CE9CBD296804}">
      <dgm:prSet/>
      <dgm:spPr/>
      <dgm:t>
        <a:bodyPr/>
        <a:lstStyle/>
        <a:p>
          <a:endParaRPr lang="en-US"/>
        </a:p>
      </dgm:t>
    </dgm:pt>
    <dgm:pt modelId="{C974C37B-2568-4860-B994-23637AB83EF7}" type="sibTrans" cxnId="{A0EBCFCC-770F-4953-A028-CE9CBD296804}">
      <dgm:prSet/>
      <dgm:spPr/>
      <dgm:t>
        <a:bodyPr/>
        <a:lstStyle/>
        <a:p>
          <a:endParaRPr lang="en-US"/>
        </a:p>
      </dgm:t>
    </dgm:pt>
    <dgm:pt modelId="{B52D6A30-D350-46B7-863E-63E1A963AA19}">
      <dgm:prSet/>
      <dgm:spPr/>
      <dgm:t>
        <a:bodyPr/>
        <a:lstStyle/>
        <a:p>
          <a:r>
            <a:rPr lang="en-GB"/>
            <a:t>Task 2: Gibbs Reflective model </a:t>
          </a:r>
          <a:endParaRPr lang="en-US"/>
        </a:p>
      </dgm:t>
    </dgm:pt>
    <dgm:pt modelId="{6E4CD6D3-868D-4645-A1C5-4533CAB9FDFD}" type="parTrans" cxnId="{DB02A863-D62D-4D6A-841F-43A90F1D872D}">
      <dgm:prSet/>
      <dgm:spPr/>
      <dgm:t>
        <a:bodyPr/>
        <a:lstStyle/>
        <a:p>
          <a:endParaRPr lang="en-US"/>
        </a:p>
      </dgm:t>
    </dgm:pt>
    <dgm:pt modelId="{E535A8A0-58D4-4190-B9E5-5D8237E7DE32}" type="sibTrans" cxnId="{DB02A863-D62D-4D6A-841F-43A90F1D872D}">
      <dgm:prSet/>
      <dgm:spPr/>
      <dgm:t>
        <a:bodyPr/>
        <a:lstStyle/>
        <a:p>
          <a:endParaRPr lang="en-US"/>
        </a:p>
      </dgm:t>
    </dgm:pt>
    <dgm:pt modelId="{57907C84-F575-4BC1-A87C-C7ABA41E05C3}">
      <dgm:prSet/>
      <dgm:spPr/>
      <dgm:t>
        <a:bodyPr/>
        <a:lstStyle/>
        <a:p>
          <a:r>
            <a:rPr lang="en-GB"/>
            <a:t>Task 2: PDP (x3 Goals)</a:t>
          </a:r>
          <a:endParaRPr lang="en-US"/>
        </a:p>
      </dgm:t>
    </dgm:pt>
    <dgm:pt modelId="{9BC354DC-5015-4E1D-94CA-09E83042D215}" type="parTrans" cxnId="{DB1512D8-7B71-48C9-A4E7-3D470CF48C85}">
      <dgm:prSet/>
      <dgm:spPr/>
      <dgm:t>
        <a:bodyPr/>
        <a:lstStyle/>
        <a:p>
          <a:endParaRPr lang="en-US"/>
        </a:p>
      </dgm:t>
    </dgm:pt>
    <dgm:pt modelId="{C096A26C-E379-4790-9372-03F8E3B669FC}" type="sibTrans" cxnId="{DB1512D8-7B71-48C9-A4E7-3D470CF48C85}">
      <dgm:prSet/>
      <dgm:spPr/>
      <dgm:t>
        <a:bodyPr/>
        <a:lstStyle/>
        <a:p>
          <a:endParaRPr lang="en-US"/>
        </a:p>
      </dgm:t>
    </dgm:pt>
    <dgm:pt modelId="{D9346A71-0E76-4626-AD6D-9D47BE0F4DBF}">
      <dgm:prSet/>
      <dgm:spPr/>
      <dgm:t>
        <a:bodyPr/>
        <a:lstStyle/>
        <a:p>
          <a:r>
            <a:rPr lang="en-GB"/>
            <a:t>Conclusion</a:t>
          </a:r>
          <a:endParaRPr lang="en-US"/>
        </a:p>
      </dgm:t>
    </dgm:pt>
    <dgm:pt modelId="{E664C2CE-5C69-464F-99B9-9F942F2C0DE4}" type="parTrans" cxnId="{7E30ED41-E14C-478E-9D80-FAE11AE89745}">
      <dgm:prSet/>
      <dgm:spPr/>
      <dgm:t>
        <a:bodyPr/>
        <a:lstStyle/>
        <a:p>
          <a:endParaRPr lang="en-US"/>
        </a:p>
      </dgm:t>
    </dgm:pt>
    <dgm:pt modelId="{E6FC60A1-7425-4338-956C-954087FFF069}" type="sibTrans" cxnId="{7E30ED41-E14C-478E-9D80-FAE11AE89745}">
      <dgm:prSet/>
      <dgm:spPr/>
      <dgm:t>
        <a:bodyPr/>
        <a:lstStyle/>
        <a:p>
          <a:endParaRPr lang="en-US"/>
        </a:p>
      </dgm:t>
    </dgm:pt>
    <dgm:pt modelId="{8157791E-D630-40DC-9087-E960DA5FADAE}">
      <dgm:prSet/>
      <dgm:spPr/>
      <dgm:t>
        <a:bodyPr/>
        <a:lstStyle/>
        <a:p>
          <a:r>
            <a:rPr lang="en-GB"/>
            <a:t>Reference list.</a:t>
          </a:r>
          <a:endParaRPr lang="en-US"/>
        </a:p>
      </dgm:t>
    </dgm:pt>
    <dgm:pt modelId="{A78A5E2B-15B5-40AC-ACDF-5FEDA8E1CDAB}" type="parTrans" cxnId="{1B2220E2-00A2-4867-BA23-0E666B0A269E}">
      <dgm:prSet/>
      <dgm:spPr/>
      <dgm:t>
        <a:bodyPr/>
        <a:lstStyle/>
        <a:p>
          <a:endParaRPr lang="en-US"/>
        </a:p>
      </dgm:t>
    </dgm:pt>
    <dgm:pt modelId="{96101A13-A3AB-4F3E-A8F0-EA8C68A82868}" type="sibTrans" cxnId="{1B2220E2-00A2-4867-BA23-0E666B0A269E}">
      <dgm:prSet/>
      <dgm:spPr/>
      <dgm:t>
        <a:bodyPr/>
        <a:lstStyle/>
        <a:p>
          <a:endParaRPr lang="en-US"/>
        </a:p>
      </dgm:t>
    </dgm:pt>
    <dgm:pt modelId="{1B5EC6CE-1381-457F-A229-906129DF2045}" type="pres">
      <dgm:prSet presAssocID="{83DD7902-0CCA-492A-BFE6-980E994C1745}" presName="linear" presStyleCnt="0">
        <dgm:presLayoutVars>
          <dgm:animLvl val="lvl"/>
          <dgm:resizeHandles val="exact"/>
        </dgm:presLayoutVars>
      </dgm:prSet>
      <dgm:spPr/>
    </dgm:pt>
    <dgm:pt modelId="{BB1733DF-D901-45C0-86D2-B78E7914A7EF}" type="pres">
      <dgm:prSet presAssocID="{0F6AD188-B823-453C-BC05-A8776A8BC440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3248410F-4221-474F-9A1D-96D45265F75D}" type="pres">
      <dgm:prSet presAssocID="{F43A32F9-BBA4-48E6-B6F3-AD08448C8917}" presName="spacer" presStyleCnt="0"/>
      <dgm:spPr/>
    </dgm:pt>
    <dgm:pt modelId="{DFB57943-2D77-4B3A-864C-3C00C615C944}" type="pres">
      <dgm:prSet presAssocID="{7A0C9CCC-6580-4688-8832-08C13571027B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8EC96F3C-2867-46FC-A4B5-A16D76C82DC9}" type="pres">
      <dgm:prSet presAssocID="{8D5B4D95-6DE8-4E42-A066-DBD2717F7182}" presName="spacer" presStyleCnt="0"/>
      <dgm:spPr/>
    </dgm:pt>
    <dgm:pt modelId="{9F684028-19A1-4ADA-BD70-8A2E51EF8824}" type="pres">
      <dgm:prSet presAssocID="{EF29CF6B-25B9-477D-9CBB-4FAEB6EA0160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A6B75914-F83F-41AA-A3A3-ECBA7987B41F}" type="pres">
      <dgm:prSet presAssocID="{B2654B35-D180-4C48-B662-6CEC69808B6F}" presName="spacer" presStyleCnt="0"/>
      <dgm:spPr/>
    </dgm:pt>
    <dgm:pt modelId="{C83F1A31-38DC-4BDE-BFB9-5DCB79618B76}" type="pres">
      <dgm:prSet presAssocID="{07B6BDAC-1DD5-44C4-BD2B-5F9F4A57E9B0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34599392-0791-43F5-95E5-E4195F999FAD}" type="pres">
      <dgm:prSet presAssocID="{C974C37B-2568-4860-B994-23637AB83EF7}" presName="spacer" presStyleCnt="0"/>
      <dgm:spPr/>
    </dgm:pt>
    <dgm:pt modelId="{25717CC4-F8DA-45E7-9EC2-68BC6AEFD88D}" type="pres">
      <dgm:prSet presAssocID="{B52D6A30-D350-46B7-863E-63E1A963AA19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6E978160-F048-469B-9A6E-89512BECACC9}" type="pres">
      <dgm:prSet presAssocID="{E535A8A0-58D4-4190-B9E5-5D8237E7DE32}" presName="spacer" presStyleCnt="0"/>
      <dgm:spPr/>
    </dgm:pt>
    <dgm:pt modelId="{668BF530-6BD8-4D01-BB45-7F848241E862}" type="pres">
      <dgm:prSet presAssocID="{57907C84-F575-4BC1-A87C-C7ABA41E05C3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0E8F4032-5CB9-4723-B6C7-D7B315E5DFDA}" type="pres">
      <dgm:prSet presAssocID="{C096A26C-E379-4790-9372-03F8E3B669FC}" presName="spacer" presStyleCnt="0"/>
      <dgm:spPr/>
    </dgm:pt>
    <dgm:pt modelId="{C886C4FE-8C09-49B8-88C4-A9C89036E76A}" type="pres">
      <dgm:prSet presAssocID="{D9346A71-0E76-4626-AD6D-9D47BE0F4DBF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C8FBCD39-79CE-4370-9233-4968E2825B56}" type="pres">
      <dgm:prSet presAssocID="{E6FC60A1-7425-4338-956C-954087FFF069}" presName="spacer" presStyleCnt="0"/>
      <dgm:spPr/>
    </dgm:pt>
    <dgm:pt modelId="{FEB68B36-9285-4053-BA7B-3C7765CC77C2}" type="pres">
      <dgm:prSet presAssocID="{8157791E-D630-40DC-9087-E960DA5FADAE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50CC5100-B3E0-4F71-A712-4BCB07E44095}" srcId="{83DD7902-0CCA-492A-BFE6-980E994C1745}" destId="{7A0C9CCC-6580-4688-8832-08C13571027B}" srcOrd="1" destOrd="0" parTransId="{27AD8669-B5F4-4D3C-AA06-DE2FAC3078AB}" sibTransId="{8D5B4D95-6DE8-4E42-A066-DBD2717F7182}"/>
    <dgm:cxn modelId="{8272E611-978A-4C3C-9CF4-1792C1E7600F}" type="presOf" srcId="{8157791E-D630-40DC-9087-E960DA5FADAE}" destId="{FEB68B36-9285-4053-BA7B-3C7765CC77C2}" srcOrd="0" destOrd="0" presId="urn:microsoft.com/office/officeart/2005/8/layout/vList2"/>
    <dgm:cxn modelId="{4EC5E41A-DA3B-42E9-84DE-2822A9E52710}" type="presOf" srcId="{EF29CF6B-25B9-477D-9CBB-4FAEB6EA0160}" destId="{9F684028-19A1-4ADA-BD70-8A2E51EF8824}" srcOrd="0" destOrd="0" presId="urn:microsoft.com/office/officeart/2005/8/layout/vList2"/>
    <dgm:cxn modelId="{1E8A8A61-2A86-437B-A07D-6E3360665EB8}" srcId="{83DD7902-0CCA-492A-BFE6-980E994C1745}" destId="{EF29CF6B-25B9-477D-9CBB-4FAEB6EA0160}" srcOrd="2" destOrd="0" parTransId="{EBC53751-37EC-403E-9B19-539A8E6F4BD6}" sibTransId="{B2654B35-D180-4C48-B662-6CEC69808B6F}"/>
    <dgm:cxn modelId="{7E30ED41-E14C-478E-9D80-FAE11AE89745}" srcId="{83DD7902-0CCA-492A-BFE6-980E994C1745}" destId="{D9346A71-0E76-4626-AD6D-9D47BE0F4DBF}" srcOrd="6" destOrd="0" parTransId="{E664C2CE-5C69-464F-99B9-9F942F2C0DE4}" sibTransId="{E6FC60A1-7425-4338-956C-954087FFF069}"/>
    <dgm:cxn modelId="{DB02A863-D62D-4D6A-841F-43A90F1D872D}" srcId="{83DD7902-0CCA-492A-BFE6-980E994C1745}" destId="{B52D6A30-D350-46B7-863E-63E1A963AA19}" srcOrd="4" destOrd="0" parTransId="{6E4CD6D3-868D-4645-A1C5-4533CAB9FDFD}" sibTransId="{E535A8A0-58D4-4190-B9E5-5D8237E7DE32}"/>
    <dgm:cxn modelId="{82867566-685D-4933-BBF8-7FF6F250AD07}" type="presOf" srcId="{83DD7902-0CCA-492A-BFE6-980E994C1745}" destId="{1B5EC6CE-1381-457F-A229-906129DF2045}" srcOrd="0" destOrd="0" presId="urn:microsoft.com/office/officeart/2005/8/layout/vList2"/>
    <dgm:cxn modelId="{691BFB4B-57A0-4598-AD3F-6DD95F8BA3F6}" type="presOf" srcId="{0F6AD188-B823-453C-BC05-A8776A8BC440}" destId="{BB1733DF-D901-45C0-86D2-B78E7914A7EF}" srcOrd="0" destOrd="0" presId="urn:microsoft.com/office/officeart/2005/8/layout/vList2"/>
    <dgm:cxn modelId="{3D125F78-58F4-4569-AD99-65FE15B977BF}" srcId="{83DD7902-0CCA-492A-BFE6-980E994C1745}" destId="{0F6AD188-B823-453C-BC05-A8776A8BC440}" srcOrd="0" destOrd="0" parTransId="{153EFE96-A31F-4F78-B2CB-69F731DD72C6}" sibTransId="{F43A32F9-BBA4-48E6-B6F3-AD08448C8917}"/>
    <dgm:cxn modelId="{F90BEF58-DFE0-41BF-8153-146C8E112991}" type="presOf" srcId="{D9346A71-0E76-4626-AD6D-9D47BE0F4DBF}" destId="{C886C4FE-8C09-49B8-88C4-A9C89036E76A}" srcOrd="0" destOrd="0" presId="urn:microsoft.com/office/officeart/2005/8/layout/vList2"/>
    <dgm:cxn modelId="{40675B81-785B-49AE-AA1B-F6981EE9D6E7}" type="presOf" srcId="{07B6BDAC-1DD5-44C4-BD2B-5F9F4A57E9B0}" destId="{C83F1A31-38DC-4BDE-BFB9-5DCB79618B76}" srcOrd="0" destOrd="0" presId="urn:microsoft.com/office/officeart/2005/8/layout/vList2"/>
    <dgm:cxn modelId="{05257DCB-3C24-4CE1-B20E-F6AEEAB17B47}" type="presOf" srcId="{7A0C9CCC-6580-4688-8832-08C13571027B}" destId="{DFB57943-2D77-4B3A-864C-3C00C615C944}" srcOrd="0" destOrd="0" presId="urn:microsoft.com/office/officeart/2005/8/layout/vList2"/>
    <dgm:cxn modelId="{A0EBCFCC-770F-4953-A028-CE9CBD296804}" srcId="{83DD7902-0CCA-492A-BFE6-980E994C1745}" destId="{07B6BDAC-1DD5-44C4-BD2B-5F9F4A57E9B0}" srcOrd="3" destOrd="0" parTransId="{62141C5F-1A3C-45D1-A4A9-725418055B21}" sibTransId="{C974C37B-2568-4860-B994-23637AB83EF7}"/>
    <dgm:cxn modelId="{0279BFCE-0C12-4971-93F2-5290F1FF58A9}" type="presOf" srcId="{57907C84-F575-4BC1-A87C-C7ABA41E05C3}" destId="{668BF530-6BD8-4D01-BB45-7F848241E862}" srcOrd="0" destOrd="0" presId="urn:microsoft.com/office/officeart/2005/8/layout/vList2"/>
    <dgm:cxn modelId="{DB1512D8-7B71-48C9-A4E7-3D470CF48C85}" srcId="{83DD7902-0CCA-492A-BFE6-980E994C1745}" destId="{57907C84-F575-4BC1-A87C-C7ABA41E05C3}" srcOrd="5" destOrd="0" parTransId="{9BC354DC-5015-4E1D-94CA-09E83042D215}" sibTransId="{C096A26C-E379-4790-9372-03F8E3B669FC}"/>
    <dgm:cxn modelId="{1B2220E2-00A2-4867-BA23-0E666B0A269E}" srcId="{83DD7902-0CCA-492A-BFE6-980E994C1745}" destId="{8157791E-D630-40DC-9087-E960DA5FADAE}" srcOrd="7" destOrd="0" parTransId="{A78A5E2B-15B5-40AC-ACDF-5FEDA8E1CDAB}" sibTransId="{96101A13-A3AB-4F3E-A8F0-EA8C68A82868}"/>
    <dgm:cxn modelId="{1986B5EE-A622-420C-8689-DE1FC2BE7912}" type="presOf" srcId="{B52D6A30-D350-46B7-863E-63E1A963AA19}" destId="{25717CC4-F8DA-45E7-9EC2-68BC6AEFD88D}" srcOrd="0" destOrd="0" presId="urn:microsoft.com/office/officeart/2005/8/layout/vList2"/>
    <dgm:cxn modelId="{1288388A-33B9-4660-9898-14505D9014C5}" type="presParOf" srcId="{1B5EC6CE-1381-457F-A229-906129DF2045}" destId="{BB1733DF-D901-45C0-86D2-B78E7914A7EF}" srcOrd="0" destOrd="0" presId="urn:microsoft.com/office/officeart/2005/8/layout/vList2"/>
    <dgm:cxn modelId="{68ECDDE4-BC22-45BC-A84B-30037525B967}" type="presParOf" srcId="{1B5EC6CE-1381-457F-A229-906129DF2045}" destId="{3248410F-4221-474F-9A1D-96D45265F75D}" srcOrd="1" destOrd="0" presId="urn:microsoft.com/office/officeart/2005/8/layout/vList2"/>
    <dgm:cxn modelId="{4D7839FE-4B42-4C59-AA7E-6B91DA37159F}" type="presParOf" srcId="{1B5EC6CE-1381-457F-A229-906129DF2045}" destId="{DFB57943-2D77-4B3A-864C-3C00C615C944}" srcOrd="2" destOrd="0" presId="urn:microsoft.com/office/officeart/2005/8/layout/vList2"/>
    <dgm:cxn modelId="{0D0E00BF-5BAD-40BB-B50B-CD780B0449B5}" type="presParOf" srcId="{1B5EC6CE-1381-457F-A229-906129DF2045}" destId="{8EC96F3C-2867-46FC-A4B5-A16D76C82DC9}" srcOrd="3" destOrd="0" presId="urn:microsoft.com/office/officeart/2005/8/layout/vList2"/>
    <dgm:cxn modelId="{1A522A35-35B5-4B6B-9F62-1CA9C54A6D8E}" type="presParOf" srcId="{1B5EC6CE-1381-457F-A229-906129DF2045}" destId="{9F684028-19A1-4ADA-BD70-8A2E51EF8824}" srcOrd="4" destOrd="0" presId="urn:microsoft.com/office/officeart/2005/8/layout/vList2"/>
    <dgm:cxn modelId="{9E9FC668-1450-491A-84DB-4A2604988180}" type="presParOf" srcId="{1B5EC6CE-1381-457F-A229-906129DF2045}" destId="{A6B75914-F83F-41AA-A3A3-ECBA7987B41F}" srcOrd="5" destOrd="0" presId="urn:microsoft.com/office/officeart/2005/8/layout/vList2"/>
    <dgm:cxn modelId="{848C3014-FFCC-48C5-82D8-61617F114247}" type="presParOf" srcId="{1B5EC6CE-1381-457F-A229-906129DF2045}" destId="{C83F1A31-38DC-4BDE-BFB9-5DCB79618B76}" srcOrd="6" destOrd="0" presId="urn:microsoft.com/office/officeart/2005/8/layout/vList2"/>
    <dgm:cxn modelId="{97897F6A-982D-413C-B6A7-651A06A26536}" type="presParOf" srcId="{1B5EC6CE-1381-457F-A229-906129DF2045}" destId="{34599392-0791-43F5-95E5-E4195F999FAD}" srcOrd="7" destOrd="0" presId="urn:microsoft.com/office/officeart/2005/8/layout/vList2"/>
    <dgm:cxn modelId="{5FE1F4C9-12E3-42B6-892D-2FFDAE9F2047}" type="presParOf" srcId="{1B5EC6CE-1381-457F-A229-906129DF2045}" destId="{25717CC4-F8DA-45E7-9EC2-68BC6AEFD88D}" srcOrd="8" destOrd="0" presId="urn:microsoft.com/office/officeart/2005/8/layout/vList2"/>
    <dgm:cxn modelId="{639ED5F8-5547-4129-ACC5-8D5019736683}" type="presParOf" srcId="{1B5EC6CE-1381-457F-A229-906129DF2045}" destId="{6E978160-F048-469B-9A6E-89512BECACC9}" srcOrd="9" destOrd="0" presId="urn:microsoft.com/office/officeart/2005/8/layout/vList2"/>
    <dgm:cxn modelId="{58FFCF66-73E9-4C23-92CB-FA91E9311A40}" type="presParOf" srcId="{1B5EC6CE-1381-457F-A229-906129DF2045}" destId="{668BF530-6BD8-4D01-BB45-7F848241E862}" srcOrd="10" destOrd="0" presId="urn:microsoft.com/office/officeart/2005/8/layout/vList2"/>
    <dgm:cxn modelId="{B34443D4-DC3E-4D00-B8DF-4EB0458F7013}" type="presParOf" srcId="{1B5EC6CE-1381-457F-A229-906129DF2045}" destId="{0E8F4032-5CB9-4723-B6C7-D7B315E5DFDA}" srcOrd="11" destOrd="0" presId="urn:microsoft.com/office/officeart/2005/8/layout/vList2"/>
    <dgm:cxn modelId="{78E947A2-5E23-4CB6-A1E4-0EE5800A6F1E}" type="presParOf" srcId="{1B5EC6CE-1381-457F-A229-906129DF2045}" destId="{C886C4FE-8C09-49B8-88C4-A9C89036E76A}" srcOrd="12" destOrd="0" presId="urn:microsoft.com/office/officeart/2005/8/layout/vList2"/>
    <dgm:cxn modelId="{A987B626-BEA4-4C11-8DB5-E588B2FEDBD4}" type="presParOf" srcId="{1B5EC6CE-1381-457F-A229-906129DF2045}" destId="{C8FBCD39-79CE-4370-9233-4968E2825B56}" srcOrd="13" destOrd="0" presId="urn:microsoft.com/office/officeart/2005/8/layout/vList2"/>
    <dgm:cxn modelId="{0FF448AE-01D2-4BBC-8BB1-7E2D99A3ECBB}" type="presParOf" srcId="{1B5EC6CE-1381-457F-A229-906129DF2045}" destId="{FEB68B36-9285-4053-BA7B-3C7765CC77C2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D3EA930-0E37-40D9-9175-621542F71D8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B4A29F7-714F-4B1C-8D52-804A02FBECF6}">
      <dgm:prSet/>
      <dgm:spPr/>
      <dgm:t>
        <a:bodyPr/>
        <a:lstStyle/>
        <a:p>
          <a:r>
            <a:rPr lang="en-GB"/>
            <a:t>To create your </a:t>
          </a:r>
          <a:r>
            <a:rPr lang="en-GB" b="1"/>
            <a:t>script you can use the text from your activity answers</a:t>
          </a:r>
          <a:r>
            <a:rPr lang="en-GB"/>
            <a:t>. </a:t>
          </a:r>
          <a:endParaRPr lang="en-US"/>
        </a:p>
      </dgm:t>
    </dgm:pt>
    <dgm:pt modelId="{2718136C-0B22-4AE4-A0D7-9E1729D31367}" type="parTrans" cxnId="{8ABA8CCD-7FA8-49C2-B1A4-2B3E697AF71A}">
      <dgm:prSet/>
      <dgm:spPr/>
      <dgm:t>
        <a:bodyPr/>
        <a:lstStyle/>
        <a:p>
          <a:endParaRPr lang="en-US"/>
        </a:p>
      </dgm:t>
    </dgm:pt>
    <dgm:pt modelId="{D7EE1149-8147-4BB0-BBC4-74FC8B7856F8}" type="sibTrans" cxnId="{8ABA8CCD-7FA8-49C2-B1A4-2B3E697AF71A}">
      <dgm:prSet/>
      <dgm:spPr/>
      <dgm:t>
        <a:bodyPr/>
        <a:lstStyle/>
        <a:p>
          <a:endParaRPr lang="en-US"/>
        </a:p>
      </dgm:t>
    </dgm:pt>
    <dgm:pt modelId="{E836686E-D2ED-4175-B221-0B498A40A92D}">
      <dgm:prSet/>
      <dgm:spPr/>
      <dgm:t>
        <a:bodyPr/>
        <a:lstStyle/>
        <a:p>
          <a:r>
            <a:rPr lang="en-GB"/>
            <a:t>You will need to </a:t>
          </a:r>
          <a:r>
            <a:rPr lang="en-GB" b="1"/>
            <a:t>reduce and refine the text descriptions into short paragraphs.</a:t>
          </a:r>
          <a:endParaRPr lang="en-US"/>
        </a:p>
      </dgm:t>
    </dgm:pt>
    <dgm:pt modelId="{87593851-7EA3-46EE-AC13-AC3FE983B770}" type="parTrans" cxnId="{FE1DA8DF-8605-40CA-A9A0-C18071DB65EE}">
      <dgm:prSet/>
      <dgm:spPr/>
      <dgm:t>
        <a:bodyPr/>
        <a:lstStyle/>
        <a:p>
          <a:endParaRPr lang="en-US"/>
        </a:p>
      </dgm:t>
    </dgm:pt>
    <dgm:pt modelId="{FF1AD3DA-5735-4561-AB6C-37B9DB5768A6}" type="sibTrans" cxnId="{FE1DA8DF-8605-40CA-A9A0-C18071DB65EE}">
      <dgm:prSet/>
      <dgm:spPr/>
      <dgm:t>
        <a:bodyPr/>
        <a:lstStyle/>
        <a:p>
          <a:endParaRPr lang="en-US"/>
        </a:p>
      </dgm:t>
    </dgm:pt>
    <dgm:pt modelId="{3BE7B826-F5AF-40C0-B046-8C852D5DAC06}">
      <dgm:prSet/>
      <dgm:spPr/>
      <dgm:t>
        <a:bodyPr/>
        <a:lstStyle/>
        <a:p>
          <a:r>
            <a:rPr lang="en-GB"/>
            <a:t>Your slides are likely to have shorter </a:t>
          </a:r>
          <a:r>
            <a:rPr lang="en-GB" b="1"/>
            <a:t>bullet points &amp; sentences.</a:t>
          </a:r>
          <a:endParaRPr lang="en-US"/>
        </a:p>
      </dgm:t>
    </dgm:pt>
    <dgm:pt modelId="{1A258273-9B42-4C0B-8D07-5BA92CFF455F}" type="parTrans" cxnId="{BDFE727A-0D43-4420-834A-D30658A353EF}">
      <dgm:prSet/>
      <dgm:spPr/>
      <dgm:t>
        <a:bodyPr/>
        <a:lstStyle/>
        <a:p>
          <a:endParaRPr lang="en-US"/>
        </a:p>
      </dgm:t>
    </dgm:pt>
    <dgm:pt modelId="{B5ECE385-024D-435B-8E83-813AAE9A65A1}" type="sibTrans" cxnId="{BDFE727A-0D43-4420-834A-D30658A353EF}">
      <dgm:prSet/>
      <dgm:spPr/>
      <dgm:t>
        <a:bodyPr/>
        <a:lstStyle/>
        <a:p>
          <a:endParaRPr lang="en-US"/>
        </a:p>
      </dgm:t>
    </dgm:pt>
    <dgm:pt modelId="{6B805484-1CEC-428D-9829-5346988C94D1}">
      <dgm:prSet/>
      <dgm:spPr/>
      <dgm:t>
        <a:bodyPr/>
        <a:lstStyle/>
        <a:p>
          <a:r>
            <a:rPr lang="en-GB" b="1"/>
            <a:t>The script can be more descriptive</a:t>
          </a:r>
          <a:r>
            <a:rPr lang="en-GB"/>
            <a:t>.</a:t>
          </a:r>
          <a:endParaRPr lang="en-US"/>
        </a:p>
      </dgm:t>
    </dgm:pt>
    <dgm:pt modelId="{82D7905A-0525-46D3-92A3-5D1C5661B43A}" type="parTrans" cxnId="{1CABEE3F-0C27-407F-81E9-0C90C4D3B9A6}">
      <dgm:prSet/>
      <dgm:spPr/>
      <dgm:t>
        <a:bodyPr/>
        <a:lstStyle/>
        <a:p>
          <a:endParaRPr lang="en-US"/>
        </a:p>
      </dgm:t>
    </dgm:pt>
    <dgm:pt modelId="{ADCD1D3D-25E2-43BC-98BE-ACBEC2057403}" type="sibTrans" cxnId="{1CABEE3F-0C27-407F-81E9-0C90C4D3B9A6}">
      <dgm:prSet/>
      <dgm:spPr/>
      <dgm:t>
        <a:bodyPr/>
        <a:lstStyle/>
        <a:p>
          <a:endParaRPr lang="en-US"/>
        </a:p>
      </dgm:t>
    </dgm:pt>
    <dgm:pt modelId="{EF7CB04C-271D-4F3C-9684-A9EBD284A7C2}" type="pres">
      <dgm:prSet presAssocID="{5D3EA930-0E37-40D9-9175-621542F71D89}" presName="root" presStyleCnt="0">
        <dgm:presLayoutVars>
          <dgm:dir/>
          <dgm:resizeHandles val="exact"/>
        </dgm:presLayoutVars>
      </dgm:prSet>
      <dgm:spPr/>
    </dgm:pt>
    <dgm:pt modelId="{0E44DF0B-38F3-4C10-B77F-3E607547DBC7}" type="pres">
      <dgm:prSet presAssocID="{8B4A29F7-714F-4B1C-8D52-804A02FBECF6}" presName="compNode" presStyleCnt="0"/>
      <dgm:spPr/>
    </dgm:pt>
    <dgm:pt modelId="{8048528C-0B55-4DCF-8644-EB442C3EF010}" type="pres">
      <dgm:prSet presAssocID="{8B4A29F7-714F-4B1C-8D52-804A02FBECF6}" presName="bgRect" presStyleLbl="bgShp" presStyleIdx="0" presStyleCnt="4"/>
      <dgm:spPr/>
    </dgm:pt>
    <dgm:pt modelId="{226C0849-9C73-41B1-B691-96E995027B08}" type="pres">
      <dgm:prSet presAssocID="{8B4A29F7-714F-4B1C-8D52-804A02FBECF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E0F83723-7DD1-4614-93FD-0C29E49F031F}" type="pres">
      <dgm:prSet presAssocID="{8B4A29F7-714F-4B1C-8D52-804A02FBECF6}" presName="spaceRect" presStyleCnt="0"/>
      <dgm:spPr/>
    </dgm:pt>
    <dgm:pt modelId="{785E7E32-4E29-4F7B-9531-32EC13C9B47A}" type="pres">
      <dgm:prSet presAssocID="{8B4A29F7-714F-4B1C-8D52-804A02FBECF6}" presName="parTx" presStyleLbl="revTx" presStyleIdx="0" presStyleCnt="4">
        <dgm:presLayoutVars>
          <dgm:chMax val="0"/>
          <dgm:chPref val="0"/>
        </dgm:presLayoutVars>
      </dgm:prSet>
      <dgm:spPr/>
    </dgm:pt>
    <dgm:pt modelId="{72BDBA05-AA2D-4C80-9A43-0ED27C42504E}" type="pres">
      <dgm:prSet presAssocID="{D7EE1149-8147-4BB0-BBC4-74FC8B7856F8}" presName="sibTrans" presStyleCnt="0"/>
      <dgm:spPr/>
    </dgm:pt>
    <dgm:pt modelId="{3BD1ABAF-5B10-44A2-A92F-BDA0D4EEB117}" type="pres">
      <dgm:prSet presAssocID="{E836686E-D2ED-4175-B221-0B498A40A92D}" presName="compNode" presStyleCnt="0"/>
      <dgm:spPr/>
    </dgm:pt>
    <dgm:pt modelId="{2B96FD77-6F63-48B4-B0D1-614171591023}" type="pres">
      <dgm:prSet presAssocID="{E836686E-D2ED-4175-B221-0B498A40A92D}" presName="bgRect" presStyleLbl="bgShp" presStyleIdx="1" presStyleCnt="4"/>
      <dgm:spPr/>
    </dgm:pt>
    <dgm:pt modelId="{76691152-3FCB-465E-BBA8-F3B7160462D4}" type="pres">
      <dgm:prSet presAssocID="{E836686E-D2ED-4175-B221-0B498A40A92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5EA59723-B393-4746-9530-402470F86C50}" type="pres">
      <dgm:prSet presAssocID="{E836686E-D2ED-4175-B221-0B498A40A92D}" presName="spaceRect" presStyleCnt="0"/>
      <dgm:spPr/>
    </dgm:pt>
    <dgm:pt modelId="{97815232-CDDA-4C14-9F57-31318DB2CA13}" type="pres">
      <dgm:prSet presAssocID="{E836686E-D2ED-4175-B221-0B498A40A92D}" presName="parTx" presStyleLbl="revTx" presStyleIdx="1" presStyleCnt="4">
        <dgm:presLayoutVars>
          <dgm:chMax val="0"/>
          <dgm:chPref val="0"/>
        </dgm:presLayoutVars>
      </dgm:prSet>
      <dgm:spPr/>
    </dgm:pt>
    <dgm:pt modelId="{FE866CE5-514B-48D5-B6CC-A430F684EDCA}" type="pres">
      <dgm:prSet presAssocID="{FF1AD3DA-5735-4561-AB6C-37B9DB5768A6}" presName="sibTrans" presStyleCnt="0"/>
      <dgm:spPr/>
    </dgm:pt>
    <dgm:pt modelId="{EAC55664-06A5-4EBD-8C50-085F9D7FD1DB}" type="pres">
      <dgm:prSet presAssocID="{3BE7B826-F5AF-40C0-B046-8C852D5DAC06}" presName="compNode" presStyleCnt="0"/>
      <dgm:spPr/>
    </dgm:pt>
    <dgm:pt modelId="{4C84B3B2-A0EE-465E-951A-4FD38E1D5528}" type="pres">
      <dgm:prSet presAssocID="{3BE7B826-F5AF-40C0-B046-8C852D5DAC06}" presName="bgRect" presStyleLbl="bgShp" presStyleIdx="2" presStyleCnt="4"/>
      <dgm:spPr/>
    </dgm:pt>
    <dgm:pt modelId="{C429A753-3397-4065-80F6-ED86654D528F}" type="pres">
      <dgm:prSet presAssocID="{3BE7B826-F5AF-40C0-B046-8C852D5DAC0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Quotation Mark"/>
        </a:ext>
      </dgm:extLst>
    </dgm:pt>
    <dgm:pt modelId="{56A33AAD-7319-42DF-B265-3380AC659AF9}" type="pres">
      <dgm:prSet presAssocID="{3BE7B826-F5AF-40C0-B046-8C852D5DAC06}" presName="spaceRect" presStyleCnt="0"/>
      <dgm:spPr/>
    </dgm:pt>
    <dgm:pt modelId="{4488A167-A89A-46CC-BEEA-8836E91D5CFB}" type="pres">
      <dgm:prSet presAssocID="{3BE7B826-F5AF-40C0-B046-8C852D5DAC06}" presName="parTx" presStyleLbl="revTx" presStyleIdx="2" presStyleCnt="4">
        <dgm:presLayoutVars>
          <dgm:chMax val="0"/>
          <dgm:chPref val="0"/>
        </dgm:presLayoutVars>
      </dgm:prSet>
      <dgm:spPr/>
    </dgm:pt>
    <dgm:pt modelId="{3ABE9013-B190-4894-BB98-517C06607E22}" type="pres">
      <dgm:prSet presAssocID="{B5ECE385-024D-435B-8E83-813AAE9A65A1}" presName="sibTrans" presStyleCnt="0"/>
      <dgm:spPr/>
    </dgm:pt>
    <dgm:pt modelId="{340C99C0-EFFC-4011-B12C-33425A5F2397}" type="pres">
      <dgm:prSet presAssocID="{6B805484-1CEC-428D-9829-5346988C94D1}" presName="compNode" presStyleCnt="0"/>
      <dgm:spPr/>
    </dgm:pt>
    <dgm:pt modelId="{AFF7C34F-F0E1-4BFB-B803-C47FE1C5CEC3}" type="pres">
      <dgm:prSet presAssocID="{6B805484-1CEC-428D-9829-5346988C94D1}" presName="bgRect" presStyleLbl="bgShp" presStyleIdx="3" presStyleCnt="4"/>
      <dgm:spPr/>
    </dgm:pt>
    <dgm:pt modelId="{23D5BC74-E0FD-437F-B6E4-790B58C082F0}" type="pres">
      <dgm:prSet presAssocID="{6B805484-1CEC-428D-9829-5346988C94D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92CB4958-54AC-4918-A7A8-3FC281901EA7}" type="pres">
      <dgm:prSet presAssocID="{6B805484-1CEC-428D-9829-5346988C94D1}" presName="spaceRect" presStyleCnt="0"/>
      <dgm:spPr/>
    </dgm:pt>
    <dgm:pt modelId="{F6051DF6-F718-4B04-A9C5-672EFA3F369D}" type="pres">
      <dgm:prSet presAssocID="{6B805484-1CEC-428D-9829-5346988C94D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CABEE3F-0C27-407F-81E9-0C90C4D3B9A6}" srcId="{5D3EA930-0E37-40D9-9175-621542F71D89}" destId="{6B805484-1CEC-428D-9829-5346988C94D1}" srcOrd="3" destOrd="0" parTransId="{82D7905A-0525-46D3-92A3-5D1C5661B43A}" sibTransId="{ADCD1D3D-25E2-43BC-98BE-ACBEC2057403}"/>
    <dgm:cxn modelId="{7EC1BE4D-2F50-46E4-8FB9-AC490B302A59}" type="presOf" srcId="{3BE7B826-F5AF-40C0-B046-8C852D5DAC06}" destId="{4488A167-A89A-46CC-BEEA-8836E91D5CFB}" srcOrd="0" destOrd="0" presId="urn:microsoft.com/office/officeart/2018/2/layout/IconVerticalSolidList"/>
    <dgm:cxn modelId="{BDFE727A-0D43-4420-834A-D30658A353EF}" srcId="{5D3EA930-0E37-40D9-9175-621542F71D89}" destId="{3BE7B826-F5AF-40C0-B046-8C852D5DAC06}" srcOrd="2" destOrd="0" parTransId="{1A258273-9B42-4C0B-8D07-5BA92CFF455F}" sibTransId="{B5ECE385-024D-435B-8E83-813AAE9A65A1}"/>
    <dgm:cxn modelId="{AE051A91-3C9A-42FF-AAC3-26FCCA38D149}" type="presOf" srcId="{5D3EA930-0E37-40D9-9175-621542F71D89}" destId="{EF7CB04C-271D-4F3C-9684-A9EBD284A7C2}" srcOrd="0" destOrd="0" presId="urn:microsoft.com/office/officeart/2018/2/layout/IconVerticalSolidList"/>
    <dgm:cxn modelId="{69B006A0-0A9D-46C8-A732-94A0F312A5AB}" type="presOf" srcId="{8B4A29F7-714F-4B1C-8D52-804A02FBECF6}" destId="{785E7E32-4E29-4F7B-9531-32EC13C9B47A}" srcOrd="0" destOrd="0" presId="urn:microsoft.com/office/officeart/2018/2/layout/IconVerticalSolidList"/>
    <dgm:cxn modelId="{D8A72DC2-C982-4FF9-ACF8-37C747C22F5D}" type="presOf" srcId="{E836686E-D2ED-4175-B221-0B498A40A92D}" destId="{97815232-CDDA-4C14-9F57-31318DB2CA13}" srcOrd="0" destOrd="0" presId="urn:microsoft.com/office/officeart/2018/2/layout/IconVerticalSolidList"/>
    <dgm:cxn modelId="{8ABA8CCD-7FA8-49C2-B1A4-2B3E697AF71A}" srcId="{5D3EA930-0E37-40D9-9175-621542F71D89}" destId="{8B4A29F7-714F-4B1C-8D52-804A02FBECF6}" srcOrd="0" destOrd="0" parTransId="{2718136C-0B22-4AE4-A0D7-9E1729D31367}" sibTransId="{D7EE1149-8147-4BB0-BBC4-74FC8B7856F8}"/>
    <dgm:cxn modelId="{89B799D3-E4F7-4BFB-906F-0B7041722EBD}" type="presOf" srcId="{6B805484-1CEC-428D-9829-5346988C94D1}" destId="{F6051DF6-F718-4B04-A9C5-672EFA3F369D}" srcOrd="0" destOrd="0" presId="urn:microsoft.com/office/officeart/2018/2/layout/IconVerticalSolidList"/>
    <dgm:cxn modelId="{FE1DA8DF-8605-40CA-A9A0-C18071DB65EE}" srcId="{5D3EA930-0E37-40D9-9175-621542F71D89}" destId="{E836686E-D2ED-4175-B221-0B498A40A92D}" srcOrd="1" destOrd="0" parTransId="{87593851-7EA3-46EE-AC13-AC3FE983B770}" sibTransId="{FF1AD3DA-5735-4561-AB6C-37B9DB5768A6}"/>
    <dgm:cxn modelId="{954ADD47-983F-4165-B384-BD55A5233D6B}" type="presParOf" srcId="{EF7CB04C-271D-4F3C-9684-A9EBD284A7C2}" destId="{0E44DF0B-38F3-4C10-B77F-3E607547DBC7}" srcOrd="0" destOrd="0" presId="urn:microsoft.com/office/officeart/2018/2/layout/IconVerticalSolidList"/>
    <dgm:cxn modelId="{78A81FE8-6B9B-4661-B8E5-A4DF08A4EEF3}" type="presParOf" srcId="{0E44DF0B-38F3-4C10-B77F-3E607547DBC7}" destId="{8048528C-0B55-4DCF-8644-EB442C3EF010}" srcOrd="0" destOrd="0" presId="urn:microsoft.com/office/officeart/2018/2/layout/IconVerticalSolidList"/>
    <dgm:cxn modelId="{A8E312C7-D402-4909-BC02-C53CAE6E1FE8}" type="presParOf" srcId="{0E44DF0B-38F3-4C10-B77F-3E607547DBC7}" destId="{226C0849-9C73-41B1-B691-96E995027B08}" srcOrd="1" destOrd="0" presId="urn:microsoft.com/office/officeart/2018/2/layout/IconVerticalSolidList"/>
    <dgm:cxn modelId="{B6C07502-A7B8-4519-AA2A-478820F7E44C}" type="presParOf" srcId="{0E44DF0B-38F3-4C10-B77F-3E607547DBC7}" destId="{E0F83723-7DD1-4614-93FD-0C29E49F031F}" srcOrd="2" destOrd="0" presId="urn:microsoft.com/office/officeart/2018/2/layout/IconVerticalSolidList"/>
    <dgm:cxn modelId="{64BF2ACA-0DE2-4C8E-8278-3E00D42CBDC4}" type="presParOf" srcId="{0E44DF0B-38F3-4C10-B77F-3E607547DBC7}" destId="{785E7E32-4E29-4F7B-9531-32EC13C9B47A}" srcOrd="3" destOrd="0" presId="urn:microsoft.com/office/officeart/2018/2/layout/IconVerticalSolidList"/>
    <dgm:cxn modelId="{E32A8563-600F-40CB-BC48-B4EF709079B1}" type="presParOf" srcId="{EF7CB04C-271D-4F3C-9684-A9EBD284A7C2}" destId="{72BDBA05-AA2D-4C80-9A43-0ED27C42504E}" srcOrd="1" destOrd="0" presId="urn:microsoft.com/office/officeart/2018/2/layout/IconVerticalSolidList"/>
    <dgm:cxn modelId="{E00E4869-1C8F-432F-9402-6BFBE94EC707}" type="presParOf" srcId="{EF7CB04C-271D-4F3C-9684-A9EBD284A7C2}" destId="{3BD1ABAF-5B10-44A2-A92F-BDA0D4EEB117}" srcOrd="2" destOrd="0" presId="urn:microsoft.com/office/officeart/2018/2/layout/IconVerticalSolidList"/>
    <dgm:cxn modelId="{5DADE5F0-303B-4B55-BC93-918A9A3370BA}" type="presParOf" srcId="{3BD1ABAF-5B10-44A2-A92F-BDA0D4EEB117}" destId="{2B96FD77-6F63-48B4-B0D1-614171591023}" srcOrd="0" destOrd="0" presId="urn:microsoft.com/office/officeart/2018/2/layout/IconVerticalSolidList"/>
    <dgm:cxn modelId="{60E9248D-CC15-4ABA-B5CB-505A75D7F554}" type="presParOf" srcId="{3BD1ABAF-5B10-44A2-A92F-BDA0D4EEB117}" destId="{76691152-3FCB-465E-BBA8-F3B7160462D4}" srcOrd="1" destOrd="0" presId="urn:microsoft.com/office/officeart/2018/2/layout/IconVerticalSolidList"/>
    <dgm:cxn modelId="{9CB098E1-3CB4-46CE-8F83-45DBF273A593}" type="presParOf" srcId="{3BD1ABAF-5B10-44A2-A92F-BDA0D4EEB117}" destId="{5EA59723-B393-4746-9530-402470F86C50}" srcOrd="2" destOrd="0" presId="urn:microsoft.com/office/officeart/2018/2/layout/IconVerticalSolidList"/>
    <dgm:cxn modelId="{6F7E5C9A-A497-40B8-980E-99F09CF19224}" type="presParOf" srcId="{3BD1ABAF-5B10-44A2-A92F-BDA0D4EEB117}" destId="{97815232-CDDA-4C14-9F57-31318DB2CA13}" srcOrd="3" destOrd="0" presId="urn:microsoft.com/office/officeart/2018/2/layout/IconVerticalSolidList"/>
    <dgm:cxn modelId="{25604DA9-6EB2-4CEB-B902-A8A9E8E7DA1E}" type="presParOf" srcId="{EF7CB04C-271D-4F3C-9684-A9EBD284A7C2}" destId="{FE866CE5-514B-48D5-B6CC-A430F684EDCA}" srcOrd="3" destOrd="0" presId="urn:microsoft.com/office/officeart/2018/2/layout/IconVerticalSolidList"/>
    <dgm:cxn modelId="{A5E4531B-D19B-4EC0-9705-AC2625601DF7}" type="presParOf" srcId="{EF7CB04C-271D-4F3C-9684-A9EBD284A7C2}" destId="{EAC55664-06A5-4EBD-8C50-085F9D7FD1DB}" srcOrd="4" destOrd="0" presId="urn:microsoft.com/office/officeart/2018/2/layout/IconVerticalSolidList"/>
    <dgm:cxn modelId="{85ADEA08-BFCA-435F-A431-47B9FE862597}" type="presParOf" srcId="{EAC55664-06A5-4EBD-8C50-085F9D7FD1DB}" destId="{4C84B3B2-A0EE-465E-951A-4FD38E1D5528}" srcOrd="0" destOrd="0" presId="urn:microsoft.com/office/officeart/2018/2/layout/IconVerticalSolidList"/>
    <dgm:cxn modelId="{0051BA9C-190E-496F-9760-DD3E0781029A}" type="presParOf" srcId="{EAC55664-06A5-4EBD-8C50-085F9D7FD1DB}" destId="{C429A753-3397-4065-80F6-ED86654D528F}" srcOrd="1" destOrd="0" presId="urn:microsoft.com/office/officeart/2018/2/layout/IconVerticalSolidList"/>
    <dgm:cxn modelId="{F4B25018-8CD4-4111-92B7-0456E5176142}" type="presParOf" srcId="{EAC55664-06A5-4EBD-8C50-085F9D7FD1DB}" destId="{56A33AAD-7319-42DF-B265-3380AC659AF9}" srcOrd="2" destOrd="0" presId="urn:microsoft.com/office/officeart/2018/2/layout/IconVerticalSolidList"/>
    <dgm:cxn modelId="{562F793F-06E4-4851-96CB-B1403B1E4339}" type="presParOf" srcId="{EAC55664-06A5-4EBD-8C50-085F9D7FD1DB}" destId="{4488A167-A89A-46CC-BEEA-8836E91D5CFB}" srcOrd="3" destOrd="0" presId="urn:microsoft.com/office/officeart/2018/2/layout/IconVerticalSolidList"/>
    <dgm:cxn modelId="{874AE120-6F9E-4450-9AE7-19871F25E4EA}" type="presParOf" srcId="{EF7CB04C-271D-4F3C-9684-A9EBD284A7C2}" destId="{3ABE9013-B190-4894-BB98-517C06607E22}" srcOrd="5" destOrd="0" presId="urn:microsoft.com/office/officeart/2018/2/layout/IconVerticalSolidList"/>
    <dgm:cxn modelId="{2E330644-47EC-4610-A007-050B6AAE7610}" type="presParOf" srcId="{EF7CB04C-271D-4F3C-9684-A9EBD284A7C2}" destId="{340C99C0-EFFC-4011-B12C-33425A5F2397}" srcOrd="6" destOrd="0" presId="urn:microsoft.com/office/officeart/2018/2/layout/IconVerticalSolidList"/>
    <dgm:cxn modelId="{E4A0F098-F7E4-49D6-8F64-3ABD980E0AB6}" type="presParOf" srcId="{340C99C0-EFFC-4011-B12C-33425A5F2397}" destId="{AFF7C34F-F0E1-4BFB-B803-C47FE1C5CEC3}" srcOrd="0" destOrd="0" presId="urn:microsoft.com/office/officeart/2018/2/layout/IconVerticalSolidList"/>
    <dgm:cxn modelId="{23AAB57D-865D-4B92-AB2D-2A822F173FB6}" type="presParOf" srcId="{340C99C0-EFFC-4011-B12C-33425A5F2397}" destId="{23D5BC74-E0FD-437F-B6E4-790B58C082F0}" srcOrd="1" destOrd="0" presId="urn:microsoft.com/office/officeart/2018/2/layout/IconVerticalSolidList"/>
    <dgm:cxn modelId="{7B4707B4-8C59-489E-88A7-892202C8A5F0}" type="presParOf" srcId="{340C99C0-EFFC-4011-B12C-33425A5F2397}" destId="{92CB4958-54AC-4918-A7A8-3FC281901EA7}" srcOrd="2" destOrd="0" presId="urn:microsoft.com/office/officeart/2018/2/layout/IconVerticalSolidList"/>
    <dgm:cxn modelId="{255852BD-4955-48F7-924F-463F5D84D7F0}" type="presParOf" srcId="{340C99C0-EFFC-4011-B12C-33425A5F2397}" destId="{F6051DF6-F718-4B04-A9C5-672EFA3F369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1733DF-D901-45C0-86D2-B78E7914A7EF}">
      <dsp:nvSpPr>
        <dsp:cNvPr id="0" name=""/>
        <dsp:cNvSpPr/>
      </dsp:nvSpPr>
      <dsp:spPr>
        <a:xfrm>
          <a:off x="0" y="1470"/>
          <a:ext cx="6628804" cy="56159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Title slide</a:t>
          </a:r>
          <a:endParaRPr lang="en-US" sz="2400" kern="1200"/>
        </a:p>
      </dsp:txBody>
      <dsp:txXfrm>
        <a:off x="27415" y="28885"/>
        <a:ext cx="6573974" cy="506769"/>
      </dsp:txXfrm>
    </dsp:sp>
    <dsp:sp modelId="{DFB57943-2D77-4B3A-864C-3C00C615C944}">
      <dsp:nvSpPr>
        <dsp:cNvPr id="0" name=""/>
        <dsp:cNvSpPr/>
      </dsp:nvSpPr>
      <dsp:spPr>
        <a:xfrm>
          <a:off x="0" y="632190"/>
          <a:ext cx="6628804" cy="561599"/>
        </a:xfrm>
        <a:prstGeom prst="roundRect">
          <a:avLst/>
        </a:prstGeom>
        <a:gradFill rotWithShape="0">
          <a:gsLst>
            <a:gs pos="0">
              <a:schemeClr val="accent2">
                <a:hueOff val="-119732"/>
                <a:satOff val="-1380"/>
                <a:lumOff val="308"/>
                <a:alphaOff val="0"/>
                <a:tint val="96000"/>
                <a:lumMod val="100000"/>
              </a:schemeClr>
            </a:gs>
            <a:gs pos="78000">
              <a:schemeClr val="accent2">
                <a:hueOff val="-119732"/>
                <a:satOff val="-1380"/>
                <a:lumOff val="308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Introduction/Table of contents</a:t>
          </a:r>
          <a:endParaRPr lang="en-US" sz="2400" kern="1200"/>
        </a:p>
      </dsp:txBody>
      <dsp:txXfrm>
        <a:off x="27415" y="659605"/>
        <a:ext cx="6573974" cy="506769"/>
      </dsp:txXfrm>
    </dsp:sp>
    <dsp:sp modelId="{9F684028-19A1-4ADA-BD70-8A2E51EF8824}">
      <dsp:nvSpPr>
        <dsp:cNvPr id="0" name=""/>
        <dsp:cNvSpPr/>
      </dsp:nvSpPr>
      <dsp:spPr>
        <a:xfrm>
          <a:off x="0" y="1262910"/>
          <a:ext cx="6628804" cy="561599"/>
        </a:xfrm>
        <a:prstGeom prst="roundRect">
          <a:avLst/>
        </a:prstGeom>
        <a:gradFill rotWithShape="0">
          <a:gsLst>
            <a:gs pos="0">
              <a:schemeClr val="accent2">
                <a:hueOff val="-239464"/>
                <a:satOff val="-2759"/>
                <a:lumOff val="617"/>
                <a:alphaOff val="0"/>
                <a:tint val="96000"/>
                <a:lumMod val="100000"/>
              </a:schemeClr>
            </a:gs>
            <a:gs pos="78000">
              <a:schemeClr val="accent2">
                <a:hueOff val="-239464"/>
                <a:satOff val="-2759"/>
                <a:lumOff val="61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Task 1: Self-reflection </a:t>
          </a:r>
          <a:endParaRPr lang="en-US" sz="2400" kern="1200"/>
        </a:p>
      </dsp:txBody>
      <dsp:txXfrm>
        <a:off x="27415" y="1290325"/>
        <a:ext cx="6573974" cy="506769"/>
      </dsp:txXfrm>
    </dsp:sp>
    <dsp:sp modelId="{C83F1A31-38DC-4BDE-BFB9-5DCB79618B76}">
      <dsp:nvSpPr>
        <dsp:cNvPr id="0" name=""/>
        <dsp:cNvSpPr/>
      </dsp:nvSpPr>
      <dsp:spPr>
        <a:xfrm>
          <a:off x="0" y="1893630"/>
          <a:ext cx="6628804" cy="561599"/>
        </a:xfrm>
        <a:prstGeom prst="roundRect">
          <a:avLst/>
        </a:prstGeom>
        <a:gradFill rotWithShape="0">
          <a:gsLst>
            <a:gs pos="0">
              <a:schemeClr val="accent2">
                <a:hueOff val="-359196"/>
                <a:satOff val="-4139"/>
                <a:lumOff val="925"/>
                <a:alphaOff val="0"/>
                <a:tint val="96000"/>
                <a:lumMod val="100000"/>
              </a:schemeClr>
            </a:gs>
            <a:gs pos="78000">
              <a:schemeClr val="accent2">
                <a:hueOff val="-359196"/>
                <a:satOff val="-4139"/>
                <a:lumOff val="925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Task 1: Self-evaluation (x4 Results)</a:t>
          </a:r>
          <a:endParaRPr lang="en-US" sz="2400" kern="1200"/>
        </a:p>
      </dsp:txBody>
      <dsp:txXfrm>
        <a:off x="27415" y="1921045"/>
        <a:ext cx="6573974" cy="506769"/>
      </dsp:txXfrm>
    </dsp:sp>
    <dsp:sp modelId="{25717CC4-F8DA-45E7-9EC2-68BC6AEFD88D}">
      <dsp:nvSpPr>
        <dsp:cNvPr id="0" name=""/>
        <dsp:cNvSpPr/>
      </dsp:nvSpPr>
      <dsp:spPr>
        <a:xfrm>
          <a:off x="0" y="2524350"/>
          <a:ext cx="6628804" cy="561599"/>
        </a:xfrm>
        <a:prstGeom prst="roundRect">
          <a:avLst/>
        </a:prstGeom>
        <a:gradFill rotWithShape="0">
          <a:gsLst>
            <a:gs pos="0">
              <a:schemeClr val="accent2">
                <a:hueOff val="-478928"/>
                <a:satOff val="-5519"/>
                <a:lumOff val="1234"/>
                <a:alphaOff val="0"/>
                <a:tint val="96000"/>
                <a:lumMod val="100000"/>
              </a:schemeClr>
            </a:gs>
            <a:gs pos="78000">
              <a:schemeClr val="accent2">
                <a:hueOff val="-478928"/>
                <a:satOff val="-5519"/>
                <a:lumOff val="1234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Task 2: Gibbs Reflective model </a:t>
          </a:r>
          <a:endParaRPr lang="en-US" sz="2400" kern="1200"/>
        </a:p>
      </dsp:txBody>
      <dsp:txXfrm>
        <a:off x="27415" y="2551765"/>
        <a:ext cx="6573974" cy="506769"/>
      </dsp:txXfrm>
    </dsp:sp>
    <dsp:sp modelId="{668BF530-6BD8-4D01-BB45-7F848241E862}">
      <dsp:nvSpPr>
        <dsp:cNvPr id="0" name=""/>
        <dsp:cNvSpPr/>
      </dsp:nvSpPr>
      <dsp:spPr>
        <a:xfrm>
          <a:off x="0" y="3155070"/>
          <a:ext cx="6628804" cy="561599"/>
        </a:xfrm>
        <a:prstGeom prst="roundRect">
          <a:avLst/>
        </a:prstGeom>
        <a:gradFill rotWithShape="0">
          <a:gsLst>
            <a:gs pos="0">
              <a:schemeClr val="accent2">
                <a:hueOff val="-598659"/>
                <a:satOff val="-6899"/>
                <a:lumOff val="1542"/>
                <a:alphaOff val="0"/>
                <a:tint val="96000"/>
                <a:lumMod val="100000"/>
              </a:schemeClr>
            </a:gs>
            <a:gs pos="78000">
              <a:schemeClr val="accent2">
                <a:hueOff val="-598659"/>
                <a:satOff val="-6899"/>
                <a:lumOff val="1542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Task 2: PDP (x3 Goals)</a:t>
          </a:r>
          <a:endParaRPr lang="en-US" sz="2400" kern="1200"/>
        </a:p>
      </dsp:txBody>
      <dsp:txXfrm>
        <a:off x="27415" y="3182485"/>
        <a:ext cx="6573974" cy="506769"/>
      </dsp:txXfrm>
    </dsp:sp>
    <dsp:sp modelId="{C886C4FE-8C09-49B8-88C4-A9C89036E76A}">
      <dsp:nvSpPr>
        <dsp:cNvPr id="0" name=""/>
        <dsp:cNvSpPr/>
      </dsp:nvSpPr>
      <dsp:spPr>
        <a:xfrm>
          <a:off x="0" y="3785790"/>
          <a:ext cx="6628804" cy="561599"/>
        </a:xfrm>
        <a:prstGeom prst="roundRect">
          <a:avLst/>
        </a:prstGeom>
        <a:gradFill rotWithShape="0">
          <a:gsLst>
            <a:gs pos="0">
              <a:schemeClr val="accent2">
                <a:hueOff val="-718391"/>
                <a:satOff val="-8278"/>
                <a:lumOff val="1851"/>
                <a:alphaOff val="0"/>
                <a:tint val="96000"/>
                <a:lumMod val="100000"/>
              </a:schemeClr>
            </a:gs>
            <a:gs pos="78000">
              <a:schemeClr val="accent2">
                <a:hueOff val="-718391"/>
                <a:satOff val="-8278"/>
                <a:lumOff val="1851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Conclusion</a:t>
          </a:r>
          <a:endParaRPr lang="en-US" sz="2400" kern="1200"/>
        </a:p>
      </dsp:txBody>
      <dsp:txXfrm>
        <a:off x="27415" y="3813205"/>
        <a:ext cx="6573974" cy="506769"/>
      </dsp:txXfrm>
    </dsp:sp>
    <dsp:sp modelId="{FEB68B36-9285-4053-BA7B-3C7765CC77C2}">
      <dsp:nvSpPr>
        <dsp:cNvPr id="0" name=""/>
        <dsp:cNvSpPr/>
      </dsp:nvSpPr>
      <dsp:spPr>
        <a:xfrm>
          <a:off x="0" y="4416510"/>
          <a:ext cx="6628804" cy="561599"/>
        </a:xfrm>
        <a:prstGeom prst="roundRect">
          <a:avLst/>
        </a:prstGeom>
        <a:gradFill rotWithShape="0">
          <a:gsLst>
            <a:gs pos="0">
              <a:schemeClr val="accent2">
                <a:hueOff val="-838123"/>
                <a:satOff val="-9658"/>
                <a:lumOff val="2159"/>
                <a:alphaOff val="0"/>
                <a:tint val="96000"/>
                <a:lumMod val="100000"/>
              </a:schemeClr>
            </a:gs>
            <a:gs pos="78000">
              <a:schemeClr val="accent2">
                <a:hueOff val="-838123"/>
                <a:satOff val="-9658"/>
                <a:lumOff val="2159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Reference list.</a:t>
          </a:r>
          <a:endParaRPr lang="en-US" sz="2400" kern="1200"/>
        </a:p>
      </dsp:txBody>
      <dsp:txXfrm>
        <a:off x="27415" y="4443925"/>
        <a:ext cx="6573974" cy="50676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48528C-0B55-4DCF-8644-EB442C3EF010}">
      <dsp:nvSpPr>
        <dsp:cNvPr id="0" name=""/>
        <dsp:cNvSpPr/>
      </dsp:nvSpPr>
      <dsp:spPr>
        <a:xfrm>
          <a:off x="0" y="2066"/>
          <a:ext cx="6628804" cy="10474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6C0849-9C73-41B1-B691-96E995027B08}">
      <dsp:nvSpPr>
        <dsp:cNvPr id="0" name=""/>
        <dsp:cNvSpPr/>
      </dsp:nvSpPr>
      <dsp:spPr>
        <a:xfrm>
          <a:off x="316857" y="237745"/>
          <a:ext cx="576104" cy="5761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5E7E32-4E29-4F7B-9531-32EC13C9B47A}">
      <dsp:nvSpPr>
        <dsp:cNvPr id="0" name=""/>
        <dsp:cNvSpPr/>
      </dsp:nvSpPr>
      <dsp:spPr>
        <a:xfrm>
          <a:off x="1209819" y="2066"/>
          <a:ext cx="5418984" cy="1047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856" tIns="110856" rIns="110856" bIns="11085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To create your </a:t>
          </a:r>
          <a:r>
            <a:rPr lang="en-GB" sz="2200" b="1" kern="1200"/>
            <a:t>script you can use the text from your activity answers</a:t>
          </a:r>
          <a:r>
            <a:rPr lang="en-GB" sz="2200" kern="1200"/>
            <a:t>. </a:t>
          </a:r>
          <a:endParaRPr lang="en-US" sz="2200" kern="1200"/>
        </a:p>
      </dsp:txBody>
      <dsp:txXfrm>
        <a:off x="1209819" y="2066"/>
        <a:ext cx="5418984" cy="1047462"/>
      </dsp:txXfrm>
    </dsp:sp>
    <dsp:sp modelId="{2B96FD77-6F63-48B4-B0D1-614171591023}">
      <dsp:nvSpPr>
        <dsp:cNvPr id="0" name=""/>
        <dsp:cNvSpPr/>
      </dsp:nvSpPr>
      <dsp:spPr>
        <a:xfrm>
          <a:off x="0" y="1311395"/>
          <a:ext cx="6628804" cy="10474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691152-3FCB-465E-BBA8-F3B7160462D4}">
      <dsp:nvSpPr>
        <dsp:cNvPr id="0" name=""/>
        <dsp:cNvSpPr/>
      </dsp:nvSpPr>
      <dsp:spPr>
        <a:xfrm>
          <a:off x="316857" y="1547074"/>
          <a:ext cx="576104" cy="5761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815232-CDDA-4C14-9F57-31318DB2CA13}">
      <dsp:nvSpPr>
        <dsp:cNvPr id="0" name=""/>
        <dsp:cNvSpPr/>
      </dsp:nvSpPr>
      <dsp:spPr>
        <a:xfrm>
          <a:off x="1209819" y="1311395"/>
          <a:ext cx="5418984" cy="1047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856" tIns="110856" rIns="110856" bIns="11085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You will need to </a:t>
          </a:r>
          <a:r>
            <a:rPr lang="en-GB" sz="2200" b="1" kern="1200"/>
            <a:t>reduce and refine the text descriptions into short paragraphs.</a:t>
          </a:r>
          <a:endParaRPr lang="en-US" sz="2200" kern="1200"/>
        </a:p>
      </dsp:txBody>
      <dsp:txXfrm>
        <a:off x="1209819" y="1311395"/>
        <a:ext cx="5418984" cy="1047462"/>
      </dsp:txXfrm>
    </dsp:sp>
    <dsp:sp modelId="{4C84B3B2-A0EE-465E-951A-4FD38E1D5528}">
      <dsp:nvSpPr>
        <dsp:cNvPr id="0" name=""/>
        <dsp:cNvSpPr/>
      </dsp:nvSpPr>
      <dsp:spPr>
        <a:xfrm>
          <a:off x="0" y="2620723"/>
          <a:ext cx="6628804" cy="10474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29A753-3397-4065-80F6-ED86654D528F}">
      <dsp:nvSpPr>
        <dsp:cNvPr id="0" name=""/>
        <dsp:cNvSpPr/>
      </dsp:nvSpPr>
      <dsp:spPr>
        <a:xfrm>
          <a:off x="316857" y="2856402"/>
          <a:ext cx="576104" cy="5761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88A167-A89A-46CC-BEEA-8836E91D5CFB}">
      <dsp:nvSpPr>
        <dsp:cNvPr id="0" name=""/>
        <dsp:cNvSpPr/>
      </dsp:nvSpPr>
      <dsp:spPr>
        <a:xfrm>
          <a:off x="1209819" y="2620723"/>
          <a:ext cx="5418984" cy="1047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856" tIns="110856" rIns="110856" bIns="11085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Your slides are likely to have shorter </a:t>
          </a:r>
          <a:r>
            <a:rPr lang="en-GB" sz="2200" b="1" kern="1200"/>
            <a:t>bullet points &amp; sentences.</a:t>
          </a:r>
          <a:endParaRPr lang="en-US" sz="2200" kern="1200"/>
        </a:p>
      </dsp:txBody>
      <dsp:txXfrm>
        <a:off x="1209819" y="2620723"/>
        <a:ext cx="5418984" cy="1047462"/>
      </dsp:txXfrm>
    </dsp:sp>
    <dsp:sp modelId="{AFF7C34F-F0E1-4BFB-B803-C47FE1C5CEC3}">
      <dsp:nvSpPr>
        <dsp:cNvPr id="0" name=""/>
        <dsp:cNvSpPr/>
      </dsp:nvSpPr>
      <dsp:spPr>
        <a:xfrm>
          <a:off x="0" y="3930051"/>
          <a:ext cx="6628804" cy="10474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D5BC74-E0FD-437F-B6E4-790B58C082F0}">
      <dsp:nvSpPr>
        <dsp:cNvPr id="0" name=""/>
        <dsp:cNvSpPr/>
      </dsp:nvSpPr>
      <dsp:spPr>
        <a:xfrm>
          <a:off x="316857" y="4165730"/>
          <a:ext cx="576104" cy="57610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051DF6-F718-4B04-A9C5-672EFA3F369D}">
      <dsp:nvSpPr>
        <dsp:cNvPr id="0" name=""/>
        <dsp:cNvSpPr/>
      </dsp:nvSpPr>
      <dsp:spPr>
        <a:xfrm>
          <a:off x="1209819" y="3930051"/>
          <a:ext cx="5418984" cy="1047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856" tIns="110856" rIns="110856" bIns="11085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The script can be more descriptive</a:t>
          </a:r>
          <a:r>
            <a:rPr lang="en-GB" sz="2200" kern="1200"/>
            <a:t>.</a:t>
          </a:r>
          <a:endParaRPr lang="en-US" sz="2200" kern="1200"/>
        </a:p>
      </dsp:txBody>
      <dsp:txXfrm>
        <a:off x="1209819" y="3930051"/>
        <a:ext cx="5418984" cy="1047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36B6CC-745F-4453-825D-2C36B4F0274D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CE52BA-3D1E-445C-A825-963D00895A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69615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CE52BA-3D1E-445C-A825-963D00895A3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29234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49559-CF63-49D1-A34C-23B279AD60CD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7FA87-568A-430C-A66A-54DB45AA21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57348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49559-CF63-49D1-A34C-23B279AD60CD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7FA87-568A-430C-A66A-54DB45AA21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0202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49559-CF63-49D1-A34C-23B279AD60CD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7FA87-568A-430C-A66A-54DB45AA21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8545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49559-CF63-49D1-A34C-23B279AD60CD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7FA87-568A-430C-A66A-54DB45AA21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6757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49559-CF63-49D1-A34C-23B279AD60CD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7FA87-568A-430C-A66A-54DB45AA21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08789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49559-CF63-49D1-A34C-23B279AD60CD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7FA87-568A-430C-A66A-54DB45AA21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2589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49559-CF63-49D1-A34C-23B279AD60CD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7FA87-568A-430C-A66A-54DB45AA21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3680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49559-CF63-49D1-A34C-23B279AD60CD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7FA87-568A-430C-A66A-54DB45AA21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9531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49559-CF63-49D1-A34C-23B279AD60CD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7FA87-568A-430C-A66A-54DB45AA21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84649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49559-CF63-49D1-A34C-23B279AD60CD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7FA87-568A-430C-A66A-54DB45AA21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9384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49559-CF63-49D1-A34C-23B279AD60CD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7FA87-568A-430C-A66A-54DB45AA21D1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28287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49559-CF63-49D1-A34C-23B279AD60CD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7FA87-568A-430C-A66A-54DB45AA21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9408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49559-CF63-49D1-A34C-23B279AD60CD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7FA87-568A-430C-A66A-54DB45AA21D1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965462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49559-CF63-49D1-A34C-23B279AD60CD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7FA87-568A-430C-A66A-54DB45AA21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2520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49559-CF63-49D1-A34C-23B279AD60CD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7FA87-568A-430C-A66A-54DB45AA21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26681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49559-CF63-49D1-A34C-23B279AD60CD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7FA87-568A-430C-A66A-54DB45AA21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7171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449559-CF63-49D1-A34C-23B279AD60CD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7027FA87-568A-430C-A66A-54DB45AA21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00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73C5F8-A921-4106-6D18-AE4BBD0165F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Video Presentation and Submission Document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ED78F7-BCB3-A233-861F-114AC889870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Academic and Professional Skills</a:t>
            </a:r>
          </a:p>
        </p:txBody>
      </p:sp>
    </p:spTree>
    <p:extLst>
      <p:ext uri="{BB962C8B-B14F-4D97-AF65-F5344CB8AC3E}">
        <p14:creationId xmlns:p14="http://schemas.microsoft.com/office/powerpoint/2010/main" val="31263104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E7338C-C070-C786-BF99-D8709F02DC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we covering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4C4D63-5E16-77D7-4BE8-7374C3E211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Suggested format for your PowerPoint presentation and some helpful tips</a:t>
            </a:r>
          </a:p>
          <a:p>
            <a:r>
              <a:rPr lang="en-GB" sz="2800" dirty="0"/>
              <a:t>How to add a voiceover</a:t>
            </a:r>
          </a:p>
          <a:p>
            <a:r>
              <a:rPr lang="en-GB" sz="2800" dirty="0"/>
              <a:t>What to put in the document to submit to Turnitin</a:t>
            </a:r>
          </a:p>
        </p:txBody>
      </p:sp>
    </p:spTree>
    <p:extLst>
      <p:ext uri="{BB962C8B-B14F-4D97-AF65-F5344CB8AC3E}">
        <p14:creationId xmlns:p14="http://schemas.microsoft.com/office/powerpoint/2010/main" val="37473250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943286-7939-D6F3-6A8B-D2E986D42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94099"/>
          </a:xfrm>
        </p:spPr>
        <p:txBody>
          <a:bodyPr/>
          <a:lstStyle/>
          <a:p>
            <a:r>
              <a:rPr lang="en-GB" dirty="0"/>
              <a:t>Your Task: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8441BB-A230-E00F-9588-9F722869C4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03699"/>
            <a:ext cx="8596668" cy="520574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Create a </a:t>
            </a:r>
            <a:r>
              <a:rPr lang="en-GB" b="1" dirty="0"/>
              <a:t>Video presentation (3-4 minutes) </a:t>
            </a:r>
            <a:r>
              <a:rPr lang="en-GB" dirty="0"/>
              <a:t>that includes your answers to the following tasks. Include several citations in each task answer and a list of references at the end of the video presentation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b="1" dirty="0"/>
              <a:t>Self-evaluation:</a:t>
            </a:r>
            <a:r>
              <a:rPr lang="en-GB" dirty="0"/>
              <a:t> Provide an overview of yourself including areas such as strengths, weaknesses and traits gained from your own self-reflection and from the various self-assessment tools provided.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b="1" dirty="0"/>
              <a:t>Produce a professional development plan (PDP)</a:t>
            </a:r>
            <a:r>
              <a:rPr lang="en-GB" dirty="0"/>
              <a:t> using an appropriate template (such as the one provided on Moodle) reflect and document several personal/professional development goals. Your plan should demonstrate the application of SMART development goals. Research and reference supporting sources that will aid your personal/professional development and help you to achieve your developmental goals.</a:t>
            </a:r>
            <a:endParaRPr lang="en-GB" sz="1200" dirty="0"/>
          </a:p>
          <a:p>
            <a:pPr lvl="2"/>
            <a:r>
              <a:rPr lang="en-GB" dirty="0"/>
              <a:t>Note: You should apply an appropriate reflective model to frame your reflection and if relevant refer to some concepts/areas introduced in this module and/or other modules that have contributed to your awareness of areas you would like to develop.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b="1" dirty="0"/>
              <a:t>Produce a 3-4 minute Video presentation</a:t>
            </a:r>
            <a:r>
              <a:rPr lang="en-GB" dirty="0"/>
              <a:t> that provides an overview of your self-evaluation, reflection of your creative process and PDP that identifies skill-gaps &amp; areas you would like to develop and the plans in place to address these.  The video should be approx. 4</a:t>
            </a:r>
            <a:r>
              <a:rPr lang="en-GB" b="1" dirty="0"/>
              <a:t> </a:t>
            </a:r>
            <a:r>
              <a:rPr lang="en-GB" dirty="0"/>
              <a:t>minutes, including several supporting citations for each task and a reference list at the end.</a:t>
            </a:r>
            <a:endParaRPr lang="en-GB" sz="1200" dirty="0"/>
          </a:p>
          <a:p>
            <a:pPr marL="800100" lvl="1" indent="-34290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7802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8460BD8-AE3F-4AC9-9D0B-717052AA5D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54420CFE-F482-466E-9E1E-C78513C0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331032B-BD21-4BDA-920C-12E358052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E7514DA3-59E7-409E-8A3B-AD097F6E56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57B9A2A6-3BE4-4599-9364-F71C5BFD6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4FD744C6-4ED8-4BC9-BF68-6BDF701C5D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092C5BAD-C911-4F8F-A1C5-470268BE6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B133D0C8-4EC4-424F-8E70-0482D5B1B6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7B1532A0-F4B3-4DE8-B18F-740CAAD25A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8EFDD162-BBBA-4062-8BBF-53DBA10913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DCFC9E65-3E19-4483-B952-25D29683CA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ADFFC45-3DC9-4433-926F-043E879D9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B5F26A87-0610-435F-AA13-BD658385C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67230" y="-8468"/>
            <a:ext cx="4763558" cy="6866467"/>
            <a:chOff x="67175" y="-8467"/>
            <a:chExt cx="4763558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E6321436-5AAD-4FB6-BB0D-316D4540E8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448300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94B0BD33-3D46-4F43-947A-825DFEF610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67175" y="3681413"/>
              <a:ext cx="4763558" cy="3176587"/>
            </a:xfrm>
            <a:prstGeom prst="line">
              <a:avLst/>
            </a:prstGeom>
            <a:ln w="9525">
              <a:solidFill>
                <a:schemeClr val="tx1">
                  <a:lumMod val="50000"/>
                  <a:lumOff val="50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Rectangle 23">
              <a:extLst>
                <a:ext uri="{FF2B5EF4-FFF2-40B4-BE49-F238E27FC236}">
                  <a16:creationId xmlns:a16="http://schemas.microsoft.com/office/drawing/2014/main" id="{92E26C27-E1F5-47DC-9F83-469D196C55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58764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5">
              <a:extLst>
                <a:ext uri="{FF2B5EF4-FFF2-40B4-BE49-F238E27FC236}">
                  <a16:creationId xmlns:a16="http://schemas.microsoft.com/office/drawing/2014/main" id="{95F944E7-2B4E-4AE2-B4DB-846FF8AE0B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80730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>
              <a:extLst>
                <a:ext uri="{FF2B5EF4-FFF2-40B4-BE49-F238E27FC236}">
                  <a16:creationId xmlns:a16="http://schemas.microsoft.com/office/drawing/2014/main" id="{FF14952D-390F-46CC-B302-73DDD9C41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9621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7">
              <a:extLst>
                <a:ext uri="{FF2B5EF4-FFF2-40B4-BE49-F238E27FC236}">
                  <a16:creationId xmlns:a16="http://schemas.microsoft.com/office/drawing/2014/main" id="{867CDE55-B22A-40D0-882A-9452919EEC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411788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Isosceles Triangle 29">
              <a:extLst>
                <a:ext uri="{FF2B5EF4-FFF2-40B4-BE49-F238E27FC236}">
                  <a16:creationId xmlns:a16="http://schemas.microsoft.com/office/drawing/2014/main" id="{8C409231-C942-4808-B529-DAC32A7DB0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8954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3061E087-90FA-D969-0279-4015039150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5" y="1282701"/>
            <a:ext cx="5096060" cy="430714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5400"/>
              <a:t>PowerPoint Presentation</a:t>
            </a:r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69370F01-B8C9-4CE4-824C-92B2792E6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36497" y="-8468"/>
            <a:ext cx="5074930" cy="6866468"/>
          </a:xfrm>
          <a:custGeom>
            <a:avLst/>
            <a:gdLst>
              <a:gd name="connsiteX0" fmla="*/ 0 w 5074930"/>
              <a:gd name="connsiteY0" fmla="*/ 0 h 6858000"/>
              <a:gd name="connsiteX1" fmla="*/ 1249825 w 5074930"/>
              <a:gd name="connsiteY1" fmla="*/ 0 h 6858000"/>
              <a:gd name="connsiteX2" fmla="*/ 1249825 w 5074930"/>
              <a:gd name="connsiteY2" fmla="*/ 8457 h 6858000"/>
              <a:gd name="connsiteX3" fmla="*/ 5074930 w 5074930"/>
              <a:gd name="connsiteY3" fmla="*/ 8457 h 6858000"/>
              <a:gd name="connsiteX4" fmla="*/ 5074930 w 5074930"/>
              <a:gd name="connsiteY4" fmla="*/ 6858000 h 6858000"/>
              <a:gd name="connsiteX5" fmla="*/ 1249825 w 5074930"/>
              <a:gd name="connsiteY5" fmla="*/ 6858000 h 6858000"/>
              <a:gd name="connsiteX6" fmla="*/ 1109383 w 507493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4930" h="6858000">
                <a:moveTo>
                  <a:pt x="0" y="0"/>
                </a:moveTo>
                <a:lnTo>
                  <a:pt x="1249825" y="0"/>
                </a:lnTo>
                <a:lnTo>
                  <a:pt x="1249825" y="8457"/>
                </a:lnTo>
                <a:lnTo>
                  <a:pt x="5074930" y="8457"/>
                </a:lnTo>
                <a:lnTo>
                  <a:pt x="5074930" y="6858000"/>
                </a:lnTo>
                <a:lnTo>
                  <a:pt x="1249825" y="6858000"/>
                </a:lnTo>
                <a:lnTo>
                  <a:pt x="1109383" y="6858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6727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7F7B57-9C77-FEBC-DCC3-7D06227F63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57225"/>
          </a:xfrm>
        </p:spPr>
        <p:txBody>
          <a:bodyPr/>
          <a:lstStyle/>
          <a:p>
            <a:r>
              <a:rPr lang="en-GB" dirty="0"/>
              <a:t>PowerPoint Tips: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2B4035-DD18-7B4F-C2CD-24E05CCDE1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66825"/>
            <a:ext cx="8596668" cy="5188296"/>
          </a:xfrm>
        </p:spPr>
        <p:txBody>
          <a:bodyPr>
            <a:normAutofit fontScale="92500"/>
          </a:bodyPr>
          <a:lstStyle/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Title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Title slide (inc. presentation title, module name, your name, student no. and course).</a:t>
            </a:r>
            <a:endParaRPr lang="en-GB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Introduction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Introduction slide that provides a brief overview of the presentation / content list.</a:t>
            </a:r>
            <a:endParaRPr lang="en-GB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Main body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slides should be clearly titled and include your task answers.</a:t>
            </a:r>
            <a:endParaRPr lang="en-GB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Theme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the design/theme of the presentation should be consistent.</a:t>
            </a:r>
            <a:endParaRPr lang="en-GB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Text font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should be an appropriate size and consistent.</a:t>
            </a:r>
            <a:endParaRPr lang="en-GB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Voice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clearly spoken at a good steady pace.</a:t>
            </a:r>
            <a:endParaRPr lang="en-GB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Visuals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create a good balance between text and images.</a:t>
            </a:r>
            <a:endParaRPr lang="en-GB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Animation/</a:t>
            </a:r>
            <a:r>
              <a:rPr lang="en-GB" b="1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fx</a:t>
            </a:r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can be used (not overused) to create a professional engaging presentation.</a:t>
            </a:r>
            <a:endParaRPr lang="en-GB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Content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should be clearly structured &amp; presented,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demonstrate knowledge of the subject area.</a:t>
            </a:r>
            <a:endParaRPr lang="en-GB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Conclusion: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 conclusion slide should provide a brief summary of the key points.</a:t>
            </a:r>
            <a:endParaRPr lang="en-GB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References: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reference slide should be included at the end using the IEEE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referencing standard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 sz="1600" dirty="0"/>
          </a:p>
        </p:txBody>
      </p:sp>
      <p:pic>
        <p:nvPicPr>
          <p:cNvPr id="4" name="Graphic 3" descr="Presentation with media with solid fill">
            <a:extLst>
              <a:ext uri="{FF2B5EF4-FFF2-40B4-BE49-F238E27FC236}">
                <a16:creationId xmlns:a16="http://schemas.microsoft.com/office/drawing/2014/main" id="{090B0C42-314F-135A-E8CA-B506604CBD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8035061" y="2199631"/>
            <a:ext cx="2069628" cy="2069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45848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D8C211-7D64-E529-3349-700AB1A4C6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/>
              <a:t>Suggested Structure: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70505DC-F0DA-8E08-3F93-3B89C3DA29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2727445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98522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B1733DF-D901-45C0-86D2-B78E7914A7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BB1733DF-D901-45C0-86D2-B78E7914A7E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FB57943-2D77-4B3A-864C-3C00C615C9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graphicEl>
                                              <a:dgm id="{DFB57943-2D77-4B3A-864C-3C00C615C94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F684028-19A1-4ADA-BD70-8A2E51EF88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graphicEl>
                                              <a:dgm id="{9F684028-19A1-4ADA-BD70-8A2E51EF882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83F1A31-38DC-4BDE-BFB9-5DCB79618B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graphicEl>
                                              <a:dgm id="{C83F1A31-38DC-4BDE-BFB9-5DCB79618B7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5717CC4-F8DA-45E7-9EC2-68BC6AEFD8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500"/>
                                        <p:tgtEl>
                                          <p:spTgt spid="5">
                                            <p:graphicEl>
                                              <a:dgm id="{25717CC4-F8DA-45E7-9EC2-68BC6AEFD88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68BF530-6BD8-4D01-BB45-7F848241E8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2" dur="500"/>
                                        <p:tgtEl>
                                          <p:spTgt spid="5">
                                            <p:graphicEl>
                                              <a:dgm id="{668BF530-6BD8-4D01-BB45-7F848241E86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886C4FE-8C09-49B8-88C4-A9C89036E7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500"/>
                                        <p:tgtEl>
                                          <p:spTgt spid="5">
                                            <p:graphicEl>
                                              <a:dgm id="{C886C4FE-8C09-49B8-88C4-A9C89036E76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EB68B36-9285-4053-BA7B-3C7765CC77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2" dur="500"/>
                                        <p:tgtEl>
                                          <p:spTgt spid="5">
                                            <p:graphicEl>
                                              <a:dgm id="{FEB68B36-9285-4053-BA7B-3C7765CC77C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890B4E-36F1-0014-744F-3A072F70FD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Voiceover For Your Slides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B94164-D56C-BF52-E3A2-3DD37B86CF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pPr>
              <a:spcBef>
                <a:spcPts val="600"/>
              </a:spcBef>
            </a:pPr>
            <a:r>
              <a:rPr lang="en-GB" sz="2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Recording your voice over your slides in PowerPoint is very ease.</a:t>
            </a:r>
          </a:p>
          <a:p>
            <a:pPr>
              <a:spcBef>
                <a:spcPts val="600"/>
              </a:spcBef>
            </a:pPr>
            <a:r>
              <a:rPr lang="en-GB" sz="2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There are several ways of doing this in PowerPoint, the 2 main ways include:</a:t>
            </a:r>
          </a:p>
          <a:p>
            <a:pPr marL="914400" lvl="1" indent="-514350">
              <a:spcBef>
                <a:spcPts val="600"/>
              </a:spcBef>
              <a:buAutoNum type="arabicPeriod"/>
            </a:pP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Record Voice over </a:t>
            </a:r>
            <a:r>
              <a:rPr lang="en-GB" sz="18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individual slides</a:t>
            </a: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then export as a video.</a:t>
            </a:r>
          </a:p>
          <a:p>
            <a:pPr marL="914400" lvl="1" indent="-514350">
              <a:spcBef>
                <a:spcPts val="600"/>
              </a:spcBef>
              <a:buFont typeface="Arial" pitchFamily="34" charset="0"/>
              <a:buAutoNum type="arabicPeriod"/>
            </a:pP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Record Voice over </a:t>
            </a:r>
            <a:r>
              <a:rPr lang="en-GB" sz="18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all slides</a:t>
            </a: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then export as a video.</a:t>
            </a:r>
          </a:p>
        </p:txBody>
      </p:sp>
      <p:pic>
        <p:nvPicPr>
          <p:cNvPr id="6" name="Picture 5" descr="Retro microphone">
            <a:extLst>
              <a:ext uri="{FF2B5EF4-FFF2-40B4-BE49-F238E27FC236}">
                <a16:creationId xmlns:a16="http://schemas.microsoft.com/office/drawing/2014/main" id="{F6FA0D44-D93D-D26C-5D42-5F787FDD4D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491" r="-2" b="-2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5374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0AF2F-B3E2-A299-7328-B68A9614E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Recording: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909811F3-FE95-C93B-5DE2-006A8AD5DB31}"/>
              </a:ext>
            </a:extLst>
          </p:cNvPr>
          <p:cNvSpPr txBox="1">
            <a:spLocks/>
          </p:cNvSpPr>
          <p:nvPr/>
        </p:nvSpPr>
        <p:spPr>
          <a:xfrm>
            <a:off x="394855" y="1393998"/>
            <a:ext cx="9783654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600"/>
              </a:spcBef>
              <a:buFont typeface="Wingdings 3" charset="2"/>
              <a:buNone/>
            </a:pPr>
            <a:r>
              <a:rPr lang="en-GB" sz="2400" dirty="0">
                <a:solidFill>
                  <a:srgbClr val="201F1E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There are several ways to record your voice over slides in PowerPoint. Here are 2 main ways: </a:t>
            </a:r>
            <a:r>
              <a:rPr lang="en-GB" sz="2400" b="1" dirty="0">
                <a:solidFill>
                  <a:srgbClr val="201F1E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New PowerPoint deck</a:t>
            </a:r>
            <a:r>
              <a:rPr lang="en-GB" sz="2400" dirty="0">
                <a:solidFill>
                  <a:srgbClr val="201F1E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</a:p>
          <a:p>
            <a:pPr marL="514350" indent="-514350">
              <a:spcBef>
                <a:spcPts val="600"/>
              </a:spcBef>
              <a:buFont typeface="Wingdings 3" charset="2"/>
              <a:buAutoNum type="arabicPeriod"/>
            </a:pPr>
            <a:r>
              <a:rPr lang="en-GB" sz="2400" dirty="0">
                <a:solidFill>
                  <a:srgbClr val="201F1E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Record Voice over individual slides:</a:t>
            </a:r>
          </a:p>
          <a:p>
            <a:pPr marL="514350" indent="-514350">
              <a:spcBef>
                <a:spcPts val="600"/>
              </a:spcBef>
              <a:buFont typeface="Wingdings 3" charset="2"/>
              <a:buAutoNum type="arabicPeriod"/>
            </a:pPr>
            <a:endParaRPr lang="en-GB" sz="2400" dirty="0">
              <a:solidFill>
                <a:srgbClr val="201F1E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514350" indent="-514350">
              <a:spcBef>
                <a:spcPts val="600"/>
              </a:spcBef>
              <a:buFont typeface="Wingdings 3" charset="2"/>
              <a:buAutoNum type="arabicPeriod"/>
            </a:pPr>
            <a:endParaRPr lang="en-GB" sz="2400" dirty="0">
              <a:solidFill>
                <a:srgbClr val="201F1E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514350" indent="-514350">
              <a:spcBef>
                <a:spcPts val="600"/>
              </a:spcBef>
              <a:buFont typeface="Arial" pitchFamily="34" charset="0"/>
              <a:buAutoNum type="arabicPeriod"/>
            </a:pPr>
            <a:r>
              <a:rPr lang="en-GB" sz="2400" dirty="0">
                <a:solidFill>
                  <a:srgbClr val="201F1E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Record Voice over all slides: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977AA5-C57C-B07C-444F-12C40F296307}"/>
              </a:ext>
            </a:extLst>
          </p:cNvPr>
          <p:cNvGrpSpPr/>
          <p:nvPr/>
        </p:nvGrpSpPr>
        <p:grpSpPr>
          <a:xfrm>
            <a:off x="7159745" y="1973714"/>
            <a:ext cx="2986855" cy="1755886"/>
            <a:chOff x="7159745" y="1973714"/>
            <a:chExt cx="2986855" cy="1755886"/>
          </a:xfrm>
        </p:grpSpPr>
        <p:pic>
          <p:nvPicPr>
            <p:cNvPr id="9" name="Picture 8" descr="A screenshot of a video slide&#10;&#10;Description automatically generated">
              <a:extLst>
                <a:ext uri="{FF2B5EF4-FFF2-40B4-BE49-F238E27FC236}">
                  <a16:creationId xmlns:a16="http://schemas.microsoft.com/office/drawing/2014/main" id="{51BED095-FA4E-3097-6EE6-198125436FD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9203" r="27429"/>
            <a:stretch/>
          </p:blipFill>
          <p:spPr>
            <a:xfrm>
              <a:off x="7159745" y="1973714"/>
              <a:ext cx="2986855" cy="1755886"/>
            </a:xfrm>
            <a:prstGeom prst="rect">
              <a:avLst/>
            </a:prstGeom>
          </p:spPr>
        </p:pic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191F49CE-10D7-1A05-8770-673D8F929811}"/>
                </a:ext>
              </a:extLst>
            </p:cNvPr>
            <p:cNvSpPr/>
            <p:nvPr/>
          </p:nvSpPr>
          <p:spPr>
            <a:xfrm>
              <a:off x="7283749" y="2372948"/>
              <a:ext cx="1052946" cy="978670"/>
            </a:xfrm>
            <a:prstGeom prst="ellipse">
              <a:avLst/>
            </a:prstGeom>
            <a:noFill/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A558C61F-D879-5780-7390-5510A9AFB188}"/>
              </a:ext>
            </a:extLst>
          </p:cNvPr>
          <p:cNvGrpSpPr/>
          <p:nvPr/>
        </p:nvGrpSpPr>
        <p:grpSpPr>
          <a:xfrm>
            <a:off x="5752908" y="3555144"/>
            <a:ext cx="5629417" cy="1790738"/>
            <a:chOff x="5752908" y="3555144"/>
            <a:chExt cx="5629417" cy="1790738"/>
          </a:xfrm>
        </p:grpSpPr>
        <p:pic>
          <p:nvPicPr>
            <p:cNvPr id="10" name="Picture 9" descr="A screenshot of a video slide&#10;&#10;Description automatically generated">
              <a:extLst>
                <a:ext uri="{FF2B5EF4-FFF2-40B4-BE49-F238E27FC236}">
                  <a16:creationId xmlns:a16="http://schemas.microsoft.com/office/drawing/2014/main" id="{715BDB12-F074-644D-A1BE-365FBDC52F3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682" r="27428"/>
            <a:stretch/>
          </p:blipFill>
          <p:spPr>
            <a:xfrm>
              <a:off x="5752908" y="3555144"/>
              <a:ext cx="5629417" cy="1755886"/>
            </a:xfrm>
            <a:prstGeom prst="rect">
              <a:avLst/>
            </a:prstGeom>
          </p:spPr>
        </p:pic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F87374C-B672-E664-5F1E-253CBAA4140C}"/>
                </a:ext>
              </a:extLst>
            </p:cNvPr>
            <p:cNvSpPr/>
            <p:nvPr/>
          </p:nvSpPr>
          <p:spPr>
            <a:xfrm>
              <a:off x="5752908" y="3729600"/>
              <a:ext cx="1052946" cy="1616282"/>
            </a:xfrm>
            <a:prstGeom prst="ellipse">
              <a:avLst/>
            </a:prstGeom>
            <a:noFill/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00F500C-7E99-96C2-3BF0-E10E79712FA5}"/>
              </a:ext>
            </a:extLst>
          </p:cNvPr>
          <p:cNvGrpSpPr/>
          <p:nvPr/>
        </p:nvGrpSpPr>
        <p:grpSpPr>
          <a:xfrm>
            <a:off x="394855" y="5052808"/>
            <a:ext cx="5420487" cy="1406264"/>
            <a:chOff x="394855" y="5052808"/>
            <a:chExt cx="5420487" cy="1406264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CCCDD30B-9981-6A6F-59CB-7418327C737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l="30933" t="37057"/>
            <a:stretch/>
          </p:blipFill>
          <p:spPr>
            <a:xfrm>
              <a:off x="394855" y="5052808"/>
              <a:ext cx="5420487" cy="1406264"/>
            </a:xfrm>
            <a:prstGeom prst="rect">
              <a:avLst/>
            </a:prstGeom>
          </p:spPr>
        </p:pic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DCF324F-8CFB-9401-A7CE-CE2EA3E87502}"/>
                </a:ext>
              </a:extLst>
            </p:cNvPr>
            <p:cNvSpPr/>
            <p:nvPr/>
          </p:nvSpPr>
          <p:spPr>
            <a:xfrm>
              <a:off x="3693563" y="5183690"/>
              <a:ext cx="855529" cy="756717"/>
            </a:xfrm>
            <a:prstGeom prst="ellipse">
              <a:avLst/>
            </a:prstGeom>
            <a:noFill/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2706490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F88F70-1CC8-31BF-8A7E-F79984498E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58031"/>
          </a:xfrm>
        </p:spPr>
        <p:txBody>
          <a:bodyPr>
            <a:normAutofit fontScale="90000"/>
          </a:bodyPr>
          <a:lstStyle/>
          <a:p>
            <a:r>
              <a:rPr lang="en-GB" dirty="0"/>
              <a:t>Recording Over Individual Slides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88CF2FB-4531-18C1-6545-8AC0048BC798}"/>
              </a:ext>
            </a:extLst>
          </p:cNvPr>
          <p:cNvSpPr txBox="1">
            <a:spLocks/>
          </p:cNvSpPr>
          <p:nvPr/>
        </p:nvSpPr>
        <p:spPr>
          <a:xfrm>
            <a:off x="677334" y="1296284"/>
            <a:ext cx="8356207" cy="459752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600"/>
              </a:spcBef>
              <a:buFont typeface="Wingdings 3" charset="2"/>
              <a:buNone/>
            </a:pPr>
            <a:r>
              <a:rPr lang="en-GB" sz="2800" dirty="0">
                <a:solidFill>
                  <a:srgbClr val="201F1E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Record Voice over individual slides: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Select the </a:t>
            </a:r>
            <a:r>
              <a:rPr lang="en-US" sz="2800" b="1" dirty="0"/>
              <a:t>Record</a:t>
            </a:r>
            <a:r>
              <a:rPr lang="en-US" sz="2800" dirty="0"/>
              <a:t> tab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Select </a:t>
            </a:r>
            <a:r>
              <a:rPr lang="en-US" sz="2800" b="1" dirty="0"/>
              <a:t>Audio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Click the </a:t>
            </a:r>
            <a:r>
              <a:rPr lang="en-US" sz="2800" b="1" dirty="0"/>
              <a:t>Red Record button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To stop recording, </a:t>
            </a:r>
            <a:r>
              <a:rPr lang="en-US" sz="2800" b="1" dirty="0"/>
              <a:t>click Stop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To review your recording, </a:t>
            </a:r>
            <a:r>
              <a:rPr lang="en-US" sz="2800" b="1" dirty="0"/>
              <a:t>click Play </a:t>
            </a:r>
          </a:p>
          <a:p>
            <a:pPr lvl="1"/>
            <a:r>
              <a:rPr lang="en-US" sz="2400" dirty="0"/>
              <a:t>To re-record, select Record again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To save your recording, </a:t>
            </a:r>
            <a:r>
              <a:rPr lang="en-US" sz="2800" b="1" dirty="0"/>
              <a:t>click OK.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b="1" dirty="0"/>
              <a:t>When finished recording voice over slides, click ‘Export to Video’.</a:t>
            </a:r>
            <a:endParaRPr lang="en-GB" sz="2800" b="1" dirty="0"/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endParaRPr lang="en-GB" sz="2800" dirty="0">
              <a:solidFill>
                <a:srgbClr val="201F1E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514350" indent="-514350">
              <a:spcBef>
                <a:spcPts val="600"/>
              </a:spcBef>
              <a:buFont typeface="Wingdings 3" charset="2"/>
              <a:buAutoNum type="arabicPeriod"/>
            </a:pPr>
            <a:endParaRPr lang="en-GB" sz="2800" dirty="0">
              <a:solidFill>
                <a:srgbClr val="201F1E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514350" indent="-514350">
              <a:spcBef>
                <a:spcPts val="600"/>
              </a:spcBef>
              <a:buFont typeface="Wingdings 3" charset="2"/>
              <a:buAutoNum type="arabicPeriod"/>
            </a:pPr>
            <a:endParaRPr lang="en-GB" sz="2800" dirty="0">
              <a:solidFill>
                <a:srgbClr val="201F1E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772ACAE0-1EDD-AE90-051E-ED65BD234D79}"/>
              </a:ext>
            </a:extLst>
          </p:cNvPr>
          <p:cNvGrpSpPr/>
          <p:nvPr/>
        </p:nvGrpSpPr>
        <p:grpSpPr>
          <a:xfrm>
            <a:off x="6288555" y="1375570"/>
            <a:ext cx="3120089" cy="1787166"/>
            <a:chOff x="6287147" y="964195"/>
            <a:chExt cx="3120089" cy="1787166"/>
          </a:xfrm>
        </p:grpSpPr>
        <p:pic>
          <p:nvPicPr>
            <p:cNvPr id="6" name="Picture 5" descr="A screenshot of a video slide&#10;&#10;Description automatically generated">
              <a:extLst>
                <a:ext uri="{FF2B5EF4-FFF2-40B4-BE49-F238E27FC236}">
                  <a16:creationId xmlns:a16="http://schemas.microsoft.com/office/drawing/2014/main" id="{15EC10EE-A0E3-D447-8E73-511CBEA2C0F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9203" r="27429"/>
            <a:stretch/>
          </p:blipFill>
          <p:spPr>
            <a:xfrm>
              <a:off x="6287147" y="995475"/>
              <a:ext cx="2986855" cy="1755886"/>
            </a:xfrm>
            <a:prstGeom prst="rect">
              <a:avLst/>
            </a:prstGeom>
          </p:spPr>
        </p:pic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CAD06885-591F-0A59-C06D-6D2EFDE55283}"/>
                </a:ext>
              </a:extLst>
            </p:cNvPr>
            <p:cNvGrpSpPr/>
            <p:nvPr/>
          </p:nvGrpSpPr>
          <p:grpSpPr>
            <a:xfrm>
              <a:off x="6345382" y="964195"/>
              <a:ext cx="3061854" cy="1508842"/>
              <a:chOff x="6345382" y="1062951"/>
              <a:chExt cx="3061854" cy="1410085"/>
            </a:xfrm>
          </p:grpSpPr>
          <p:sp>
            <p:nvSpPr>
              <p:cNvPr id="9" name="Oval 8">
                <a:extLst>
                  <a:ext uri="{FF2B5EF4-FFF2-40B4-BE49-F238E27FC236}">
                    <a16:creationId xmlns:a16="http://schemas.microsoft.com/office/drawing/2014/main" id="{2784E115-39B0-C321-6989-88E33896F1CA}"/>
                  </a:ext>
                </a:extLst>
              </p:cNvPr>
              <p:cNvSpPr/>
              <p:nvPr/>
            </p:nvSpPr>
            <p:spPr>
              <a:xfrm>
                <a:off x="8257309" y="1062951"/>
                <a:ext cx="1149927" cy="558031"/>
              </a:xfrm>
              <a:prstGeom prst="ellipse">
                <a:avLst/>
              </a:prstGeom>
              <a:noFill/>
              <a:ln w="381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0" name="Oval 9">
                <a:extLst>
                  <a:ext uri="{FF2B5EF4-FFF2-40B4-BE49-F238E27FC236}">
                    <a16:creationId xmlns:a16="http://schemas.microsoft.com/office/drawing/2014/main" id="{E2CA3D16-AA92-0D4C-214B-CF5FD6150705}"/>
                  </a:ext>
                </a:extLst>
              </p:cNvPr>
              <p:cNvSpPr/>
              <p:nvPr/>
            </p:nvSpPr>
            <p:spPr>
              <a:xfrm>
                <a:off x="6345382" y="1494366"/>
                <a:ext cx="1052946" cy="978670"/>
              </a:xfrm>
              <a:prstGeom prst="ellipse">
                <a:avLst/>
              </a:prstGeom>
              <a:noFill/>
              <a:ln w="381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2B613C4-A8D8-5656-987C-B4739194EEB9}"/>
              </a:ext>
            </a:extLst>
          </p:cNvPr>
          <p:cNvGrpSpPr/>
          <p:nvPr/>
        </p:nvGrpSpPr>
        <p:grpSpPr>
          <a:xfrm>
            <a:off x="8901239" y="5108900"/>
            <a:ext cx="3379695" cy="1790944"/>
            <a:chOff x="8362748" y="3725820"/>
            <a:chExt cx="3379695" cy="1790944"/>
          </a:xfrm>
        </p:grpSpPr>
        <p:pic>
          <p:nvPicPr>
            <p:cNvPr id="8" name="Picture 7" descr="A screenshot of a video slide&#10;&#10;Description automatically generated">
              <a:extLst>
                <a:ext uri="{FF2B5EF4-FFF2-40B4-BE49-F238E27FC236}">
                  <a16:creationId xmlns:a16="http://schemas.microsoft.com/office/drawing/2014/main" id="{83E5A602-0C95-19FE-FA3A-213F0BF2895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2554" r="-311"/>
            <a:stretch/>
          </p:blipFill>
          <p:spPr>
            <a:xfrm>
              <a:off x="8362748" y="3725820"/>
              <a:ext cx="3379695" cy="1755886"/>
            </a:xfrm>
            <a:prstGeom prst="rect">
              <a:avLst/>
            </a:prstGeom>
          </p:spPr>
        </p:pic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B8A7964F-1B00-F1B8-0206-D2F18151357A}"/>
                </a:ext>
              </a:extLst>
            </p:cNvPr>
            <p:cNvSpPr/>
            <p:nvPr/>
          </p:nvSpPr>
          <p:spPr>
            <a:xfrm>
              <a:off x="9850582" y="4114428"/>
              <a:ext cx="1052946" cy="1402336"/>
            </a:xfrm>
            <a:prstGeom prst="ellipse">
              <a:avLst/>
            </a:prstGeom>
            <a:noFill/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6778174-03D4-A21B-2F9B-28E3B9A6F62F}"/>
              </a:ext>
            </a:extLst>
          </p:cNvPr>
          <p:cNvGrpSpPr/>
          <p:nvPr/>
        </p:nvGrpSpPr>
        <p:grpSpPr>
          <a:xfrm>
            <a:off x="7141515" y="3162736"/>
            <a:ext cx="2669244" cy="1399871"/>
            <a:chOff x="7269982" y="2290891"/>
            <a:chExt cx="2669244" cy="1399871"/>
          </a:xfrm>
        </p:grpSpPr>
        <p:pic>
          <p:nvPicPr>
            <p:cNvPr id="7" name="Picture 6" descr="A screenshot of a computer&#10;&#10;Description automatically generated">
              <a:extLst>
                <a:ext uri="{FF2B5EF4-FFF2-40B4-BE49-F238E27FC236}">
                  <a16:creationId xmlns:a16="http://schemas.microsoft.com/office/drawing/2014/main" id="{D712A9BB-CCA5-35A6-98CB-51D41B79CF9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269982" y="2290891"/>
              <a:ext cx="2669244" cy="1399871"/>
            </a:xfrm>
            <a:prstGeom prst="rect">
              <a:avLst/>
            </a:prstGeom>
          </p:spPr>
        </p:pic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3AA426A-8814-D2AB-1D6E-4C36B324015F}"/>
                </a:ext>
              </a:extLst>
            </p:cNvPr>
            <p:cNvSpPr/>
            <p:nvPr/>
          </p:nvSpPr>
          <p:spPr>
            <a:xfrm>
              <a:off x="7848600" y="2933967"/>
              <a:ext cx="568968" cy="505833"/>
            </a:xfrm>
            <a:prstGeom prst="ellipse">
              <a:avLst/>
            </a:prstGeom>
            <a:noFill/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6855550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23CE58-7626-33EE-FB4D-1153ACFECC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39778"/>
          </a:xfrm>
        </p:spPr>
        <p:txBody>
          <a:bodyPr>
            <a:normAutofit fontScale="90000"/>
          </a:bodyPr>
          <a:lstStyle/>
          <a:p>
            <a:r>
              <a:rPr lang="en-GB" dirty="0"/>
              <a:t>Record Over All Slides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49BAD12-E688-DFAA-349D-532965555C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72857"/>
            <a:ext cx="6017766" cy="3917032"/>
          </a:xfrm>
        </p:spPr>
        <p:txBody>
          <a:bodyPr>
            <a:normAutofit fontScale="77500" lnSpcReduction="20000"/>
          </a:bodyPr>
          <a:lstStyle/>
          <a:p>
            <a:pPr marL="0" indent="0">
              <a:spcBef>
                <a:spcPts val="600"/>
              </a:spcBef>
              <a:buNone/>
            </a:pPr>
            <a:r>
              <a:rPr lang="en-GB" sz="2800" dirty="0">
                <a:solidFill>
                  <a:srgbClr val="201F1E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record Voice over all slides: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Select the </a:t>
            </a:r>
            <a:r>
              <a:rPr lang="en-US" sz="2800" b="1" dirty="0"/>
              <a:t>Record</a:t>
            </a:r>
            <a:r>
              <a:rPr lang="en-US" sz="2800" dirty="0"/>
              <a:t> tab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Select </a:t>
            </a:r>
            <a:r>
              <a:rPr lang="en-US" sz="2800" b="1" dirty="0"/>
              <a:t>From Beginning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Click the </a:t>
            </a:r>
            <a:r>
              <a:rPr lang="en-US" sz="2800" b="1" dirty="0"/>
              <a:t>Red Record button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To stop recording, </a:t>
            </a:r>
            <a:r>
              <a:rPr lang="en-US" sz="2800" b="1" dirty="0"/>
              <a:t>click Stop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To review your recording: </a:t>
            </a:r>
          </a:p>
          <a:p>
            <a:pPr lvl="1" indent="-342900"/>
            <a:r>
              <a:rPr lang="en-US" sz="2400" dirty="0"/>
              <a:t>Select Record tab &gt; Preview </a:t>
            </a:r>
          </a:p>
          <a:p>
            <a:pPr lvl="1" indent="-342900"/>
            <a:r>
              <a:rPr lang="en-US" sz="2400" dirty="0"/>
              <a:t>To re-record, select </a:t>
            </a:r>
            <a:r>
              <a:rPr lang="en-US" sz="2400" b="1" dirty="0"/>
              <a:t>re-take Video </a:t>
            </a:r>
            <a:r>
              <a:rPr lang="en-US" sz="2400" dirty="0"/>
              <a:t>in editor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To export as a Video click: </a:t>
            </a:r>
            <a:r>
              <a:rPr lang="en-US" sz="2800" b="1" dirty="0"/>
              <a:t>Export Video.</a:t>
            </a:r>
            <a:endParaRPr lang="en-GB" sz="2800" b="1" dirty="0"/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endParaRPr lang="en-GB" sz="2800" dirty="0">
              <a:solidFill>
                <a:srgbClr val="201F1E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514350" indent="-514350">
              <a:spcBef>
                <a:spcPts val="600"/>
              </a:spcBef>
              <a:buAutoNum type="arabicPeriod"/>
            </a:pPr>
            <a:endParaRPr lang="en-GB" sz="2800" dirty="0">
              <a:solidFill>
                <a:srgbClr val="201F1E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514350" indent="-514350">
              <a:spcBef>
                <a:spcPts val="600"/>
              </a:spcBef>
              <a:buAutoNum type="arabicPeriod"/>
            </a:pPr>
            <a:endParaRPr lang="en-GB" sz="2800" dirty="0">
              <a:solidFill>
                <a:srgbClr val="201F1E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9EFF7A40-0C47-B92B-B7E2-FE48C65B4A4F}"/>
              </a:ext>
            </a:extLst>
          </p:cNvPr>
          <p:cNvGrpSpPr/>
          <p:nvPr/>
        </p:nvGrpSpPr>
        <p:grpSpPr>
          <a:xfrm>
            <a:off x="5869106" y="1040707"/>
            <a:ext cx="5758171" cy="1893259"/>
            <a:chOff x="5869106" y="1040707"/>
            <a:chExt cx="5758171" cy="1893259"/>
          </a:xfrm>
        </p:grpSpPr>
        <p:pic>
          <p:nvPicPr>
            <p:cNvPr id="6" name="Picture 5" descr="A screenshot of a video slide&#10;&#10;Description automatically generated">
              <a:extLst>
                <a:ext uri="{FF2B5EF4-FFF2-40B4-BE49-F238E27FC236}">
                  <a16:creationId xmlns:a16="http://schemas.microsoft.com/office/drawing/2014/main" id="{14539493-083D-774F-D5F4-94F03A42268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682" r="27428"/>
            <a:stretch/>
          </p:blipFill>
          <p:spPr>
            <a:xfrm>
              <a:off x="5869106" y="1075765"/>
              <a:ext cx="5629417" cy="1755886"/>
            </a:xfrm>
            <a:prstGeom prst="rect">
              <a:avLst/>
            </a:prstGeom>
          </p:spPr>
        </p:pic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AA4E23A1-90E4-CEEA-88BA-BFE68C3D1AB0}"/>
                </a:ext>
              </a:extLst>
            </p:cNvPr>
            <p:cNvSpPr/>
            <p:nvPr/>
          </p:nvSpPr>
          <p:spPr>
            <a:xfrm>
              <a:off x="5869106" y="1414803"/>
              <a:ext cx="1052946" cy="1519163"/>
            </a:xfrm>
            <a:prstGeom prst="ellipse">
              <a:avLst/>
            </a:prstGeom>
            <a:noFill/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C96BB423-D0AC-6770-ACA0-E56B667EAD1D}"/>
                </a:ext>
              </a:extLst>
            </p:cNvPr>
            <p:cNvSpPr/>
            <p:nvPr/>
          </p:nvSpPr>
          <p:spPr>
            <a:xfrm>
              <a:off x="10477350" y="1040707"/>
              <a:ext cx="1149927" cy="558031"/>
            </a:xfrm>
            <a:prstGeom prst="ellipse">
              <a:avLst/>
            </a:prstGeom>
            <a:noFill/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10" name="Picture 9">
            <a:extLst>
              <a:ext uri="{FF2B5EF4-FFF2-40B4-BE49-F238E27FC236}">
                <a16:creationId xmlns:a16="http://schemas.microsoft.com/office/drawing/2014/main" id="{CD9A0E4C-FBB4-B349-C626-A457E2A67C7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103" t="67059" r="17364" b="3235"/>
          <a:stretch/>
        </p:blipFill>
        <p:spPr>
          <a:xfrm>
            <a:off x="4398818" y="4697279"/>
            <a:ext cx="7461488" cy="2037230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B75A6DFE-59BE-9188-053D-0C33718E718C}"/>
              </a:ext>
            </a:extLst>
          </p:cNvPr>
          <p:cNvGrpSpPr/>
          <p:nvPr/>
        </p:nvGrpSpPr>
        <p:grpSpPr>
          <a:xfrm>
            <a:off x="6541994" y="2685565"/>
            <a:ext cx="5318312" cy="2011714"/>
            <a:chOff x="6541994" y="2685565"/>
            <a:chExt cx="5318312" cy="2011714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BF810824-F3EB-0A9E-BF76-58C5F28BC77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l="14303" r="14988" b="60876"/>
            <a:stretch/>
          </p:blipFill>
          <p:spPr>
            <a:xfrm>
              <a:off x="6541994" y="2735501"/>
              <a:ext cx="5318312" cy="1961778"/>
            </a:xfrm>
            <a:prstGeom prst="rect">
              <a:avLst/>
            </a:prstGeom>
          </p:spPr>
        </p:pic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4A20A8C2-3E39-E080-00FB-93C925B65A5F}"/>
                </a:ext>
              </a:extLst>
            </p:cNvPr>
            <p:cNvSpPr/>
            <p:nvPr/>
          </p:nvSpPr>
          <p:spPr>
            <a:xfrm>
              <a:off x="8967188" y="2685565"/>
              <a:ext cx="600410" cy="644337"/>
            </a:xfrm>
            <a:prstGeom prst="ellipse">
              <a:avLst/>
            </a:prstGeom>
            <a:noFill/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85388F9-A6A3-CFB4-4981-386A381C8771}"/>
              </a:ext>
            </a:extLst>
          </p:cNvPr>
          <p:cNvGrpSpPr/>
          <p:nvPr/>
        </p:nvGrpSpPr>
        <p:grpSpPr>
          <a:xfrm>
            <a:off x="6829106" y="3743665"/>
            <a:ext cx="2138082" cy="1600201"/>
            <a:chOff x="6829106" y="3743665"/>
            <a:chExt cx="2138082" cy="1600201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0ED0811E-E1C9-C3BB-74F1-D70841EE6CB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 l="43094" r="36122" b="76667"/>
            <a:stretch/>
          </p:blipFill>
          <p:spPr>
            <a:xfrm>
              <a:off x="6829106" y="3743665"/>
              <a:ext cx="2138082" cy="1600201"/>
            </a:xfrm>
            <a:prstGeom prst="rect">
              <a:avLst/>
            </a:prstGeom>
          </p:spPr>
        </p:pic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26326170-EEAC-18E0-8817-3D87B5C8DF2D}"/>
                </a:ext>
              </a:extLst>
            </p:cNvPr>
            <p:cNvSpPr/>
            <p:nvPr/>
          </p:nvSpPr>
          <p:spPr>
            <a:xfrm>
              <a:off x="6829106" y="3830180"/>
              <a:ext cx="600410" cy="763522"/>
            </a:xfrm>
            <a:prstGeom prst="ellipse">
              <a:avLst/>
            </a:prstGeom>
            <a:noFill/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6494050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5" name="Picture 4" descr="Person holding ink brush writing single letters in calligraphic script on paper across horizontal lines, with ink pot nearby">
            <a:extLst>
              <a:ext uri="{FF2B5EF4-FFF2-40B4-BE49-F238E27FC236}">
                <a16:creationId xmlns:a16="http://schemas.microsoft.com/office/drawing/2014/main" id="{675E87E1-78D1-B55F-B268-37232D1843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702" t="9091" r="8201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8082141-16E1-20FA-EA94-6B13545CAB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867" y="1678666"/>
            <a:ext cx="4088190" cy="236909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800"/>
              <a:t>Presentation Script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6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2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4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6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8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462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99ECC6-AFE6-FB6A-7D94-84F3FF7599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71525"/>
          </a:xfrm>
        </p:spPr>
        <p:txBody>
          <a:bodyPr/>
          <a:lstStyle/>
          <a:p>
            <a:r>
              <a:rPr lang="en-GB" dirty="0"/>
              <a:t>Presentation Script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AD9476-23F3-3C2D-9682-CCB4EAA470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81125"/>
            <a:ext cx="8596668" cy="4660237"/>
          </a:xfrm>
        </p:spPr>
        <p:txBody>
          <a:bodyPr/>
          <a:lstStyle/>
          <a:p>
            <a:pPr>
              <a:lnSpc>
                <a:spcPct val="107000"/>
              </a:lnSpc>
            </a:pPr>
            <a:r>
              <a:rPr lang="en-GB" sz="2000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 presentation script is a written outline of what you would like to say during a presentation, it includes key points to help you deliver it.</a:t>
            </a:r>
          </a:p>
          <a:p>
            <a:pPr>
              <a:lnSpc>
                <a:spcPct val="107000"/>
              </a:lnSpc>
            </a:pPr>
            <a:r>
              <a:rPr lang="en-GB" sz="2000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It is a well-organized and structured outline, that supports the presenter through the presentation.</a:t>
            </a:r>
          </a:p>
          <a:p>
            <a:pPr>
              <a:lnSpc>
                <a:spcPct val="107000"/>
              </a:lnSpc>
            </a:pPr>
            <a:r>
              <a:rPr lang="en-GB" sz="2000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It gives you structure, flow, and confidence.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b="1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Follow the KISS rule (Keep it Short and Simple): </a:t>
            </a:r>
            <a:r>
              <a:rPr lang="en-GB" sz="2000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Keep each section Short and Simple.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Short clear and concise sentences/paragraphs can help you get the message across.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b="1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It is up to you to decide if you want and need a script </a:t>
            </a:r>
            <a:r>
              <a:rPr lang="en-GB" sz="2000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and </a:t>
            </a:r>
            <a:r>
              <a:rPr lang="en-GB" sz="2000" b="1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how to use it to support you</a:t>
            </a:r>
            <a:r>
              <a:rPr lang="en-GB" sz="2000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and your own presenting/talking style.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344325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D945B-2CD4-744D-CDF2-D8C3C82528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 Script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303ADB-F1B0-1066-823A-1A16215DEC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93065" indent="-285750">
              <a:spcBef>
                <a:spcPts val="600"/>
              </a:spcBef>
            </a:pPr>
            <a:r>
              <a:rPr lang="en-US" sz="2400" b="1" dirty="0"/>
              <a:t>Script Structure: </a:t>
            </a:r>
            <a:r>
              <a:rPr lang="en-US" sz="2400" dirty="0"/>
              <a:t>Divide the script text into sections corresponding to the slide structure so that the two complement each another.</a:t>
            </a:r>
            <a:endParaRPr lang="en-GB" sz="2400" dirty="0"/>
          </a:p>
          <a:p>
            <a:pPr marL="393065" indent="-285750">
              <a:spcBef>
                <a:spcPts val="600"/>
              </a:spcBef>
            </a:pPr>
            <a:r>
              <a:rPr lang="en-GB" sz="2400" b="1" dirty="0"/>
              <a:t>Script writing: </a:t>
            </a:r>
            <a:r>
              <a:rPr lang="en-GB" sz="2400" dirty="0"/>
              <a:t>You can create your ‘Script’ using:</a:t>
            </a:r>
          </a:p>
          <a:p>
            <a:pPr marL="964565" lvl="1" indent="-457200">
              <a:spcBef>
                <a:spcPts val="600"/>
              </a:spcBef>
              <a:buFont typeface="+mj-lt"/>
              <a:buAutoNum type="arabicPeriod"/>
            </a:pPr>
            <a:r>
              <a:rPr lang="en-GB" sz="2400" dirty="0"/>
              <a:t>A word processor such as </a:t>
            </a:r>
            <a:r>
              <a:rPr lang="en-GB" sz="2400" b="1" dirty="0"/>
              <a:t>MS word</a:t>
            </a:r>
            <a:r>
              <a:rPr lang="en-GB" sz="2400" dirty="0"/>
              <a:t>;</a:t>
            </a:r>
          </a:p>
          <a:p>
            <a:pPr marL="964565" lvl="1" indent="-457200">
              <a:spcBef>
                <a:spcPts val="600"/>
              </a:spcBef>
              <a:buFont typeface="+mj-lt"/>
              <a:buAutoNum type="arabicPeriod"/>
            </a:pPr>
            <a:r>
              <a:rPr lang="en-GB" sz="2400" dirty="0"/>
              <a:t>Then add them to the ‘</a:t>
            </a:r>
            <a:r>
              <a:rPr lang="en-GB" sz="2400" b="1" dirty="0"/>
              <a:t>Notes section</a:t>
            </a:r>
            <a:r>
              <a:rPr lang="en-GB" sz="2400" dirty="0"/>
              <a:t>’ of your PowerPoint slides</a:t>
            </a:r>
          </a:p>
          <a:p>
            <a:pPr marL="1250315" lvl="2" indent="-285750">
              <a:spcBef>
                <a:spcPts val="600"/>
              </a:spcBef>
            </a:pPr>
            <a:r>
              <a:rPr lang="en-GB" dirty="0"/>
              <a:t>In PowerPoint go to: </a:t>
            </a:r>
            <a:r>
              <a:rPr lang="en-GB" b="1" dirty="0"/>
              <a:t>View &gt; Notes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7889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CF29AD-552B-1B61-4164-721670B1F9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/>
              <a:t>Script Tips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D228FB2-CF45-6A86-8F0D-9BE3FCBC0E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7419968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02598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048528C-0B55-4DCF-8644-EB442C3EF0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graphicEl>
                                              <a:dgm id="{8048528C-0B55-4DCF-8644-EB442C3EF01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26C0849-9C73-41B1-B691-96E995027B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5">
                                            <p:graphicEl>
                                              <a:dgm id="{226C0849-9C73-41B1-B691-96E995027B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85E7E32-4E29-4F7B-9531-32EC13C9B4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5">
                                            <p:graphicEl>
                                              <a:dgm id="{785E7E32-4E29-4F7B-9531-32EC13C9B47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6691152-3FCB-465E-BBA8-F3B7160462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2000"/>
                                        <p:tgtEl>
                                          <p:spTgt spid="5">
                                            <p:graphicEl>
                                              <a:dgm id="{76691152-3FCB-465E-BBA8-F3B7160462D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B96FD77-6F63-48B4-B0D1-6141715910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2000"/>
                                        <p:tgtEl>
                                          <p:spTgt spid="5">
                                            <p:graphicEl>
                                              <a:dgm id="{2B96FD77-6F63-48B4-B0D1-61417159102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7815232-CDDA-4C14-9F57-31318DB2CA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2000"/>
                                        <p:tgtEl>
                                          <p:spTgt spid="5">
                                            <p:graphicEl>
                                              <a:dgm id="{97815232-CDDA-4C14-9F57-31318DB2CA1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429A753-3397-4065-80F6-ED86654D52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2000"/>
                                        <p:tgtEl>
                                          <p:spTgt spid="5">
                                            <p:graphicEl>
                                              <a:dgm id="{C429A753-3397-4065-80F6-ED86654D528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C84B3B2-A0EE-465E-951A-4FD38E1D55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2000"/>
                                        <p:tgtEl>
                                          <p:spTgt spid="5">
                                            <p:graphicEl>
                                              <a:dgm id="{4C84B3B2-A0EE-465E-951A-4FD38E1D552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488A167-A89A-46CC-BEEA-8836E91D5C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5" dur="2000"/>
                                        <p:tgtEl>
                                          <p:spTgt spid="5">
                                            <p:graphicEl>
                                              <a:dgm id="{4488A167-A89A-46CC-BEEA-8836E91D5CF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FF7C34F-F0E1-4BFB-B803-C47FE1C5CE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0" dur="2000"/>
                                        <p:tgtEl>
                                          <p:spTgt spid="5">
                                            <p:graphicEl>
                                              <a:dgm id="{AFF7C34F-F0E1-4BFB-B803-C47FE1C5CEC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3D5BC74-E0FD-437F-B6E4-790B58C082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2000"/>
                                        <p:tgtEl>
                                          <p:spTgt spid="5">
                                            <p:graphicEl>
                                              <a:dgm id="{23D5BC74-E0FD-437F-B6E4-790B58C082F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6051DF6-F718-4B04-A9C5-672EFA3F36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6" dur="2000"/>
                                        <p:tgtEl>
                                          <p:spTgt spid="5">
                                            <p:graphicEl>
                                              <a:dgm id="{F6051DF6-F718-4B04-A9C5-672EFA3F369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28460BD8-AE3F-4AC9-9D0B-717052AA5D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4420CFE-F482-466E-9E1E-C78513C0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5331032B-BD21-4BDA-920C-12E358052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Rectangle 23">
              <a:extLst>
                <a:ext uri="{FF2B5EF4-FFF2-40B4-BE49-F238E27FC236}">
                  <a16:creationId xmlns:a16="http://schemas.microsoft.com/office/drawing/2014/main" id="{E7514DA3-59E7-409E-8A3B-AD097F6E56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Rectangle 25">
              <a:extLst>
                <a:ext uri="{FF2B5EF4-FFF2-40B4-BE49-F238E27FC236}">
                  <a16:creationId xmlns:a16="http://schemas.microsoft.com/office/drawing/2014/main" id="{57B9A2A6-3BE4-4599-9364-F71C5BFD6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Isosceles Triangle 11">
              <a:extLst>
                <a:ext uri="{FF2B5EF4-FFF2-40B4-BE49-F238E27FC236}">
                  <a16:creationId xmlns:a16="http://schemas.microsoft.com/office/drawing/2014/main" id="{4FD744C6-4ED8-4BC9-BF68-6BDF701C5D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7">
              <a:extLst>
                <a:ext uri="{FF2B5EF4-FFF2-40B4-BE49-F238E27FC236}">
                  <a16:creationId xmlns:a16="http://schemas.microsoft.com/office/drawing/2014/main" id="{092C5BAD-C911-4F8F-A1C5-470268BE6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8">
              <a:extLst>
                <a:ext uri="{FF2B5EF4-FFF2-40B4-BE49-F238E27FC236}">
                  <a16:creationId xmlns:a16="http://schemas.microsoft.com/office/drawing/2014/main" id="{B133D0C8-4EC4-424F-8E70-0482D5B1B6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9">
              <a:extLst>
                <a:ext uri="{FF2B5EF4-FFF2-40B4-BE49-F238E27FC236}">
                  <a16:creationId xmlns:a16="http://schemas.microsoft.com/office/drawing/2014/main" id="{7B1532A0-F4B3-4DE8-B18F-740CAAD25A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8EFDD162-BBBA-4062-8BBF-53DBA10913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DCFC9E65-3E19-4483-B952-25D29683CA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ADFFC45-3DC9-4433-926F-043E879D9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B5F26A87-0610-435F-AA13-BD658385C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67230" y="-8468"/>
            <a:ext cx="4763558" cy="6866467"/>
            <a:chOff x="67175" y="-8467"/>
            <a:chExt cx="4763558" cy="6866467"/>
          </a:xfrm>
        </p:grpSpPr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E6321436-5AAD-4FB6-BB0D-316D4540E8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448300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94B0BD33-3D46-4F43-947A-825DFEF610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67175" y="3681413"/>
              <a:ext cx="4763558" cy="3176587"/>
            </a:xfrm>
            <a:prstGeom prst="line">
              <a:avLst/>
            </a:prstGeom>
            <a:ln w="9525">
              <a:solidFill>
                <a:schemeClr val="tx1">
                  <a:lumMod val="50000"/>
                  <a:lumOff val="50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92E26C27-E1F5-47DC-9F83-469D196C55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58764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5">
              <a:extLst>
                <a:ext uri="{FF2B5EF4-FFF2-40B4-BE49-F238E27FC236}">
                  <a16:creationId xmlns:a16="http://schemas.microsoft.com/office/drawing/2014/main" id="{95F944E7-2B4E-4AE2-B4DB-846FF8AE0B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80730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Isosceles Triangle 25">
              <a:extLst>
                <a:ext uri="{FF2B5EF4-FFF2-40B4-BE49-F238E27FC236}">
                  <a16:creationId xmlns:a16="http://schemas.microsoft.com/office/drawing/2014/main" id="{FF14952D-390F-46CC-B302-73DDD9C41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9621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7">
              <a:extLst>
                <a:ext uri="{FF2B5EF4-FFF2-40B4-BE49-F238E27FC236}">
                  <a16:creationId xmlns:a16="http://schemas.microsoft.com/office/drawing/2014/main" id="{867CDE55-B22A-40D0-882A-9452919EEC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411788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>
              <a:extLst>
                <a:ext uri="{FF2B5EF4-FFF2-40B4-BE49-F238E27FC236}">
                  <a16:creationId xmlns:a16="http://schemas.microsoft.com/office/drawing/2014/main" id="{8C409231-C942-4808-B529-DAC32A7DB0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8954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4D0099-05B8-C745-C430-967E3FB3CF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5" y="1282701"/>
            <a:ext cx="5096060" cy="430714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5400"/>
              <a:t>Submission Document</a:t>
            </a: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69370F01-B8C9-4CE4-824C-92B2792E6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36497" y="-8468"/>
            <a:ext cx="5074930" cy="6866468"/>
          </a:xfrm>
          <a:custGeom>
            <a:avLst/>
            <a:gdLst>
              <a:gd name="connsiteX0" fmla="*/ 0 w 5074930"/>
              <a:gd name="connsiteY0" fmla="*/ 0 h 6858000"/>
              <a:gd name="connsiteX1" fmla="*/ 1249825 w 5074930"/>
              <a:gd name="connsiteY1" fmla="*/ 0 h 6858000"/>
              <a:gd name="connsiteX2" fmla="*/ 1249825 w 5074930"/>
              <a:gd name="connsiteY2" fmla="*/ 8457 h 6858000"/>
              <a:gd name="connsiteX3" fmla="*/ 5074930 w 5074930"/>
              <a:gd name="connsiteY3" fmla="*/ 8457 h 6858000"/>
              <a:gd name="connsiteX4" fmla="*/ 5074930 w 5074930"/>
              <a:gd name="connsiteY4" fmla="*/ 6858000 h 6858000"/>
              <a:gd name="connsiteX5" fmla="*/ 1249825 w 5074930"/>
              <a:gd name="connsiteY5" fmla="*/ 6858000 h 6858000"/>
              <a:gd name="connsiteX6" fmla="*/ 1109383 w 507493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4930" h="6858000">
                <a:moveTo>
                  <a:pt x="0" y="0"/>
                </a:moveTo>
                <a:lnTo>
                  <a:pt x="1249825" y="0"/>
                </a:lnTo>
                <a:lnTo>
                  <a:pt x="1249825" y="8457"/>
                </a:lnTo>
                <a:lnTo>
                  <a:pt x="5074930" y="8457"/>
                </a:lnTo>
                <a:lnTo>
                  <a:pt x="5074930" y="6858000"/>
                </a:lnTo>
                <a:lnTo>
                  <a:pt x="1249825" y="6858000"/>
                </a:lnTo>
                <a:lnTo>
                  <a:pt x="1109383" y="6858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45278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350D5B9-32A9-ABE0-0BA7-1A26ACDED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Please include: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6272AA90-8E78-E9D4-30CD-A999519623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anchor="ctr">
            <a:normAutofit fontScale="92500"/>
          </a:bodyPr>
          <a:lstStyle/>
          <a:p>
            <a:pPr>
              <a:lnSpc>
                <a:spcPct val="90000"/>
              </a:lnSpc>
            </a:pPr>
            <a:r>
              <a:rPr lang="en-GB" sz="1500" dirty="0"/>
              <a:t>Report Cover Page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Module title, assignment title, student name, student number, course title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Table of Content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All items listed below, page numbers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Task 1 – Self-Evaluation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Screenshot from your PowerPoint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Task 2 – PDP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A link to view/download from cloud storage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Screenshot from your PowerPoint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Task 3 – Work Summary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Screenshot of slides detailing reflection of work completed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Task 4 – Video Presentation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A link to the video (</a:t>
            </a:r>
            <a:r>
              <a:rPr lang="en-GB" sz="1500" dirty="0" err="1"/>
              <a:t>eg</a:t>
            </a:r>
            <a:r>
              <a:rPr lang="en-GB" sz="1500" dirty="0"/>
              <a:t> on YouTube)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Screenshot of video uploaded to platform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A link to view/download from cloud storage</a:t>
            </a:r>
          </a:p>
        </p:txBody>
      </p:sp>
    </p:spTree>
    <p:extLst>
      <p:ext uri="{BB962C8B-B14F-4D97-AF65-F5344CB8AC3E}">
        <p14:creationId xmlns:p14="http://schemas.microsoft.com/office/powerpoint/2010/main" val="68593446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1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1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1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1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1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uild="p"/>
    </p:bldLst>
  </p:timing>
</p:sld>
</file>

<file path=ppt/theme/theme1.xml><?xml version="1.0" encoding="utf-8"?>
<a:theme xmlns:a="http://schemas.openxmlformats.org/drawingml/2006/main" name="Facet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100</TotalTime>
  <Words>1038</Words>
  <Application>Microsoft Office PowerPoint</Application>
  <PresentationFormat>Widescreen</PresentationFormat>
  <Paragraphs>104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Aptos</vt:lpstr>
      <vt:lpstr>Arial</vt:lpstr>
      <vt:lpstr>Calibri</vt:lpstr>
      <vt:lpstr>Trebuchet MS</vt:lpstr>
      <vt:lpstr>Wingdings 3</vt:lpstr>
      <vt:lpstr>Facet</vt:lpstr>
      <vt:lpstr>Video Presentation and Submission Document</vt:lpstr>
      <vt:lpstr>What are we covering today?</vt:lpstr>
      <vt:lpstr>Your Task:</vt:lpstr>
      <vt:lpstr>PowerPoint Presentation</vt:lpstr>
      <vt:lpstr>PowerPoint Tips:</vt:lpstr>
      <vt:lpstr>Suggested Structure:</vt:lpstr>
      <vt:lpstr>Voiceover For Your Slides</vt:lpstr>
      <vt:lpstr>Recording:</vt:lpstr>
      <vt:lpstr>Recording Over Individual Slides</vt:lpstr>
      <vt:lpstr>Record Over All Slides</vt:lpstr>
      <vt:lpstr>Presentation Script</vt:lpstr>
      <vt:lpstr>Presentation Script</vt:lpstr>
      <vt:lpstr>Presentation Script</vt:lpstr>
      <vt:lpstr>Script Tips</vt:lpstr>
      <vt:lpstr>Submission Document</vt:lpstr>
      <vt:lpstr>Please include: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Jenni Steen</dc:creator>
  <cp:lastModifiedBy>Jenni Steen</cp:lastModifiedBy>
  <cp:revision>1</cp:revision>
  <dcterms:created xsi:type="dcterms:W3CDTF">2025-11-30T17:39:52Z</dcterms:created>
  <dcterms:modified xsi:type="dcterms:W3CDTF">2025-12-01T09:51:54Z</dcterms:modified>
</cp:coreProperties>
</file>