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1" r:id="rId4"/>
    <p:sldMasterId id="2147483682"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y="5143500" cx="9144000"/>
  <p:notesSz cx="6858000" cy="9144000"/>
  <p:embeddedFontLst>
    <p:embeddedFont>
      <p:font typeface="Audiowide"/>
      <p:regular r:id="rId23"/>
    </p:embeddedFont>
    <p:embeddedFont>
      <p:font typeface="Raleway"/>
      <p:regular r:id="rId24"/>
      <p:bold r:id="rId25"/>
      <p:italic r:id="rId26"/>
      <p:boldItalic r:id="rId27"/>
    </p:embeddedFont>
    <p:embeddedFont>
      <p:font typeface="Open Sans"/>
      <p:regular r:id="rId28"/>
      <p:bold r:id="rId29"/>
      <p:italic r:id="rId30"/>
      <p:boldItalic r:id="rId3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font" Target="fonts/Raleway-regular.fntdata"/><Relationship Id="rId23" Type="http://schemas.openxmlformats.org/officeDocument/2006/relationships/font" Target="fonts/Audiowide-regular.fntdata"/><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font" Target="fonts/Raleway-italic.fntdata"/><Relationship Id="rId25" Type="http://schemas.openxmlformats.org/officeDocument/2006/relationships/font" Target="fonts/Raleway-bold.fntdata"/><Relationship Id="rId28" Type="http://schemas.openxmlformats.org/officeDocument/2006/relationships/font" Target="fonts/OpenSans-regular.fntdata"/><Relationship Id="rId27" Type="http://schemas.openxmlformats.org/officeDocument/2006/relationships/font" Target="fonts/Raleway-boldItalic.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font" Target="fonts/OpenSans-bold.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OpenSans-boldItalic.fntdata"/><Relationship Id="rId30" Type="http://schemas.openxmlformats.org/officeDocument/2006/relationships/font" Target="fonts/OpenSans-italic.fntdata"/><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2" name="Shape 752"/>
        <p:cNvGrpSpPr/>
        <p:nvPr/>
      </p:nvGrpSpPr>
      <p:grpSpPr>
        <a:xfrm>
          <a:off x="0" y="0"/>
          <a:ext cx="0" cy="0"/>
          <a:chOff x="0" y="0"/>
          <a:chExt cx="0" cy="0"/>
        </a:xfrm>
      </p:grpSpPr>
      <p:sp>
        <p:nvSpPr>
          <p:cNvPr id="753" name="Google Shape;753;g2ae7526e69f_0_17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4" name="Google Shape;754;g2ae7526e69f_0_17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8" name="Shape 758"/>
        <p:cNvGrpSpPr/>
        <p:nvPr/>
      </p:nvGrpSpPr>
      <p:grpSpPr>
        <a:xfrm>
          <a:off x="0" y="0"/>
          <a:ext cx="0" cy="0"/>
          <a:chOff x="0" y="0"/>
          <a:chExt cx="0" cy="0"/>
        </a:xfrm>
      </p:grpSpPr>
      <p:sp>
        <p:nvSpPr>
          <p:cNvPr id="759" name="Google Shape;759;g2ae7526e69f_0_9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0" name="Google Shape;760;g2ae7526e69f_0_9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9" name="Shape 769"/>
        <p:cNvGrpSpPr/>
        <p:nvPr/>
      </p:nvGrpSpPr>
      <p:grpSpPr>
        <a:xfrm>
          <a:off x="0" y="0"/>
          <a:ext cx="0" cy="0"/>
          <a:chOff x="0" y="0"/>
          <a:chExt cx="0" cy="0"/>
        </a:xfrm>
      </p:grpSpPr>
      <p:sp>
        <p:nvSpPr>
          <p:cNvPr id="770" name="Google Shape;770;g2ae7526e69f_0_9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1" name="Google Shape;771;g2ae7526e69f_0_9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Colour Theory is what I primarily use when designing anything. We picked Blue Violet as our main colour with a hex code of #7333CC and I went ahead and researched complimentary colours as well as Shades and Tints of that colour. </a:t>
            </a:r>
            <a:endParaRPr/>
          </a:p>
          <a:p>
            <a:pPr indent="0" lvl="0" marL="0" rtl="0" algn="l">
              <a:spcBef>
                <a:spcPts val="0"/>
              </a:spcBef>
              <a:spcAft>
                <a:spcPts val="0"/>
              </a:spcAft>
              <a:buNone/>
            </a:pPr>
            <a:r>
              <a:rPr lang="en-GB"/>
              <a:t>By applying these principles, I can create interfaces that are visually stunning, emotionally resonant and ultimately an interface which is more engaging and impactful.</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7" name="Shape 777"/>
        <p:cNvGrpSpPr/>
        <p:nvPr/>
      </p:nvGrpSpPr>
      <p:grpSpPr>
        <a:xfrm>
          <a:off x="0" y="0"/>
          <a:ext cx="0" cy="0"/>
          <a:chOff x="0" y="0"/>
          <a:chExt cx="0" cy="0"/>
        </a:xfrm>
      </p:grpSpPr>
      <p:sp>
        <p:nvSpPr>
          <p:cNvPr id="778" name="Google Shape;778;g2ae7526e69f_0_9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9" name="Google Shape;779;g2ae7526e69f_0_9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Here is a palette for both Dark mode and Light mode. </a:t>
            </a:r>
            <a:endParaRPr/>
          </a:p>
          <a:p>
            <a:pPr indent="0" lvl="0" marL="0" rtl="0" algn="l">
              <a:spcBef>
                <a:spcPts val="0"/>
              </a:spcBef>
              <a:spcAft>
                <a:spcPts val="0"/>
              </a:spcAft>
              <a:buNone/>
            </a:pPr>
            <a:r>
              <a:rPr lang="en-GB"/>
              <a:t>Dark mode can help reduce eye strain, especially in low-light conditions, and improve accessibility for users with visual impairments or light sensitivity.</a:t>
            </a:r>
            <a:endParaRPr/>
          </a:p>
          <a:p>
            <a:pPr indent="0" lvl="0" marL="0" rtl="0" algn="l">
              <a:spcBef>
                <a:spcPts val="0"/>
              </a:spcBef>
              <a:spcAft>
                <a:spcPts val="0"/>
              </a:spcAft>
              <a:buNone/>
            </a:pPr>
            <a:r>
              <a:rPr lang="en-GB"/>
              <a:t>It also has the potential to enhance the aesthetic appeal of an interface and can significantly extend battery life for devices with OLED screens, leading to increased battery efficiency.</a:t>
            </a:r>
            <a:endParaRPr/>
          </a:p>
          <a:p>
            <a:pPr indent="0" lvl="0" marL="0" rtl="0" algn="l">
              <a:spcBef>
                <a:spcPts val="0"/>
              </a:spcBef>
              <a:spcAft>
                <a:spcPts val="0"/>
              </a:spcAft>
              <a:buNone/>
            </a:pPr>
            <a:r>
              <a:rPr lang="en-GB"/>
              <a:t>By providing both light and dark modes in our design, it gives users the power to choose based on their preferences and specific situations, thus increasing usability and inclusivity, which in turn enhances the overall user experience.</a:t>
            </a:r>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6" name="Shape 786"/>
        <p:cNvGrpSpPr/>
        <p:nvPr/>
      </p:nvGrpSpPr>
      <p:grpSpPr>
        <a:xfrm>
          <a:off x="0" y="0"/>
          <a:ext cx="0" cy="0"/>
          <a:chOff x="0" y="0"/>
          <a:chExt cx="0" cy="0"/>
        </a:xfrm>
      </p:grpSpPr>
      <p:sp>
        <p:nvSpPr>
          <p:cNvPr id="787" name="Google Shape;787;g2ae7526e69f_0_9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8" name="Google Shape;788;g2ae7526e69f_0_9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 used photoshop mainly for the logo design and illustrator to make the vectors and lineart for some logos. </a:t>
            </a:r>
            <a:endParaRPr/>
          </a:p>
          <a:p>
            <a:pPr indent="0" lvl="0" marL="0" rtl="0" algn="l">
              <a:spcBef>
                <a:spcPts val="0"/>
              </a:spcBef>
              <a:spcAft>
                <a:spcPts val="0"/>
              </a:spcAft>
              <a:buNone/>
            </a:pPr>
            <a:r>
              <a:rPr lang="en-GB"/>
              <a:t>UIzard was used to make the prototype.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Issues I had was constant crashes in photoshop and illustrator because I had too many fonts installed. </a:t>
            </a:r>
            <a:br>
              <a:rPr lang="en-GB"/>
            </a:br>
            <a:r>
              <a:rPr lang="en-GB"/>
              <a:t>UIzard crashed my browser every time I tried to use the AI assistant. It was not very helpful.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4" name="Shape 794"/>
        <p:cNvGrpSpPr/>
        <p:nvPr/>
      </p:nvGrpSpPr>
      <p:grpSpPr>
        <a:xfrm>
          <a:off x="0" y="0"/>
          <a:ext cx="0" cy="0"/>
          <a:chOff x="0" y="0"/>
          <a:chExt cx="0" cy="0"/>
        </a:xfrm>
      </p:grpSpPr>
      <p:sp>
        <p:nvSpPr>
          <p:cNvPr id="795" name="Google Shape;795;g2ae7526e69f_0_9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6" name="Google Shape;796;g2ae7526e69f_0_9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0" name="Shape 840"/>
        <p:cNvGrpSpPr/>
        <p:nvPr/>
      </p:nvGrpSpPr>
      <p:grpSpPr>
        <a:xfrm>
          <a:off x="0" y="0"/>
          <a:ext cx="0" cy="0"/>
          <a:chOff x="0" y="0"/>
          <a:chExt cx="0" cy="0"/>
        </a:xfrm>
      </p:grpSpPr>
      <p:sp>
        <p:nvSpPr>
          <p:cNvPr id="841" name="Google Shape;841;g2ae7526e69f_0_99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2" name="Google Shape;842;g2ae7526e69f_0_99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These are some of the light mode logos I created for our app. All keeping in mind that it is an app for gaming and that should be apparent from the logo itself.</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0" name="Shape 850"/>
        <p:cNvGrpSpPr/>
        <p:nvPr/>
      </p:nvGrpSpPr>
      <p:grpSpPr>
        <a:xfrm>
          <a:off x="0" y="0"/>
          <a:ext cx="0" cy="0"/>
          <a:chOff x="0" y="0"/>
          <a:chExt cx="0" cy="0"/>
        </a:xfrm>
      </p:grpSpPr>
      <p:sp>
        <p:nvSpPr>
          <p:cNvPr id="851" name="Google Shape;851;g2ae7526e69f_0_10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2" name="Google Shape;852;g2ae7526e69f_0_10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Adapting logos for dark mode is important to ensure they remain visible and aligned with the brand's visual identity, whilst still being a lot more easy on the eyes compared to light mode logos.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0" name="Shape 860"/>
        <p:cNvGrpSpPr/>
        <p:nvPr/>
      </p:nvGrpSpPr>
      <p:grpSpPr>
        <a:xfrm>
          <a:off x="0" y="0"/>
          <a:ext cx="0" cy="0"/>
          <a:chOff x="0" y="0"/>
          <a:chExt cx="0" cy="0"/>
        </a:xfrm>
      </p:grpSpPr>
      <p:sp>
        <p:nvSpPr>
          <p:cNvPr id="861" name="Google Shape;861;g2ae7526e69f_0_10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2" name="Google Shape;862;g2ae7526e69f_0_10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This was the final logo based on feedback from the rest of the team.</a:t>
            </a:r>
            <a:endParaRPr/>
          </a:p>
          <a:p>
            <a:pPr indent="0" lvl="0" marL="0" rtl="0" algn="l">
              <a:spcBef>
                <a:spcPts val="0"/>
              </a:spcBef>
              <a:spcAft>
                <a:spcPts val="0"/>
              </a:spcAft>
              <a:buNone/>
            </a:pPr>
            <a:r>
              <a:rPr lang="en-GB"/>
              <a:t>Ensuring that the logo remains recognisable and effectively represents the brand in both light and dark modes contributes to a consistent and cohesive user experience.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8" name="Shape 868"/>
        <p:cNvGrpSpPr/>
        <p:nvPr/>
      </p:nvGrpSpPr>
      <p:grpSpPr>
        <a:xfrm>
          <a:off x="0" y="0"/>
          <a:ext cx="0" cy="0"/>
          <a:chOff x="0" y="0"/>
          <a:chExt cx="0" cy="0"/>
        </a:xfrm>
      </p:grpSpPr>
      <p:sp>
        <p:nvSpPr>
          <p:cNvPr id="869" name="Google Shape;869;g2ae7526e69f_0_10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0" name="Google Shape;870;g2ae7526e69f_0_10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From left to right: Splash Screen, Signup, Onboarding, Login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7" name="Shape 877"/>
        <p:cNvGrpSpPr/>
        <p:nvPr/>
      </p:nvGrpSpPr>
      <p:grpSpPr>
        <a:xfrm>
          <a:off x="0" y="0"/>
          <a:ext cx="0" cy="0"/>
          <a:chOff x="0" y="0"/>
          <a:chExt cx="0" cy="0"/>
        </a:xfrm>
      </p:grpSpPr>
      <p:sp>
        <p:nvSpPr>
          <p:cNvPr id="878" name="Google Shape;878;g2ae7526e69f_0_10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9" name="Google Shape;879;g2ae7526e69f_0_10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Your home feed first two images showing the connect tab and the other two showing the explore tab.</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6" name="Shape 886"/>
        <p:cNvGrpSpPr/>
        <p:nvPr/>
      </p:nvGrpSpPr>
      <p:grpSpPr>
        <a:xfrm>
          <a:off x="0" y="0"/>
          <a:ext cx="0" cy="0"/>
          <a:chOff x="0" y="0"/>
          <a:chExt cx="0" cy="0"/>
        </a:xfrm>
      </p:grpSpPr>
      <p:sp>
        <p:nvSpPr>
          <p:cNvPr id="887" name="Google Shape;887;g2ae7526e69f_0_10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8" name="Google Shape;888;g2ae7526e69f_0_10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Your profile, editing the profile, viewing settings, messaging and a conversation alongside the invite link and search function.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8" name="Shape 898"/>
        <p:cNvGrpSpPr/>
        <p:nvPr/>
      </p:nvGrpSpPr>
      <p:grpSpPr>
        <a:xfrm>
          <a:off x="0" y="0"/>
          <a:ext cx="0" cy="0"/>
          <a:chOff x="0" y="0"/>
          <a:chExt cx="0" cy="0"/>
        </a:xfrm>
      </p:grpSpPr>
      <p:sp>
        <p:nvSpPr>
          <p:cNvPr id="899" name="Google Shape;899;g2ae7526e69f_0_10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0" name="Google Shape;900;g2ae7526e69f_0_10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Essentially the same thing but dark mode instead.</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7" name="Shape 907"/>
        <p:cNvGrpSpPr/>
        <p:nvPr/>
      </p:nvGrpSpPr>
      <p:grpSpPr>
        <a:xfrm>
          <a:off x="0" y="0"/>
          <a:ext cx="0" cy="0"/>
          <a:chOff x="0" y="0"/>
          <a:chExt cx="0" cy="0"/>
        </a:xfrm>
      </p:grpSpPr>
      <p:sp>
        <p:nvSpPr>
          <p:cNvPr id="908" name="Google Shape;908;g2ae7526e69f_0_10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9" name="Google Shape;909;g2ae7526e69f_0_10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9" name="Shape 919"/>
        <p:cNvGrpSpPr/>
        <p:nvPr/>
      </p:nvGrpSpPr>
      <p:grpSpPr>
        <a:xfrm>
          <a:off x="0" y="0"/>
          <a:ext cx="0" cy="0"/>
          <a:chOff x="0" y="0"/>
          <a:chExt cx="0" cy="0"/>
        </a:xfrm>
      </p:grpSpPr>
      <p:sp>
        <p:nvSpPr>
          <p:cNvPr id="920" name="Google Shape;920;g2ae7526e69f_0_10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1" name="Google Shape;921;g2ae7526e69f_0_10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8" name="Shape 928"/>
        <p:cNvGrpSpPr/>
        <p:nvPr/>
      </p:nvGrpSpPr>
      <p:grpSpPr>
        <a:xfrm>
          <a:off x="0" y="0"/>
          <a:ext cx="0" cy="0"/>
          <a:chOff x="0" y="0"/>
          <a:chExt cx="0" cy="0"/>
        </a:xfrm>
      </p:grpSpPr>
      <p:sp>
        <p:nvSpPr>
          <p:cNvPr id="929" name="Google Shape;929;g2ae7526e69f_0_10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0" name="Google Shape;930;g2ae7526e69f_0_10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These interactions are the same within the light mode variant.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 Id="rId3" Type="http://schemas.openxmlformats.org/officeDocument/2006/relationships/image" Target="../media/image49.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 Id="rId3" Type="http://schemas.openxmlformats.org/officeDocument/2006/relationships/image" Target="../media/image49.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 Id="rId3" Type="http://schemas.openxmlformats.org/officeDocument/2006/relationships/hyperlink" Target="https://bit.ly/3A1uf1Q" TargetMode="External"/><Relationship Id="rId4" Type="http://schemas.openxmlformats.org/officeDocument/2006/relationships/hyperlink" Target="http://bit.ly/2TyoMsr" TargetMode="External"/><Relationship Id="rId5" Type="http://schemas.openxmlformats.org/officeDocument/2006/relationships/hyperlink" Target="http://bit.ly/2TtBDfr" TargetMode="Externa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3" name="Shape 53"/>
        <p:cNvGrpSpPr/>
        <p:nvPr/>
      </p:nvGrpSpPr>
      <p:grpSpPr>
        <a:xfrm>
          <a:off x="0" y="0"/>
          <a:ext cx="0" cy="0"/>
          <a:chOff x="0" y="0"/>
          <a:chExt cx="0" cy="0"/>
        </a:xfrm>
      </p:grpSpPr>
      <p:pic>
        <p:nvPicPr>
          <p:cNvPr id="54" name="Google Shape;54;p1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5" name="Google Shape;55;p14"/>
          <p:cNvSpPr txBox="1"/>
          <p:nvPr>
            <p:ph type="ctrTitle"/>
          </p:nvPr>
        </p:nvSpPr>
        <p:spPr>
          <a:xfrm>
            <a:off x="1166550" y="1499600"/>
            <a:ext cx="6810900" cy="15408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Clr>
                <a:srgbClr val="191919"/>
              </a:buClr>
              <a:buSzPts val="5200"/>
              <a:buNone/>
              <a:defRPr sz="4500"/>
            </a:lvl1pPr>
            <a:lvl2pPr lvl="1" rtl="0" algn="ctr">
              <a:lnSpc>
                <a:spcPct val="100000"/>
              </a:lnSpc>
              <a:spcBef>
                <a:spcPts val="0"/>
              </a:spcBef>
              <a:spcAft>
                <a:spcPts val="0"/>
              </a:spcAft>
              <a:buClr>
                <a:srgbClr val="191919"/>
              </a:buClr>
              <a:buSzPts val="5200"/>
              <a:buNone/>
              <a:defRPr sz="5200">
                <a:solidFill>
                  <a:srgbClr val="191919"/>
                </a:solidFill>
              </a:defRPr>
            </a:lvl2pPr>
            <a:lvl3pPr lvl="2" rtl="0" algn="ctr">
              <a:lnSpc>
                <a:spcPct val="100000"/>
              </a:lnSpc>
              <a:spcBef>
                <a:spcPts val="0"/>
              </a:spcBef>
              <a:spcAft>
                <a:spcPts val="0"/>
              </a:spcAft>
              <a:buClr>
                <a:srgbClr val="191919"/>
              </a:buClr>
              <a:buSzPts val="5200"/>
              <a:buNone/>
              <a:defRPr sz="5200">
                <a:solidFill>
                  <a:srgbClr val="191919"/>
                </a:solidFill>
              </a:defRPr>
            </a:lvl3pPr>
            <a:lvl4pPr lvl="3" rtl="0" algn="ctr">
              <a:lnSpc>
                <a:spcPct val="100000"/>
              </a:lnSpc>
              <a:spcBef>
                <a:spcPts val="0"/>
              </a:spcBef>
              <a:spcAft>
                <a:spcPts val="0"/>
              </a:spcAft>
              <a:buClr>
                <a:srgbClr val="191919"/>
              </a:buClr>
              <a:buSzPts val="5200"/>
              <a:buNone/>
              <a:defRPr sz="5200">
                <a:solidFill>
                  <a:srgbClr val="191919"/>
                </a:solidFill>
              </a:defRPr>
            </a:lvl4pPr>
            <a:lvl5pPr lvl="4" rtl="0" algn="ctr">
              <a:lnSpc>
                <a:spcPct val="100000"/>
              </a:lnSpc>
              <a:spcBef>
                <a:spcPts val="0"/>
              </a:spcBef>
              <a:spcAft>
                <a:spcPts val="0"/>
              </a:spcAft>
              <a:buClr>
                <a:srgbClr val="191919"/>
              </a:buClr>
              <a:buSzPts val="5200"/>
              <a:buNone/>
              <a:defRPr sz="5200">
                <a:solidFill>
                  <a:srgbClr val="191919"/>
                </a:solidFill>
              </a:defRPr>
            </a:lvl5pPr>
            <a:lvl6pPr lvl="5" rtl="0" algn="ctr">
              <a:lnSpc>
                <a:spcPct val="100000"/>
              </a:lnSpc>
              <a:spcBef>
                <a:spcPts val="0"/>
              </a:spcBef>
              <a:spcAft>
                <a:spcPts val="0"/>
              </a:spcAft>
              <a:buClr>
                <a:srgbClr val="191919"/>
              </a:buClr>
              <a:buSzPts val="5200"/>
              <a:buNone/>
              <a:defRPr sz="5200">
                <a:solidFill>
                  <a:srgbClr val="191919"/>
                </a:solidFill>
              </a:defRPr>
            </a:lvl6pPr>
            <a:lvl7pPr lvl="6" rtl="0" algn="ctr">
              <a:lnSpc>
                <a:spcPct val="100000"/>
              </a:lnSpc>
              <a:spcBef>
                <a:spcPts val="0"/>
              </a:spcBef>
              <a:spcAft>
                <a:spcPts val="0"/>
              </a:spcAft>
              <a:buClr>
                <a:srgbClr val="191919"/>
              </a:buClr>
              <a:buSzPts val="5200"/>
              <a:buNone/>
              <a:defRPr sz="5200">
                <a:solidFill>
                  <a:srgbClr val="191919"/>
                </a:solidFill>
              </a:defRPr>
            </a:lvl7pPr>
            <a:lvl8pPr lvl="7" rtl="0" algn="ctr">
              <a:lnSpc>
                <a:spcPct val="100000"/>
              </a:lnSpc>
              <a:spcBef>
                <a:spcPts val="0"/>
              </a:spcBef>
              <a:spcAft>
                <a:spcPts val="0"/>
              </a:spcAft>
              <a:buClr>
                <a:srgbClr val="191919"/>
              </a:buClr>
              <a:buSzPts val="5200"/>
              <a:buNone/>
              <a:defRPr sz="5200">
                <a:solidFill>
                  <a:srgbClr val="191919"/>
                </a:solidFill>
              </a:defRPr>
            </a:lvl8pPr>
            <a:lvl9pPr lvl="8" rtl="0" algn="ctr">
              <a:lnSpc>
                <a:spcPct val="100000"/>
              </a:lnSpc>
              <a:spcBef>
                <a:spcPts val="0"/>
              </a:spcBef>
              <a:spcAft>
                <a:spcPts val="0"/>
              </a:spcAft>
              <a:buClr>
                <a:srgbClr val="191919"/>
              </a:buClr>
              <a:buSzPts val="5200"/>
              <a:buNone/>
              <a:defRPr sz="5200">
                <a:solidFill>
                  <a:srgbClr val="191919"/>
                </a:solidFill>
              </a:defRPr>
            </a:lvl9pPr>
          </a:lstStyle>
          <a:p/>
        </p:txBody>
      </p:sp>
      <p:sp>
        <p:nvSpPr>
          <p:cNvPr id="56" name="Google Shape;56;p14"/>
          <p:cNvSpPr txBox="1"/>
          <p:nvPr>
            <p:ph idx="1" type="subTitle"/>
          </p:nvPr>
        </p:nvSpPr>
        <p:spPr>
          <a:xfrm>
            <a:off x="3172200" y="3254150"/>
            <a:ext cx="2799600" cy="809100"/>
          </a:xfrm>
          <a:prstGeom prst="rect">
            <a:avLst/>
          </a:prstGeom>
          <a:noFill/>
        </p:spPr>
        <p:txBody>
          <a:bodyPr anchorCtr="0" anchor="ctr" bIns="91425" lIns="91425" spcFirstLastPara="1" rIns="91425" wrap="square" tIns="91425">
            <a:noAutofit/>
          </a:bodyPr>
          <a:lstStyle>
            <a:lvl1pPr lvl="0" rtl="0" algn="ctr">
              <a:lnSpc>
                <a:spcPct val="100000"/>
              </a:lnSpc>
              <a:spcBef>
                <a:spcPts val="0"/>
              </a:spcBef>
              <a:spcAft>
                <a:spcPts val="0"/>
              </a:spcAft>
              <a:buSzPts val="1200"/>
              <a:buNone/>
              <a:defRPr sz="1600"/>
            </a:lvl1pPr>
            <a:lvl2pPr lvl="1" rtl="0" algn="ctr">
              <a:lnSpc>
                <a:spcPct val="100000"/>
              </a:lnSpc>
              <a:spcBef>
                <a:spcPts val="0"/>
              </a:spcBef>
              <a:spcAft>
                <a:spcPts val="0"/>
              </a:spcAft>
              <a:buSzPts val="1800"/>
              <a:buNone/>
              <a:defRPr sz="1800"/>
            </a:lvl2pPr>
            <a:lvl3pPr lvl="2" rtl="0" algn="ctr">
              <a:lnSpc>
                <a:spcPct val="100000"/>
              </a:lnSpc>
              <a:spcBef>
                <a:spcPts val="0"/>
              </a:spcBef>
              <a:spcAft>
                <a:spcPts val="0"/>
              </a:spcAft>
              <a:buSzPts val="1800"/>
              <a:buNone/>
              <a:defRPr sz="1800"/>
            </a:lvl3pPr>
            <a:lvl4pPr lvl="3" rtl="0" algn="ctr">
              <a:lnSpc>
                <a:spcPct val="100000"/>
              </a:lnSpc>
              <a:spcBef>
                <a:spcPts val="0"/>
              </a:spcBef>
              <a:spcAft>
                <a:spcPts val="0"/>
              </a:spcAft>
              <a:buSzPts val="1800"/>
              <a:buNone/>
              <a:defRPr sz="1800"/>
            </a:lvl4pPr>
            <a:lvl5pPr lvl="4" rtl="0" algn="ctr">
              <a:lnSpc>
                <a:spcPct val="100000"/>
              </a:lnSpc>
              <a:spcBef>
                <a:spcPts val="0"/>
              </a:spcBef>
              <a:spcAft>
                <a:spcPts val="0"/>
              </a:spcAft>
              <a:buSzPts val="1800"/>
              <a:buNone/>
              <a:defRPr sz="1800"/>
            </a:lvl5pPr>
            <a:lvl6pPr lvl="5" rtl="0" algn="ctr">
              <a:lnSpc>
                <a:spcPct val="100000"/>
              </a:lnSpc>
              <a:spcBef>
                <a:spcPts val="0"/>
              </a:spcBef>
              <a:spcAft>
                <a:spcPts val="0"/>
              </a:spcAft>
              <a:buSzPts val="1800"/>
              <a:buNone/>
              <a:defRPr sz="1800"/>
            </a:lvl6pPr>
            <a:lvl7pPr lvl="6" rtl="0" algn="ctr">
              <a:lnSpc>
                <a:spcPct val="100000"/>
              </a:lnSpc>
              <a:spcBef>
                <a:spcPts val="0"/>
              </a:spcBef>
              <a:spcAft>
                <a:spcPts val="0"/>
              </a:spcAft>
              <a:buSzPts val="1800"/>
              <a:buNone/>
              <a:defRPr sz="1800"/>
            </a:lvl7pPr>
            <a:lvl8pPr lvl="7" rtl="0" algn="ctr">
              <a:lnSpc>
                <a:spcPct val="100000"/>
              </a:lnSpc>
              <a:spcBef>
                <a:spcPts val="0"/>
              </a:spcBef>
              <a:spcAft>
                <a:spcPts val="0"/>
              </a:spcAft>
              <a:buSzPts val="1800"/>
              <a:buNone/>
              <a:defRPr sz="1800"/>
            </a:lvl8pPr>
            <a:lvl9pPr lvl="8" rtl="0" algn="ctr">
              <a:lnSpc>
                <a:spcPct val="100000"/>
              </a:lnSpc>
              <a:spcBef>
                <a:spcPts val="0"/>
              </a:spcBef>
              <a:spcAft>
                <a:spcPts val="0"/>
              </a:spcAft>
              <a:buSzPts val="1800"/>
              <a:buNone/>
              <a:defRPr sz="1800"/>
            </a:lvl9pPr>
          </a:lstStyle>
          <a:p/>
        </p:txBody>
      </p:sp>
      <p:grpSp>
        <p:nvGrpSpPr>
          <p:cNvPr id="57" name="Google Shape;57;p14"/>
          <p:cNvGrpSpPr/>
          <p:nvPr/>
        </p:nvGrpSpPr>
        <p:grpSpPr>
          <a:xfrm>
            <a:off x="-160524" y="242913"/>
            <a:ext cx="9353869" cy="4900579"/>
            <a:chOff x="-160524" y="242913"/>
            <a:chExt cx="9353869" cy="4900579"/>
          </a:xfrm>
        </p:grpSpPr>
        <p:grpSp>
          <p:nvGrpSpPr>
            <p:cNvPr id="58" name="Google Shape;58;p14"/>
            <p:cNvGrpSpPr/>
            <p:nvPr/>
          </p:nvGrpSpPr>
          <p:grpSpPr>
            <a:xfrm rot="2700000">
              <a:off x="1417305" y="4792145"/>
              <a:ext cx="182912" cy="182969"/>
              <a:chOff x="3052932" y="2641078"/>
              <a:chExt cx="616189" cy="616674"/>
            </a:xfrm>
          </p:grpSpPr>
          <p:sp>
            <p:nvSpPr>
              <p:cNvPr id="59" name="Google Shape;59;p14"/>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14"/>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14"/>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14"/>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3" name="Google Shape;63;p14"/>
            <p:cNvGrpSpPr/>
            <p:nvPr/>
          </p:nvGrpSpPr>
          <p:grpSpPr>
            <a:xfrm>
              <a:off x="8061701" y="280965"/>
              <a:ext cx="734380" cy="558925"/>
              <a:chOff x="3000389" y="360865"/>
              <a:chExt cx="734380" cy="558925"/>
            </a:xfrm>
          </p:grpSpPr>
          <p:sp>
            <p:nvSpPr>
              <p:cNvPr id="64" name="Google Shape;64;p14"/>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14"/>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14"/>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7" name="Google Shape;67;p14"/>
            <p:cNvSpPr/>
            <p:nvPr/>
          </p:nvSpPr>
          <p:spPr>
            <a:xfrm>
              <a:off x="316206" y="59365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8" name="Google Shape;68;p14"/>
            <p:cNvGrpSpPr/>
            <p:nvPr/>
          </p:nvGrpSpPr>
          <p:grpSpPr>
            <a:xfrm>
              <a:off x="8103334" y="1257914"/>
              <a:ext cx="1090011" cy="316808"/>
              <a:chOff x="1689834" y="1191289"/>
              <a:chExt cx="1090011" cy="316808"/>
            </a:xfrm>
          </p:grpSpPr>
          <p:sp>
            <p:nvSpPr>
              <p:cNvPr id="69" name="Google Shape;69;p14"/>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14"/>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14"/>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2" name="Google Shape;72;p14"/>
            <p:cNvGrpSpPr/>
            <p:nvPr/>
          </p:nvGrpSpPr>
          <p:grpSpPr>
            <a:xfrm>
              <a:off x="6712911" y="242913"/>
              <a:ext cx="978694" cy="425409"/>
              <a:chOff x="1624187" y="402335"/>
              <a:chExt cx="1210805" cy="526366"/>
            </a:xfrm>
          </p:grpSpPr>
          <p:sp>
            <p:nvSpPr>
              <p:cNvPr id="73" name="Google Shape;73;p14"/>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14"/>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14"/>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4"/>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7" name="Google Shape;77;p14"/>
            <p:cNvGrpSpPr/>
            <p:nvPr/>
          </p:nvGrpSpPr>
          <p:grpSpPr>
            <a:xfrm>
              <a:off x="-160524" y="1257915"/>
              <a:ext cx="734380" cy="558925"/>
              <a:chOff x="3000389" y="360865"/>
              <a:chExt cx="734380" cy="558925"/>
            </a:xfrm>
          </p:grpSpPr>
          <p:sp>
            <p:nvSpPr>
              <p:cNvPr id="78" name="Google Shape;78;p14"/>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14"/>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14"/>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1" name="Google Shape;81;p14"/>
            <p:cNvGrpSpPr/>
            <p:nvPr/>
          </p:nvGrpSpPr>
          <p:grpSpPr>
            <a:xfrm>
              <a:off x="8024316" y="4122658"/>
              <a:ext cx="809129" cy="809129"/>
              <a:chOff x="1785966" y="4166970"/>
              <a:chExt cx="579439" cy="579439"/>
            </a:xfrm>
          </p:grpSpPr>
          <p:sp>
            <p:nvSpPr>
              <p:cNvPr id="82" name="Google Shape;82;p14"/>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14"/>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4" name="Google Shape;84;p14"/>
            <p:cNvGrpSpPr/>
            <p:nvPr/>
          </p:nvGrpSpPr>
          <p:grpSpPr>
            <a:xfrm rot="2700000">
              <a:off x="7236605" y="4868620"/>
              <a:ext cx="182912" cy="182969"/>
              <a:chOff x="3052932" y="2641078"/>
              <a:chExt cx="616189" cy="616674"/>
            </a:xfrm>
          </p:grpSpPr>
          <p:sp>
            <p:nvSpPr>
              <p:cNvPr id="85" name="Google Shape;85;p14"/>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14"/>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14"/>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14"/>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9" name="Google Shape;89;p14"/>
            <p:cNvGrpSpPr/>
            <p:nvPr/>
          </p:nvGrpSpPr>
          <p:grpSpPr>
            <a:xfrm>
              <a:off x="238509" y="3672991"/>
              <a:ext cx="390267" cy="390267"/>
              <a:chOff x="320471" y="3391693"/>
              <a:chExt cx="615660" cy="615660"/>
            </a:xfrm>
          </p:grpSpPr>
          <p:sp>
            <p:nvSpPr>
              <p:cNvPr id="90" name="Google Shape;90;p14"/>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14"/>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14"/>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14"/>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14"/>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14"/>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14"/>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7" name="Google Shape;97;p14"/>
            <p:cNvGrpSpPr/>
            <p:nvPr/>
          </p:nvGrpSpPr>
          <p:grpSpPr>
            <a:xfrm>
              <a:off x="460585" y="4461656"/>
              <a:ext cx="509028" cy="681836"/>
              <a:chOff x="409235" y="4100794"/>
              <a:chExt cx="509028" cy="681836"/>
            </a:xfrm>
          </p:grpSpPr>
          <p:sp>
            <p:nvSpPr>
              <p:cNvPr id="98" name="Google Shape;98;p14"/>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14"/>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00" name="Shape 100"/>
        <p:cNvGrpSpPr/>
        <p:nvPr/>
      </p:nvGrpSpPr>
      <p:grpSpPr>
        <a:xfrm>
          <a:off x="0" y="0"/>
          <a:ext cx="0" cy="0"/>
          <a:chOff x="0" y="0"/>
          <a:chExt cx="0" cy="0"/>
        </a:xfrm>
      </p:grpSpPr>
      <p:pic>
        <p:nvPicPr>
          <p:cNvPr id="101" name="Google Shape;101;p1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02" name="Google Shape;102;p15"/>
          <p:cNvSpPr txBox="1"/>
          <p:nvPr>
            <p:ph type="title"/>
          </p:nvPr>
        </p:nvSpPr>
        <p:spPr>
          <a:xfrm>
            <a:off x="2391900" y="2634414"/>
            <a:ext cx="4360200" cy="9315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5000"/>
              <a:buNone/>
              <a:defRPr sz="5000"/>
            </a:lvl1pPr>
            <a:lvl2pPr lvl="1" rtl="0" algn="ctr">
              <a:spcBef>
                <a:spcPts val="0"/>
              </a:spcBef>
              <a:spcAft>
                <a:spcPts val="0"/>
              </a:spcAft>
              <a:buSzPts val="5000"/>
              <a:buNone/>
              <a:defRPr sz="5000"/>
            </a:lvl2pPr>
            <a:lvl3pPr lvl="2" rtl="0" algn="ctr">
              <a:spcBef>
                <a:spcPts val="0"/>
              </a:spcBef>
              <a:spcAft>
                <a:spcPts val="0"/>
              </a:spcAft>
              <a:buSzPts val="5000"/>
              <a:buNone/>
              <a:defRPr sz="5000"/>
            </a:lvl3pPr>
            <a:lvl4pPr lvl="3" rtl="0" algn="ctr">
              <a:spcBef>
                <a:spcPts val="0"/>
              </a:spcBef>
              <a:spcAft>
                <a:spcPts val="0"/>
              </a:spcAft>
              <a:buSzPts val="5000"/>
              <a:buNone/>
              <a:defRPr sz="5000"/>
            </a:lvl4pPr>
            <a:lvl5pPr lvl="4" rtl="0" algn="ctr">
              <a:spcBef>
                <a:spcPts val="0"/>
              </a:spcBef>
              <a:spcAft>
                <a:spcPts val="0"/>
              </a:spcAft>
              <a:buSzPts val="5000"/>
              <a:buNone/>
              <a:defRPr sz="5000"/>
            </a:lvl5pPr>
            <a:lvl6pPr lvl="5" rtl="0" algn="ctr">
              <a:spcBef>
                <a:spcPts val="0"/>
              </a:spcBef>
              <a:spcAft>
                <a:spcPts val="0"/>
              </a:spcAft>
              <a:buSzPts val="5000"/>
              <a:buNone/>
              <a:defRPr sz="5000"/>
            </a:lvl6pPr>
            <a:lvl7pPr lvl="6" rtl="0" algn="ctr">
              <a:spcBef>
                <a:spcPts val="0"/>
              </a:spcBef>
              <a:spcAft>
                <a:spcPts val="0"/>
              </a:spcAft>
              <a:buSzPts val="5000"/>
              <a:buNone/>
              <a:defRPr sz="5000"/>
            </a:lvl7pPr>
            <a:lvl8pPr lvl="7" rtl="0" algn="ctr">
              <a:spcBef>
                <a:spcPts val="0"/>
              </a:spcBef>
              <a:spcAft>
                <a:spcPts val="0"/>
              </a:spcAft>
              <a:buSzPts val="5000"/>
              <a:buNone/>
              <a:defRPr sz="5000"/>
            </a:lvl8pPr>
            <a:lvl9pPr lvl="8" rtl="0" algn="ctr">
              <a:spcBef>
                <a:spcPts val="0"/>
              </a:spcBef>
              <a:spcAft>
                <a:spcPts val="0"/>
              </a:spcAft>
              <a:buSzPts val="5000"/>
              <a:buNone/>
              <a:defRPr sz="5000"/>
            </a:lvl9pPr>
          </a:lstStyle>
          <a:p/>
        </p:txBody>
      </p:sp>
      <p:sp>
        <p:nvSpPr>
          <p:cNvPr id="103" name="Google Shape;103;p15"/>
          <p:cNvSpPr txBox="1"/>
          <p:nvPr>
            <p:ph hasCustomPrompt="1" idx="2" type="title"/>
          </p:nvPr>
        </p:nvSpPr>
        <p:spPr>
          <a:xfrm>
            <a:off x="4027150" y="1577583"/>
            <a:ext cx="1089900" cy="10278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6000"/>
              <a:buNone/>
              <a:defRPr sz="5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grpSp>
        <p:nvGrpSpPr>
          <p:cNvPr id="104" name="Google Shape;104;p15"/>
          <p:cNvGrpSpPr/>
          <p:nvPr/>
        </p:nvGrpSpPr>
        <p:grpSpPr>
          <a:xfrm>
            <a:off x="-101606" y="225802"/>
            <a:ext cx="9723103" cy="4716794"/>
            <a:chOff x="-101606" y="225802"/>
            <a:chExt cx="9723103" cy="4716794"/>
          </a:xfrm>
        </p:grpSpPr>
        <p:pic>
          <p:nvPicPr>
            <p:cNvPr id="105" name="Google Shape;105;p15"/>
            <p:cNvPicPr preferRelativeResize="0"/>
            <p:nvPr/>
          </p:nvPicPr>
          <p:blipFill rotWithShape="1">
            <a:blip r:embed="rId3">
              <a:alphaModFix amt="80000"/>
            </a:blip>
            <a:srcRect b="0" l="0" r="39943" t="0"/>
            <a:stretch/>
          </p:blipFill>
          <p:spPr>
            <a:xfrm>
              <a:off x="7742451" y="319974"/>
              <a:ext cx="308050" cy="288527"/>
            </a:xfrm>
            <a:prstGeom prst="rect">
              <a:avLst/>
            </a:prstGeom>
            <a:noFill/>
            <a:ln>
              <a:noFill/>
            </a:ln>
            <a:effectLst>
              <a:outerShdw blurRad="142875" rotWithShape="0" algn="bl" dir="5400000" dist="57150">
                <a:schemeClr val="lt2">
                  <a:alpha val="50000"/>
                </a:schemeClr>
              </a:outerShdw>
            </a:effectLst>
          </p:spPr>
        </p:pic>
        <p:sp>
          <p:nvSpPr>
            <p:cNvPr id="106" name="Google Shape;106;p15"/>
            <p:cNvSpPr/>
            <p:nvPr/>
          </p:nvSpPr>
          <p:spPr>
            <a:xfrm>
              <a:off x="206737" y="406132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5"/>
            <p:cNvSpPr/>
            <p:nvPr/>
          </p:nvSpPr>
          <p:spPr>
            <a:xfrm>
              <a:off x="8619787" y="139757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5"/>
            <p:cNvSpPr/>
            <p:nvPr/>
          </p:nvSpPr>
          <p:spPr>
            <a:xfrm>
              <a:off x="165462" y="10152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5"/>
            <p:cNvSpPr/>
            <p:nvPr/>
          </p:nvSpPr>
          <p:spPr>
            <a:xfrm>
              <a:off x="1361287" y="2258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5"/>
            <p:cNvSpPr/>
            <p:nvPr/>
          </p:nvSpPr>
          <p:spPr>
            <a:xfrm>
              <a:off x="-101606" y="31240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1" name="Google Shape;111;p15"/>
            <p:cNvGrpSpPr/>
            <p:nvPr/>
          </p:nvGrpSpPr>
          <p:grpSpPr>
            <a:xfrm>
              <a:off x="448134" y="4561314"/>
              <a:ext cx="1090011" cy="316808"/>
              <a:chOff x="1689834" y="1191289"/>
              <a:chExt cx="1090011" cy="316808"/>
            </a:xfrm>
          </p:grpSpPr>
          <p:sp>
            <p:nvSpPr>
              <p:cNvPr id="112" name="Google Shape;112;p15"/>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5"/>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5"/>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5" name="Google Shape;115;p15"/>
            <p:cNvGrpSpPr/>
            <p:nvPr/>
          </p:nvGrpSpPr>
          <p:grpSpPr>
            <a:xfrm>
              <a:off x="8428854" y="567045"/>
              <a:ext cx="1192643" cy="518418"/>
              <a:chOff x="1624187" y="402335"/>
              <a:chExt cx="1210805" cy="526366"/>
            </a:xfrm>
          </p:grpSpPr>
          <p:sp>
            <p:nvSpPr>
              <p:cNvPr id="116" name="Google Shape;116;p15"/>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5"/>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5"/>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5"/>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0" name="Google Shape;120;p15"/>
            <p:cNvGrpSpPr/>
            <p:nvPr/>
          </p:nvGrpSpPr>
          <p:grpSpPr>
            <a:xfrm rot="-2700000">
              <a:off x="8300189" y="4372203"/>
              <a:ext cx="472267" cy="472636"/>
              <a:chOff x="1673025" y="3369590"/>
              <a:chExt cx="677645" cy="678174"/>
            </a:xfrm>
          </p:grpSpPr>
          <p:sp>
            <p:nvSpPr>
              <p:cNvPr id="121" name="Google Shape;121;p15"/>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5"/>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5"/>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5"/>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15"/>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15"/>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27" name="Shape 127"/>
        <p:cNvGrpSpPr/>
        <p:nvPr/>
      </p:nvGrpSpPr>
      <p:grpSpPr>
        <a:xfrm>
          <a:off x="0" y="0"/>
          <a:ext cx="0" cy="0"/>
          <a:chOff x="0" y="0"/>
          <a:chExt cx="0" cy="0"/>
        </a:xfrm>
      </p:grpSpPr>
      <p:pic>
        <p:nvPicPr>
          <p:cNvPr id="128" name="Google Shape;128;p16"/>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29" name="Google Shape;129;p1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130" name="Google Shape;130;p16"/>
          <p:cNvSpPr txBox="1"/>
          <p:nvPr>
            <p:ph idx="1" type="body"/>
          </p:nvPr>
        </p:nvSpPr>
        <p:spPr>
          <a:xfrm>
            <a:off x="720000" y="1017725"/>
            <a:ext cx="7704000" cy="35511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Char char="■"/>
              <a:defRPr/>
            </a:lvl1pPr>
            <a:lvl2pPr indent="-304800" lvl="1" marL="914400" rtl="0">
              <a:lnSpc>
                <a:spcPct val="100000"/>
              </a:lnSpc>
              <a:spcBef>
                <a:spcPts val="0"/>
              </a:spcBef>
              <a:spcAft>
                <a:spcPts val="0"/>
              </a:spcAft>
              <a:buSzPts val="1200"/>
              <a:buChar char="○"/>
              <a:defRPr/>
            </a:lvl2pPr>
            <a:lvl3pPr indent="-304800" lvl="2" marL="1371600" rtl="0">
              <a:lnSpc>
                <a:spcPct val="100000"/>
              </a:lnSpc>
              <a:spcBef>
                <a:spcPts val="0"/>
              </a:spcBef>
              <a:spcAft>
                <a:spcPts val="0"/>
              </a:spcAft>
              <a:buSzPts val="1200"/>
              <a:buChar char="■"/>
              <a:defRPr/>
            </a:lvl3pPr>
            <a:lvl4pPr indent="-304800" lvl="3" marL="1828800" rtl="0">
              <a:lnSpc>
                <a:spcPct val="100000"/>
              </a:lnSpc>
              <a:spcBef>
                <a:spcPts val="0"/>
              </a:spcBef>
              <a:spcAft>
                <a:spcPts val="0"/>
              </a:spcAft>
              <a:buSzPts val="1200"/>
              <a:buChar char="●"/>
              <a:defRPr/>
            </a:lvl4pPr>
            <a:lvl5pPr indent="-304800" lvl="4" marL="2286000" rtl="0">
              <a:lnSpc>
                <a:spcPct val="100000"/>
              </a:lnSpc>
              <a:spcBef>
                <a:spcPts val="0"/>
              </a:spcBef>
              <a:spcAft>
                <a:spcPts val="0"/>
              </a:spcAft>
              <a:buSzPts val="1200"/>
              <a:buChar char="○"/>
              <a:defRPr/>
            </a:lvl5pPr>
            <a:lvl6pPr indent="-304800" lvl="5" marL="2743200" rtl="0">
              <a:lnSpc>
                <a:spcPct val="100000"/>
              </a:lnSpc>
              <a:spcBef>
                <a:spcPts val="0"/>
              </a:spcBef>
              <a:spcAft>
                <a:spcPts val="0"/>
              </a:spcAft>
              <a:buSzPts val="1200"/>
              <a:buChar char="■"/>
              <a:defRPr/>
            </a:lvl6pPr>
            <a:lvl7pPr indent="-304800" lvl="6" marL="3200400" rtl="0">
              <a:lnSpc>
                <a:spcPct val="100000"/>
              </a:lnSpc>
              <a:spcBef>
                <a:spcPts val="0"/>
              </a:spcBef>
              <a:spcAft>
                <a:spcPts val="0"/>
              </a:spcAft>
              <a:buSzPts val="1200"/>
              <a:buChar char="●"/>
              <a:defRPr/>
            </a:lvl7pPr>
            <a:lvl8pPr indent="-304800" lvl="7" marL="3657600" rtl="0">
              <a:lnSpc>
                <a:spcPct val="100000"/>
              </a:lnSpc>
              <a:spcBef>
                <a:spcPts val="0"/>
              </a:spcBef>
              <a:spcAft>
                <a:spcPts val="0"/>
              </a:spcAft>
              <a:buSzPts val="1200"/>
              <a:buChar char="○"/>
              <a:defRPr/>
            </a:lvl8pPr>
            <a:lvl9pPr indent="-304800" lvl="8" marL="4114800" rtl="0">
              <a:lnSpc>
                <a:spcPct val="100000"/>
              </a:lnSpc>
              <a:spcBef>
                <a:spcPts val="0"/>
              </a:spcBef>
              <a:spcAft>
                <a:spcPts val="0"/>
              </a:spcAft>
              <a:buSzPts val="1200"/>
              <a:buChar char="■"/>
              <a:defRPr/>
            </a:lvl9pPr>
          </a:lstStyle>
          <a:p/>
        </p:txBody>
      </p:sp>
      <p:grpSp>
        <p:nvGrpSpPr>
          <p:cNvPr id="131" name="Google Shape;131;p16"/>
          <p:cNvGrpSpPr/>
          <p:nvPr/>
        </p:nvGrpSpPr>
        <p:grpSpPr>
          <a:xfrm>
            <a:off x="-617241" y="-146016"/>
            <a:ext cx="9868415" cy="5422412"/>
            <a:chOff x="-617241" y="-146016"/>
            <a:chExt cx="9868415" cy="5422412"/>
          </a:xfrm>
        </p:grpSpPr>
        <p:grpSp>
          <p:nvGrpSpPr>
            <p:cNvPr id="132" name="Google Shape;132;p16"/>
            <p:cNvGrpSpPr/>
            <p:nvPr/>
          </p:nvGrpSpPr>
          <p:grpSpPr>
            <a:xfrm>
              <a:off x="8524648" y="405804"/>
              <a:ext cx="726527" cy="571013"/>
              <a:chOff x="293648" y="1097804"/>
              <a:chExt cx="726527" cy="571013"/>
            </a:xfrm>
          </p:grpSpPr>
          <p:sp>
            <p:nvSpPr>
              <p:cNvPr id="133" name="Google Shape;133;p16"/>
              <p:cNvSpPr/>
              <p:nvPr/>
            </p:nvSpPr>
            <p:spPr>
              <a:xfrm>
                <a:off x="916101" y="1616758"/>
                <a:ext cx="52059" cy="52059"/>
              </a:xfrm>
              <a:custGeom>
                <a:rect b="b" l="l" r="r" t="t"/>
                <a:pathLst>
                  <a:path extrusionOk="0" h="1180" w="1180">
                    <a:moveTo>
                      <a:pt x="1" y="1"/>
                    </a:moveTo>
                    <a:lnTo>
                      <a:pt x="1" y="1180"/>
                    </a:lnTo>
                    <a:lnTo>
                      <a:pt x="1179" y="1180"/>
                    </a:lnTo>
                    <a:lnTo>
                      <a:pt x="117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34" name="Google Shape;134;p16"/>
              <p:cNvGrpSpPr/>
              <p:nvPr/>
            </p:nvGrpSpPr>
            <p:grpSpPr>
              <a:xfrm>
                <a:off x="293648" y="1097804"/>
                <a:ext cx="726527" cy="571013"/>
                <a:chOff x="293648" y="1097804"/>
                <a:chExt cx="726527" cy="571013"/>
              </a:xfrm>
            </p:grpSpPr>
            <p:sp>
              <p:nvSpPr>
                <p:cNvPr id="135" name="Google Shape;135;p16"/>
                <p:cNvSpPr/>
                <p:nvPr/>
              </p:nvSpPr>
              <p:spPr>
                <a:xfrm>
                  <a:off x="397677" y="1097804"/>
                  <a:ext cx="51529" cy="52059"/>
                </a:xfrm>
                <a:custGeom>
                  <a:rect b="b" l="l" r="r" t="t"/>
                  <a:pathLst>
                    <a:path extrusionOk="0" h="1180" w="1168">
                      <a:moveTo>
                        <a:pt x="0" y="1"/>
                      </a:moveTo>
                      <a:lnTo>
                        <a:pt x="0" y="1179"/>
                      </a:lnTo>
                      <a:lnTo>
                        <a:pt x="1167" y="1179"/>
                      </a:lnTo>
                      <a:lnTo>
                        <a:pt x="11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16"/>
                <p:cNvSpPr/>
                <p:nvPr/>
              </p:nvSpPr>
              <p:spPr>
                <a:xfrm>
                  <a:off x="553147" y="1097804"/>
                  <a:ext cx="52059" cy="52059"/>
                </a:xfrm>
                <a:custGeom>
                  <a:rect b="b" l="l" r="r" t="t"/>
                  <a:pathLst>
                    <a:path extrusionOk="0" h="1180" w="1180">
                      <a:moveTo>
                        <a:pt x="1" y="1"/>
                      </a:moveTo>
                      <a:lnTo>
                        <a:pt x="1" y="1179"/>
                      </a:lnTo>
                      <a:lnTo>
                        <a:pt x="1179" y="1179"/>
                      </a:lnTo>
                      <a:lnTo>
                        <a:pt x="117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6"/>
                <p:cNvSpPr/>
                <p:nvPr/>
              </p:nvSpPr>
              <p:spPr>
                <a:xfrm>
                  <a:off x="345662" y="1149818"/>
                  <a:ext cx="259543" cy="155514"/>
                </a:xfrm>
                <a:custGeom>
                  <a:rect b="b" l="l" r="r" t="t"/>
                  <a:pathLst>
                    <a:path extrusionOk="0" h="3525" w="5883">
                      <a:moveTo>
                        <a:pt x="1" y="0"/>
                      </a:moveTo>
                      <a:lnTo>
                        <a:pt x="1" y="2358"/>
                      </a:lnTo>
                      <a:lnTo>
                        <a:pt x="1" y="3525"/>
                      </a:lnTo>
                      <a:lnTo>
                        <a:pt x="5882" y="3525"/>
                      </a:lnTo>
                      <a:lnTo>
                        <a:pt x="5882" y="2358"/>
                      </a:lnTo>
                      <a:lnTo>
                        <a:pt x="4704" y="2358"/>
                      </a:lnTo>
                      <a:lnTo>
                        <a:pt x="4704" y="0"/>
                      </a:lnTo>
                      <a:lnTo>
                        <a:pt x="3525" y="0"/>
                      </a:lnTo>
                      <a:lnTo>
                        <a:pt x="3525" y="2358"/>
                      </a:lnTo>
                      <a:lnTo>
                        <a:pt x="1179" y="2358"/>
                      </a:lnTo>
                      <a:lnTo>
                        <a:pt x="1179"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6"/>
                <p:cNvSpPr/>
                <p:nvPr/>
              </p:nvSpPr>
              <p:spPr>
                <a:xfrm>
                  <a:off x="293648" y="1149818"/>
                  <a:ext cx="726527" cy="518998"/>
                </a:xfrm>
                <a:custGeom>
                  <a:rect b="b" l="l" r="r" t="t"/>
                  <a:pathLst>
                    <a:path extrusionOk="0" h="11764" w="16468">
                      <a:moveTo>
                        <a:pt x="4704" y="4703"/>
                      </a:moveTo>
                      <a:lnTo>
                        <a:pt x="4704" y="5882"/>
                      </a:lnTo>
                      <a:lnTo>
                        <a:pt x="2346" y="5882"/>
                      </a:lnTo>
                      <a:lnTo>
                        <a:pt x="2346" y="4703"/>
                      </a:lnTo>
                      <a:close/>
                      <a:moveTo>
                        <a:pt x="8228" y="0"/>
                      </a:moveTo>
                      <a:lnTo>
                        <a:pt x="8228" y="2346"/>
                      </a:lnTo>
                      <a:lnTo>
                        <a:pt x="9407" y="2346"/>
                      </a:lnTo>
                      <a:lnTo>
                        <a:pt x="9407" y="4703"/>
                      </a:lnTo>
                      <a:lnTo>
                        <a:pt x="8228" y="4703"/>
                      </a:lnTo>
                      <a:lnTo>
                        <a:pt x="8228" y="3536"/>
                      </a:lnTo>
                      <a:lnTo>
                        <a:pt x="1" y="3536"/>
                      </a:lnTo>
                      <a:lnTo>
                        <a:pt x="1" y="8239"/>
                      </a:lnTo>
                      <a:lnTo>
                        <a:pt x="1180" y="8239"/>
                      </a:lnTo>
                      <a:lnTo>
                        <a:pt x="1180" y="10585"/>
                      </a:lnTo>
                      <a:lnTo>
                        <a:pt x="2346" y="10585"/>
                      </a:lnTo>
                      <a:lnTo>
                        <a:pt x="2346" y="11764"/>
                      </a:lnTo>
                      <a:lnTo>
                        <a:pt x="5883" y="11764"/>
                      </a:lnTo>
                      <a:lnTo>
                        <a:pt x="5883" y="10585"/>
                      </a:lnTo>
                      <a:lnTo>
                        <a:pt x="4704" y="10585"/>
                      </a:lnTo>
                      <a:lnTo>
                        <a:pt x="4704" y="9418"/>
                      </a:lnTo>
                      <a:lnTo>
                        <a:pt x="7061" y="9418"/>
                      </a:lnTo>
                      <a:lnTo>
                        <a:pt x="7061" y="8239"/>
                      </a:lnTo>
                      <a:lnTo>
                        <a:pt x="8228" y="8239"/>
                      </a:lnTo>
                      <a:lnTo>
                        <a:pt x="8228" y="5882"/>
                      </a:lnTo>
                      <a:lnTo>
                        <a:pt x="9407" y="5882"/>
                      </a:lnTo>
                      <a:lnTo>
                        <a:pt x="9407" y="8239"/>
                      </a:lnTo>
                      <a:lnTo>
                        <a:pt x="10585" y="8239"/>
                      </a:lnTo>
                      <a:lnTo>
                        <a:pt x="10585" y="10585"/>
                      </a:lnTo>
                      <a:lnTo>
                        <a:pt x="11764" y="10585"/>
                      </a:lnTo>
                      <a:lnTo>
                        <a:pt x="11764" y="11764"/>
                      </a:lnTo>
                      <a:lnTo>
                        <a:pt x="12931" y="11764"/>
                      </a:lnTo>
                      <a:lnTo>
                        <a:pt x="12931" y="10585"/>
                      </a:lnTo>
                      <a:lnTo>
                        <a:pt x="14110" y="10585"/>
                      </a:lnTo>
                      <a:lnTo>
                        <a:pt x="14110" y="8239"/>
                      </a:lnTo>
                      <a:lnTo>
                        <a:pt x="15288" y="8239"/>
                      </a:lnTo>
                      <a:lnTo>
                        <a:pt x="15288" y="2346"/>
                      </a:lnTo>
                      <a:lnTo>
                        <a:pt x="16467" y="2346"/>
                      </a:lnTo>
                      <a:lnTo>
                        <a:pt x="16467" y="0"/>
                      </a:lnTo>
                      <a:lnTo>
                        <a:pt x="15288" y="0"/>
                      </a:lnTo>
                      <a:lnTo>
                        <a:pt x="15288" y="1179"/>
                      </a:lnTo>
                      <a:lnTo>
                        <a:pt x="14110" y="1179"/>
                      </a:lnTo>
                      <a:lnTo>
                        <a:pt x="14110" y="0"/>
                      </a:lnTo>
                      <a:lnTo>
                        <a:pt x="12931" y="0"/>
                      </a:lnTo>
                      <a:lnTo>
                        <a:pt x="12931" y="2346"/>
                      </a:lnTo>
                      <a:lnTo>
                        <a:pt x="14110" y="2346"/>
                      </a:lnTo>
                      <a:lnTo>
                        <a:pt x="14110" y="3525"/>
                      </a:lnTo>
                      <a:lnTo>
                        <a:pt x="10585" y="3525"/>
                      </a:lnTo>
                      <a:lnTo>
                        <a:pt x="10585" y="2346"/>
                      </a:lnTo>
                      <a:lnTo>
                        <a:pt x="11764" y="2346"/>
                      </a:lnTo>
                      <a:lnTo>
                        <a:pt x="11764" y="0"/>
                      </a:lnTo>
                      <a:lnTo>
                        <a:pt x="10585" y="0"/>
                      </a:lnTo>
                      <a:lnTo>
                        <a:pt x="10585" y="1179"/>
                      </a:lnTo>
                      <a:lnTo>
                        <a:pt x="9407" y="1179"/>
                      </a:lnTo>
                      <a:lnTo>
                        <a:pt x="940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139" name="Google Shape;139;p16"/>
            <p:cNvGrpSpPr/>
            <p:nvPr/>
          </p:nvGrpSpPr>
          <p:grpSpPr>
            <a:xfrm>
              <a:off x="-617241" y="3631014"/>
              <a:ext cx="1090011" cy="316808"/>
              <a:chOff x="1689834" y="1191289"/>
              <a:chExt cx="1090011" cy="316808"/>
            </a:xfrm>
          </p:grpSpPr>
          <p:sp>
            <p:nvSpPr>
              <p:cNvPr id="140" name="Google Shape;140;p16"/>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16"/>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16"/>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3" name="Google Shape;143;p16"/>
            <p:cNvGrpSpPr/>
            <p:nvPr/>
          </p:nvGrpSpPr>
          <p:grpSpPr>
            <a:xfrm>
              <a:off x="66951" y="4211814"/>
              <a:ext cx="726501" cy="726559"/>
              <a:chOff x="1785966" y="4166970"/>
              <a:chExt cx="579439" cy="579439"/>
            </a:xfrm>
          </p:grpSpPr>
          <p:sp>
            <p:nvSpPr>
              <p:cNvPr id="144" name="Google Shape;144;p16"/>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6"/>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6" name="Google Shape;146;p16"/>
            <p:cNvGrpSpPr/>
            <p:nvPr/>
          </p:nvGrpSpPr>
          <p:grpSpPr>
            <a:xfrm rot="10800000">
              <a:off x="8037365" y="-146016"/>
              <a:ext cx="539420" cy="359789"/>
              <a:chOff x="4479753" y="3369590"/>
              <a:chExt cx="678174" cy="452337"/>
            </a:xfrm>
          </p:grpSpPr>
          <p:sp>
            <p:nvSpPr>
              <p:cNvPr id="147" name="Google Shape;147;p16"/>
              <p:cNvSpPr/>
              <p:nvPr/>
            </p:nvSpPr>
            <p:spPr>
              <a:xfrm>
                <a:off x="4479753" y="3369590"/>
                <a:ext cx="678174" cy="452337"/>
              </a:xfrm>
              <a:custGeom>
                <a:rect b="b" l="l" r="r" t="t"/>
                <a:pathLst>
                  <a:path extrusionOk="0" h="10253" w="15372">
                    <a:moveTo>
                      <a:pt x="5120" y="1"/>
                    </a:moveTo>
                    <a:lnTo>
                      <a:pt x="5120" y="2561"/>
                    </a:lnTo>
                    <a:lnTo>
                      <a:pt x="2560" y="2561"/>
                    </a:lnTo>
                    <a:lnTo>
                      <a:pt x="2560" y="5121"/>
                    </a:lnTo>
                    <a:lnTo>
                      <a:pt x="0" y="5121"/>
                    </a:lnTo>
                    <a:lnTo>
                      <a:pt x="0" y="10252"/>
                    </a:lnTo>
                    <a:lnTo>
                      <a:pt x="15371" y="10252"/>
                    </a:lnTo>
                    <a:lnTo>
                      <a:pt x="15371" y="5121"/>
                    </a:lnTo>
                    <a:lnTo>
                      <a:pt x="12812" y="5121"/>
                    </a:lnTo>
                    <a:lnTo>
                      <a:pt x="12812" y="2561"/>
                    </a:lnTo>
                    <a:lnTo>
                      <a:pt x="10252" y="2561"/>
                    </a:lnTo>
                    <a:lnTo>
                      <a:pt x="10252"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16"/>
              <p:cNvSpPr/>
              <p:nvPr/>
            </p:nvSpPr>
            <p:spPr>
              <a:xfrm>
                <a:off x="4479753" y="3369590"/>
                <a:ext cx="112985" cy="112985"/>
              </a:xfrm>
              <a:custGeom>
                <a:rect b="b" l="l" r="r" t="t"/>
                <a:pathLst>
                  <a:path extrusionOk="0" h="2561" w="2561">
                    <a:moveTo>
                      <a:pt x="0" y="1"/>
                    </a:moveTo>
                    <a:lnTo>
                      <a:pt x="0"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6"/>
              <p:cNvSpPr/>
              <p:nvPr/>
            </p:nvSpPr>
            <p:spPr>
              <a:xfrm>
                <a:off x="5044942"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0" name="Google Shape;150;p16"/>
            <p:cNvSpPr/>
            <p:nvPr/>
          </p:nvSpPr>
          <p:spPr>
            <a:xfrm>
              <a:off x="905799" y="4916601"/>
              <a:ext cx="359795" cy="359795"/>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6"/>
            <p:cNvSpPr/>
            <p:nvPr/>
          </p:nvSpPr>
          <p:spPr>
            <a:xfrm>
              <a:off x="9042329" y="1448446"/>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52" name="Shape 152"/>
        <p:cNvGrpSpPr/>
        <p:nvPr/>
      </p:nvGrpSpPr>
      <p:grpSpPr>
        <a:xfrm>
          <a:off x="0" y="0"/>
          <a:ext cx="0" cy="0"/>
          <a:chOff x="0" y="0"/>
          <a:chExt cx="0" cy="0"/>
        </a:xfrm>
      </p:grpSpPr>
      <p:pic>
        <p:nvPicPr>
          <p:cNvPr id="153" name="Google Shape;153;p17"/>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54" name="Google Shape;154;p17"/>
          <p:cNvSpPr txBox="1"/>
          <p:nvPr>
            <p:ph idx="1" type="subTitle"/>
          </p:nvPr>
        </p:nvSpPr>
        <p:spPr>
          <a:xfrm>
            <a:off x="1369500" y="1937950"/>
            <a:ext cx="2750100" cy="7134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155" name="Google Shape;155;p17"/>
          <p:cNvSpPr txBox="1"/>
          <p:nvPr>
            <p:ph idx="2" type="subTitle"/>
          </p:nvPr>
        </p:nvSpPr>
        <p:spPr>
          <a:xfrm>
            <a:off x="5024388" y="1937950"/>
            <a:ext cx="2750100" cy="7134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156" name="Google Shape;156;p17"/>
          <p:cNvSpPr txBox="1"/>
          <p:nvPr>
            <p:ph idx="3" type="subTitle"/>
          </p:nvPr>
        </p:nvSpPr>
        <p:spPr>
          <a:xfrm>
            <a:off x="1369500" y="2588595"/>
            <a:ext cx="2750100" cy="1433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57" name="Google Shape;157;p17"/>
          <p:cNvSpPr txBox="1"/>
          <p:nvPr>
            <p:ph idx="4" type="subTitle"/>
          </p:nvPr>
        </p:nvSpPr>
        <p:spPr>
          <a:xfrm>
            <a:off x="5024395" y="2588595"/>
            <a:ext cx="2750100" cy="1433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58" name="Google Shape;158;p1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grpSp>
        <p:nvGrpSpPr>
          <p:cNvPr id="159" name="Google Shape;159;p17"/>
          <p:cNvGrpSpPr/>
          <p:nvPr/>
        </p:nvGrpSpPr>
        <p:grpSpPr>
          <a:xfrm>
            <a:off x="150986" y="141746"/>
            <a:ext cx="8776942" cy="4826541"/>
            <a:chOff x="150986" y="141746"/>
            <a:chExt cx="8776942" cy="4826541"/>
          </a:xfrm>
        </p:grpSpPr>
        <p:grpSp>
          <p:nvGrpSpPr>
            <p:cNvPr id="160" name="Google Shape;160;p17"/>
            <p:cNvGrpSpPr/>
            <p:nvPr/>
          </p:nvGrpSpPr>
          <p:grpSpPr>
            <a:xfrm>
              <a:off x="150986" y="283034"/>
              <a:ext cx="503917" cy="503917"/>
              <a:chOff x="320471" y="3391693"/>
              <a:chExt cx="615660" cy="615660"/>
            </a:xfrm>
          </p:grpSpPr>
          <p:sp>
            <p:nvSpPr>
              <p:cNvPr id="161" name="Google Shape;161;p17"/>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7"/>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17"/>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17"/>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7"/>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7"/>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7"/>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8" name="Google Shape;168;p17"/>
            <p:cNvGrpSpPr/>
            <p:nvPr/>
          </p:nvGrpSpPr>
          <p:grpSpPr>
            <a:xfrm>
              <a:off x="8424011" y="4426734"/>
              <a:ext cx="503917" cy="503917"/>
              <a:chOff x="320471" y="3391693"/>
              <a:chExt cx="615660" cy="615660"/>
            </a:xfrm>
          </p:grpSpPr>
          <p:sp>
            <p:nvSpPr>
              <p:cNvPr id="169" name="Google Shape;169;p17"/>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7"/>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7"/>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7"/>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7"/>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17"/>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17"/>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6" name="Google Shape;176;p17"/>
            <p:cNvGrpSpPr/>
            <p:nvPr/>
          </p:nvGrpSpPr>
          <p:grpSpPr>
            <a:xfrm rot="2700000">
              <a:off x="263180" y="1180795"/>
              <a:ext cx="182912" cy="182969"/>
              <a:chOff x="3052932" y="2641078"/>
              <a:chExt cx="616189" cy="616674"/>
            </a:xfrm>
          </p:grpSpPr>
          <p:sp>
            <p:nvSpPr>
              <p:cNvPr id="177" name="Google Shape;177;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1" name="Google Shape;181;p17"/>
            <p:cNvGrpSpPr/>
            <p:nvPr/>
          </p:nvGrpSpPr>
          <p:grpSpPr>
            <a:xfrm rot="2700000">
              <a:off x="1148680" y="179620"/>
              <a:ext cx="182912" cy="182969"/>
              <a:chOff x="3052932" y="2641078"/>
              <a:chExt cx="616189" cy="616674"/>
            </a:xfrm>
          </p:grpSpPr>
          <p:sp>
            <p:nvSpPr>
              <p:cNvPr id="182" name="Google Shape;182;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6" name="Google Shape;186;p17"/>
            <p:cNvGrpSpPr/>
            <p:nvPr/>
          </p:nvGrpSpPr>
          <p:grpSpPr>
            <a:xfrm rot="2700000">
              <a:off x="8584505" y="3906195"/>
              <a:ext cx="182912" cy="182969"/>
              <a:chOff x="3052932" y="2641078"/>
              <a:chExt cx="616189" cy="616674"/>
            </a:xfrm>
          </p:grpSpPr>
          <p:sp>
            <p:nvSpPr>
              <p:cNvPr id="187" name="Google Shape;187;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1" name="Google Shape;191;p17"/>
            <p:cNvGrpSpPr/>
            <p:nvPr/>
          </p:nvGrpSpPr>
          <p:grpSpPr>
            <a:xfrm rot="2700000">
              <a:off x="7847530" y="4747445"/>
              <a:ext cx="182912" cy="182969"/>
              <a:chOff x="3052932" y="2641078"/>
              <a:chExt cx="616189" cy="616674"/>
            </a:xfrm>
          </p:grpSpPr>
          <p:sp>
            <p:nvSpPr>
              <p:cNvPr id="192" name="Google Shape;192;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96" name="Shape 196"/>
        <p:cNvGrpSpPr/>
        <p:nvPr/>
      </p:nvGrpSpPr>
      <p:grpSpPr>
        <a:xfrm>
          <a:off x="0" y="0"/>
          <a:ext cx="0" cy="0"/>
          <a:chOff x="0" y="0"/>
          <a:chExt cx="0" cy="0"/>
        </a:xfrm>
      </p:grpSpPr>
      <p:pic>
        <p:nvPicPr>
          <p:cNvPr id="197" name="Google Shape;197;p18"/>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98" name="Google Shape;198;p1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grpSp>
        <p:nvGrpSpPr>
          <p:cNvPr id="199" name="Google Shape;199;p18"/>
          <p:cNvGrpSpPr/>
          <p:nvPr/>
        </p:nvGrpSpPr>
        <p:grpSpPr>
          <a:xfrm>
            <a:off x="-241250" y="-83102"/>
            <a:ext cx="9994042" cy="3172454"/>
            <a:chOff x="-241250" y="-83102"/>
            <a:chExt cx="9994042" cy="3172454"/>
          </a:xfrm>
        </p:grpSpPr>
        <p:sp>
          <p:nvSpPr>
            <p:cNvPr id="200" name="Google Shape;200;p18"/>
            <p:cNvSpPr/>
            <p:nvPr/>
          </p:nvSpPr>
          <p:spPr>
            <a:xfrm>
              <a:off x="884978" y="-83102"/>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8"/>
            <p:cNvSpPr/>
            <p:nvPr/>
          </p:nvSpPr>
          <p:spPr>
            <a:xfrm>
              <a:off x="-241250" y="365675"/>
              <a:ext cx="859310" cy="245448"/>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8"/>
            <p:cNvSpPr/>
            <p:nvPr/>
          </p:nvSpPr>
          <p:spPr>
            <a:xfrm>
              <a:off x="34378" y="926823"/>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03" name="Google Shape;203;p18"/>
            <p:cNvGrpSpPr/>
            <p:nvPr/>
          </p:nvGrpSpPr>
          <p:grpSpPr>
            <a:xfrm>
              <a:off x="8888386" y="2680616"/>
              <a:ext cx="408736" cy="408736"/>
              <a:chOff x="3052403" y="3369590"/>
              <a:chExt cx="678174" cy="678174"/>
            </a:xfrm>
          </p:grpSpPr>
          <p:sp>
            <p:nvSpPr>
              <p:cNvPr id="204" name="Google Shape;204;p18"/>
              <p:cNvSpPr/>
              <p:nvPr/>
            </p:nvSpPr>
            <p:spPr>
              <a:xfrm>
                <a:off x="3052403" y="3369590"/>
                <a:ext cx="678174" cy="452337"/>
              </a:xfrm>
              <a:custGeom>
                <a:rect b="b" l="l" r="r" t="t"/>
                <a:pathLst>
                  <a:path extrusionOk="0" h="10253" w="15372">
                    <a:moveTo>
                      <a:pt x="5120" y="1"/>
                    </a:moveTo>
                    <a:lnTo>
                      <a:pt x="5120" y="2561"/>
                    </a:lnTo>
                    <a:lnTo>
                      <a:pt x="2560" y="2561"/>
                    </a:lnTo>
                    <a:lnTo>
                      <a:pt x="2560" y="5121"/>
                    </a:lnTo>
                    <a:lnTo>
                      <a:pt x="0" y="5121"/>
                    </a:lnTo>
                    <a:lnTo>
                      <a:pt x="0" y="10252"/>
                    </a:lnTo>
                    <a:lnTo>
                      <a:pt x="15371" y="10252"/>
                    </a:lnTo>
                    <a:lnTo>
                      <a:pt x="15371" y="5121"/>
                    </a:lnTo>
                    <a:lnTo>
                      <a:pt x="12812" y="5121"/>
                    </a:lnTo>
                    <a:lnTo>
                      <a:pt x="12812" y="2561"/>
                    </a:lnTo>
                    <a:lnTo>
                      <a:pt x="10252" y="2561"/>
                    </a:lnTo>
                    <a:lnTo>
                      <a:pt x="10252"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8"/>
              <p:cNvSpPr/>
              <p:nvPr/>
            </p:nvSpPr>
            <p:spPr>
              <a:xfrm>
                <a:off x="3165344"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8"/>
              <p:cNvSpPr/>
              <p:nvPr/>
            </p:nvSpPr>
            <p:spPr>
              <a:xfrm>
                <a:off x="3052403" y="3369590"/>
                <a:ext cx="112985" cy="112985"/>
              </a:xfrm>
              <a:custGeom>
                <a:rect b="b" l="l" r="r" t="t"/>
                <a:pathLst>
                  <a:path extrusionOk="0" h="2561" w="2561">
                    <a:moveTo>
                      <a:pt x="0" y="1"/>
                    </a:moveTo>
                    <a:lnTo>
                      <a:pt x="0"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18"/>
              <p:cNvSpPr/>
              <p:nvPr/>
            </p:nvSpPr>
            <p:spPr>
              <a:xfrm>
                <a:off x="3617592"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8"/>
              <p:cNvSpPr/>
              <p:nvPr/>
            </p:nvSpPr>
            <p:spPr>
              <a:xfrm>
                <a:off x="3052403"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18"/>
              <p:cNvSpPr/>
              <p:nvPr/>
            </p:nvSpPr>
            <p:spPr>
              <a:xfrm>
                <a:off x="3617592"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0" name="Google Shape;210;p18"/>
            <p:cNvSpPr/>
            <p:nvPr/>
          </p:nvSpPr>
          <p:spPr>
            <a:xfrm>
              <a:off x="7916448" y="21278"/>
              <a:ext cx="203862" cy="203665"/>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1" name="Google Shape;211;p18"/>
            <p:cNvGrpSpPr/>
            <p:nvPr/>
          </p:nvGrpSpPr>
          <p:grpSpPr>
            <a:xfrm>
              <a:off x="8541987" y="611135"/>
              <a:ext cx="1210805" cy="526366"/>
              <a:chOff x="1624187" y="402335"/>
              <a:chExt cx="1210805" cy="526366"/>
            </a:xfrm>
          </p:grpSpPr>
          <p:sp>
            <p:nvSpPr>
              <p:cNvPr id="212" name="Google Shape;212;p18"/>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8"/>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18"/>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18"/>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6" name="Google Shape;216;p18"/>
            <p:cNvSpPr/>
            <p:nvPr/>
          </p:nvSpPr>
          <p:spPr>
            <a:xfrm>
              <a:off x="8609253" y="136973"/>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17" name="Shape 217"/>
        <p:cNvGrpSpPr/>
        <p:nvPr/>
      </p:nvGrpSpPr>
      <p:grpSpPr>
        <a:xfrm>
          <a:off x="0" y="0"/>
          <a:ext cx="0" cy="0"/>
          <a:chOff x="0" y="0"/>
          <a:chExt cx="0" cy="0"/>
        </a:xfrm>
      </p:grpSpPr>
      <p:pic>
        <p:nvPicPr>
          <p:cNvPr id="218" name="Google Shape;218;p19"/>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19" name="Google Shape;219;p19"/>
          <p:cNvSpPr txBox="1"/>
          <p:nvPr>
            <p:ph type="title"/>
          </p:nvPr>
        </p:nvSpPr>
        <p:spPr>
          <a:xfrm>
            <a:off x="720000" y="881425"/>
            <a:ext cx="34053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220" name="Google Shape;220;p19"/>
          <p:cNvSpPr txBox="1"/>
          <p:nvPr>
            <p:ph idx="1" type="body"/>
          </p:nvPr>
        </p:nvSpPr>
        <p:spPr>
          <a:xfrm>
            <a:off x="720000" y="1627775"/>
            <a:ext cx="3405300" cy="2664600"/>
          </a:xfrm>
          <a:prstGeom prst="rect">
            <a:avLst/>
          </a:prstGeom>
        </p:spPr>
        <p:txBody>
          <a:bodyPr anchorCtr="0" anchor="t" bIns="91425" lIns="91425" spcFirstLastPara="1" rIns="91425" wrap="square" tIns="91425">
            <a:noAutofit/>
          </a:bodyPr>
          <a:lstStyle>
            <a:lvl1pPr indent="-304800" lvl="0" marL="457200" rtl="0">
              <a:lnSpc>
                <a:spcPct val="100000"/>
              </a:lnSpc>
              <a:spcBef>
                <a:spcPts val="0"/>
              </a:spcBef>
              <a:spcAft>
                <a:spcPts val="0"/>
              </a:spcAft>
              <a:buSzPts val="1200"/>
              <a:buFont typeface="Open Sans Light"/>
              <a:buChar char="■"/>
              <a:defRPr/>
            </a:lvl1pPr>
            <a:lvl2pPr indent="-304800" lvl="1" marL="914400" rtl="0">
              <a:lnSpc>
                <a:spcPct val="100000"/>
              </a:lnSpc>
              <a:spcBef>
                <a:spcPts val="0"/>
              </a:spcBef>
              <a:spcAft>
                <a:spcPts val="0"/>
              </a:spcAft>
              <a:buClr>
                <a:srgbClr val="E76A28"/>
              </a:buClr>
              <a:buSzPts val="1200"/>
              <a:buFont typeface="Open Sans Light"/>
              <a:buChar char="○"/>
              <a:defRPr/>
            </a:lvl2pPr>
            <a:lvl3pPr indent="-304800" lvl="2" marL="1371600" rtl="0">
              <a:lnSpc>
                <a:spcPct val="100000"/>
              </a:lnSpc>
              <a:spcBef>
                <a:spcPts val="0"/>
              </a:spcBef>
              <a:spcAft>
                <a:spcPts val="0"/>
              </a:spcAft>
              <a:buClr>
                <a:srgbClr val="E76A28"/>
              </a:buClr>
              <a:buSzPts val="1200"/>
              <a:buFont typeface="Open Sans Light"/>
              <a:buChar char="■"/>
              <a:defRPr/>
            </a:lvl3pPr>
            <a:lvl4pPr indent="-304800" lvl="3" marL="1828800" rtl="0">
              <a:lnSpc>
                <a:spcPct val="100000"/>
              </a:lnSpc>
              <a:spcBef>
                <a:spcPts val="0"/>
              </a:spcBef>
              <a:spcAft>
                <a:spcPts val="0"/>
              </a:spcAft>
              <a:buClr>
                <a:srgbClr val="E76A28"/>
              </a:buClr>
              <a:buSzPts val="1200"/>
              <a:buFont typeface="Open Sans Light"/>
              <a:buChar char="●"/>
              <a:defRPr/>
            </a:lvl4pPr>
            <a:lvl5pPr indent="-304800" lvl="4" marL="2286000" rtl="0">
              <a:lnSpc>
                <a:spcPct val="100000"/>
              </a:lnSpc>
              <a:spcBef>
                <a:spcPts val="0"/>
              </a:spcBef>
              <a:spcAft>
                <a:spcPts val="0"/>
              </a:spcAft>
              <a:buClr>
                <a:srgbClr val="E76A28"/>
              </a:buClr>
              <a:buSzPts val="1200"/>
              <a:buFont typeface="Open Sans Light"/>
              <a:buChar char="○"/>
              <a:defRPr/>
            </a:lvl5pPr>
            <a:lvl6pPr indent="-304800" lvl="5" marL="2743200" rtl="0">
              <a:lnSpc>
                <a:spcPct val="100000"/>
              </a:lnSpc>
              <a:spcBef>
                <a:spcPts val="0"/>
              </a:spcBef>
              <a:spcAft>
                <a:spcPts val="0"/>
              </a:spcAft>
              <a:buClr>
                <a:srgbClr val="999999"/>
              </a:buClr>
              <a:buSzPts val="1200"/>
              <a:buFont typeface="Open Sans Light"/>
              <a:buChar char="■"/>
              <a:defRPr/>
            </a:lvl6pPr>
            <a:lvl7pPr indent="-304800" lvl="6" marL="3200400" rtl="0">
              <a:lnSpc>
                <a:spcPct val="100000"/>
              </a:lnSpc>
              <a:spcBef>
                <a:spcPts val="0"/>
              </a:spcBef>
              <a:spcAft>
                <a:spcPts val="0"/>
              </a:spcAft>
              <a:buClr>
                <a:srgbClr val="999999"/>
              </a:buClr>
              <a:buSzPts val="1200"/>
              <a:buFont typeface="Open Sans Light"/>
              <a:buChar char="●"/>
              <a:defRPr/>
            </a:lvl7pPr>
            <a:lvl8pPr indent="-304800" lvl="7" marL="3657600" rtl="0">
              <a:lnSpc>
                <a:spcPct val="100000"/>
              </a:lnSpc>
              <a:spcBef>
                <a:spcPts val="0"/>
              </a:spcBef>
              <a:spcAft>
                <a:spcPts val="0"/>
              </a:spcAft>
              <a:buClr>
                <a:srgbClr val="999999"/>
              </a:buClr>
              <a:buSzPts val="1200"/>
              <a:buFont typeface="Open Sans Light"/>
              <a:buChar char="○"/>
              <a:defRPr/>
            </a:lvl8pPr>
            <a:lvl9pPr indent="-304800" lvl="8" marL="4114800" rtl="0">
              <a:lnSpc>
                <a:spcPct val="100000"/>
              </a:lnSpc>
              <a:spcBef>
                <a:spcPts val="0"/>
              </a:spcBef>
              <a:spcAft>
                <a:spcPts val="0"/>
              </a:spcAft>
              <a:buClr>
                <a:srgbClr val="999999"/>
              </a:buClr>
              <a:buSzPts val="1200"/>
              <a:buFont typeface="Open Sans Light"/>
              <a:buChar char="■"/>
              <a:defRPr/>
            </a:lvl9pPr>
          </a:lstStyle>
          <a:p/>
        </p:txBody>
      </p:sp>
      <p:sp>
        <p:nvSpPr>
          <p:cNvPr id="221" name="Google Shape;221;p19"/>
          <p:cNvSpPr/>
          <p:nvPr>
            <p:ph idx="2" type="pic"/>
          </p:nvPr>
        </p:nvSpPr>
        <p:spPr>
          <a:xfrm>
            <a:off x="5242000" y="961650"/>
            <a:ext cx="3186900" cy="3220200"/>
          </a:xfrm>
          <a:prstGeom prst="rect">
            <a:avLst/>
          </a:prstGeom>
          <a:noFill/>
          <a:ln>
            <a:noFill/>
          </a:ln>
          <a:effectLst>
            <a:outerShdw blurRad="128588" rotWithShape="0" algn="bl" dir="5400000" dist="57150">
              <a:schemeClr val="lt2">
                <a:alpha val="50000"/>
              </a:schemeClr>
            </a:outerShdw>
          </a:effectLst>
        </p:spPr>
      </p:sp>
      <p:grpSp>
        <p:nvGrpSpPr>
          <p:cNvPr id="222" name="Google Shape;222;p19"/>
          <p:cNvGrpSpPr/>
          <p:nvPr/>
        </p:nvGrpSpPr>
        <p:grpSpPr>
          <a:xfrm>
            <a:off x="-160524" y="493213"/>
            <a:ext cx="9451203" cy="4458936"/>
            <a:chOff x="-160524" y="493213"/>
            <a:chExt cx="9451203" cy="4458936"/>
          </a:xfrm>
        </p:grpSpPr>
        <p:grpSp>
          <p:nvGrpSpPr>
            <p:cNvPr id="223" name="Google Shape;223;p19"/>
            <p:cNvGrpSpPr/>
            <p:nvPr/>
          </p:nvGrpSpPr>
          <p:grpSpPr>
            <a:xfrm>
              <a:off x="8311986" y="493213"/>
              <a:ext cx="978694" cy="425409"/>
              <a:chOff x="1624187" y="402335"/>
              <a:chExt cx="1210805" cy="526366"/>
            </a:xfrm>
          </p:grpSpPr>
          <p:sp>
            <p:nvSpPr>
              <p:cNvPr id="224" name="Google Shape;224;p19"/>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9"/>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9"/>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9"/>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8" name="Google Shape;228;p19"/>
            <p:cNvGrpSpPr/>
            <p:nvPr/>
          </p:nvGrpSpPr>
          <p:grpSpPr>
            <a:xfrm>
              <a:off x="-160524" y="1257915"/>
              <a:ext cx="734380" cy="558925"/>
              <a:chOff x="3000389" y="360865"/>
              <a:chExt cx="734380" cy="558925"/>
            </a:xfrm>
          </p:grpSpPr>
          <p:sp>
            <p:nvSpPr>
              <p:cNvPr id="229" name="Google Shape;229;p19"/>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9"/>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9"/>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2" name="Google Shape;232;p19"/>
            <p:cNvGrpSpPr/>
            <p:nvPr/>
          </p:nvGrpSpPr>
          <p:grpSpPr>
            <a:xfrm rot="7199631">
              <a:off x="7897744" y="4735676"/>
              <a:ext cx="182919" cy="183010"/>
              <a:chOff x="3052932" y="2641078"/>
              <a:chExt cx="616189" cy="616674"/>
            </a:xfrm>
          </p:grpSpPr>
          <p:sp>
            <p:nvSpPr>
              <p:cNvPr id="233" name="Google Shape;233;p19"/>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4" name="Google Shape;234;p19"/>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19"/>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9"/>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7" name="Google Shape;237;p19"/>
            <p:cNvGrpSpPr/>
            <p:nvPr/>
          </p:nvGrpSpPr>
          <p:grpSpPr>
            <a:xfrm rot="7199631">
              <a:off x="8709873" y="3965383"/>
              <a:ext cx="182919" cy="183010"/>
              <a:chOff x="3052932" y="2641078"/>
              <a:chExt cx="616189" cy="616674"/>
            </a:xfrm>
          </p:grpSpPr>
          <p:sp>
            <p:nvSpPr>
              <p:cNvPr id="238" name="Google Shape;238;p19"/>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19"/>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9"/>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9"/>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42" name="Google Shape;242;p19"/>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243" name="Shape 243"/>
        <p:cNvGrpSpPr/>
        <p:nvPr/>
      </p:nvGrpSpPr>
      <p:grpSpPr>
        <a:xfrm>
          <a:off x="0" y="0"/>
          <a:ext cx="0" cy="0"/>
          <a:chOff x="0" y="0"/>
          <a:chExt cx="0" cy="0"/>
        </a:xfrm>
      </p:grpSpPr>
      <p:pic>
        <p:nvPicPr>
          <p:cNvPr id="244" name="Google Shape;244;p20"/>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45" name="Google Shape;245;p20"/>
          <p:cNvSpPr txBox="1"/>
          <p:nvPr>
            <p:ph type="title"/>
          </p:nvPr>
        </p:nvSpPr>
        <p:spPr>
          <a:xfrm>
            <a:off x="1388100" y="1307100"/>
            <a:ext cx="6367800" cy="25293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6000"/>
              <a:buNone/>
              <a:defRPr sz="6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46" name="Shape 246"/>
        <p:cNvGrpSpPr/>
        <p:nvPr/>
      </p:nvGrpSpPr>
      <p:grpSpPr>
        <a:xfrm>
          <a:off x="0" y="0"/>
          <a:ext cx="0" cy="0"/>
          <a:chOff x="0" y="0"/>
          <a:chExt cx="0" cy="0"/>
        </a:xfrm>
      </p:grpSpPr>
      <p:pic>
        <p:nvPicPr>
          <p:cNvPr id="247" name="Google Shape;247;p21"/>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48" name="Google Shape;248;p21"/>
          <p:cNvSpPr txBox="1"/>
          <p:nvPr>
            <p:ph type="title"/>
          </p:nvPr>
        </p:nvSpPr>
        <p:spPr>
          <a:xfrm>
            <a:off x="2241425" y="1293100"/>
            <a:ext cx="4661100" cy="8418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600"/>
              <a:buNone/>
              <a:defRPr sz="45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249" name="Google Shape;249;p21"/>
          <p:cNvSpPr txBox="1"/>
          <p:nvPr>
            <p:ph idx="1" type="subTitle"/>
          </p:nvPr>
        </p:nvSpPr>
        <p:spPr>
          <a:xfrm>
            <a:off x="2241475" y="2168600"/>
            <a:ext cx="4661100" cy="168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sz="160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50" name="Shape 250"/>
        <p:cNvGrpSpPr/>
        <p:nvPr/>
      </p:nvGrpSpPr>
      <p:grpSpPr>
        <a:xfrm>
          <a:off x="0" y="0"/>
          <a:ext cx="0" cy="0"/>
          <a:chOff x="0" y="0"/>
          <a:chExt cx="0" cy="0"/>
        </a:xfrm>
      </p:grpSpPr>
      <p:sp>
        <p:nvSpPr>
          <p:cNvPr id="251" name="Google Shape;251;p22"/>
          <p:cNvSpPr/>
          <p:nvPr>
            <p:ph idx="2" type="pic"/>
          </p:nvPr>
        </p:nvSpPr>
        <p:spPr>
          <a:xfrm>
            <a:off x="0" y="0"/>
            <a:ext cx="9144000" cy="5142600"/>
          </a:xfrm>
          <a:prstGeom prst="rect">
            <a:avLst/>
          </a:prstGeom>
          <a:noFill/>
          <a:ln>
            <a:noFill/>
          </a:ln>
        </p:spPr>
      </p:sp>
      <p:sp>
        <p:nvSpPr>
          <p:cNvPr id="252" name="Google Shape;252;p22"/>
          <p:cNvSpPr txBox="1"/>
          <p:nvPr>
            <p:ph type="title"/>
          </p:nvPr>
        </p:nvSpPr>
        <p:spPr>
          <a:xfrm>
            <a:off x="720000" y="4104775"/>
            <a:ext cx="7704000" cy="503700"/>
          </a:xfrm>
          <a:prstGeom prst="rect">
            <a:avLst/>
          </a:prstGeom>
          <a:solidFill>
            <a:schemeClr val="lt2"/>
          </a:solidFill>
          <a:effectLst>
            <a:outerShdw blurRad="128588" rotWithShape="0" algn="bl" dir="5400000" dist="57150">
              <a:schemeClr val="lt2">
                <a:alpha val="50000"/>
              </a:schemeClr>
            </a:outerShdw>
          </a:effectLst>
        </p:spPr>
        <p:txBody>
          <a:bodyPr anchorCtr="0" anchor="t" bIns="91425" lIns="91425" spcFirstLastPara="1" rIns="91425" wrap="square" tIns="91425">
            <a:noAutofit/>
          </a:bodyPr>
          <a:lstStyle>
            <a:lvl1pPr lvl="0" rtl="0" algn="ctr">
              <a:spcBef>
                <a:spcPts val="0"/>
              </a:spcBef>
              <a:spcAft>
                <a:spcPts val="0"/>
              </a:spcAft>
              <a:buSzPts val="3000"/>
              <a:buNone/>
              <a:defRPr sz="2400">
                <a:solidFill>
                  <a:schemeClr val="lt1"/>
                </a:solidFill>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253" name="Shape 253"/>
        <p:cNvGrpSpPr/>
        <p:nvPr/>
      </p:nvGrpSpPr>
      <p:grpSpPr>
        <a:xfrm>
          <a:off x="0" y="0"/>
          <a:ext cx="0" cy="0"/>
          <a:chOff x="0" y="0"/>
          <a:chExt cx="0" cy="0"/>
        </a:xfrm>
      </p:grpSpPr>
      <p:pic>
        <p:nvPicPr>
          <p:cNvPr id="254" name="Google Shape;254;p2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55" name="Google Shape;255;p23"/>
          <p:cNvSpPr txBox="1"/>
          <p:nvPr>
            <p:ph hasCustomPrompt="1" type="title"/>
          </p:nvPr>
        </p:nvSpPr>
        <p:spPr>
          <a:xfrm>
            <a:off x="1518600" y="1488513"/>
            <a:ext cx="6106800" cy="15111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9600"/>
              <a:buNone/>
              <a:defRPr sz="6000"/>
            </a:lvl1pPr>
            <a:lvl2pPr lvl="1" rtl="0" algn="ctr">
              <a:spcBef>
                <a:spcPts val="0"/>
              </a:spcBef>
              <a:spcAft>
                <a:spcPts val="0"/>
              </a:spcAft>
              <a:buSzPts val="9600"/>
              <a:buNone/>
              <a:defRPr sz="9600"/>
            </a:lvl2pPr>
            <a:lvl3pPr lvl="2" rtl="0" algn="ctr">
              <a:spcBef>
                <a:spcPts val="0"/>
              </a:spcBef>
              <a:spcAft>
                <a:spcPts val="0"/>
              </a:spcAft>
              <a:buSzPts val="9600"/>
              <a:buNone/>
              <a:defRPr sz="9600"/>
            </a:lvl3pPr>
            <a:lvl4pPr lvl="3" rtl="0" algn="ctr">
              <a:spcBef>
                <a:spcPts val="0"/>
              </a:spcBef>
              <a:spcAft>
                <a:spcPts val="0"/>
              </a:spcAft>
              <a:buSzPts val="9600"/>
              <a:buNone/>
              <a:defRPr sz="9600"/>
            </a:lvl4pPr>
            <a:lvl5pPr lvl="4" rtl="0" algn="ctr">
              <a:spcBef>
                <a:spcPts val="0"/>
              </a:spcBef>
              <a:spcAft>
                <a:spcPts val="0"/>
              </a:spcAft>
              <a:buSzPts val="9600"/>
              <a:buNone/>
              <a:defRPr sz="9600"/>
            </a:lvl5pPr>
            <a:lvl6pPr lvl="5" rtl="0" algn="ctr">
              <a:spcBef>
                <a:spcPts val="0"/>
              </a:spcBef>
              <a:spcAft>
                <a:spcPts val="0"/>
              </a:spcAft>
              <a:buSzPts val="9600"/>
              <a:buNone/>
              <a:defRPr sz="9600"/>
            </a:lvl6pPr>
            <a:lvl7pPr lvl="6" rtl="0" algn="ctr">
              <a:spcBef>
                <a:spcPts val="0"/>
              </a:spcBef>
              <a:spcAft>
                <a:spcPts val="0"/>
              </a:spcAft>
              <a:buSzPts val="9600"/>
              <a:buNone/>
              <a:defRPr sz="9600"/>
            </a:lvl7pPr>
            <a:lvl8pPr lvl="7" rtl="0" algn="ctr">
              <a:spcBef>
                <a:spcPts val="0"/>
              </a:spcBef>
              <a:spcAft>
                <a:spcPts val="0"/>
              </a:spcAft>
              <a:buSzPts val="9600"/>
              <a:buNone/>
              <a:defRPr sz="9600"/>
            </a:lvl8pPr>
            <a:lvl9pPr lvl="8" rtl="0" algn="ctr">
              <a:spcBef>
                <a:spcPts val="0"/>
              </a:spcBef>
              <a:spcAft>
                <a:spcPts val="0"/>
              </a:spcAft>
              <a:buSzPts val="9600"/>
              <a:buNone/>
              <a:defRPr sz="9600"/>
            </a:lvl9pPr>
          </a:lstStyle>
          <a:p>
            <a:r>
              <a:t>xx%</a:t>
            </a:r>
          </a:p>
        </p:txBody>
      </p:sp>
      <p:sp>
        <p:nvSpPr>
          <p:cNvPr id="256" name="Google Shape;256;p23"/>
          <p:cNvSpPr txBox="1"/>
          <p:nvPr>
            <p:ph idx="1" type="subTitle"/>
          </p:nvPr>
        </p:nvSpPr>
        <p:spPr>
          <a:xfrm>
            <a:off x="1518600" y="2941591"/>
            <a:ext cx="6106800" cy="713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600"/>
              <a:buNone/>
              <a:defRPr sz="1600"/>
            </a:lvl1pPr>
            <a:lvl2pPr lvl="1" rtl="0" algn="ctr">
              <a:lnSpc>
                <a:spcPct val="100000"/>
              </a:lnSpc>
              <a:spcBef>
                <a:spcPts val="0"/>
              </a:spcBef>
              <a:spcAft>
                <a:spcPts val="0"/>
              </a:spcAft>
              <a:buSzPts val="1600"/>
              <a:buNone/>
              <a:defRPr sz="1600"/>
            </a:lvl2pPr>
            <a:lvl3pPr lvl="2" rtl="0" algn="ctr">
              <a:lnSpc>
                <a:spcPct val="100000"/>
              </a:lnSpc>
              <a:spcBef>
                <a:spcPts val="0"/>
              </a:spcBef>
              <a:spcAft>
                <a:spcPts val="0"/>
              </a:spcAft>
              <a:buSzPts val="1600"/>
              <a:buNone/>
              <a:defRPr sz="1600"/>
            </a:lvl3pPr>
            <a:lvl4pPr lvl="3" rtl="0" algn="ctr">
              <a:lnSpc>
                <a:spcPct val="100000"/>
              </a:lnSpc>
              <a:spcBef>
                <a:spcPts val="0"/>
              </a:spcBef>
              <a:spcAft>
                <a:spcPts val="0"/>
              </a:spcAft>
              <a:buSzPts val="1600"/>
              <a:buNone/>
              <a:defRPr sz="1600"/>
            </a:lvl4pPr>
            <a:lvl5pPr lvl="4" rtl="0" algn="ctr">
              <a:lnSpc>
                <a:spcPct val="100000"/>
              </a:lnSpc>
              <a:spcBef>
                <a:spcPts val="0"/>
              </a:spcBef>
              <a:spcAft>
                <a:spcPts val="0"/>
              </a:spcAft>
              <a:buSzPts val="1600"/>
              <a:buNone/>
              <a:defRPr sz="1600"/>
            </a:lvl5pPr>
            <a:lvl6pPr lvl="5" rtl="0" algn="ctr">
              <a:lnSpc>
                <a:spcPct val="100000"/>
              </a:lnSpc>
              <a:spcBef>
                <a:spcPts val="0"/>
              </a:spcBef>
              <a:spcAft>
                <a:spcPts val="0"/>
              </a:spcAft>
              <a:buSzPts val="1600"/>
              <a:buNone/>
              <a:defRPr sz="1600"/>
            </a:lvl6pPr>
            <a:lvl7pPr lvl="6" rtl="0" algn="ctr">
              <a:lnSpc>
                <a:spcPct val="100000"/>
              </a:lnSpc>
              <a:spcBef>
                <a:spcPts val="0"/>
              </a:spcBef>
              <a:spcAft>
                <a:spcPts val="0"/>
              </a:spcAft>
              <a:buSzPts val="1600"/>
              <a:buNone/>
              <a:defRPr sz="1600"/>
            </a:lvl7pPr>
            <a:lvl8pPr lvl="7" rtl="0" algn="ctr">
              <a:lnSpc>
                <a:spcPct val="100000"/>
              </a:lnSpc>
              <a:spcBef>
                <a:spcPts val="0"/>
              </a:spcBef>
              <a:spcAft>
                <a:spcPts val="0"/>
              </a:spcAft>
              <a:buSzPts val="1600"/>
              <a:buNone/>
              <a:defRPr sz="1600"/>
            </a:lvl8pPr>
            <a:lvl9pPr lvl="8" rtl="0" algn="ctr">
              <a:lnSpc>
                <a:spcPct val="100000"/>
              </a:lnSpc>
              <a:spcBef>
                <a:spcPts val="0"/>
              </a:spcBef>
              <a:spcAft>
                <a:spcPts val="0"/>
              </a:spcAft>
              <a:buSzPts val="1600"/>
              <a:buNone/>
              <a:defRPr sz="1600"/>
            </a:lvl9pPr>
          </a:lstStyle>
          <a:p/>
        </p:txBody>
      </p:sp>
      <p:grpSp>
        <p:nvGrpSpPr>
          <p:cNvPr id="257" name="Google Shape;257;p23"/>
          <p:cNvGrpSpPr/>
          <p:nvPr/>
        </p:nvGrpSpPr>
        <p:grpSpPr>
          <a:xfrm>
            <a:off x="-421431" y="130160"/>
            <a:ext cx="9456035" cy="5041628"/>
            <a:chOff x="-421431" y="130160"/>
            <a:chExt cx="9456035" cy="5041628"/>
          </a:xfrm>
        </p:grpSpPr>
        <p:pic>
          <p:nvPicPr>
            <p:cNvPr id="258" name="Google Shape;258;p23"/>
            <p:cNvPicPr preferRelativeResize="0"/>
            <p:nvPr/>
          </p:nvPicPr>
          <p:blipFill rotWithShape="1">
            <a:blip r:embed="rId3">
              <a:alphaModFix amt="80000"/>
            </a:blip>
            <a:srcRect b="0" l="0" r="39943" t="0"/>
            <a:stretch/>
          </p:blipFill>
          <p:spPr>
            <a:xfrm flipH="1">
              <a:off x="1149565" y="319974"/>
              <a:ext cx="308050" cy="288527"/>
            </a:xfrm>
            <a:prstGeom prst="rect">
              <a:avLst/>
            </a:prstGeom>
            <a:noFill/>
            <a:ln>
              <a:noFill/>
            </a:ln>
            <a:effectLst>
              <a:outerShdw blurRad="142875" rotWithShape="0" algn="bl" dir="5400000" dist="57150">
                <a:schemeClr val="lt2">
                  <a:alpha val="50000"/>
                </a:schemeClr>
              </a:outerShdw>
            </a:effectLst>
          </p:spPr>
        </p:pic>
        <p:sp>
          <p:nvSpPr>
            <p:cNvPr id="259" name="Google Shape;259;p23"/>
            <p:cNvSpPr/>
            <p:nvPr/>
          </p:nvSpPr>
          <p:spPr>
            <a:xfrm flipH="1">
              <a:off x="8751941" y="406132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23"/>
            <p:cNvSpPr/>
            <p:nvPr/>
          </p:nvSpPr>
          <p:spPr>
            <a:xfrm flipH="1">
              <a:off x="338891" y="139757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23"/>
            <p:cNvSpPr/>
            <p:nvPr/>
          </p:nvSpPr>
          <p:spPr>
            <a:xfrm flipH="1">
              <a:off x="8793216" y="10152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23"/>
            <p:cNvSpPr/>
            <p:nvPr/>
          </p:nvSpPr>
          <p:spPr>
            <a:xfrm flipH="1">
              <a:off x="7597391" y="2258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63" name="Google Shape;263;p23"/>
            <p:cNvGrpSpPr/>
            <p:nvPr/>
          </p:nvGrpSpPr>
          <p:grpSpPr>
            <a:xfrm flipH="1">
              <a:off x="7661920" y="4561314"/>
              <a:ext cx="1090011" cy="316808"/>
              <a:chOff x="1689834" y="1191289"/>
              <a:chExt cx="1090011" cy="316808"/>
            </a:xfrm>
          </p:grpSpPr>
          <p:sp>
            <p:nvSpPr>
              <p:cNvPr id="264" name="Google Shape;264;p23"/>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23"/>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23"/>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7" name="Google Shape;267;p23"/>
            <p:cNvGrpSpPr/>
            <p:nvPr/>
          </p:nvGrpSpPr>
          <p:grpSpPr>
            <a:xfrm flipH="1">
              <a:off x="-421431" y="567045"/>
              <a:ext cx="1192643" cy="518418"/>
              <a:chOff x="1624187" y="402335"/>
              <a:chExt cx="1210805" cy="526366"/>
            </a:xfrm>
          </p:grpSpPr>
          <p:sp>
            <p:nvSpPr>
              <p:cNvPr id="268" name="Google Shape;268;p23"/>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23"/>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23"/>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23"/>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2" name="Google Shape;272;p23"/>
            <p:cNvGrpSpPr/>
            <p:nvPr/>
          </p:nvGrpSpPr>
          <p:grpSpPr>
            <a:xfrm flipH="1" rot="2700000">
              <a:off x="8290959" y="227916"/>
              <a:ext cx="472267" cy="472636"/>
              <a:chOff x="1673025" y="3369590"/>
              <a:chExt cx="677645" cy="678174"/>
            </a:xfrm>
          </p:grpSpPr>
          <p:sp>
            <p:nvSpPr>
              <p:cNvPr id="273" name="Google Shape;273;p23"/>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23"/>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23"/>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23"/>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23"/>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23"/>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9" name="Google Shape;279;p23"/>
            <p:cNvGrpSpPr/>
            <p:nvPr/>
          </p:nvGrpSpPr>
          <p:grpSpPr>
            <a:xfrm>
              <a:off x="409235" y="4100794"/>
              <a:ext cx="509028" cy="681836"/>
              <a:chOff x="409235" y="4100794"/>
              <a:chExt cx="509028" cy="681836"/>
            </a:xfrm>
          </p:grpSpPr>
          <p:sp>
            <p:nvSpPr>
              <p:cNvPr id="280" name="Google Shape;280;p23"/>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23"/>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2" name="Google Shape;282;p23"/>
            <p:cNvSpPr/>
            <p:nvPr/>
          </p:nvSpPr>
          <p:spPr>
            <a:xfrm flipH="1">
              <a:off x="1182904" y="49304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23"/>
            <p:cNvSpPr/>
            <p:nvPr/>
          </p:nvSpPr>
          <p:spPr>
            <a:xfrm flipH="1">
              <a:off x="-103321" y="40196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284" name="Shape 284"/>
        <p:cNvGrpSpPr/>
        <p:nvPr/>
      </p:nvGrpSpPr>
      <p:grpSpPr>
        <a:xfrm>
          <a:off x="0" y="0"/>
          <a:ext cx="0" cy="0"/>
          <a:chOff x="0" y="0"/>
          <a:chExt cx="0" cy="0"/>
        </a:xfrm>
      </p:grpSpPr>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
    <p:spTree>
      <p:nvGrpSpPr>
        <p:cNvPr id="285" name="Shape 285"/>
        <p:cNvGrpSpPr/>
        <p:nvPr/>
      </p:nvGrpSpPr>
      <p:grpSpPr>
        <a:xfrm>
          <a:off x="0" y="0"/>
          <a:ext cx="0" cy="0"/>
          <a:chOff x="0" y="0"/>
          <a:chExt cx="0" cy="0"/>
        </a:xfrm>
      </p:grpSpPr>
      <p:pic>
        <p:nvPicPr>
          <p:cNvPr id="286" name="Google Shape;286;p2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87" name="Google Shape;287;p2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88" name="Google Shape;288;p25"/>
          <p:cNvSpPr txBox="1"/>
          <p:nvPr>
            <p:ph hasCustomPrompt="1" idx="2" type="title"/>
          </p:nvPr>
        </p:nvSpPr>
        <p:spPr>
          <a:xfrm>
            <a:off x="1315165" y="157527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89" name="Google Shape;289;p25"/>
          <p:cNvSpPr txBox="1"/>
          <p:nvPr>
            <p:ph hasCustomPrompt="1" idx="3" type="title"/>
          </p:nvPr>
        </p:nvSpPr>
        <p:spPr>
          <a:xfrm>
            <a:off x="5167165" y="157527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90" name="Google Shape;290;p25"/>
          <p:cNvSpPr txBox="1"/>
          <p:nvPr>
            <p:ph hasCustomPrompt="1" idx="4" type="title"/>
          </p:nvPr>
        </p:nvSpPr>
        <p:spPr>
          <a:xfrm>
            <a:off x="1315165" y="2395950"/>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91" name="Google Shape;291;p25"/>
          <p:cNvSpPr txBox="1"/>
          <p:nvPr>
            <p:ph hasCustomPrompt="1" idx="5" type="title"/>
          </p:nvPr>
        </p:nvSpPr>
        <p:spPr>
          <a:xfrm>
            <a:off x="5167165" y="2395953"/>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92" name="Google Shape;292;p25"/>
          <p:cNvSpPr txBox="1"/>
          <p:nvPr>
            <p:ph hasCustomPrompt="1" idx="6" type="title"/>
          </p:nvPr>
        </p:nvSpPr>
        <p:spPr>
          <a:xfrm>
            <a:off x="1315165" y="321662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93" name="Google Shape;293;p25"/>
          <p:cNvSpPr txBox="1"/>
          <p:nvPr>
            <p:ph hasCustomPrompt="1" idx="7" type="title"/>
          </p:nvPr>
        </p:nvSpPr>
        <p:spPr>
          <a:xfrm>
            <a:off x="5167165" y="321662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94" name="Google Shape;294;p25"/>
          <p:cNvSpPr txBox="1"/>
          <p:nvPr>
            <p:ph idx="1" type="subTitle"/>
          </p:nvPr>
        </p:nvSpPr>
        <p:spPr>
          <a:xfrm>
            <a:off x="2130507" y="157527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95" name="Google Shape;295;p25"/>
          <p:cNvSpPr txBox="1"/>
          <p:nvPr>
            <p:ph idx="8" type="subTitle"/>
          </p:nvPr>
        </p:nvSpPr>
        <p:spPr>
          <a:xfrm>
            <a:off x="2130507" y="2395953"/>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96" name="Google Shape;296;p25"/>
          <p:cNvSpPr txBox="1"/>
          <p:nvPr>
            <p:ph idx="9" type="subTitle"/>
          </p:nvPr>
        </p:nvSpPr>
        <p:spPr>
          <a:xfrm>
            <a:off x="2130507" y="321662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97" name="Google Shape;297;p25"/>
          <p:cNvSpPr txBox="1"/>
          <p:nvPr>
            <p:ph idx="13" type="subTitle"/>
          </p:nvPr>
        </p:nvSpPr>
        <p:spPr>
          <a:xfrm>
            <a:off x="5982507" y="157527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98" name="Google Shape;298;p25"/>
          <p:cNvSpPr txBox="1"/>
          <p:nvPr>
            <p:ph idx="14" type="subTitle"/>
          </p:nvPr>
        </p:nvSpPr>
        <p:spPr>
          <a:xfrm>
            <a:off x="5982507" y="2395953"/>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99" name="Google Shape;299;p25"/>
          <p:cNvSpPr txBox="1"/>
          <p:nvPr>
            <p:ph idx="15" type="subTitle"/>
          </p:nvPr>
        </p:nvSpPr>
        <p:spPr>
          <a:xfrm>
            <a:off x="5982507" y="321662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grpSp>
        <p:nvGrpSpPr>
          <p:cNvPr id="300" name="Google Shape;300;p25"/>
          <p:cNvGrpSpPr/>
          <p:nvPr/>
        </p:nvGrpSpPr>
        <p:grpSpPr>
          <a:xfrm>
            <a:off x="201817" y="-200679"/>
            <a:ext cx="8666953" cy="5193041"/>
            <a:chOff x="201817" y="-200679"/>
            <a:chExt cx="8666953" cy="5193041"/>
          </a:xfrm>
        </p:grpSpPr>
        <p:grpSp>
          <p:nvGrpSpPr>
            <p:cNvPr id="301" name="Google Shape;301;p25"/>
            <p:cNvGrpSpPr/>
            <p:nvPr/>
          </p:nvGrpSpPr>
          <p:grpSpPr>
            <a:xfrm>
              <a:off x="201817" y="4200790"/>
              <a:ext cx="647682" cy="791550"/>
              <a:chOff x="1594761" y="1818992"/>
              <a:chExt cx="513219" cy="627218"/>
            </a:xfrm>
          </p:grpSpPr>
          <p:sp>
            <p:nvSpPr>
              <p:cNvPr id="302" name="Google Shape;302;p25"/>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25"/>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p25"/>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25"/>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25"/>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 name="Google Shape;307;p25"/>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25"/>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p25"/>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25"/>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11" name="Google Shape;311;p25"/>
            <p:cNvGrpSpPr/>
            <p:nvPr/>
          </p:nvGrpSpPr>
          <p:grpSpPr>
            <a:xfrm rot="2700000">
              <a:off x="1271305" y="4771520"/>
              <a:ext cx="182912" cy="182969"/>
              <a:chOff x="3052932" y="2641078"/>
              <a:chExt cx="616189" cy="616674"/>
            </a:xfrm>
          </p:grpSpPr>
          <p:sp>
            <p:nvSpPr>
              <p:cNvPr id="312" name="Google Shape;312;p2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2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2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p2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16" name="Google Shape;316;p25"/>
            <p:cNvGrpSpPr/>
            <p:nvPr/>
          </p:nvGrpSpPr>
          <p:grpSpPr>
            <a:xfrm>
              <a:off x="8337036" y="77421"/>
              <a:ext cx="503917" cy="503917"/>
              <a:chOff x="320471" y="3391693"/>
              <a:chExt cx="615660" cy="615660"/>
            </a:xfrm>
          </p:grpSpPr>
          <p:sp>
            <p:nvSpPr>
              <p:cNvPr id="317" name="Google Shape;317;p2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2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2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2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2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 name="Google Shape;322;p2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2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24" name="Google Shape;324;p25"/>
            <p:cNvGrpSpPr/>
            <p:nvPr/>
          </p:nvGrpSpPr>
          <p:grpSpPr>
            <a:xfrm rot="2700000">
              <a:off x="8620130" y="905645"/>
              <a:ext cx="182912" cy="182969"/>
              <a:chOff x="3052932" y="2641078"/>
              <a:chExt cx="616189" cy="616674"/>
            </a:xfrm>
          </p:grpSpPr>
          <p:sp>
            <p:nvSpPr>
              <p:cNvPr id="325" name="Google Shape;325;p2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p2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 name="Google Shape;327;p2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8" name="Google Shape;328;p2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29" name="Google Shape;329;p25"/>
            <p:cNvGrpSpPr/>
            <p:nvPr/>
          </p:nvGrpSpPr>
          <p:grpSpPr>
            <a:xfrm rot="2700000">
              <a:off x="7813630" y="279920"/>
              <a:ext cx="182912" cy="182969"/>
              <a:chOff x="3052932" y="2641078"/>
              <a:chExt cx="616189" cy="616674"/>
            </a:xfrm>
          </p:grpSpPr>
          <p:sp>
            <p:nvSpPr>
              <p:cNvPr id="330" name="Google Shape;330;p2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2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2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2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34" name="Google Shape;334;p25"/>
            <p:cNvGrpSpPr/>
            <p:nvPr/>
          </p:nvGrpSpPr>
          <p:grpSpPr>
            <a:xfrm>
              <a:off x="313786" y="-200679"/>
              <a:ext cx="503917" cy="503917"/>
              <a:chOff x="320471" y="3391693"/>
              <a:chExt cx="615660" cy="615660"/>
            </a:xfrm>
          </p:grpSpPr>
          <p:sp>
            <p:nvSpPr>
              <p:cNvPr id="335" name="Google Shape;335;p2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6" name="Google Shape;336;p2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7" name="Google Shape;337;p2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2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9" name="Google Shape;339;p2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 name="Google Shape;340;p2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p2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2" name="Google Shape;342;p25"/>
            <p:cNvGrpSpPr/>
            <p:nvPr/>
          </p:nvGrpSpPr>
          <p:grpSpPr>
            <a:xfrm rot="2700000">
              <a:off x="8647955" y="4305470"/>
              <a:ext cx="182912" cy="182969"/>
              <a:chOff x="3052932" y="2641078"/>
              <a:chExt cx="616189" cy="616674"/>
            </a:xfrm>
          </p:grpSpPr>
          <p:sp>
            <p:nvSpPr>
              <p:cNvPr id="343" name="Google Shape;343;p2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2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2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2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347" name="Shape 347"/>
        <p:cNvGrpSpPr/>
        <p:nvPr/>
      </p:nvGrpSpPr>
      <p:grpSpPr>
        <a:xfrm>
          <a:off x="0" y="0"/>
          <a:ext cx="0" cy="0"/>
          <a:chOff x="0" y="0"/>
          <a:chExt cx="0" cy="0"/>
        </a:xfrm>
      </p:grpSpPr>
      <p:pic>
        <p:nvPicPr>
          <p:cNvPr id="348" name="Google Shape;348;p26"/>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49" name="Google Shape;349;p26"/>
          <p:cNvSpPr txBox="1"/>
          <p:nvPr>
            <p:ph idx="1" type="subTitle"/>
          </p:nvPr>
        </p:nvSpPr>
        <p:spPr>
          <a:xfrm>
            <a:off x="715100" y="1742750"/>
            <a:ext cx="2982900" cy="940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600"/>
              <a:buFont typeface="Raleway"/>
              <a:buNone/>
              <a:defRPr sz="1600">
                <a:latin typeface="Raleway"/>
                <a:ea typeface="Raleway"/>
                <a:cs typeface="Raleway"/>
                <a:sym typeface="Raleway"/>
              </a:defRPr>
            </a:lvl2pPr>
            <a:lvl3pPr lvl="2" rtl="0">
              <a:lnSpc>
                <a:spcPct val="100000"/>
              </a:lnSpc>
              <a:spcBef>
                <a:spcPts val="0"/>
              </a:spcBef>
              <a:spcAft>
                <a:spcPts val="0"/>
              </a:spcAft>
              <a:buSzPts val="1600"/>
              <a:buFont typeface="Raleway"/>
              <a:buNone/>
              <a:defRPr sz="1600">
                <a:latin typeface="Raleway"/>
                <a:ea typeface="Raleway"/>
                <a:cs typeface="Raleway"/>
                <a:sym typeface="Raleway"/>
              </a:defRPr>
            </a:lvl3pPr>
            <a:lvl4pPr lvl="3" rtl="0">
              <a:lnSpc>
                <a:spcPct val="100000"/>
              </a:lnSpc>
              <a:spcBef>
                <a:spcPts val="0"/>
              </a:spcBef>
              <a:spcAft>
                <a:spcPts val="0"/>
              </a:spcAft>
              <a:buSzPts val="1600"/>
              <a:buFont typeface="Raleway"/>
              <a:buNone/>
              <a:defRPr sz="1600">
                <a:latin typeface="Raleway"/>
                <a:ea typeface="Raleway"/>
                <a:cs typeface="Raleway"/>
                <a:sym typeface="Raleway"/>
              </a:defRPr>
            </a:lvl4pPr>
            <a:lvl5pPr lvl="4" rtl="0">
              <a:lnSpc>
                <a:spcPct val="100000"/>
              </a:lnSpc>
              <a:spcBef>
                <a:spcPts val="0"/>
              </a:spcBef>
              <a:spcAft>
                <a:spcPts val="0"/>
              </a:spcAft>
              <a:buSzPts val="1600"/>
              <a:buFont typeface="Raleway"/>
              <a:buNone/>
              <a:defRPr sz="1600">
                <a:latin typeface="Raleway"/>
                <a:ea typeface="Raleway"/>
                <a:cs typeface="Raleway"/>
                <a:sym typeface="Raleway"/>
              </a:defRPr>
            </a:lvl5pPr>
            <a:lvl6pPr lvl="5" rtl="0">
              <a:lnSpc>
                <a:spcPct val="100000"/>
              </a:lnSpc>
              <a:spcBef>
                <a:spcPts val="0"/>
              </a:spcBef>
              <a:spcAft>
                <a:spcPts val="0"/>
              </a:spcAft>
              <a:buSzPts val="1600"/>
              <a:buFont typeface="Raleway"/>
              <a:buNone/>
              <a:defRPr sz="1600">
                <a:latin typeface="Raleway"/>
                <a:ea typeface="Raleway"/>
                <a:cs typeface="Raleway"/>
                <a:sym typeface="Raleway"/>
              </a:defRPr>
            </a:lvl6pPr>
            <a:lvl7pPr lvl="6" rtl="0">
              <a:lnSpc>
                <a:spcPct val="100000"/>
              </a:lnSpc>
              <a:spcBef>
                <a:spcPts val="0"/>
              </a:spcBef>
              <a:spcAft>
                <a:spcPts val="0"/>
              </a:spcAft>
              <a:buSzPts val="1600"/>
              <a:buFont typeface="Raleway"/>
              <a:buNone/>
              <a:defRPr sz="1600">
                <a:latin typeface="Raleway"/>
                <a:ea typeface="Raleway"/>
                <a:cs typeface="Raleway"/>
                <a:sym typeface="Raleway"/>
              </a:defRPr>
            </a:lvl7pPr>
            <a:lvl8pPr lvl="7" rtl="0">
              <a:lnSpc>
                <a:spcPct val="100000"/>
              </a:lnSpc>
              <a:spcBef>
                <a:spcPts val="0"/>
              </a:spcBef>
              <a:spcAft>
                <a:spcPts val="0"/>
              </a:spcAft>
              <a:buSzPts val="1600"/>
              <a:buFont typeface="Raleway"/>
              <a:buNone/>
              <a:defRPr sz="1600">
                <a:latin typeface="Raleway"/>
                <a:ea typeface="Raleway"/>
                <a:cs typeface="Raleway"/>
                <a:sym typeface="Raleway"/>
              </a:defRPr>
            </a:lvl8pPr>
            <a:lvl9pPr lvl="8" rtl="0">
              <a:lnSpc>
                <a:spcPct val="100000"/>
              </a:lnSpc>
              <a:spcBef>
                <a:spcPts val="0"/>
              </a:spcBef>
              <a:spcAft>
                <a:spcPts val="0"/>
              </a:spcAft>
              <a:buSzPts val="1600"/>
              <a:buFont typeface="Raleway"/>
              <a:buNone/>
              <a:defRPr sz="1600">
                <a:latin typeface="Raleway"/>
                <a:ea typeface="Raleway"/>
                <a:cs typeface="Raleway"/>
                <a:sym typeface="Raleway"/>
              </a:defRPr>
            </a:lvl9pPr>
          </a:lstStyle>
          <a:p/>
        </p:txBody>
      </p:sp>
      <p:sp>
        <p:nvSpPr>
          <p:cNvPr id="350" name="Google Shape;350;p26"/>
          <p:cNvSpPr txBox="1"/>
          <p:nvPr>
            <p:ph type="title"/>
          </p:nvPr>
        </p:nvSpPr>
        <p:spPr>
          <a:xfrm>
            <a:off x="715100" y="646250"/>
            <a:ext cx="2982900" cy="10122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51" name="Google Shape;351;p26"/>
          <p:cNvSpPr/>
          <p:nvPr>
            <p:ph idx="2" type="pic"/>
          </p:nvPr>
        </p:nvSpPr>
        <p:spPr>
          <a:xfrm>
            <a:off x="5833950" y="469050"/>
            <a:ext cx="2904600" cy="4196700"/>
          </a:xfrm>
          <a:prstGeom prst="rect">
            <a:avLst/>
          </a:prstGeom>
          <a:noFill/>
          <a:ln>
            <a:noFill/>
          </a:ln>
          <a:effectLst>
            <a:outerShdw blurRad="128588" rotWithShape="0" algn="bl" dir="5400000" dist="57150">
              <a:schemeClr val="lt2">
                <a:alpha val="50000"/>
              </a:schemeClr>
            </a:outerShdw>
          </a:effectLst>
        </p:spPr>
      </p:sp>
      <p:sp>
        <p:nvSpPr>
          <p:cNvPr id="352" name="Google Shape;352;p26"/>
          <p:cNvSpPr/>
          <p:nvPr>
            <p:ph idx="3" type="pic"/>
          </p:nvPr>
        </p:nvSpPr>
        <p:spPr>
          <a:xfrm>
            <a:off x="1283350" y="2906950"/>
            <a:ext cx="4275300" cy="1700700"/>
          </a:xfrm>
          <a:prstGeom prst="rect">
            <a:avLst/>
          </a:prstGeom>
          <a:noFill/>
          <a:ln>
            <a:noFill/>
          </a:ln>
          <a:effectLst>
            <a:outerShdw blurRad="128588" rotWithShape="0" algn="bl" dir="5400000" dist="57150">
              <a:schemeClr val="lt2">
                <a:alpha val="50000"/>
              </a:schemeClr>
            </a:outerShdw>
          </a:effectLst>
        </p:spPr>
      </p:sp>
      <p:sp>
        <p:nvSpPr>
          <p:cNvPr id="353" name="Google Shape;353;p26"/>
          <p:cNvSpPr/>
          <p:nvPr>
            <p:ph idx="4" type="pic"/>
          </p:nvPr>
        </p:nvSpPr>
        <p:spPr>
          <a:xfrm>
            <a:off x="3807700" y="469051"/>
            <a:ext cx="1751100" cy="2121600"/>
          </a:xfrm>
          <a:prstGeom prst="rect">
            <a:avLst/>
          </a:prstGeom>
          <a:noFill/>
          <a:ln>
            <a:noFill/>
          </a:ln>
          <a:effectLst>
            <a:outerShdw blurRad="128588" rotWithShape="0" algn="bl" dir="5400000" dist="57150">
              <a:schemeClr val="lt2">
                <a:alpha val="50000"/>
              </a:schemeClr>
            </a:outerShdw>
          </a:effectLst>
        </p:spPr>
      </p:sp>
      <p:grpSp>
        <p:nvGrpSpPr>
          <p:cNvPr id="354" name="Google Shape;354;p26"/>
          <p:cNvGrpSpPr/>
          <p:nvPr/>
        </p:nvGrpSpPr>
        <p:grpSpPr>
          <a:xfrm flipH="1">
            <a:off x="5704581" y="212818"/>
            <a:ext cx="350074" cy="116600"/>
            <a:chOff x="5661878" y="3821883"/>
            <a:chExt cx="678174" cy="225882"/>
          </a:xfrm>
        </p:grpSpPr>
        <p:sp>
          <p:nvSpPr>
            <p:cNvPr id="355" name="Google Shape;355;p26"/>
            <p:cNvSpPr/>
            <p:nvPr/>
          </p:nvSpPr>
          <p:spPr>
            <a:xfrm>
              <a:off x="5774819"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 name="Google Shape;356;p26"/>
            <p:cNvSpPr/>
            <p:nvPr/>
          </p:nvSpPr>
          <p:spPr>
            <a:xfrm>
              <a:off x="5661878"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p26"/>
            <p:cNvSpPr/>
            <p:nvPr/>
          </p:nvSpPr>
          <p:spPr>
            <a:xfrm>
              <a:off x="6227067"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8" name="Google Shape;358;p26"/>
          <p:cNvSpPr/>
          <p:nvPr/>
        </p:nvSpPr>
        <p:spPr>
          <a:xfrm flipH="1">
            <a:off x="8572434" y="4775949"/>
            <a:ext cx="479029" cy="479029"/>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59" name="Google Shape;359;p26"/>
          <p:cNvGrpSpPr/>
          <p:nvPr/>
        </p:nvGrpSpPr>
        <p:grpSpPr>
          <a:xfrm flipH="1">
            <a:off x="8572451" y="4023874"/>
            <a:ext cx="844779" cy="367245"/>
            <a:chOff x="1624187" y="402335"/>
            <a:chExt cx="1210805" cy="526366"/>
          </a:xfrm>
        </p:grpSpPr>
        <p:sp>
          <p:nvSpPr>
            <p:cNvPr id="360" name="Google Shape;360;p26"/>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26"/>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26"/>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 name="Google Shape;363;p26"/>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4" name="Google Shape;364;p26"/>
          <p:cNvSpPr/>
          <p:nvPr/>
        </p:nvSpPr>
        <p:spPr>
          <a:xfrm flipH="1">
            <a:off x="-113910" y="3730311"/>
            <a:ext cx="800328" cy="228567"/>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26"/>
          <p:cNvSpPr/>
          <p:nvPr/>
        </p:nvSpPr>
        <p:spPr>
          <a:xfrm flipH="1">
            <a:off x="8273768" y="4775940"/>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26"/>
          <p:cNvSpPr/>
          <p:nvPr/>
        </p:nvSpPr>
        <p:spPr>
          <a:xfrm flipH="1">
            <a:off x="8692793" y="3906865"/>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2">
    <p:spTree>
      <p:nvGrpSpPr>
        <p:cNvPr id="367" name="Shape 367"/>
        <p:cNvGrpSpPr/>
        <p:nvPr/>
      </p:nvGrpSpPr>
      <p:grpSpPr>
        <a:xfrm>
          <a:off x="0" y="0"/>
          <a:ext cx="0" cy="0"/>
          <a:chOff x="0" y="0"/>
          <a:chExt cx="0" cy="0"/>
        </a:xfrm>
      </p:grpSpPr>
      <p:pic>
        <p:nvPicPr>
          <p:cNvPr id="368" name="Google Shape;368;p27"/>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69" name="Google Shape;369;p2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370" name="Google Shape;370;p27"/>
          <p:cNvSpPr txBox="1"/>
          <p:nvPr>
            <p:ph idx="1" type="body"/>
          </p:nvPr>
        </p:nvSpPr>
        <p:spPr>
          <a:xfrm>
            <a:off x="720000" y="1017725"/>
            <a:ext cx="7704000" cy="13347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Char char="■"/>
              <a:defRPr/>
            </a:lvl1pPr>
            <a:lvl2pPr indent="-304800" lvl="1" marL="914400" rtl="0">
              <a:lnSpc>
                <a:spcPct val="100000"/>
              </a:lnSpc>
              <a:spcBef>
                <a:spcPts val="0"/>
              </a:spcBef>
              <a:spcAft>
                <a:spcPts val="0"/>
              </a:spcAft>
              <a:buSzPts val="1200"/>
              <a:buChar char="○"/>
              <a:defRPr/>
            </a:lvl2pPr>
            <a:lvl3pPr indent="-304800" lvl="2" marL="1371600" rtl="0">
              <a:lnSpc>
                <a:spcPct val="100000"/>
              </a:lnSpc>
              <a:spcBef>
                <a:spcPts val="0"/>
              </a:spcBef>
              <a:spcAft>
                <a:spcPts val="0"/>
              </a:spcAft>
              <a:buSzPts val="1200"/>
              <a:buChar char="■"/>
              <a:defRPr/>
            </a:lvl3pPr>
            <a:lvl4pPr indent="-304800" lvl="3" marL="1828800" rtl="0">
              <a:lnSpc>
                <a:spcPct val="100000"/>
              </a:lnSpc>
              <a:spcBef>
                <a:spcPts val="0"/>
              </a:spcBef>
              <a:spcAft>
                <a:spcPts val="0"/>
              </a:spcAft>
              <a:buSzPts val="1200"/>
              <a:buChar char="●"/>
              <a:defRPr/>
            </a:lvl4pPr>
            <a:lvl5pPr indent="-304800" lvl="4" marL="2286000" rtl="0">
              <a:lnSpc>
                <a:spcPct val="100000"/>
              </a:lnSpc>
              <a:spcBef>
                <a:spcPts val="0"/>
              </a:spcBef>
              <a:spcAft>
                <a:spcPts val="0"/>
              </a:spcAft>
              <a:buSzPts val="1200"/>
              <a:buChar char="○"/>
              <a:defRPr/>
            </a:lvl5pPr>
            <a:lvl6pPr indent="-304800" lvl="5" marL="2743200" rtl="0">
              <a:lnSpc>
                <a:spcPct val="100000"/>
              </a:lnSpc>
              <a:spcBef>
                <a:spcPts val="0"/>
              </a:spcBef>
              <a:spcAft>
                <a:spcPts val="0"/>
              </a:spcAft>
              <a:buSzPts val="1200"/>
              <a:buChar char="■"/>
              <a:defRPr/>
            </a:lvl6pPr>
            <a:lvl7pPr indent="-304800" lvl="6" marL="3200400" rtl="0">
              <a:lnSpc>
                <a:spcPct val="100000"/>
              </a:lnSpc>
              <a:spcBef>
                <a:spcPts val="0"/>
              </a:spcBef>
              <a:spcAft>
                <a:spcPts val="0"/>
              </a:spcAft>
              <a:buSzPts val="1200"/>
              <a:buChar char="●"/>
              <a:defRPr/>
            </a:lvl7pPr>
            <a:lvl8pPr indent="-304800" lvl="7" marL="3657600" rtl="0">
              <a:lnSpc>
                <a:spcPct val="100000"/>
              </a:lnSpc>
              <a:spcBef>
                <a:spcPts val="0"/>
              </a:spcBef>
              <a:spcAft>
                <a:spcPts val="0"/>
              </a:spcAft>
              <a:buSzPts val="1200"/>
              <a:buChar char="○"/>
              <a:defRPr/>
            </a:lvl8pPr>
            <a:lvl9pPr indent="-304800" lvl="8" marL="4114800" rtl="0">
              <a:lnSpc>
                <a:spcPct val="100000"/>
              </a:lnSpc>
              <a:spcBef>
                <a:spcPts val="0"/>
              </a:spcBef>
              <a:spcAft>
                <a:spcPts val="0"/>
              </a:spcAft>
              <a:buSzPts val="1200"/>
              <a:buChar char="■"/>
              <a:defRPr/>
            </a:lvl9pPr>
          </a:lstStyle>
          <a:p/>
        </p:txBody>
      </p:sp>
      <p:grpSp>
        <p:nvGrpSpPr>
          <p:cNvPr id="371" name="Google Shape;371;p27"/>
          <p:cNvGrpSpPr/>
          <p:nvPr/>
        </p:nvGrpSpPr>
        <p:grpSpPr>
          <a:xfrm>
            <a:off x="7770504" y="3286571"/>
            <a:ext cx="1274350" cy="1628328"/>
            <a:chOff x="7770504" y="3286571"/>
            <a:chExt cx="1274350" cy="1628328"/>
          </a:xfrm>
        </p:grpSpPr>
        <p:grpSp>
          <p:nvGrpSpPr>
            <p:cNvPr id="372" name="Google Shape;372;p27"/>
            <p:cNvGrpSpPr/>
            <p:nvPr/>
          </p:nvGrpSpPr>
          <p:grpSpPr>
            <a:xfrm>
              <a:off x="8428889" y="3855779"/>
              <a:ext cx="615965" cy="752725"/>
              <a:chOff x="1594761" y="1818992"/>
              <a:chExt cx="513219" cy="627218"/>
            </a:xfrm>
          </p:grpSpPr>
          <p:sp>
            <p:nvSpPr>
              <p:cNvPr id="373" name="Google Shape;373;p27"/>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27"/>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p27"/>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 name="Google Shape;376;p27"/>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7" name="Google Shape;377;p27"/>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27"/>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27"/>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27"/>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1" name="Google Shape;381;p27"/>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2" name="Google Shape;382;p27"/>
            <p:cNvSpPr/>
            <p:nvPr/>
          </p:nvSpPr>
          <p:spPr>
            <a:xfrm>
              <a:off x="7770504" y="4757096"/>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3" name="Google Shape;383;p27"/>
            <p:cNvSpPr/>
            <p:nvPr/>
          </p:nvSpPr>
          <p:spPr>
            <a:xfrm>
              <a:off x="8657979" y="3286571"/>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1">
    <p:spTree>
      <p:nvGrpSpPr>
        <p:cNvPr id="384" name="Shape 384"/>
        <p:cNvGrpSpPr/>
        <p:nvPr/>
      </p:nvGrpSpPr>
      <p:grpSpPr>
        <a:xfrm>
          <a:off x="0" y="0"/>
          <a:ext cx="0" cy="0"/>
          <a:chOff x="0" y="0"/>
          <a:chExt cx="0" cy="0"/>
        </a:xfrm>
      </p:grpSpPr>
      <p:pic>
        <p:nvPicPr>
          <p:cNvPr id="385" name="Google Shape;385;p28"/>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86" name="Google Shape;386;p2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grpSp>
        <p:nvGrpSpPr>
          <p:cNvPr id="387" name="Google Shape;387;p28"/>
          <p:cNvGrpSpPr/>
          <p:nvPr/>
        </p:nvGrpSpPr>
        <p:grpSpPr>
          <a:xfrm>
            <a:off x="-160533" y="-200679"/>
            <a:ext cx="9176041" cy="5152828"/>
            <a:chOff x="-160533" y="-200679"/>
            <a:chExt cx="9176041" cy="5152828"/>
          </a:xfrm>
        </p:grpSpPr>
        <p:grpSp>
          <p:nvGrpSpPr>
            <p:cNvPr id="388" name="Google Shape;388;p28"/>
            <p:cNvGrpSpPr/>
            <p:nvPr/>
          </p:nvGrpSpPr>
          <p:grpSpPr>
            <a:xfrm>
              <a:off x="-160524" y="1257915"/>
              <a:ext cx="734380" cy="558925"/>
              <a:chOff x="3000389" y="360865"/>
              <a:chExt cx="734380" cy="558925"/>
            </a:xfrm>
          </p:grpSpPr>
          <p:sp>
            <p:nvSpPr>
              <p:cNvPr id="389" name="Google Shape;389;p28"/>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28"/>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 name="Google Shape;391;p28"/>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2" name="Google Shape;392;p28"/>
            <p:cNvGrpSpPr/>
            <p:nvPr/>
          </p:nvGrpSpPr>
          <p:grpSpPr>
            <a:xfrm rot="7199631">
              <a:off x="7897744" y="4735676"/>
              <a:ext cx="182919" cy="183010"/>
              <a:chOff x="3052932" y="2641078"/>
              <a:chExt cx="616189" cy="616674"/>
            </a:xfrm>
          </p:grpSpPr>
          <p:sp>
            <p:nvSpPr>
              <p:cNvPr id="393" name="Google Shape;393;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 name="Google Shape;395;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6" name="Google Shape;396;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7" name="Google Shape;397;p28"/>
            <p:cNvGrpSpPr/>
            <p:nvPr/>
          </p:nvGrpSpPr>
          <p:grpSpPr>
            <a:xfrm rot="7199631">
              <a:off x="8709873" y="3965383"/>
              <a:ext cx="182919" cy="183010"/>
              <a:chOff x="3052932" y="2641078"/>
              <a:chExt cx="616189" cy="616674"/>
            </a:xfrm>
          </p:grpSpPr>
          <p:sp>
            <p:nvSpPr>
              <p:cNvPr id="398" name="Google Shape;398;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2" name="Google Shape;402;p28"/>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03" name="Google Shape;403;p28"/>
            <p:cNvGrpSpPr/>
            <p:nvPr/>
          </p:nvGrpSpPr>
          <p:grpSpPr>
            <a:xfrm flipH="1" rot="-2700000">
              <a:off x="267544" y="905645"/>
              <a:ext cx="182912" cy="182969"/>
              <a:chOff x="3052932" y="2641078"/>
              <a:chExt cx="616189" cy="616674"/>
            </a:xfrm>
          </p:grpSpPr>
          <p:sp>
            <p:nvSpPr>
              <p:cNvPr id="404" name="Google Shape;404;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8" name="Google Shape;408;p28"/>
            <p:cNvGrpSpPr/>
            <p:nvPr/>
          </p:nvGrpSpPr>
          <p:grpSpPr>
            <a:xfrm flipH="1" rot="-2700000">
              <a:off x="526244" y="2047120"/>
              <a:ext cx="182912" cy="182969"/>
              <a:chOff x="3052932" y="2641078"/>
              <a:chExt cx="616189" cy="616674"/>
            </a:xfrm>
          </p:grpSpPr>
          <p:sp>
            <p:nvSpPr>
              <p:cNvPr id="409" name="Google Shape;409;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3" name="Google Shape;413;p28"/>
            <p:cNvGrpSpPr/>
            <p:nvPr/>
          </p:nvGrpSpPr>
          <p:grpSpPr>
            <a:xfrm flipH="1">
              <a:off x="8252882" y="-200679"/>
              <a:ext cx="503917" cy="503917"/>
              <a:chOff x="320471" y="3391693"/>
              <a:chExt cx="615660" cy="615660"/>
            </a:xfrm>
          </p:grpSpPr>
          <p:sp>
            <p:nvSpPr>
              <p:cNvPr id="414" name="Google Shape;414;p2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5" name="Google Shape;415;p2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p2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7" name="Google Shape;417;p2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p2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9" name="Google Shape;419;p2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 name="Google Shape;420;p2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21" name="Google Shape;421;p28"/>
            <p:cNvGrpSpPr/>
            <p:nvPr/>
          </p:nvGrpSpPr>
          <p:grpSpPr>
            <a:xfrm flipH="1" rot="-2700000">
              <a:off x="-122631" y="2480270"/>
              <a:ext cx="182912" cy="182969"/>
              <a:chOff x="3052932" y="2641078"/>
              <a:chExt cx="616189" cy="616674"/>
            </a:xfrm>
          </p:grpSpPr>
          <p:sp>
            <p:nvSpPr>
              <p:cNvPr id="422" name="Google Shape;422;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3" name="Google Shape;423;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5" name="Google Shape;425;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26" name="Google Shape;426;p28"/>
            <p:cNvGrpSpPr/>
            <p:nvPr/>
          </p:nvGrpSpPr>
          <p:grpSpPr>
            <a:xfrm flipH="1" rot="-2700000">
              <a:off x="8794694" y="646945"/>
              <a:ext cx="182912" cy="182969"/>
              <a:chOff x="3052932" y="2641078"/>
              <a:chExt cx="616189" cy="616674"/>
            </a:xfrm>
          </p:grpSpPr>
          <p:sp>
            <p:nvSpPr>
              <p:cNvPr id="427" name="Google Shape;427;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 name="Google Shape;429;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0" name="Google Shape;430;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431" name="Shape 431"/>
        <p:cNvGrpSpPr/>
        <p:nvPr/>
      </p:nvGrpSpPr>
      <p:grpSpPr>
        <a:xfrm>
          <a:off x="0" y="0"/>
          <a:ext cx="0" cy="0"/>
          <a:chOff x="0" y="0"/>
          <a:chExt cx="0" cy="0"/>
        </a:xfrm>
      </p:grpSpPr>
      <p:pic>
        <p:nvPicPr>
          <p:cNvPr id="432" name="Google Shape;432;p29"/>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433" name="Google Shape;433;p2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434" name="Google Shape;434;p29"/>
          <p:cNvSpPr txBox="1"/>
          <p:nvPr>
            <p:ph idx="1" type="subTitle"/>
          </p:nvPr>
        </p:nvSpPr>
        <p:spPr>
          <a:xfrm>
            <a:off x="2339950" y="1173750"/>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35" name="Google Shape;435;p29"/>
          <p:cNvSpPr txBox="1"/>
          <p:nvPr>
            <p:ph idx="2" type="subTitle"/>
          </p:nvPr>
        </p:nvSpPr>
        <p:spPr>
          <a:xfrm>
            <a:off x="2339950" y="1537875"/>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36" name="Google Shape;436;p29"/>
          <p:cNvSpPr txBox="1"/>
          <p:nvPr>
            <p:ph idx="3" type="subTitle"/>
          </p:nvPr>
        </p:nvSpPr>
        <p:spPr>
          <a:xfrm>
            <a:off x="2339950" y="2715888"/>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37" name="Google Shape;437;p29"/>
          <p:cNvSpPr txBox="1"/>
          <p:nvPr>
            <p:ph idx="4" type="subTitle"/>
          </p:nvPr>
        </p:nvSpPr>
        <p:spPr>
          <a:xfrm>
            <a:off x="2339950" y="3893900"/>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38" name="Google Shape;438;p29"/>
          <p:cNvSpPr txBox="1"/>
          <p:nvPr>
            <p:ph idx="5" type="subTitle"/>
          </p:nvPr>
        </p:nvSpPr>
        <p:spPr>
          <a:xfrm>
            <a:off x="2339950" y="2351688"/>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39" name="Google Shape;439;p29"/>
          <p:cNvSpPr txBox="1"/>
          <p:nvPr>
            <p:ph idx="6" type="subTitle"/>
          </p:nvPr>
        </p:nvSpPr>
        <p:spPr>
          <a:xfrm>
            <a:off x="2339950" y="3529700"/>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440" name="Google Shape;440;p29"/>
          <p:cNvGrpSpPr/>
          <p:nvPr/>
        </p:nvGrpSpPr>
        <p:grpSpPr>
          <a:xfrm>
            <a:off x="-120162" y="-50349"/>
            <a:ext cx="9264167" cy="5118911"/>
            <a:chOff x="-120162" y="-50349"/>
            <a:chExt cx="9264167" cy="5118911"/>
          </a:xfrm>
        </p:grpSpPr>
        <p:grpSp>
          <p:nvGrpSpPr>
            <p:cNvPr id="441" name="Google Shape;441;p29"/>
            <p:cNvGrpSpPr/>
            <p:nvPr/>
          </p:nvGrpSpPr>
          <p:grpSpPr>
            <a:xfrm rot="10800000">
              <a:off x="182490" y="4564645"/>
              <a:ext cx="503917" cy="503917"/>
              <a:chOff x="320471" y="3391693"/>
              <a:chExt cx="615660" cy="615660"/>
            </a:xfrm>
          </p:grpSpPr>
          <p:sp>
            <p:nvSpPr>
              <p:cNvPr id="442" name="Google Shape;442;p29"/>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29"/>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29"/>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29"/>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29"/>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29"/>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p29"/>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9" name="Google Shape;449;p29"/>
            <p:cNvGrpSpPr/>
            <p:nvPr/>
          </p:nvGrpSpPr>
          <p:grpSpPr>
            <a:xfrm rot="-8100000">
              <a:off x="220402" y="4057370"/>
              <a:ext cx="182912" cy="182969"/>
              <a:chOff x="3052932" y="2641078"/>
              <a:chExt cx="616189" cy="616674"/>
            </a:xfrm>
          </p:grpSpPr>
          <p:sp>
            <p:nvSpPr>
              <p:cNvPr id="450" name="Google Shape;450;p29"/>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29"/>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29"/>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3" name="Google Shape;453;p29"/>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4" name="Google Shape;454;p29"/>
            <p:cNvGrpSpPr/>
            <p:nvPr/>
          </p:nvGrpSpPr>
          <p:grpSpPr>
            <a:xfrm rot="-8100000">
              <a:off x="1026902" y="4683095"/>
              <a:ext cx="182912" cy="182969"/>
              <a:chOff x="3052932" y="2641078"/>
              <a:chExt cx="616189" cy="616674"/>
            </a:xfrm>
          </p:grpSpPr>
          <p:sp>
            <p:nvSpPr>
              <p:cNvPr id="455" name="Google Shape;455;p29"/>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29"/>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29"/>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 name="Google Shape;458;p29"/>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9" name="Google Shape;459;p29"/>
            <p:cNvGrpSpPr/>
            <p:nvPr/>
          </p:nvGrpSpPr>
          <p:grpSpPr>
            <a:xfrm>
              <a:off x="8564566" y="502970"/>
              <a:ext cx="579439" cy="579439"/>
              <a:chOff x="1785966" y="4166970"/>
              <a:chExt cx="579439" cy="579439"/>
            </a:xfrm>
          </p:grpSpPr>
          <p:sp>
            <p:nvSpPr>
              <p:cNvPr id="460" name="Google Shape;460;p29"/>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29"/>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2" name="Google Shape;462;p29"/>
            <p:cNvSpPr/>
            <p:nvPr/>
          </p:nvSpPr>
          <p:spPr>
            <a:xfrm>
              <a:off x="7999599" y="-50349"/>
              <a:ext cx="339360" cy="339360"/>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p29"/>
            <p:cNvSpPr/>
            <p:nvPr/>
          </p:nvSpPr>
          <p:spPr>
            <a:xfrm>
              <a:off x="9040502" y="1823128"/>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64" name="Google Shape;464;p29"/>
            <p:cNvGrpSpPr/>
            <p:nvPr/>
          </p:nvGrpSpPr>
          <p:grpSpPr>
            <a:xfrm>
              <a:off x="-120162" y="3217149"/>
              <a:ext cx="224337" cy="112456"/>
              <a:chOff x="3585563" y="2029124"/>
              <a:chExt cx="224337" cy="112456"/>
            </a:xfrm>
          </p:grpSpPr>
          <p:sp>
            <p:nvSpPr>
              <p:cNvPr id="465" name="Google Shape;465;p29"/>
              <p:cNvSpPr/>
              <p:nvPr/>
            </p:nvSpPr>
            <p:spPr>
              <a:xfrm>
                <a:off x="3753651" y="2029124"/>
                <a:ext cx="56250" cy="112456"/>
              </a:xfrm>
              <a:custGeom>
                <a:rect b="b" l="l" r="r" t="t"/>
                <a:pathLst>
                  <a:path extrusionOk="0" h="2549" w="1275">
                    <a:moveTo>
                      <a:pt x="0" y="0"/>
                    </a:moveTo>
                    <a:lnTo>
                      <a:pt x="0" y="1274"/>
                    </a:lnTo>
                    <a:lnTo>
                      <a:pt x="0" y="2548"/>
                    </a:lnTo>
                    <a:lnTo>
                      <a:pt x="1274" y="2548"/>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p29"/>
              <p:cNvSpPr/>
              <p:nvPr/>
            </p:nvSpPr>
            <p:spPr>
              <a:xfrm>
                <a:off x="3585563" y="2029124"/>
                <a:ext cx="56250" cy="112456"/>
              </a:xfrm>
              <a:custGeom>
                <a:rect b="b" l="l" r="r" t="t"/>
                <a:pathLst>
                  <a:path extrusionOk="0" h="2549" w="1275">
                    <a:moveTo>
                      <a:pt x="0" y="0"/>
                    </a:moveTo>
                    <a:lnTo>
                      <a:pt x="0" y="1274"/>
                    </a:lnTo>
                    <a:lnTo>
                      <a:pt x="0" y="2548"/>
                    </a:lnTo>
                    <a:lnTo>
                      <a:pt x="1274" y="2548"/>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BLANK_1_1_1_2_1">
    <p:spTree>
      <p:nvGrpSpPr>
        <p:cNvPr id="467" name="Shape 467"/>
        <p:cNvGrpSpPr/>
        <p:nvPr/>
      </p:nvGrpSpPr>
      <p:grpSpPr>
        <a:xfrm>
          <a:off x="0" y="0"/>
          <a:ext cx="0" cy="0"/>
          <a:chOff x="0" y="0"/>
          <a:chExt cx="0" cy="0"/>
        </a:xfrm>
      </p:grpSpPr>
      <p:pic>
        <p:nvPicPr>
          <p:cNvPr id="468" name="Google Shape;468;p30"/>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469" name="Google Shape;469;p3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470" name="Google Shape;470;p30"/>
          <p:cNvSpPr txBox="1"/>
          <p:nvPr>
            <p:ph idx="1" type="subTitle"/>
          </p:nvPr>
        </p:nvSpPr>
        <p:spPr>
          <a:xfrm>
            <a:off x="715075" y="3785108"/>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latin typeface="Audiowide"/>
                <a:ea typeface="Audiowide"/>
                <a:cs typeface="Audiowide"/>
                <a:sym typeface="Audiowide"/>
              </a:defRPr>
            </a:lvl1pPr>
            <a:lvl2pPr lvl="1"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71" name="Google Shape;471;p30"/>
          <p:cNvSpPr txBox="1"/>
          <p:nvPr>
            <p:ph idx="2" type="subTitle"/>
          </p:nvPr>
        </p:nvSpPr>
        <p:spPr>
          <a:xfrm>
            <a:off x="3350250" y="3785105"/>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lt1"/>
              </a:buClr>
              <a:buSzPts val="2400"/>
              <a:buFont typeface="Raleway"/>
              <a:buNone/>
              <a:defRPr sz="1800">
                <a:solidFill>
                  <a:schemeClr val="lt1"/>
                </a:solidFill>
                <a:latin typeface="Audiowide"/>
                <a:ea typeface="Audiowide"/>
                <a:cs typeface="Audiowide"/>
                <a:sym typeface="Audiowide"/>
              </a:defRPr>
            </a:lvl1pPr>
            <a:lvl2pPr lvl="1"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2pPr>
            <a:lvl3pPr lvl="2"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3pPr>
            <a:lvl4pPr lvl="3"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4pPr>
            <a:lvl5pPr lvl="4"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5pPr>
            <a:lvl6pPr lvl="5"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6pPr>
            <a:lvl7pPr lvl="6"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7pPr>
            <a:lvl8pPr lvl="7"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8pPr>
            <a:lvl9pPr lvl="8"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9pPr>
          </a:lstStyle>
          <a:p/>
        </p:txBody>
      </p:sp>
      <p:sp>
        <p:nvSpPr>
          <p:cNvPr id="472" name="Google Shape;472;p30"/>
          <p:cNvSpPr txBox="1"/>
          <p:nvPr>
            <p:ph idx="3" type="subTitle"/>
          </p:nvPr>
        </p:nvSpPr>
        <p:spPr>
          <a:xfrm>
            <a:off x="5985425" y="3785101"/>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lt1"/>
              </a:buClr>
              <a:buSzPts val="2400"/>
              <a:buFont typeface="Raleway"/>
              <a:buNone/>
              <a:defRPr sz="1800">
                <a:solidFill>
                  <a:schemeClr val="lt1"/>
                </a:solidFill>
                <a:latin typeface="Audiowide"/>
                <a:ea typeface="Audiowide"/>
                <a:cs typeface="Audiowide"/>
                <a:sym typeface="Audiowide"/>
              </a:defRPr>
            </a:lvl1pPr>
            <a:lvl2pPr lvl="1"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2pPr>
            <a:lvl3pPr lvl="2"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3pPr>
            <a:lvl4pPr lvl="3"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4pPr>
            <a:lvl5pPr lvl="4"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5pPr>
            <a:lvl6pPr lvl="5"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6pPr>
            <a:lvl7pPr lvl="6"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7pPr>
            <a:lvl8pPr lvl="7"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8pPr>
            <a:lvl9pPr lvl="8"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9pPr>
          </a:lstStyle>
          <a:p/>
        </p:txBody>
      </p:sp>
      <p:sp>
        <p:nvSpPr>
          <p:cNvPr id="473" name="Google Shape;473;p30"/>
          <p:cNvSpPr txBox="1"/>
          <p:nvPr>
            <p:ph idx="4" type="subTitle"/>
          </p:nvPr>
        </p:nvSpPr>
        <p:spPr>
          <a:xfrm>
            <a:off x="715075"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4" name="Google Shape;474;p30"/>
          <p:cNvSpPr txBox="1"/>
          <p:nvPr>
            <p:ph idx="5" type="subTitle"/>
          </p:nvPr>
        </p:nvSpPr>
        <p:spPr>
          <a:xfrm>
            <a:off x="3350250"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5" name="Google Shape;475;p30"/>
          <p:cNvSpPr txBox="1"/>
          <p:nvPr>
            <p:ph idx="6" type="subTitle"/>
          </p:nvPr>
        </p:nvSpPr>
        <p:spPr>
          <a:xfrm>
            <a:off x="5985425"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grpSp>
        <p:nvGrpSpPr>
          <p:cNvPr id="476" name="Google Shape;476;p30"/>
          <p:cNvGrpSpPr/>
          <p:nvPr/>
        </p:nvGrpSpPr>
        <p:grpSpPr>
          <a:xfrm>
            <a:off x="201817" y="-200679"/>
            <a:ext cx="8595353" cy="5193018"/>
            <a:chOff x="201817" y="-200679"/>
            <a:chExt cx="8595353" cy="5193018"/>
          </a:xfrm>
        </p:grpSpPr>
        <p:grpSp>
          <p:nvGrpSpPr>
            <p:cNvPr id="477" name="Google Shape;477;p30"/>
            <p:cNvGrpSpPr/>
            <p:nvPr/>
          </p:nvGrpSpPr>
          <p:grpSpPr>
            <a:xfrm flipH="1">
              <a:off x="8437167" y="4920072"/>
              <a:ext cx="360003" cy="72268"/>
              <a:chOff x="1651496" y="2388946"/>
              <a:chExt cx="285264" cy="57265"/>
            </a:xfrm>
          </p:grpSpPr>
          <p:sp>
            <p:nvSpPr>
              <p:cNvPr id="478" name="Google Shape;478;p30"/>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 name="Google Shape;479;p30"/>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80" name="Google Shape;480;p30"/>
            <p:cNvGrpSpPr/>
            <p:nvPr/>
          </p:nvGrpSpPr>
          <p:grpSpPr>
            <a:xfrm flipH="1" rot="-2700000">
              <a:off x="8525719" y="4646370"/>
              <a:ext cx="182912" cy="182969"/>
              <a:chOff x="3052932" y="2641078"/>
              <a:chExt cx="616189" cy="616674"/>
            </a:xfrm>
          </p:grpSpPr>
          <p:sp>
            <p:nvSpPr>
              <p:cNvPr id="481" name="Google Shape;481;p3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 name="Google Shape;482;p3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3" name="Google Shape;483;p3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p3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85" name="Google Shape;485;p30"/>
            <p:cNvGrpSpPr/>
            <p:nvPr/>
          </p:nvGrpSpPr>
          <p:grpSpPr>
            <a:xfrm flipH="1">
              <a:off x="229632" y="77421"/>
              <a:ext cx="503917" cy="503917"/>
              <a:chOff x="320471" y="3391693"/>
              <a:chExt cx="615660" cy="615660"/>
            </a:xfrm>
          </p:grpSpPr>
          <p:sp>
            <p:nvSpPr>
              <p:cNvPr id="486" name="Google Shape;486;p30"/>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30"/>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30"/>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30"/>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30"/>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1" name="Google Shape;491;p30"/>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2" name="Google Shape;492;p30"/>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3" name="Google Shape;493;p30"/>
            <p:cNvGrpSpPr/>
            <p:nvPr/>
          </p:nvGrpSpPr>
          <p:grpSpPr>
            <a:xfrm flipH="1" rot="-2700000">
              <a:off x="267544" y="905645"/>
              <a:ext cx="182912" cy="182969"/>
              <a:chOff x="3052932" y="2641078"/>
              <a:chExt cx="616189" cy="616674"/>
            </a:xfrm>
          </p:grpSpPr>
          <p:sp>
            <p:nvSpPr>
              <p:cNvPr id="494" name="Google Shape;494;p3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5" name="Google Shape;495;p3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 name="Google Shape;496;p3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7" name="Google Shape;497;p3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8" name="Google Shape;498;p30"/>
            <p:cNvGrpSpPr/>
            <p:nvPr/>
          </p:nvGrpSpPr>
          <p:grpSpPr>
            <a:xfrm flipH="1" rot="-2700000">
              <a:off x="1074044" y="279920"/>
              <a:ext cx="182912" cy="182969"/>
              <a:chOff x="3052932" y="2641078"/>
              <a:chExt cx="616189" cy="616674"/>
            </a:xfrm>
          </p:grpSpPr>
          <p:sp>
            <p:nvSpPr>
              <p:cNvPr id="499" name="Google Shape;499;p3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p3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 name="Google Shape;501;p3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3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03" name="Google Shape;503;p30"/>
            <p:cNvGrpSpPr/>
            <p:nvPr/>
          </p:nvGrpSpPr>
          <p:grpSpPr>
            <a:xfrm flipH="1">
              <a:off x="8252882" y="-200679"/>
              <a:ext cx="503917" cy="503917"/>
              <a:chOff x="320471" y="3391693"/>
              <a:chExt cx="615660" cy="615660"/>
            </a:xfrm>
          </p:grpSpPr>
          <p:sp>
            <p:nvSpPr>
              <p:cNvPr id="504" name="Google Shape;504;p30"/>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5" name="Google Shape;505;p30"/>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6" name="Google Shape;506;p30"/>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 name="Google Shape;507;p30"/>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p30"/>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9" name="Google Shape;509;p30"/>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0" name="Google Shape;510;p30"/>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11" name="Google Shape;511;p30"/>
            <p:cNvGrpSpPr/>
            <p:nvPr/>
          </p:nvGrpSpPr>
          <p:grpSpPr>
            <a:xfrm flipH="1" rot="-2700000">
              <a:off x="239719" y="4305470"/>
              <a:ext cx="182912" cy="182969"/>
              <a:chOff x="3052932" y="2641078"/>
              <a:chExt cx="616189" cy="616674"/>
            </a:xfrm>
          </p:grpSpPr>
          <p:sp>
            <p:nvSpPr>
              <p:cNvPr id="512" name="Google Shape;512;p3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3" name="Google Shape;513;p3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4" name="Google Shape;514;p3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5" name="Google Shape;515;p3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BLANK_1_1_1_1">
    <p:spTree>
      <p:nvGrpSpPr>
        <p:cNvPr id="516" name="Shape 516"/>
        <p:cNvGrpSpPr/>
        <p:nvPr/>
      </p:nvGrpSpPr>
      <p:grpSpPr>
        <a:xfrm>
          <a:off x="0" y="0"/>
          <a:ext cx="0" cy="0"/>
          <a:chOff x="0" y="0"/>
          <a:chExt cx="0" cy="0"/>
        </a:xfrm>
      </p:grpSpPr>
      <p:pic>
        <p:nvPicPr>
          <p:cNvPr id="517" name="Google Shape;517;p31"/>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18" name="Google Shape;518;p31"/>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
        <p:nvSpPr>
          <p:cNvPr id="519" name="Google Shape;519;p31"/>
          <p:cNvSpPr txBox="1"/>
          <p:nvPr>
            <p:ph idx="1" type="subTitle"/>
          </p:nvPr>
        </p:nvSpPr>
        <p:spPr>
          <a:xfrm>
            <a:off x="720000" y="1142775"/>
            <a:ext cx="3114300" cy="642600"/>
          </a:xfrm>
          <a:prstGeom prst="rect">
            <a:avLst/>
          </a:prstGeom>
          <a:ln>
            <a:noFill/>
          </a:ln>
        </p:spPr>
        <p:txBody>
          <a:bodyPr anchorCtr="0" anchor="b" bIns="91425" lIns="91425" spcFirstLastPara="1" rIns="91425" wrap="square" tIns="91425">
            <a:noAutofit/>
          </a:bodyPr>
          <a:lstStyle>
            <a:lvl1pPr lvl="0" rtl="0" algn="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20" name="Google Shape;520;p31"/>
          <p:cNvSpPr txBox="1"/>
          <p:nvPr>
            <p:ph idx="2" type="subTitle"/>
          </p:nvPr>
        </p:nvSpPr>
        <p:spPr>
          <a:xfrm>
            <a:off x="720000" y="1709175"/>
            <a:ext cx="3114300" cy="10278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21" name="Google Shape;521;p31"/>
          <p:cNvSpPr txBox="1"/>
          <p:nvPr>
            <p:ph idx="3" type="subTitle"/>
          </p:nvPr>
        </p:nvSpPr>
        <p:spPr>
          <a:xfrm>
            <a:off x="5309700" y="1709175"/>
            <a:ext cx="3114300" cy="10278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22" name="Google Shape;522;p31"/>
          <p:cNvSpPr txBox="1"/>
          <p:nvPr>
            <p:ph idx="4" type="subTitle"/>
          </p:nvPr>
        </p:nvSpPr>
        <p:spPr>
          <a:xfrm>
            <a:off x="720000" y="3504500"/>
            <a:ext cx="3114300" cy="10278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23" name="Google Shape;523;p31"/>
          <p:cNvSpPr txBox="1"/>
          <p:nvPr>
            <p:ph idx="5" type="subTitle"/>
          </p:nvPr>
        </p:nvSpPr>
        <p:spPr>
          <a:xfrm>
            <a:off x="5309700" y="3504500"/>
            <a:ext cx="3114300" cy="10278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24" name="Google Shape;524;p31"/>
          <p:cNvSpPr txBox="1"/>
          <p:nvPr>
            <p:ph idx="6" type="subTitle"/>
          </p:nvPr>
        </p:nvSpPr>
        <p:spPr>
          <a:xfrm>
            <a:off x="720000" y="2938225"/>
            <a:ext cx="3114300" cy="642600"/>
          </a:xfrm>
          <a:prstGeom prst="rect">
            <a:avLst/>
          </a:prstGeom>
          <a:ln>
            <a:noFill/>
          </a:ln>
        </p:spPr>
        <p:txBody>
          <a:bodyPr anchorCtr="0" anchor="b" bIns="91425" lIns="91425" spcFirstLastPara="1" rIns="91425" wrap="square" tIns="91425">
            <a:noAutofit/>
          </a:bodyPr>
          <a:lstStyle>
            <a:lvl1pPr lvl="0" rtl="0" algn="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25" name="Google Shape;525;p31"/>
          <p:cNvSpPr txBox="1"/>
          <p:nvPr>
            <p:ph idx="7" type="subTitle"/>
          </p:nvPr>
        </p:nvSpPr>
        <p:spPr>
          <a:xfrm>
            <a:off x="5309700" y="1142775"/>
            <a:ext cx="3114300" cy="6426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26" name="Google Shape;526;p31"/>
          <p:cNvSpPr txBox="1"/>
          <p:nvPr>
            <p:ph idx="8" type="subTitle"/>
          </p:nvPr>
        </p:nvSpPr>
        <p:spPr>
          <a:xfrm>
            <a:off x="5309700" y="2938225"/>
            <a:ext cx="3114300" cy="6426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527" name="Google Shape;527;p31"/>
          <p:cNvGrpSpPr/>
          <p:nvPr/>
        </p:nvGrpSpPr>
        <p:grpSpPr>
          <a:xfrm>
            <a:off x="-433710" y="2094186"/>
            <a:ext cx="9850940" cy="3160793"/>
            <a:chOff x="-433710" y="2094186"/>
            <a:chExt cx="9850940" cy="3160793"/>
          </a:xfrm>
        </p:grpSpPr>
        <p:grpSp>
          <p:nvGrpSpPr>
            <p:cNvPr id="528" name="Google Shape;528;p31"/>
            <p:cNvGrpSpPr/>
            <p:nvPr/>
          </p:nvGrpSpPr>
          <p:grpSpPr>
            <a:xfrm flipH="1">
              <a:off x="41255" y="2607591"/>
              <a:ext cx="590810" cy="808075"/>
              <a:chOff x="3039785" y="4130220"/>
              <a:chExt cx="476998" cy="652410"/>
            </a:xfrm>
          </p:grpSpPr>
          <p:sp>
            <p:nvSpPr>
              <p:cNvPr id="529" name="Google Shape;529;p31"/>
              <p:cNvSpPr/>
              <p:nvPr/>
            </p:nvSpPr>
            <p:spPr>
              <a:xfrm>
                <a:off x="3348652" y="4698542"/>
                <a:ext cx="42088" cy="42088"/>
              </a:xfrm>
              <a:custGeom>
                <a:rect b="b" l="l" r="r" t="t"/>
                <a:pathLst>
                  <a:path extrusionOk="0" h="954" w="954">
                    <a:moveTo>
                      <a:pt x="1" y="1"/>
                    </a:moveTo>
                    <a:lnTo>
                      <a:pt x="1"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0" name="Google Shape;530;p31"/>
              <p:cNvSpPr/>
              <p:nvPr/>
            </p:nvSpPr>
            <p:spPr>
              <a:xfrm>
                <a:off x="3062374" y="4656542"/>
                <a:ext cx="42088" cy="84088"/>
              </a:xfrm>
              <a:custGeom>
                <a:rect b="b" l="l" r="r" t="t"/>
                <a:pathLst>
                  <a:path extrusionOk="0" h="1906" w="954">
                    <a:moveTo>
                      <a:pt x="1" y="0"/>
                    </a:moveTo>
                    <a:lnTo>
                      <a:pt x="1"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1" name="Google Shape;531;p31"/>
              <p:cNvSpPr/>
              <p:nvPr/>
            </p:nvSpPr>
            <p:spPr>
              <a:xfrm>
                <a:off x="3104418" y="4614498"/>
                <a:ext cx="42044" cy="42088"/>
              </a:xfrm>
              <a:custGeom>
                <a:rect b="b" l="l" r="r" t="t"/>
                <a:pathLst>
                  <a:path extrusionOk="0" h="954" w="953">
                    <a:moveTo>
                      <a:pt x="0" y="1"/>
                    </a:moveTo>
                    <a:lnTo>
                      <a:pt x="0"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2" name="Google Shape;532;p31"/>
              <p:cNvSpPr/>
              <p:nvPr/>
            </p:nvSpPr>
            <p:spPr>
              <a:xfrm>
                <a:off x="3188991" y="4656542"/>
                <a:ext cx="42044" cy="84088"/>
              </a:xfrm>
              <a:custGeom>
                <a:rect b="b" l="l" r="r" t="t"/>
                <a:pathLst>
                  <a:path extrusionOk="0" h="1906" w="953">
                    <a:moveTo>
                      <a:pt x="0" y="0"/>
                    </a:moveTo>
                    <a:lnTo>
                      <a:pt x="0"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31"/>
              <p:cNvSpPr/>
              <p:nvPr/>
            </p:nvSpPr>
            <p:spPr>
              <a:xfrm>
                <a:off x="3334490" y="4361837"/>
                <a:ext cx="126088" cy="126132"/>
              </a:xfrm>
              <a:custGeom>
                <a:rect b="b" l="l" r="r" t="t"/>
                <a:pathLst>
                  <a:path extrusionOk="0" h="2859" w="2858">
                    <a:moveTo>
                      <a:pt x="953" y="1"/>
                    </a:moveTo>
                    <a:lnTo>
                      <a:pt x="953" y="953"/>
                    </a:lnTo>
                    <a:lnTo>
                      <a:pt x="0" y="953"/>
                    </a:lnTo>
                    <a:lnTo>
                      <a:pt x="0" y="2858"/>
                    </a:lnTo>
                    <a:lnTo>
                      <a:pt x="953" y="2858"/>
                    </a:lnTo>
                    <a:lnTo>
                      <a:pt x="953" y="1906"/>
                    </a:lnTo>
                    <a:lnTo>
                      <a:pt x="1917" y="1906"/>
                    </a:lnTo>
                    <a:lnTo>
                      <a:pt x="1917" y="953"/>
                    </a:lnTo>
                    <a:lnTo>
                      <a:pt x="2858" y="953"/>
                    </a:lnTo>
                    <a:lnTo>
                      <a:pt x="285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p31"/>
              <p:cNvSpPr/>
              <p:nvPr/>
            </p:nvSpPr>
            <p:spPr>
              <a:xfrm>
                <a:off x="3390696" y="4740586"/>
                <a:ext cx="84088" cy="42044"/>
              </a:xfrm>
              <a:custGeom>
                <a:rect b="b" l="l" r="r" t="t"/>
                <a:pathLst>
                  <a:path extrusionOk="0" h="953" w="1906">
                    <a:moveTo>
                      <a:pt x="0" y="0"/>
                    </a:moveTo>
                    <a:lnTo>
                      <a:pt x="0" y="953"/>
                    </a:lnTo>
                    <a:lnTo>
                      <a:pt x="1905" y="953"/>
                    </a:lnTo>
                    <a:lnTo>
                      <a:pt x="190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5" name="Google Shape;535;p31"/>
              <p:cNvSpPr/>
              <p:nvPr/>
            </p:nvSpPr>
            <p:spPr>
              <a:xfrm>
                <a:off x="3039785" y="4130220"/>
                <a:ext cx="476998" cy="610410"/>
              </a:xfrm>
              <a:custGeom>
                <a:rect b="b" l="l" r="r" t="t"/>
                <a:pathLst>
                  <a:path extrusionOk="0" h="13836" w="10812">
                    <a:moveTo>
                      <a:pt x="4775" y="7632"/>
                    </a:moveTo>
                    <a:lnTo>
                      <a:pt x="4775" y="9537"/>
                    </a:lnTo>
                    <a:lnTo>
                      <a:pt x="3823" y="9537"/>
                    </a:lnTo>
                    <a:lnTo>
                      <a:pt x="3823" y="7632"/>
                    </a:lnTo>
                    <a:close/>
                    <a:moveTo>
                      <a:pt x="1918" y="0"/>
                    </a:moveTo>
                    <a:lnTo>
                      <a:pt x="1918" y="1905"/>
                    </a:lnTo>
                    <a:lnTo>
                      <a:pt x="2870" y="1905"/>
                    </a:lnTo>
                    <a:lnTo>
                      <a:pt x="2870" y="4775"/>
                    </a:lnTo>
                    <a:lnTo>
                      <a:pt x="1918" y="4775"/>
                    </a:lnTo>
                    <a:lnTo>
                      <a:pt x="1918" y="1905"/>
                    </a:lnTo>
                    <a:lnTo>
                      <a:pt x="1" y="1905"/>
                    </a:lnTo>
                    <a:lnTo>
                      <a:pt x="1" y="3822"/>
                    </a:lnTo>
                    <a:lnTo>
                      <a:pt x="953" y="3822"/>
                    </a:lnTo>
                    <a:lnTo>
                      <a:pt x="953" y="9537"/>
                    </a:lnTo>
                    <a:lnTo>
                      <a:pt x="2418" y="9537"/>
                    </a:lnTo>
                    <a:lnTo>
                      <a:pt x="2418" y="10978"/>
                    </a:lnTo>
                    <a:lnTo>
                      <a:pt x="4335" y="10978"/>
                    </a:lnTo>
                    <a:lnTo>
                      <a:pt x="4335" y="11930"/>
                    </a:lnTo>
                    <a:lnTo>
                      <a:pt x="5287" y="11930"/>
                    </a:lnTo>
                    <a:lnTo>
                      <a:pt x="5287" y="10978"/>
                    </a:lnTo>
                    <a:lnTo>
                      <a:pt x="7954" y="10978"/>
                    </a:lnTo>
                    <a:lnTo>
                      <a:pt x="7954" y="11930"/>
                    </a:lnTo>
                    <a:lnTo>
                      <a:pt x="8907" y="11930"/>
                    </a:lnTo>
                    <a:lnTo>
                      <a:pt x="8907" y="12883"/>
                    </a:lnTo>
                    <a:lnTo>
                      <a:pt x="9859" y="12883"/>
                    </a:lnTo>
                    <a:lnTo>
                      <a:pt x="9859" y="13835"/>
                    </a:lnTo>
                    <a:lnTo>
                      <a:pt x="10812" y="13835"/>
                    </a:lnTo>
                    <a:lnTo>
                      <a:pt x="10812" y="11930"/>
                    </a:lnTo>
                    <a:lnTo>
                      <a:pt x="9859" y="11930"/>
                    </a:lnTo>
                    <a:lnTo>
                      <a:pt x="9859" y="10013"/>
                    </a:lnTo>
                    <a:lnTo>
                      <a:pt x="9038" y="10013"/>
                    </a:lnTo>
                    <a:lnTo>
                      <a:pt x="9038" y="8108"/>
                    </a:lnTo>
                    <a:lnTo>
                      <a:pt x="5728" y="8108"/>
                    </a:lnTo>
                    <a:lnTo>
                      <a:pt x="5728" y="3822"/>
                    </a:lnTo>
                    <a:lnTo>
                      <a:pt x="6680" y="3822"/>
                    </a:lnTo>
                    <a:lnTo>
                      <a:pt x="6680" y="1905"/>
                    </a:lnTo>
                    <a:lnTo>
                      <a:pt x="4775" y="1905"/>
                    </a:lnTo>
                    <a:lnTo>
                      <a:pt x="4775" y="4775"/>
                    </a:lnTo>
                    <a:lnTo>
                      <a:pt x="3823" y="4775"/>
                    </a:lnTo>
                    <a:lnTo>
                      <a:pt x="382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36" name="Google Shape;536;p31"/>
            <p:cNvGrpSpPr/>
            <p:nvPr/>
          </p:nvGrpSpPr>
          <p:grpSpPr>
            <a:xfrm flipH="1">
              <a:off x="366631" y="3623118"/>
              <a:ext cx="350074" cy="116600"/>
              <a:chOff x="5661878" y="3821883"/>
              <a:chExt cx="678174" cy="225882"/>
            </a:xfrm>
          </p:grpSpPr>
          <p:sp>
            <p:nvSpPr>
              <p:cNvPr id="537" name="Google Shape;537;p31"/>
              <p:cNvSpPr/>
              <p:nvPr/>
            </p:nvSpPr>
            <p:spPr>
              <a:xfrm>
                <a:off x="5774819"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31"/>
              <p:cNvSpPr/>
              <p:nvPr/>
            </p:nvSpPr>
            <p:spPr>
              <a:xfrm>
                <a:off x="5661878"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9" name="Google Shape;539;p31"/>
              <p:cNvSpPr/>
              <p:nvPr/>
            </p:nvSpPr>
            <p:spPr>
              <a:xfrm>
                <a:off x="6227067"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40" name="Google Shape;540;p31"/>
            <p:cNvSpPr/>
            <p:nvPr/>
          </p:nvSpPr>
          <p:spPr>
            <a:xfrm flipH="1">
              <a:off x="8572434" y="4775949"/>
              <a:ext cx="479029" cy="479029"/>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41" name="Google Shape;541;p31"/>
            <p:cNvGrpSpPr/>
            <p:nvPr/>
          </p:nvGrpSpPr>
          <p:grpSpPr>
            <a:xfrm flipH="1">
              <a:off x="8572451" y="4023874"/>
              <a:ext cx="844779" cy="367245"/>
              <a:chOff x="1624187" y="402335"/>
              <a:chExt cx="1210805" cy="526366"/>
            </a:xfrm>
          </p:grpSpPr>
          <p:sp>
            <p:nvSpPr>
              <p:cNvPr id="542" name="Google Shape;542;p31"/>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3" name="Google Shape;543;p31"/>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4" name="Google Shape;544;p31"/>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31"/>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46" name="Google Shape;546;p31"/>
            <p:cNvSpPr/>
            <p:nvPr/>
          </p:nvSpPr>
          <p:spPr>
            <a:xfrm flipH="1">
              <a:off x="-433710" y="2094186"/>
              <a:ext cx="800328" cy="228567"/>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7" name="Google Shape;547;p31"/>
            <p:cNvSpPr/>
            <p:nvPr/>
          </p:nvSpPr>
          <p:spPr>
            <a:xfrm flipH="1">
              <a:off x="8273768" y="4775940"/>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8" name="Google Shape;548;p31"/>
            <p:cNvSpPr/>
            <p:nvPr/>
          </p:nvSpPr>
          <p:spPr>
            <a:xfrm flipH="1">
              <a:off x="8692793" y="3906865"/>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549" name="Shape 549"/>
        <p:cNvGrpSpPr/>
        <p:nvPr/>
      </p:nvGrpSpPr>
      <p:grpSpPr>
        <a:xfrm>
          <a:off x="0" y="0"/>
          <a:ext cx="0" cy="0"/>
          <a:chOff x="0" y="0"/>
          <a:chExt cx="0" cy="0"/>
        </a:xfrm>
      </p:grpSpPr>
      <p:pic>
        <p:nvPicPr>
          <p:cNvPr id="550" name="Google Shape;550;p32"/>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51" name="Google Shape;551;p32"/>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552" name="Google Shape;552;p32"/>
          <p:cNvSpPr txBox="1"/>
          <p:nvPr>
            <p:ph idx="1" type="subTitle"/>
          </p:nvPr>
        </p:nvSpPr>
        <p:spPr>
          <a:xfrm>
            <a:off x="725143" y="1735313"/>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53" name="Google Shape;553;p32"/>
          <p:cNvSpPr txBox="1"/>
          <p:nvPr>
            <p:ph idx="2" type="subTitle"/>
          </p:nvPr>
        </p:nvSpPr>
        <p:spPr>
          <a:xfrm>
            <a:off x="3342142" y="1735325"/>
            <a:ext cx="24597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54" name="Google Shape;554;p32"/>
          <p:cNvSpPr txBox="1"/>
          <p:nvPr>
            <p:ph idx="3" type="subTitle"/>
          </p:nvPr>
        </p:nvSpPr>
        <p:spPr>
          <a:xfrm>
            <a:off x="5959741" y="1735325"/>
            <a:ext cx="24597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55" name="Google Shape;555;p32"/>
          <p:cNvSpPr txBox="1"/>
          <p:nvPr>
            <p:ph idx="4" type="subTitle"/>
          </p:nvPr>
        </p:nvSpPr>
        <p:spPr>
          <a:xfrm>
            <a:off x="725143" y="3436425"/>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56" name="Google Shape;556;p32"/>
          <p:cNvSpPr txBox="1"/>
          <p:nvPr>
            <p:ph idx="5" type="subTitle"/>
          </p:nvPr>
        </p:nvSpPr>
        <p:spPr>
          <a:xfrm>
            <a:off x="3342450" y="3436425"/>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57" name="Google Shape;557;p32"/>
          <p:cNvSpPr txBox="1"/>
          <p:nvPr>
            <p:ph idx="6" type="subTitle"/>
          </p:nvPr>
        </p:nvSpPr>
        <p:spPr>
          <a:xfrm>
            <a:off x="5962591" y="3436425"/>
            <a:ext cx="24540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58" name="Google Shape;558;p32"/>
          <p:cNvSpPr txBox="1"/>
          <p:nvPr>
            <p:ph idx="7" type="subTitle"/>
          </p:nvPr>
        </p:nvSpPr>
        <p:spPr>
          <a:xfrm>
            <a:off x="720000" y="12766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59" name="Google Shape;559;p32"/>
          <p:cNvSpPr txBox="1"/>
          <p:nvPr>
            <p:ph idx="8" type="subTitle"/>
          </p:nvPr>
        </p:nvSpPr>
        <p:spPr>
          <a:xfrm>
            <a:off x="3342450" y="12766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60" name="Google Shape;560;p32"/>
          <p:cNvSpPr txBox="1"/>
          <p:nvPr>
            <p:ph idx="9" type="subTitle"/>
          </p:nvPr>
        </p:nvSpPr>
        <p:spPr>
          <a:xfrm>
            <a:off x="5959741" y="1276675"/>
            <a:ext cx="24597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61" name="Google Shape;561;p32"/>
          <p:cNvSpPr txBox="1"/>
          <p:nvPr>
            <p:ph idx="13" type="subTitle"/>
          </p:nvPr>
        </p:nvSpPr>
        <p:spPr>
          <a:xfrm>
            <a:off x="720344"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62" name="Google Shape;562;p32"/>
          <p:cNvSpPr txBox="1"/>
          <p:nvPr>
            <p:ph idx="14" type="subTitle"/>
          </p:nvPr>
        </p:nvSpPr>
        <p:spPr>
          <a:xfrm>
            <a:off x="3342450"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63" name="Google Shape;563;p32"/>
          <p:cNvSpPr txBox="1"/>
          <p:nvPr>
            <p:ph idx="15" type="subTitle"/>
          </p:nvPr>
        </p:nvSpPr>
        <p:spPr>
          <a:xfrm>
            <a:off x="5960041"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564" name="Google Shape;564;p32"/>
          <p:cNvGrpSpPr/>
          <p:nvPr/>
        </p:nvGrpSpPr>
        <p:grpSpPr>
          <a:xfrm>
            <a:off x="354217" y="-200679"/>
            <a:ext cx="8666953" cy="5193041"/>
            <a:chOff x="354217" y="-200679"/>
            <a:chExt cx="8666953" cy="5193041"/>
          </a:xfrm>
        </p:grpSpPr>
        <p:grpSp>
          <p:nvGrpSpPr>
            <p:cNvPr id="565" name="Google Shape;565;p32"/>
            <p:cNvGrpSpPr/>
            <p:nvPr/>
          </p:nvGrpSpPr>
          <p:grpSpPr>
            <a:xfrm flipH="1">
              <a:off x="8373487" y="4200790"/>
              <a:ext cx="647682" cy="791550"/>
              <a:chOff x="1594761" y="1818992"/>
              <a:chExt cx="513219" cy="627218"/>
            </a:xfrm>
          </p:grpSpPr>
          <p:sp>
            <p:nvSpPr>
              <p:cNvPr id="566" name="Google Shape;566;p32"/>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7" name="Google Shape;567;p32"/>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8" name="Google Shape;568;p32"/>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9" name="Google Shape;569;p32"/>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0" name="Google Shape;570;p32"/>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1" name="Google Shape;571;p32"/>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2" name="Google Shape;572;p32"/>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3" name="Google Shape;573;p32"/>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32"/>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75" name="Google Shape;575;p32"/>
            <p:cNvGrpSpPr/>
            <p:nvPr/>
          </p:nvGrpSpPr>
          <p:grpSpPr>
            <a:xfrm flipH="1" rot="-2700000">
              <a:off x="7768769" y="4771520"/>
              <a:ext cx="182912" cy="182969"/>
              <a:chOff x="3052932" y="2641078"/>
              <a:chExt cx="616189" cy="616674"/>
            </a:xfrm>
          </p:grpSpPr>
          <p:sp>
            <p:nvSpPr>
              <p:cNvPr id="576" name="Google Shape;576;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7" name="Google Shape;577;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8" name="Google Shape;578;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9" name="Google Shape;579;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0" name="Google Shape;580;p32"/>
            <p:cNvGrpSpPr/>
            <p:nvPr/>
          </p:nvGrpSpPr>
          <p:grpSpPr>
            <a:xfrm flipH="1">
              <a:off x="382032" y="77421"/>
              <a:ext cx="503917" cy="503917"/>
              <a:chOff x="320471" y="3391693"/>
              <a:chExt cx="615660" cy="615660"/>
            </a:xfrm>
          </p:grpSpPr>
          <p:sp>
            <p:nvSpPr>
              <p:cNvPr id="581" name="Google Shape;581;p3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2" name="Google Shape;582;p3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3" name="Google Shape;583;p3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4" name="Google Shape;584;p3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5" name="Google Shape;585;p3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3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7" name="Google Shape;587;p3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8" name="Google Shape;588;p32"/>
            <p:cNvGrpSpPr/>
            <p:nvPr/>
          </p:nvGrpSpPr>
          <p:grpSpPr>
            <a:xfrm flipH="1" rot="-2700000">
              <a:off x="419944" y="905645"/>
              <a:ext cx="182912" cy="182969"/>
              <a:chOff x="3052932" y="2641078"/>
              <a:chExt cx="616189" cy="616674"/>
            </a:xfrm>
          </p:grpSpPr>
          <p:sp>
            <p:nvSpPr>
              <p:cNvPr id="589" name="Google Shape;589;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0" name="Google Shape;590;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2" name="Google Shape;592;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3" name="Google Shape;593;p32"/>
            <p:cNvGrpSpPr/>
            <p:nvPr/>
          </p:nvGrpSpPr>
          <p:grpSpPr>
            <a:xfrm flipH="1" rot="-2700000">
              <a:off x="1226444" y="279920"/>
              <a:ext cx="182912" cy="182969"/>
              <a:chOff x="3052932" y="2641078"/>
              <a:chExt cx="616189" cy="616674"/>
            </a:xfrm>
          </p:grpSpPr>
          <p:sp>
            <p:nvSpPr>
              <p:cNvPr id="594" name="Google Shape;594;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5" name="Google Shape;595;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6" name="Google Shape;596;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7" name="Google Shape;597;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8" name="Google Shape;598;p32"/>
            <p:cNvGrpSpPr/>
            <p:nvPr/>
          </p:nvGrpSpPr>
          <p:grpSpPr>
            <a:xfrm flipH="1">
              <a:off x="8405282" y="-200679"/>
              <a:ext cx="503917" cy="503917"/>
              <a:chOff x="320471" y="3391693"/>
              <a:chExt cx="615660" cy="615660"/>
            </a:xfrm>
          </p:grpSpPr>
          <p:sp>
            <p:nvSpPr>
              <p:cNvPr id="599" name="Google Shape;599;p3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0" name="Google Shape;600;p3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1" name="Google Shape;601;p3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2" name="Google Shape;602;p3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3" name="Google Shape;603;p3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4" name="Google Shape;604;p3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5" name="Google Shape;605;p3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06" name="Google Shape;606;p32"/>
            <p:cNvGrpSpPr/>
            <p:nvPr/>
          </p:nvGrpSpPr>
          <p:grpSpPr>
            <a:xfrm flipH="1" rot="-2700000">
              <a:off x="392119" y="4305470"/>
              <a:ext cx="182912" cy="182969"/>
              <a:chOff x="3052932" y="2641078"/>
              <a:chExt cx="616189" cy="616674"/>
            </a:xfrm>
          </p:grpSpPr>
          <p:sp>
            <p:nvSpPr>
              <p:cNvPr id="607" name="Google Shape;607;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8" name="Google Shape;608;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9" name="Google Shape;609;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0" name="Google Shape;610;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BLANK_1_1_1_1_1_1_2">
    <p:spTree>
      <p:nvGrpSpPr>
        <p:cNvPr id="611" name="Shape 611"/>
        <p:cNvGrpSpPr/>
        <p:nvPr/>
      </p:nvGrpSpPr>
      <p:grpSpPr>
        <a:xfrm>
          <a:off x="0" y="0"/>
          <a:ext cx="0" cy="0"/>
          <a:chOff x="0" y="0"/>
          <a:chExt cx="0" cy="0"/>
        </a:xfrm>
      </p:grpSpPr>
      <p:pic>
        <p:nvPicPr>
          <p:cNvPr id="612" name="Google Shape;612;p33"/>
          <p:cNvPicPr preferRelativeResize="0"/>
          <p:nvPr/>
        </p:nvPicPr>
        <p:blipFill rotWithShape="1">
          <a:blip r:embed="rId2">
            <a:alphaModFix amt="80000"/>
          </a:blip>
          <a:srcRect b="0" l="19" r="9" t="0"/>
          <a:stretch/>
        </p:blipFill>
        <p:spPr>
          <a:xfrm>
            <a:off x="-44325" y="-875"/>
            <a:ext cx="9144005" cy="5145242"/>
          </a:xfrm>
          <a:prstGeom prst="rect">
            <a:avLst/>
          </a:prstGeom>
          <a:noFill/>
          <a:ln>
            <a:noFill/>
          </a:ln>
          <a:effectLst>
            <a:outerShdw blurRad="57150" rotWithShape="0" algn="bl" dir="5400000" dist="19050">
              <a:schemeClr val="lt1">
                <a:alpha val="45000"/>
              </a:schemeClr>
            </a:outerShdw>
          </a:effectLst>
        </p:spPr>
      </p:pic>
      <p:sp>
        <p:nvSpPr>
          <p:cNvPr id="613" name="Google Shape;613;p33"/>
          <p:cNvSpPr txBox="1"/>
          <p:nvPr>
            <p:ph type="ctrTitle"/>
          </p:nvPr>
        </p:nvSpPr>
        <p:spPr>
          <a:xfrm>
            <a:off x="2382250" y="833975"/>
            <a:ext cx="4379400" cy="10563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5200"/>
              <a:buNone/>
              <a:defRPr sz="7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614" name="Google Shape;614;p33"/>
          <p:cNvSpPr txBox="1"/>
          <p:nvPr>
            <p:ph idx="1" type="subTitle"/>
          </p:nvPr>
        </p:nvSpPr>
        <p:spPr>
          <a:xfrm>
            <a:off x="2382350" y="2027175"/>
            <a:ext cx="4379400" cy="1170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800"/>
              <a:buNone/>
              <a:defRPr sz="1800"/>
            </a:lvl2pPr>
            <a:lvl3pPr lvl="2" rtl="0" algn="ctr">
              <a:lnSpc>
                <a:spcPct val="100000"/>
              </a:lnSpc>
              <a:spcBef>
                <a:spcPts val="0"/>
              </a:spcBef>
              <a:spcAft>
                <a:spcPts val="0"/>
              </a:spcAft>
              <a:buSzPts val="1800"/>
              <a:buNone/>
              <a:defRPr sz="1800"/>
            </a:lvl3pPr>
            <a:lvl4pPr lvl="3" rtl="0" algn="ctr">
              <a:lnSpc>
                <a:spcPct val="100000"/>
              </a:lnSpc>
              <a:spcBef>
                <a:spcPts val="0"/>
              </a:spcBef>
              <a:spcAft>
                <a:spcPts val="0"/>
              </a:spcAft>
              <a:buSzPts val="1800"/>
              <a:buNone/>
              <a:defRPr sz="1800"/>
            </a:lvl4pPr>
            <a:lvl5pPr lvl="4" rtl="0" algn="ctr">
              <a:lnSpc>
                <a:spcPct val="100000"/>
              </a:lnSpc>
              <a:spcBef>
                <a:spcPts val="0"/>
              </a:spcBef>
              <a:spcAft>
                <a:spcPts val="0"/>
              </a:spcAft>
              <a:buSzPts val="1800"/>
              <a:buNone/>
              <a:defRPr sz="1800"/>
            </a:lvl5pPr>
            <a:lvl6pPr lvl="5" rtl="0" algn="ctr">
              <a:lnSpc>
                <a:spcPct val="100000"/>
              </a:lnSpc>
              <a:spcBef>
                <a:spcPts val="0"/>
              </a:spcBef>
              <a:spcAft>
                <a:spcPts val="0"/>
              </a:spcAft>
              <a:buSzPts val="1800"/>
              <a:buNone/>
              <a:defRPr sz="1800"/>
            </a:lvl6pPr>
            <a:lvl7pPr lvl="6" rtl="0" algn="ctr">
              <a:lnSpc>
                <a:spcPct val="100000"/>
              </a:lnSpc>
              <a:spcBef>
                <a:spcPts val="0"/>
              </a:spcBef>
              <a:spcAft>
                <a:spcPts val="0"/>
              </a:spcAft>
              <a:buSzPts val="1800"/>
              <a:buNone/>
              <a:defRPr sz="1800"/>
            </a:lvl7pPr>
            <a:lvl8pPr lvl="7" rtl="0" algn="ctr">
              <a:lnSpc>
                <a:spcPct val="100000"/>
              </a:lnSpc>
              <a:spcBef>
                <a:spcPts val="0"/>
              </a:spcBef>
              <a:spcAft>
                <a:spcPts val="0"/>
              </a:spcAft>
              <a:buSzPts val="1800"/>
              <a:buNone/>
              <a:defRPr sz="1800"/>
            </a:lvl8pPr>
            <a:lvl9pPr lvl="8" rtl="0" algn="ctr">
              <a:lnSpc>
                <a:spcPct val="100000"/>
              </a:lnSpc>
              <a:spcBef>
                <a:spcPts val="0"/>
              </a:spcBef>
              <a:spcAft>
                <a:spcPts val="0"/>
              </a:spcAft>
              <a:buSzPts val="1800"/>
              <a:buNone/>
              <a:defRPr sz="1800"/>
            </a:lvl9pPr>
          </a:lstStyle>
          <a:p/>
        </p:txBody>
      </p:sp>
      <p:sp>
        <p:nvSpPr>
          <p:cNvPr id="615" name="Google Shape;615;p33"/>
          <p:cNvSpPr txBox="1"/>
          <p:nvPr/>
        </p:nvSpPr>
        <p:spPr>
          <a:xfrm>
            <a:off x="2769300" y="3197475"/>
            <a:ext cx="3605400" cy="7341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300"/>
              </a:spcBef>
              <a:spcAft>
                <a:spcPts val="0"/>
              </a:spcAft>
              <a:buNone/>
            </a:pPr>
            <a:r>
              <a:rPr lang="en-GB" sz="1000">
                <a:solidFill>
                  <a:schemeClr val="dk1"/>
                </a:solidFill>
                <a:latin typeface="Open Sans"/>
                <a:ea typeface="Open Sans"/>
                <a:cs typeface="Open Sans"/>
                <a:sym typeface="Open Sans"/>
              </a:rPr>
              <a:t>CREDITS: This presentation template was created by </a:t>
            </a:r>
            <a:r>
              <a:rPr b="1" lang="en-GB" sz="1000" u="sng">
                <a:solidFill>
                  <a:schemeClr val="dk1"/>
                </a:solidFill>
                <a:latin typeface="Open Sans"/>
                <a:ea typeface="Open Sans"/>
                <a:cs typeface="Open Sans"/>
                <a:sym typeface="Open Sans"/>
                <a:hlinkClick r:id="rId3">
                  <a:extLst>
                    <a:ext uri="{A12FA001-AC4F-418D-AE19-62706E023703}">
                      <ahyp:hlinkClr val="tx"/>
                    </a:ext>
                  </a:extLst>
                </a:hlinkClick>
              </a:rPr>
              <a:t>Slidesgo</a:t>
            </a:r>
            <a:r>
              <a:rPr lang="en-GB" sz="1000">
                <a:solidFill>
                  <a:schemeClr val="dk1"/>
                </a:solidFill>
                <a:latin typeface="Open Sans"/>
                <a:ea typeface="Open Sans"/>
                <a:cs typeface="Open Sans"/>
                <a:sym typeface="Open Sans"/>
              </a:rPr>
              <a:t>, and includes icons by </a:t>
            </a:r>
            <a:r>
              <a:rPr b="1" lang="en-GB" sz="1000" u="sng">
                <a:solidFill>
                  <a:schemeClr val="dk1"/>
                </a:solidFill>
                <a:latin typeface="Open Sans"/>
                <a:ea typeface="Open Sans"/>
                <a:cs typeface="Open Sans"/>
                <a:sym typeface="Open Sans"/>
                <a:hlinkClick r:id="rId4">
                  <a:extLst>
                    <a:ext uri="{A12FA001-AC4F-418D-AE19-62706E023703}">
                      <ahyp:hlinkClr val="tx"/>
                    </a:ext>
                  </a:extLst>
                </a:hlinkClick>
              </a:rPr>
              <a:t>Flaticon</a:t>
            </a:r>
            <a:r>
              <a:rPr lang="en-GB" sz="1000">
                <a:solidFill>
                  <a:schemeClr val="dk1"/>
                </a:solidFill>
                <a:latin typeface="Open Sans"/>
                <a:ea typeface="Open Sans"/>
                <a:cs typeface="Open Sans"/>
                <a:sym typeface="Open Sans"/>
              </a:rPr>
              <a:t>, and infographics &amp; images by </a:t>
            </a:r>
            <a:r>
              <a:rPr b="1" lang="en-GB" sz="1000" u="sng">
                <a:solidFill>
                  <a:schemeClr val="dk1"/>
                </a:solidFill>
                <a:latin typeface="Open Sans"/>
                <a:ea typeface="Open Sans"/>
                <a:cs typeface="Open Sans"/>
                <a:sym typeface="Open Sans"/>
                <a:hlinkClick r:id="rId5">
                  <a:extLst>
                    <a:ext uri="{A12FA001-AC4F-418D-AE19-62706E023703}">
                      <ahyp:hlinkClr val="tx"/>
                    </a:ext>
                  </a:extLst>
                </a:hlinkClick>
              </a:rPr>
              <a:t>Freepik</a:t>
            </a:r>
            <a:endParaRPr b="1" sz="1000" u="sng">
              <a:solidFill>
                <a:schemeClr val="dk1"/>
              </a:solidFill>
              <a:latin typeface="Open Sans"/>
              <a:ea typeface="Open Sans"/>
              <a:cs typeface="Open Sans"/>
              <a:sym typeface="Open Sans"/>
            </a:endParaRPr>
          </a:p>
        </p:txBody>
      </p:sp>
      <p:grpSp>
        <p:nvGrpSpPr>
          <p:cNvPr id="616" name="Google Shape;616;p33"/>
          <p:cNvGrpSpPr/>
          <p:nvPr/>
        </p:nvGrpSpPr>
        <p:grpSpPr>
          <a:xfrm>
            <a:off x="-544874" y="120146"/>
            <a:ext cx="9918584" cy="5227864"/>
            <a:chOff x="-544874" y="120146"/>
            <a:chExt cx="9918584" cy="5227864"/>
          </a:xfrm>
        </p:grpSpPr>
        <p:grpSp>
          <p:nvGrpSpPr>
            <p:cNvPr id="617" name="Google Shape;617;p33"/>
            <p:cNvGrpSpPr/>
            <p:nvPr/>
          </p:nvGrpSpPr>
          <p:grpSpPr>
            <a:xfrm flipH="1" rot="-2700000">
              <a:off x="8667329" y="4111995"/>
              <a:ext cx="182912" cy="182969"/>
              <a:chOff x="3052932" y="2641078"/>
              <a:chExt cx="616189" cy="616674"/>
            </a:xfrm>
          </p:grpSpPr>
          <p:sp>
            <p:nvSpPr>
              <p:cNvPr id="618" name="Google Shape;618;p3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9" name="Google Shape;619;p3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0" name="Google Shape;620;p3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1" name="Google Shape;621;p3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22" name="Google Shape;622;p33"/>
            <p:cNvSpPr/>
            <p:nvPr/>
          </p:nvSpPr>
          <p:spPr>
            <a:xfrm flipH="1">
              <a:off x="7653428" y="59365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23" name="Google Shape;623;p33"/>
            <p:cNvGrpSpPr/>
            <p:nvPr/>
          </p:nvGrpSpPr>
          <p:grpSpPr>
            <a:xfrm flipH="1">
              <a:off x="-544874" y="3356239"/>
              <a:ext cx="1090011" cy="316808"/>
              <a:chOff x="1689834" y="1191289"/>
              <a:chExt cx="1090011" cy="316808"/>
            </a:xfrm>
          </p:grpSpPr>
          <p:sp>
            <p:nvSpPr>
              <p:cNvPr id="624" name="Google Shape;624;p33"/>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5" name="Google Shape;625;p33"/>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6" name="Google Shape;626;p33"/>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7" name="Google Shape;627;p33"/>
            <p:cNvGrpSpPr/>
            <p:nvPr/>
          </p:nvGrpSpPr>
          <p:grpSpPr>
            <a:xfrm flipH="1">
              <a:off x="1090542" y="234538"/>
              <a:ext cx="978694" cy="425409"/>
              <a:chOff x="1624187" y="402335"/>
              <a:chExt cx="1210805" cy="526366"/>
            </a:xfrm>
          </p:grpSpPr>
          <p:sp>
            <p:nvSpPr>
              <p:cNvPr id="628" name="Google Shape;628;p33"/>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9" name="Google Shape;629;p33"/>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0" name="Google Shape;630;p33"/>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1" name="Google Shape;631;p33"/>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32" name="Google Shape;632;p33"/>
            <p:cNvGrpSpPr/>
            <p:nvPr/>
          </p:nvGrpSpPr>
          <p:grpSpPr>
            <a:xfrm flipH="1" rot="-2700000">
              <a:off x="1279079" y="4792145"/>
              <a:ext cx="182912" cy="182969"/>
              <a:chOff x="3052932" y="2641078"/>
              <a:chExt cx="616189" cy="616674"/>
            </a:xfrm>
          </p:grpSpPr>
          <p:sp>
            <p:nvSpPr>
              <p:cNvPr id="633" name="Google Shape;633;p3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4" name="Google Shape;634;p3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5" name="Google Shape;635;p3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6" name="Google Shape;636;p3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37" name="Google Shape;637;p33"/>
            <p:cNvGrpSpPr/>
            <p:nvPr/>
          </p:nvGrpSpPr>
          <p:grpSpPr>
            <a:xfrm flipH="1" rot="-5400000">
              <a:off x="8653000" y="1169573"/>
              <a:ext cx="616127" cy="825294"/>
              <a:chOff x="409235" y="4100794"/>
              <a:chExt cx="509028" cy="681836"/>
            </a:xfrm>
          </p:grpSpPr>
          <p:sp>
            <p:nvSpPr>
              <p:cNvPr id="638" name="Google Shape;638;p33"/>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9" name="Google Shape;639;p33"/>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0" name="Google Shape;640;p33"/>
            <p:cNvGrpSpPr/>
            <p:nvPr/>
          </p:nvGrpSpPr>
          <p:grpSpPr>
            <a:xfrm flipH="1">
              <a:off x="207345" y="491866"/>
              <a:ext cx="552091" cy="739519"/>
              <a:chOff x="409235" y="4100794"/>
              <a:chExt cx="509028" cy="681836"/>
            </a:xfrm>
          </p:grpSpPr>
          <p:sp>
            <p:nvSpPr>
              <p:cNvPr id="641" name="Google Shape;641;p33"/>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2" name="Google Shape;642;p33"/>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3" name="Google Shape;643;p33"/>
            <p:cNvGrpSpPr/>
            <p:nvPr/>
          </p:nvGrpSpPr>
          <p:grpSpPr>
            <a:xfrm>
              <a:off x="208786" y="3931759"/>
              <a:ext cx="694080" cy="949321"/>
              <a:chOff x="3039785" y="4130220"/>
              <a:chExt cx="476998" cy="652410"/>
            </a:xfrm>
          </p:grpSpPr>
          <p:sp>
            <p:nvSpPr>
              <p:cNvPr id="644" name="Google Shape;644;p33"/>
              <p:cNvSpPr/>
              <p:nvPr/>
            </p:nvSpPr>
            <p:spPr>
              <a:xfrm>
                <a:off x="3348652" y="4698542"/>
                <a:ext cx="42088" cy="42088"/>
              </a:xfrm>
              <a:custGeom>
                <a:rect b="b" l="l" r="r" t="t"/>
                <a:pathLst>
                  <a:path extrusionOk="0" h="954" w="954">
                    <a:moveTo>
                      <a:pt x="1" y="1"/>
                    </a:moveTo>
                    <a:lnTo>
                      <a:pt x="1"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5" name="Google Shape;645;p33"/>
              <p:cNvSpPr/>
              <p:nvPr/>
            </p:nvSpPr>
            <p:spPr>
              <a:xfrm>
                <a:off x="3062374" y="4656542"/>
                <a:ext cx="42088" cy="84088"/>
              </a:xfrm>
              <a:custGeom>
                <a:rect b="b" l="l" r="r" t="t"/>
                <a:pathLst>
                  <a:path extrusionOk="0" h="1906" w="954">
                    <a:moveTo>
                      <a:pt x="1" y="0"/>
                    </a:moveTo>
                    <a:lnTo>
                      <a:pt x="1"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6" name="Google Shape;646;p33"/>
              <p:cNvSpPr/>
              <p:nvPr/>
            </p:nvSpPr>
            <p:spPr>
              <a:xfrm>
                <a:off x="3104418" y="4614498"/>
                <a:ext cx="42044" cy="42088"/>
              </a:xfrm>
              <a:custGeom>
                <a:rect b="b" l="l" r="r" t="t"/>
                <a:pathLst>
                  <a:path extrusionOk="0" h="954" w="953">
                    <a:moveTo>
                      <a:pt x="0" y="1"/>
                    </a:moveTo>
                    <a:lnTo>
                      <a:pt x="0"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33"/>
              <p:cNvSpPr/>
              <p:nvPr/>
            </p:nvSpPr>
            <p:spPr>
              <a:xfrm>
                <a:off x="3188991" y="4656542"/>
                <a:ext cx="42044" cy="84088"/>
              </a:xfrm>
              <a:custGeom>
                <a:rect b="b" l="l" r="r" t="t"/>
                <a:pathLst>
                  <a:path extrusionOk="0" h="1906" w="953">
                    <a:moveTo>
                      <a:pt x="0" y="0"/>
                    </a:moveTo>
                    <a:lnTo>
                      <a:pt x="0"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8" name="Google Shape;648;p33"/>
              <p:cNvSpPr/>
              <p:nvPr/>
            </p:nvSpPr>
            <p:spPr>
              <a:xfrm>
                <a:off x="3334490" y="4361837"/>
                <a:ext cx="126088" cy="126132"/>
              </a:xfrm>
              <a:custGeom>
                <a:rect b="b" l="l" r="r" t="t"/>
                <a:pathLst>
                  <a:path extrusionOk="0" h="2859" w="2858">
                    <a:moveTo>
                      <a:pt x="953" y="1"/>
                    </a:moveTo>
                    <a:lnTo>
                      <a:pt x="953" y="953"/>
                    </a:lnTo>
                    <a:lnTo>
                      <a:pt x="0" y="953"/>
                    </a:lnTo>
                    <a:lnTo>
                      <a:pt x="0" y="2858"/>
                    </a:lnTo>
                    <a:lnTo>
                      <a:pt x="953" y="2858"/>
                    </a:lnTo>
                    <a:lnTo>
                      <a:pt x="953" y="1906"/>
                    </a:lnTo>
                    <a:lnTo>
                      <a:pt x="1917" y="1906"/>
                    </a:lnTo>
                    <a:lnTo>
                      <a:pt x="1917" y="953"/>
                    </a:lnTo>
                    <a:lnTo>
                      <a:pt x="2858" y="953"/>
                    </a:lnTo>
                    <a:lnTo>
                      <a:pt x="285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9" name="Google Shape;649;p33"/>
              <p:cNvSpPr/>
              <p:nvPr/>
            </p:nvSpPr>
            <p:spPr>
              <a:xfrm>
                <a:off x="3390696" y="4740586"/>
                <a:ext cx="84088" cy="42044"/>
              </a:xfrm>
              <a:custGeom>
                <a:rect b="b" l="l" r="r" t="t"/>
                <a:pathLst>
                  <a:path extrusionOk="0" h="953" w="1906">
                    <a:moveTo>
                      <a:pt x="0" y="0"/>
                    </a:moveTo>
                    <a:lnTo>
                      <a:pt x="0" y="953"/>
                    </a:lnTo>
                    <a:lnTo>
                      <a:pt x="1905" y="953"/>
                    </a:lnTo>
                    <a:lnTo>
                      <a:pt x="190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0" name="Google Shape;650;p33"/>
              <p:cNvSpPr/>
              <p:nvPr/>
            </p:nvSpPr>
            <p:spPr>
              <a:xfrm>
                <a:off x="3039785" y="4130220"/>
                <a:ext cx="476998" cy="610410"/>
              </a:xfrm>
              <a:custGeom>
                <a:rect b="b" l="l" r="r" t="t"/>
                <a:pathLst>
                  <a:path extrusionOk="0" h="13836" w="10812">
                    <a:moveTo>
                      <a:pt x="4775" y="7632"/>
                    </a:moveTo>
                    <a:lnTo>
                      <a:pt x="4775" y="9537"/>
                    </a:lnTo>
                    <a:lnTo>
                      <a:pt x="3823" y="9537"/>
                    </a:lnTo>
                    <a:lnTo>
                      <a:pt x="3823" y="7632"/>
                    </a:lnTo>
                    <a:close/>
                    <a:moveTo>
                      <a:pt x="1918" y="0"/>
                    </a:moveTo>
                    <a:lnTo>
                      <a:pt x="1918" y="1905"/>
                    </a:lnTo>
                    <a:lnTo>
                      <a:pt x="2870" y="1905"/>
                    </a:lnTo>
                    <a:lnTo>
                      <a:pt x="2870" y="4775"/>
                    </a:lnTo>
                    <a:lnTo>
                      <a:pt x="1918" y="4775"/>
                    </a:lnTo>
                    <a:lnTo>
                      <a:pt x="1918" y="1905"/>
                    </a:lnTo>
                    <a:lnTo>
                      <a:pt x="1" y="1905"/>
                    </a:lnTo>
                    <a:lnTo>
                      <a:pt x="1" y="3822"/>
                    </a:lnTo>
                    <a:lnTo>
                      <a:pt x="953" y="3822"/>
                    </a:lnTo>
                    <a:lnTo>
                      <a:pt x="953" y="9537"/>
                    </a:lnTo>
                    <a:lnTo>
                      <a:pt x="2418" y="9537"/>
                    </a:lnTo>
                    <a:lnTo>
                      <a:pt x="2418" y="10978"/>
                    </a:lnTo>
                    <a:lnTo>
                      <a:pt x="4335" y="10978"/>
                    </a:lnTo>
                    <a:lnTo>
                      <a:pt x="4335" y="11930"/>
                    </a:lnTo>
                    <a:lnTo>
                      <a:pt x="5287" y="11930"/>
                    </a:lnTo>
                    <a:lnTo>
                      <a:pt x="5287" y="10978"/>
                    </a:lnTo>
                    <a:lnTo>
                      <a:pt x="7954" y="10978"/>
                    </a:lnTo>
                    <a:lnTo>
                      <a:pt x="7954" y="11930"/>
                    </a:lnTo>
                    <a:lnTo>
                      <a:pt x="8907" y="11930"/>
                    </a:lnTo>
                    <a:lnTo>
                      <a:pt x="8907" y="12883"/>
                    </a:lnTo>
                    <a:lnTo>
                      <a:pt x="9859" y="12883"/>
                    </a:lnTo>
                    <a:lnTo>
                      <a:pt x="9859" y="13835"/>
                    </a:lnTo>
                    <a:lnTo>
                      <a:pt x="10812" y="13835"/>
                    </a:lnTo>
                    <a:lnTo>
                      <a:pt x="10812" y="11930"/>
                    </a:lnTo>
                    <a:lnTo>
                      <a:pt x="9859" y="11930"/>
                    </a:lnTo>
                    <a:lnTo>
                      <a:pt x="9859" y="10013"/>
                    </a:lnTo>
                    <a:lnTo>
                      <a:pt x="9038" y="10013"/>
                    </a:lnTo>
                    <a:lnTo>
                      <a:pt x="9038" y="8108"/>
                    </a:lnTo>
                    <a:lnTo>
                      <a:pt x="5728" y="8108"/>
                    </a:lnTo>
                    <a:lnTo>
                      <a:pt x="5728" y="3822"/>
                    </a:lnTo>
                    <a:lnTo>
                      <a:pt x="6680" y="3822"/>
                    </a:lnTo>
                    <a:lnTo>
                      <a:pt x="6680" y="1905"/>
                    </a:lnTo>
                    <a:lnTo>
                      <a:pt x="4775" y="1905"/>
                    </a:lnTo>
                    <a:lnTo>
                      <a:pt x="4775" y="4775"/>
                    </a:lnTo>
                    <a:lnTo>
                      <a:pt x="3823" y="4775"/>
                    </a:lnTo>
                    <a:lnTo>
                      <a:pt x="382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51" name="Google Shape;651;p33"/>
            <p:cNvGrpSpPr/>
            <p:nvPr/>
          </p:nvGrpSpPr>
          <p:grpSpPr>
            <a:xfrm>
              <a:off x="8716630" y="120146"/>
              <a:ext cx="258725" cy="258927"/>
              <a:chOff x="1673025" y="3369590"/>
              <a:chExt cx="677645" cy="678174"/>
            </a:xfrm>
          </p:grpSpPr>
          <p:sp>
            <p:nvSpPr>
              <p:cNvPr id="652" name="Google Shape;652;p33"/>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3" name="Google Shape;653;p33"/>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4" name="Google Shape;654;p33"/>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5" name="Google Shape;655;p33"/>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6" name="Google Shape;656;p33"/>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7" name="Google Shape;657;p33"/>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58" name="Google Shape;658;p33"/>
            <p:cNvGrpSpPr/>
            <p:nvPr/>
          </p:nvGrpSpPr>
          <p:grpSpPr>
            <a:xfrm flipH="1">
              <a:off x="8152858" y="4608491"/>
              <a:ext cx="552091" cy="739519"/>
              <a:chOff x="409235" y="4100794"/>
              <a:chExt cx="509028" cy="681836"/>
            </a:xfrm>
          </p:grpSpPr>
          <p:sp>
            <p:nvSpPr>
              <p:cNvPr id="659" name="Google Shape;659;p33"/>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0" name="Google Shape;660;p33"/>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661" name="Shape 661"/>
        <p:cNvGrpSpPr/>
        <p:nvPr/>
      </p:nvGrpSpPr>
      <p:grpSpPr>
        <a:xfrm>
          <a:off x="0" y="0"/>
          <a:ext cx="0" cy="0"/>
          <a:chOff x="0" y="0"/>
          <a:chExt cx="0" cy="0"/>
        </a:xfrm>
      </p:grpSpPr>
      <p:pic>
        <p:nvPicPr>
          <p:cNvPr id="662" name="Google Shape;662;p3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grpSp>
        <p:nvGrpSpPr>
          <p:cNvPr id="663" name="Google Shape;663;p34"/>
          <p:cNvGrpSpPr/>
          <p:nvPr/>
        </p:nvGrpSpPr>
        <p:grpSpPr>
          <a:xfrm>
            <a:off x="201817" y="-200679"/>
            <a:ext cx="8595353" cy="5193018"/>
            <a:chOff x="201817" y="-200679"/>
            <a:chExt cx="8595353" cy="5193018"/>
          </a:xfrm>
        </p:grpSpPr>
        <p:grpSp>
          <p:nvGrpSpPr>
            <p:cNvPr id="664" name="Google Shape;664;p34"/>
            <p:cNvGrpSpPr/>
            <p:nvPr/>
          </p:nvGrpSpPr>
          <p:grpSpPr>
            <a:xfrm flipH="1">
              <a:off x="8437167" y="4920072"/>
              <a:ext cx="360003" cy="72268"/>
              <a:chOff x="1651496" y="2388946"/>
              <a:chExt cx="285264" cy="57265"/>
            </a:xfrm>
          </p:grpSpPr>
          <p:sp>
            <p:nvSpPr>
              <p:cNvPr id="665" name="Google Shape;665;p34"/>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6" name="Google Shape;666;p34"/>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67" name="Google Shape;667;p34"/>
            <p:cNvGrpSpPr/>
            <p:nvPr/>
          </p:nvGrpSpPr>
          <p:grpSpPr>
            <a:xfrm flipH="1" rot="-2700000">
              <a:off x="8525719" y="4646370"/>
              <a:ext cx="182912" cy="182969"/>
              <a:chOff x="3052932" y="2641078"/>
              <a:chExt cx="616189" cy="616674"/>
            </a:xfrm>
          </p:grpSpPr>
          <p:sp>
            <p:nvSpPr>
              <p:cNvPr id="668" name="Google Shape;668;p34"/>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9" name="Google Shape;669;p34"/>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p34"/>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1" name="Google Shape;671;p34"/>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2" name="Google Shape;672;p34"/>
            <p:cNvGrpSpPr/>
            <p:nvPr/>
          </p:nvGrpSpPr>
          <p:grpSpPr>
            <a:xfrm flipH="1">
              <a:off x="229632" y="77421"/>
              <a:ext cx="503917" cy="503917"/>
              <a:chOff x="320471" y="3391693"/>
              <a:chExt cx="615660" cy="615660"/>
            </a:xfrm>
          </p:grpSpPr>
          <p:sp>
            <p:nvSpPr>
              <p:cNvPr id="673" name="Google Shape;673;p34"/>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4" name="Google Shape;674;p34"/>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5" name="Google Shape;675;p34"/>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6" name="Google Shape;676;p34"/>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7" name="Google Shape;677;p34"/>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8" name="Google Shape;678;p34"/>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9" name="Google Shape;679;p34"/>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0" name="Google Shape;680;p34"/>
            <p:cNvGrpSpPr/>
            <p:nvPr/>
          </p:nvGrpSpPr>
          <p:grpSpPr>
            <a:xfrm flipH="1" rot="-2700000">
              <a:off x="267544" y="905645"/>
              <a:ext cx="182912" cy="182969"/>
              <a:chOff x="3052932" y="2641078"/>
              <a:chExt cx="616189" cy="616674"/>
            </a:xfrm>
          </p:grpSpPr>
          <p:sp>
            <p:nvSpPr>
              <p:cNvPr id="681" name="Google Shape;681;p34"/>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2" name="Google Shape;682;p34"/>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3" name="Google Shape;683;p34"/>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4" name="Google Shape;684;p34"/>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5" name="Google Shape;685;p34"/>
            <p:cNvGrpSpPr/>
            <p:nvPr/>
          </p:nvGrpSpPr>
          <p:grpSpPr>
            <a:xfrm flipH="1" rot="-2700000">
              <a:off x="1074044" y="279920"/>
              <a:ext cx="182912" cy="182969"/>
              <a:chOff x="3052932" y="2641078"/>
              <a:chExt cx="616189" cy="616674"/>
            </a:xfrm>
          </p:grpSpPr>
          <p:sp>
            <p:nvSpPr>
              <p:cNvPr id="686" name="Google Shape;686;p34"/>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7" name="Google Shape;687;p34"/>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8" name="Google Shape;688;p34"/>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9" name="Google Shape;689;p34"/>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90" name="Google Shape;690;p34"/>
            <p:cNvGrpSpPr/>
            <p:nvPr/>
          </p:nvGrpSpPr>
          <p:grpSpPr>
            <a:xfrm flipH="1">
              <a:off x="8252882" y="-200679"/>
              <a:ext cx="503917" cy="503917"/>
              <a:chOff x="320471" y="3391693"/>
              <a:chExt cx="615660" cy="615660"/>
            </a:xfrm>
          </p:grpSpPr>
          <p:sp>
            <p:nvSpPr>
              <p:cNvPr id="691" name="Google Shape;691;p34"/>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2" name="Google Shape;692;p34"/>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3" name="Google Shape;693;p34"/>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4" name="Google Shape;694;p34"/>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5" name="Google Shape;695;p34"/>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6" name="Google Shape;696;p34"/>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7" name="Google Shape;697;p34"/>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98" name="Google Shape;698;p34"/>
            <p:cNvGrpSpPr/>
            <p:nvPr/>
          </p:nvGrpSpPr>
          <p:grpSpPr>
            <a:xfrm flipH="1" rot="-2700000">
              <a:off x="239719" y="4305470"/>
              <a:ext cx="182912" cy="182969"/>
              <a:chOff x="3052932" y="2641078"/>
              <a:chExt cx="616189" cy="616674"/>
            </a:xfrm>
          </p:grpSpPr>
          <p:sp>
            <p:nvSpPr>
              <p:cNvPr id="699" name="Google Shape;699;p34"/>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34"/>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1" name="Google Shape;701;p34"/>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2" name="Google Shape;702;p34"/>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703" name="Shape 703"/>
        <p:cNvGrpSpPr/>
        <p:nvPr/>
      </p:nvGrpSpPr>
      <p:grpSpPr>
        <a:xfrm>
          <a:off x="0" y="0"/>
          <a:ext cx="0" cy="0"/>
          <a:chOff x="0" y="0"/>
          <a:chExt cx="0" cy="0"/>
        </a:xfrm>
      </p:grpSpPr>
      <p:pic>
        <p:nvPicPr>
          <p:cNvPr id="704" name="Google Shape;704;p3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grpSp>
        <p:nvGrpSpPr>
          <p:cNvPr id="705" name="Google Shape;705;p35"/>
          <p:cNvGrpSpPr/>
          <p:nvPr/>
        </p:nvGrpSpPr>
        <p:grpSpPr>
          <a:xfrm>
            <a:off x="201817" y="-200679"/>
            <a:ext cx="8666953" cy="5193041"/>
            <a:chOff x="201817" y="-200679"/>
            <a:chExt cx="8666953" cy="5193041"/>
          </a:xfrm>
        </p:grpSpPr>
        <p:grpSp>
          <p:nvGrpSpPr>
            <p:cNvPr id="706" name="Google Shape;706;p35"/>
            <p:cNvGrpSpPr/>
            <p:nvPr/>
          </p:nvGrpSpPr>
          <p:grpSpPr>
            <a:xfrm>
              <a:off x="201817" y="4200790"/>
              <a:ext cx="647682" cy="791550"/>
              <a:chOff x="1594761" y="1818992"/>
              <a:chExt cx="513219" cy="627218"/>
            </a:xfrm>
          </p:grpSpPr>
          <p:sp>
            <p:nvSpPr>
              <p:cNvPr id="707" name="Google Shape;707;p35"/>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8" name="Google Shape;708;p35"/>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9" name="Google Shape;709;p35"/>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0" name="Google Shape;710;p35"/>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1" name="Google Shape;711;p35"/>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2" name="Google Shape;712;p35"/>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3" name="Google Shape;713;p35"/>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4" name="Google Shape;714;p35"/>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5" name="Google Shape;715;p35"/>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16" name="Google Shape;716;p35"/>
            <p:cNvGrpSpPr/>
            <p:nvPr/>
          </p:nvGrpSpPr>
          <p:grpSpPr>
            <a:xfrm rot="2700000">
              <a:off x="1271305" y="4771520"/>
              <a:ext cx="182912" cy="182969"/>
              <a:chOff x="3052932" y="2641078"/>
              <a:chExt cx="616189" cy="616674"/>
            </a:xfrm>
          </p:grpSpPr>
          <p:sp>
            <p:nvSpPr>
              <p:cNvPr id="717" name="Google Shape;717;p3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8" name="Google Shape;718;p3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9" name="Google Shape;719;p3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0" name="Google Shape;720;p3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21" name="Google Shape;721;p35"/>
            <p:cNvGrpSpPr/>
            <p:nvPr/>
          </p:nvGrpSpPr>
          <p:grpSpPr>
            <a:xfrm>
              <a:off x="8337036" y="77421"/>
              <a:ext cx="503917" cy="503917"/>
              <a:chOff x="320471" y="3391693"/>
              <a:chExt cx="615660" cy="615660"/>
            </a:xfrm>
          </p:grpSpPr>
          <p:sp>
            <p:nvSpPr>
              <p:cNvPr id="722" name="Google Shape;722;p3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3" name="Google Shape;723;p3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4" name="Google Shape;724;p3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5" name="Google Shape;725;p3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6" name="Google Shape;726;p3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7" name="Google Shape;727;p3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8" name="Google Shape;728;p3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29" name="Google Shape;729;p35"/>
            <p:cNvGrpSpPr/>
            <p:nvPr/>
          </p:nvGrpSpPr>
          <p:grpSpPr>
            <a:xfrm rot="2700000">
              <a:off x="8620130" y="905645"/>
              <a:ext cx="182912" cy="182969"/>
              <a:chOff x="3052932" y="2641078"/>
              <a:chExt cx="616189" cy="616674"/>
            </a:xfrm>
          </p:grpSpPr>
          <p:sp>
            <p:nvSpPr>
              <p:cNvPr id="730" name="Google Shape;730;p3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1" name="Google Shape;731;p3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2" name="Google Shape;732;p3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3" name="Google Shape;733;p3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34" name="Google Shape;734;p35"/>
            <p:cNvGrpSpPr/>
            <p:nvPr/>
          </p:nvGrpSpPr>
          <p:grpSpPr>
            <a:xfrm rot="2700000">
              <a:off x="7813630" y="279920"/>
              <a:ext cx="182912" cy="182969"/>
              <a:chOff x="3052932" y="2641078"/>
              <a:chExt cx="616189" cy="616674"/>
            </a:xfrm>
          </p:grpSpPr>
          <p:sp>
            <p:nvSpPr>
              <p:cNvPr id="735" name="Google Shape;735;p3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6" name="Google Shape;736;p3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7" name="Google Shape;737;p3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8" name="Google Shape;738;p3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39" name="Google Shape;739;p35"/>
            <p:cNvGrpSpPr/>
            <p:nvPr/>
          </p:nvGrpSpPr>
          <p:grpSpPr>
            <a:xfrm>
              <a:off x="313786" y="-200679"/>
              <a:ext cx="503917" cy="503917"/>
              <a:chOff x="320471" y="3391693"/>
              <a:chExt cx="615660" cy="615660"/>
            </a:xfrm>
          </p:grpSpPr>
          <p:sp>
            <p:nvSpPr>
              <p:cNvPr id="740" name="Google Shape;740;p3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1" name="Google Shape;741;p3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2" name="Google Shape;742;p3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3" name="Google Shape;743;p3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4" name="Google Shape;744;p3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5" name="Google Shape;745;p3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6" name="Google Shape;746;p3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47" name="Google Shape;747;p35"/>
            <p:cNvGrpSpPr/>
            <p:nvPr/>
          </p:nvGrpSpPr>
          <p:grpSpPr>
            <a:xfrm rot="2700000">
              <a:off x="8647955" y="4305470"/>
              <a:ext cx="182912" cy="182969"/>
              <a:chOff x="3052932" y="2641078"/>
              <a:chExt cx="616189" cy="616674"/>
            </a:xfrm>
          </p:grpSpPr>
          <p:sp>
            <p:nvSpPr>
              <p:cNvPr id="748" name="Google Shape;748;p3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9" name="Google Shape;749;p3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0" name="Google Shape;750;p3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1" name="Google Shape;751;p3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20" Type="http://schemas.openxmlformats.org/officeDocument/2006/relationships/slideLayout" Target="../slideLayouts/slideLayout31.xml"/><Relationship Id="rId11" Type="http://schemas.openxmlformats.org/officeDocument/2006/relationships/slideLayout" Target="../slideLayouts/slideLayout22.xml"/><Relationship Id="rId22" Type="http://schemas.openxmlformats.org/officeDocument/2006/relationships/slideLayout" Target="../slideLayouts/slideLayout33.xml"/><Relationship Id="rId10" Type="http://schemas.openxmlformats.org/officeDocument/2006/relationships/slideLayout" Target="../slideLayouts/slideLayout21.xml"/><Relationship Id="rId21" Type="http://schemas.openxmlformats.org/officeDocument/2006/relationships/slideLayout" Target="../slideLayouts/slideLayout32.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23"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5" Type="http://schemas.openxmlformats.org/officeDocument/2006/relationships/slideLayout" Target="../slideLayouts/slideLayout16.xml"/><Relationship Id="rId19" Type="http://schemas.openxmlformats.org/officeDocument/2006/relationships/slideLayout" Target="../slideLayouts/slideLayout30.xml"/><Relationship Id="rId6" Type="http://schemas.openxmlformats.org/officeDocument/2006/relationships/slideLayout" Target="../slideLayouts/slideLayout17.xml"/><Relationship Id="rId18" Type="http://schemas.openxmlformats.org/officeDocument/2006/relationships/slideLayout" Target="../slideLayouts/slideLayout29.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715100" y="445025"/>
            <a:ext cx="77139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1pPr>
            <a:lvl2pPr lvl="1"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2pPr>
            <a:lvl3pPr lvl="2"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3pPr>
            <a:lvl4pPr lvl="3"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4pPr>
            <a:lvl5pPr lvl="4"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5pPr>
            <a:lvl6pPr lvl="5"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6pPr>
            <a:lvl7pPr lvl="6"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7pPr>
            <a:lvl8pPr lvl="7"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8pPr>
            <a:lvl9pPr lvl="8"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9pPr>
          </a:lstStyle>
          <a:p/>
        </p:txBody>
      </p:sp>
      <p:sp>
        <p:nvSpPr>
          <p:cNvPr id="52" name="Google Shape;52;p13"/>
          <p:cNvSpPr txBox="1"/>
          <p:nvPr>
            <p:ph idx="1" type="body"/>
          </p:nvPr>
        </p:nvSpPr>
        <p:spPr>
          <a:xfrm>
            <a:off x="715100" y="1152475"/>
            <a:ext cx="7713900" cy="3416400"/>
          </a:xfrm>
          <a:prstGeom prst="rect">
            <a:avLst/>
          </a:prstGeom>
          <a:noFill/>
          <a:ln>
            <a:noFill/>
          </a:ln>
        </p:spPr>
        <p:txBody>
          <a:bodyPr anchorCtr="0" anchor="t" bIns="91425" lIns="91425" spcFirstLastPara="1" rIns="91425" wrap="square" tIns="91425">
            <a:noAutofit/>
          </a:bodyPr>
          <a:lstStyle>
            <a:lvl1pPr indent="-304800" lvl="0" marL="4572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1pPr>
            <a:lvl2pPr indent="-304800" lvl="1" marL="9144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2pPr>
            <a:lvl3pPr indent="-304800" lvl="2" marL="13716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3pPr>
            <a:lvl4pPr indent="-304800" lvl="3" marL="18288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4pPr>
            <a:lvl5pPr indent="-304800" lvl="4" marL="22860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5pPr>
            <a:lvl6pPr indent="-304800" lvl="5" marL="27432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6pPr>
            <a:lvl7pPr indent="-304800" lvl="6" marL="32004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7pPr>
            <a:lvl8pPr indent="-304800" lvl="7" marL="36576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8pPr>
            <a:lvl9pPr indent="-304800" lvl="8" marL="4114800" rtl="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9pPr>
          </a:lstStyle>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3.xml"/><Relationship Id="rId3" Type="http://schemas.openxmlformats.org/officeDocument/2006/relationships/image" Target="../media/image50.png"/><Relationship Id="rId4" Type="http://schemas.openxmlformats.org/officeDocument/2006/relationships/image" Target="../media/image3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4.xml"/><Relationship Id="rId3"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5.xml"/><Relationship Id="rId3" Type="http://schemas.openxmlformats.org/officeDocument/2006/relationships/image" Target="../media/image8.png"/><Relationship Id="rId4" Type="http://schemas.openxmlformats.org/officeDocument/2006/relationships/image" Target="../media/image2.png"/><Relationship Id="rId5"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6.xml"/><Relationship Id="rId3" Type="http://schemas.openxmlformats.org/officeDocument/2006/relationships/image" Target="../media/image3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image" Target="../media/image7.png"/><Relationship Id="rId4" Type="http://schemas.openxmlformats.org/officeDocument/2006/relationships/image" Target="../media/image9.png"/><Relationship Id="rId5" Type="http://schemas.openxmlformats.org/officeDocument/2006/relationships/image" Target="../media/image13.png"/><Relationship Id="rId6" Type="http://schemas.openxmlformats.org/officeDocument/2006/relationships/image" Target="../media/image16.png"/><Relationship Id="rId7"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image" Target="../media/image12.png"/><Relationship Id="rId4" Type="http://schemas.openxmlformats.org/officeDocument/2006/relationships/image" Target="../media/image20.png"/><Relationship Id="rId5" Type="http://schemas.openxmlformats.org/officeDocument/2006/relationships/image" Target="../media/image15.png"/><Relationship Id="rId6" Type="http://schemas.openxmlformats.org/officeDocument/2006/relationships/image" Target="../media/image32.png"/><Relationship Id="rId7"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 Id="rId3" Type="http://schemas.openxmlformats.org/officeDocument/2006/relationships/image" Target="../media/image6.png"/><Relationship Id="rId4" Type="http://schemas.openxmlformats.org/officeDocument/2006/relationships/image" Target="../media/image21.png"/><Relationship Id="rId5"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 Id="rId3" Type="http://schemas.openxmlformats.org/officeDocument/2006/relationships/image" Target="../media/image19.png"/><Relationship Id="rId4" Type="http://schemas.openxmlformats.org/officeDocument/2006/relationships/image" Target="../media/image24.png"/><Relationship Id="rId5" Type="http://schemas.openxmlformats.org/officeDocument/2006/relationships/image" Target="../media/image18.png"/><Relationship Id="rId6"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23.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 Id="rId3" Type="http://schemas.openxmlformats.org/officeDocument/2006/relationships/image" Target="../media/image22.png"/><Relationship Id="rId4" Type="http://schemas.openxmlformats.org/officeDocument/2006/relationships/image" Target="../media/image38.png"/><Relationship Id="rId9" Type="http://schemas.openxmlformats.org/officeDocument/2006/relationships/image" Target="../media/image25.png"/><Relationship Id="rId5" Type="http://schemas.openxmlformats.org/officeDocument/2006/relationships/image" Target="../media/image33.png"/><Relationship Id="rId6" Type="http://schemas.openxmlformats.org/officeDocument/2006/relationships/image" Target="../media/image30.png"/><Relationship Id="rId7" Type="http://schemas.openxmlformats.org/officeDocument/2006/relationships/image" Target="../media/image31.png"/><Relationship Id="rId8" Type="http://schemas.openxmlformats.org/officeDocument/2006/relationships/image" Target="../media/image4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 Id="rId3" Type="http://schemas.openxmlformats.org/officeDocument/2006/relationships/image" Target="../media/image36.png"/><Relationship Id="rId4" Type="http://schemas.openxmlformats.org/officeDocument/2006/relationships/image" Target="../media/image27.png"/><Relationship Id="rId5" Type="http://schemas.openxmlformats.org/officeDocument/2006/relationships/image" Target="../media/image29.png"/><Relationship Id="rId6"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 Id="rId3" Type="http://schemas.openxmlformats.org/officeDocument/2006/relationships/image" Target="../media/image41.png"/><Relationship Id="rId4" Type="http://schemas.openxmlformats.org/officeDocument/2006/relationships/image" Target="../media/image42.png"/><Relationship Id="rId9" Type="http://schemas.openxmlformats.org/officeDocument/2006/relationships/image" Target="../media/image43.png"/><Relationship Id="rId5" Type="http://schemas.openxmlformats.org/officeDocument/2006/relationships/image" Target="../media/image40.png"/><Relationship Id="rId6" Type="http://schemas.openxmlformats.org/officeDocument/2006/relationships/image" Target="../media/image37.png"/><Relationship Id="rId7" Type="http://schemas.openxmlformats.org/officeDocument/2006/relationships/image" Target="../media/image39.png"/><Relationship Id="rId8" Type="http://schemas.openxmlformats.org/officeDocument/2006/relationships/image" Target="../media/image4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Relationship Id="rId3" Type="http://schemas.openxmlformats.org/officeDocument/2006/relationships/image" Target="../media/image45.png"/><Relationship Id="rId4" Type="http://schemas.openxmlformats.org/officeDocument/2006/relationships/image" Target="../media/image4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Relationship Id="rId3" Type="http://schemas.openxmlformats.org/officeDocument/2006/relationships/image" Target="../media/image4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755" name="Shape 755"/>
        <p:cNvGrpSpPr/>
        <p:nvPr/>
      </p:nvGrpSpPr>
      <p:grpSpPr>
        <a:xfrm>
          <a:off x="0" y="0"/>
          <a:ext cx="0" cy="0"/>
          <a:chOff x="0" y="0"/>
          <a:chExt cx="0" cy="0"/>
        </a:xfrm>
      </p:grpSpPr>
      <p:sp>
        <p:nvSpPr>
          <p:cNvPr id="756" name="Google Shape;756;p36"/>
          <p:cNvSpPr txBox="1"/>
          <p:nvPr>
            <p:ph idx="1" type="subTitle"/>
          </p:nvPr>
        </p:nvSpPr>
        <p:spPr>
          <a:xfrm>
            <a:off x="2680050" y="3040400"/>
            <a:ext cx="3783900" cy="809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sz="1200"/>
              <a:t>Development of a Digital Product Prototype in UX</a:t>
            </a:r>
            <a:endParaRPr sz="1200"/>
          </a:p>
        </p:txBody>
      </p:sp>
      <p:sp>
        <p:nvSpPr>
          <p:cNvPr id="757" name="Google Shape;757;p36"/>
          <p:cNvSpPr txBox="1"/>
          <p:nvPr>
            <p:ph type="ctrTitle"/>
          </p:nvPr>
        </p:nvSpPr>
        <p:spPr>
          <a:xfrm>
            <a:off x="1166550" y="1499600"/>
            <a:ext cx="6810900" cy="15408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GB" sz="6900"/>
              <a:t>M6X01111</a:t>
            </a:r>
            <a:endParaRPr sz="6900"/>
          </a:p>
          <a:p>
            <a:pPr indent="0" lvl="0" marL="0" rtl="0" algn="ctr">
              <a:spcBef>
                <a:spcPts val="0"/>
              </a:spcBef>
              <a:spcAft>
                <a:spcPts val="0"/>
              </a:spcAft>
              <a:buNone/>
            </a:pPr>
            <a:r>
              <a:rPr lang="en-GB" sz="3800"/>
              <a:t>User Experience Design </a:t>
            </a:r>
            <a:endParaRPr sz="3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1" name="Shape 761"/>
        <p:cNvGrpSpPr/>
        <p:nvPr/>
      </p:nvGrpSpPr>
      <p:grpSpPr>
        <a:xfrm>
          <a:off x="0" y="0"/>
          <a:ext cx="0" cy="0"/>
          <a:chOff x="0" y="0"/>
          <a:chExt cx="0" cy="0"/>
        </a:xfrm>
      </p:grpSpPr>
      <p:sp>
        <p:nvSpPr>
          <p:cNvPr id="762" name="Google Shape;762;p37"/>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t>UI Design (DD)</a:t>
            </a:r>
            <a:endParaRPr/>
          </a:p>
          <a:p>
            <a:pPr indent="0" lvl="0" marL="0" rtl="0" algn="ctr">
              <a:spcBef>
                <a:spcPts val="0"/>
              </a:spcBef>
              <a:spcAft>
                <a:spcPts val="0"/>
              </a:spcAft>
              <a:buNone/>
            </a:pPr>
            <a:r>
              <a:rPr lang="en-GB" sz="3500"/>
              <a:t>Hamza Qasim</a:t>
            </a:r>
            <a:endParaRPr sz="3500"/>
          </a:p>
        </p:txBody>
      </p:sp>
      <p:grpSp>
        <p:nvGrpSpPr>
          <p:cNvPr id="763" name="Google Shape;763;p37"/>
          <p:cNvGrpSpPr/>
          <p:nvPr/>
        </p:nvGrpSpPr>
        <p:grpSpPr>
          <a:xfrm>
            <a:off x="3989851" y="759264"/>
            <a:ext cx="1164319" cy="582188"/>
            <a:chOff x="4701888" y="1924317"/>
            <a:chExt cx="897218" cy="448631"/>
          </a:xfrm>
        </p:grpSpPr>
        <p:sp>
          <p:nvSpPr>
            <p:cNvPr id="764" name="Google Shape;764;p37"/>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5" name="Google Shape;765;p37"/>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6" name="Google Shape;766;p37"/>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7" name="Google Shape;767;p37"/>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8" name="Google Shape;768;p37"/>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2" name="Shape 772"/>
        <p:cNvGrpSpPr/>
        <p:nvPr/>
      </p:nvGrpSpPr>
      <p:grpSpPr>
        <a:xfrm>
          <a:off x="0" y="0"/>
          <a:ext cx="0" cy="0"/>
          <a:chOff x="0" y="0"/>
          <a:chExt cx="0" cy="0"/>
        </a:xfrm>
      </p:grpSpPr>
      <p:sp>
        <p:nvSpPr>
          <p:cNvPr id="773" name="Google Shape;773;p38"/>
          <p:cNvSpPr txBox="1"/>
          <p:nvPr>
            <p:ph type="title"/>
          </p:nvPr>
        </p:nvSpPr>
        <p:spPr>
          <a:xfrm>
            <a:off x="720000" y="8814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Colours</a:t>
            </a:r>
            <a:endParaRPr/>
          </a:p>
        </p:txBody>
      </p:sp>
      <p:sp>
        <p:nvSpPr>
          <p:cNvPr id="774" name="Google Shape;774;p38"/>
          <p:cNvSpPr txBox="1"/>
          <p:nvPr>
            <p:ph idx="1" type="body"/>
          </p:nvPr>
        </p:nvSpPr>
        <p:spPr>
          <a:xfrm>
            <a:off x="720000" y="1627775"/>
            <a:ext cx="3405300" cy="2664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Colour Theory.</a:t>
            </a:r>
            <a:endParaRPr/>
          </a:p>
          <a:p>
            <a:pPr indent="-304800" lvl="0" marL="457200" rtl="0" algn="l">
              <a:spcBef>
                <a:spcPts val="1000"/>
              </a:spcBef>
              <a:spcAft>
                <a:spcPts val="0"/>
              </a:spcAft>
              <a:buSzPts val="1200"/>
              <a:buChar char="■"/>
            </a:pPr>
            <a:r>
              <a:rPr lang="en-GB"/>
              <a:t>Enhance usability</a:t>
            </a:r>
            <a:endParaRPr/>
          </a:p>
          <a:p>
            <a:pPr indent="-304800" lvl="0" marL="457200" rtl="0" algn="l">
              <a:spcBef>
                <a:spcPts val="0"/>
              </a:spcBef>
              <a:spcAft>
                <a:spcPts val="0"/>
              </a:spcAft>
              <a:buSzPts val="1200"/>
              <a:buChar char="■"/>
            </a:pPr>
            <a:r>
              <a:rPr lang="en-GB"/>
              <a:t>Guide attention</a:t>
            </a:r>
            <a:endParaRPr/>
          </a:p>
          <a:p>
            <a:pPr indent="-304800" lvl="0" marL="457200" rtl="0" algn="l">
              <a:spcBef>
                <a:spcPts val="0"/>
              </a:spcBef>
              <a:spcAft>
                <a:spcPts val="0"/>
              </a:spcAft>
              <a:buSzPts val="1200"/>
              <a:buChar char="■"/>
            </a:pPr>
            <a:r>
              <a:rPr lang="en-GB"/>
              <a:t>Evoke specific moods</a:t>
            </a:r>
            <a:endParaRPr/>
          </a:p>
          <a:p>
            <a:pPr indent="-304800" lvl="0" marL="457200" rtl="0" algn="l">
              <a:spcBef>
                <a:spcPts val="0"/>
              </a:spcBef>
              <a:spcAft>
                <a:spcPts val="0"/>
              </a:spcAft>
              <a:buSzPts val="1200"/>
              <a:buChar char="■"/>
            </a:pPr>
            <a:r>
              <a:rPr lang="en-GB"/>
              <a:t>Ensure Accessibility</a:t>
            </a:r>
            <a:endParaRPr/>
          </a:p>
          <a:p>
            <a:pPr indent="0" lvl="0" marL="0" rtl="0" algn="l">
              <a:spcBef>
                <a:spcPts val="1000"/>
              </a:spcBef>
              <a:spcAft>
                <a:spcPts val="0"/>
              </a:spcAft>
              <a:buNone/>
            </a:pPr>
            <a:r>
              <a:rPr lang="en-GB"/>
              <a:t>Understanding the psychology of colour and its impact on user perception and experience is crucial for creating interfaces that are not only aesthetically pleasing </a:t>
            </a:r>
            <a:endParaRPr/>
          </a:p>
          <a:p>
            <a:pPr indent="0" lvl="0" marL="0" rtl="0" algn="l">
              <a:spcBef>
                <a:spcPts val="0"/>
              </a:spcBef>
              <a:spcAft>
                <a:spcPts val="0"/>
              </a:spcAft>
              <a:buNone/>
            </a:pPr>
            <a:r>
              <a:rPr lang="en-GB"/>
              <a:t>but also effective in communicating and engaging with users.</a:t>
            </a:r>
            <a:endParaRPr/>
          </a:p>
        </p:txBody>
      </p:sp>
      <p:pic>
        <p:nvPicPr>
          <p:cNvPr id="775" name="Google Shape;775;p38"/>
          <p:cNvPicPr preferRelativeResize="0"/>
          <p:nvPr/>
        </p:nvPicPr>
        <p:blipFill>
          <a:blip r:embed="rId3">
            <a:alphaModFix amt="60000"/>
          </a:blip>
          <a:stretch>
            <a:fillRect/>
          </a:stretch>
        </p:blipFill>
        <p:spPr>
          <a:xfrm>
            <a:off x="4320175" y="1258475"/>
            <a:ext cx="4207048" cy="2877398"/>
          </a:xfrm>
          <a:prstGeom prst="rect">
            <a:avLst/>
          </a:prstGeom>
          <a:noFill/>
          <a:ln>
            <a:noFill/>
          </a:ln>
          <a:effectLst>
            <a:outerShdw blurRad="57150" rotWithShape="0" algn="bl" dir="5400000" dist="19050">
              <a:srgbClr val="000000">
                <a:alpha val="50000"/>
              </a:srgbClr>
            </a:outerShdw>
          </a:effectLst>
        </p:spPr>
      </p:pic>
      <p:pic>
        <p:nvPicPr>
          <p:cNvPr id="776" name="Google Shape;776;p38"/>
          <p:cNvPicPr preferRelativeResize="0"/>
          <p:nvPr>
            <p:ph idx="2" type="pic"/>
          </p:nvPr>
        </p:nvPicPr>
        <p:blipFill rotWithShape="1">
          <a:blip r:embed="rId4">
            <a:alphaModFix/>
          </a:blip>
          <a:srcRect b="0" l="0" r="0" t="0"/>
          <a:stretch/>
        </p:blipFill>
        <p:spPr>
          <a:xfrm>
            <a:off x="4286135" y="981184"/>
            <a:ext cx="4241100" cy="31797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0" name="Shape 780"/>
        <p:cNvGrpSpPr/>
        <p:nvPr/>
      </p:nvGrpSpPr>
      <p:grpSpPr>
        <a:xfrm>
          <a:off x="0" y="0"/>
          <a:ext cx="0" cy="0"/>
          <a:chOff x="0" y="0"/>
          <a:chExt cx="0" cy="0"/>
        </a:xfrm>
      </p:grpSpPr>
      <p:sp>
        <p:nvSpPr>
          <p:cNvPr id="781" name="Google Shape;781;p39"/>
          <p:cNvSpPr txBox="1"/>
          <p:nvPr>
            <p:ph type="title"/>
          </p:nvPr>
        </p:nvSpPr>
        <p:spPr>
          <a:xfrm>
            <a:off x="720000" y="881425"/>
            <a:ext cx="7376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Dark Mode vs Light Mode</a:t>
            </a:r>
            <a:endParaRPr/>
          </a:p>
        </p:txBody>
      </p:sp>
      <p:sp>
        <p:nvSpPr>
          <p:cNvPr id="782" name="Google Shape;782;p39"/>
          <p:cNvSpPr txBox="1"/>
          <p:nvPr>
            <p:ph idx="1" type="body"/>
          </p:nvPr>
        </p:nvSpPr>
        <p:spPr>
          <a:xfrm>
            <a:off x="1895263" y="4473575"/>
            <a:ext cx="1042200" cy="3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t>Dark Mode</a:t>
            </a:r>
            <a:endParaRPr b="1"/>
          </a:p>
        </p:txBody>
      </p:sp>
      <p:pic>
        <p:nvPicPr>
          <p:cNvPr id="783" name="Google Shape;783;p39"/>
          <p:cNvPicPr preferRelativeResize="0"/>
          <p:nvPr/>
        </p:nvPicPr>
        <p:blipFill rotWithShape="1">
          <a:blip r:embed="rId3">
            <a:alphaModFix/>
          </a:blip>
          <a:srcRect b="7209" l="0" r="0" t="0"/>
          <a:stretch/>
        </p:blipFill>
        <p:spPr>
          <a:xfrm>
            <a:off x="720000" y="1783288"/>
            <a:ext cx="3392752" cy="2361111"/>
          </a:xfrm>
          <a:prstGeom prst="rect">
            <a:avLst/>
          </a:prstGeom>
          <a:noFill/>
          <a:ln>
            <a:noFill/>
          </a:ln>
        </p:spPr>
      </p:pic>
      <p:pic>
        <p:nvPicPr>
          <p:cNvPr id="784" name="Google Shape;784;p39"/>
          <p:cNvPicPr preferRelativeResize="0"/>
          <p:nvPr/>
        </p:nvPicPr>
        <p:blipFill rotWithShape="1">
          <a:blip r:embed="rId4">
            <a:alphaModFix/>
          </a:blip>
          <a:srcRect b="8071" l="0" r="0" t="0"/>
          <a:stretch/>
        </p:blipFill>
        <p:spPr>
          <a:xfrm>
            <a:off x="4703950" y="1794238"/>
            <a:ext cx="3392752" cy="2339199"/>
          </a:xfrm>
          <a:prstGeom prst="rect">
            <a:avLst/>
          </a:prstGeom>
          <a:noFill/>
          <a:ln>
            <a:noFill/>
          </a:ln>
        </p:spPr>
      </p:pic>
      <p:sp>
        <p:nvSpPr>
          <p:cNvPr id="785" name="Google Shape;785;p39"/>
          <p:cNvSpPr txBox="1"/>
          <p:nvPr>
            <p:ph idx="1" type="body"/>
          </p:nvPr>
        </p:nvSpPr>
        <p:spPr>
          <a:xfrm>
            <a:off x="5879213" y="4473550"/>
            <a:ext cx="1042200" cy="3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t>Light Mode</a:t>
            </a:r>
            <a:endParaRPr b="1"/>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9" name="Shape 789"/>
        <p:cNvGrpSpPr/>
        <p:nvPr/>
      </p:nvGrpSpPr>
      <p:grpSpPr>
        <a:xfrm>
          <a:off x="0" y="0"/>
          <a:ext cx="0" cy="0"/>
          <a:chOff x="0" y="0"/>
          <a:chExt cx="0" cy="0"/>
        </a:xfrm>
      </p:grpSpPr>
      <p:sp>
        <p:nvSpPr>
          <p:cNvPr id="790" name="Google Shape;790;p40"/>
          <p:cNvSpPr txBox="1"/>
          <p:nvPr>
            <p:ph type="title"/>
          </p:nvPr>
        </p:nvSpPr>
        <p:spPr>
          <a:xfrm>
            <a:off x="720000" y="881425"/>
            <a:ext cx="7376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Programs Used</a:t>
            </a:r>
            <a:endParaRPr/>
          </a:p>
        </p:txBody>
      </p:sp>
      <p:pic>
        <p:nvPicPr>
          <p:cNvPr id="791" name="Google Shape;791;p40"/>
          <p:cNvPicPr preferRelativeResize="0"/>
          <p:nvPr/>
        </p:nvPicPr>
        <p:blipFill>
          <a:blip r:embed="rId3">
            <a:alphaModFix/>
          </a:blip>
          <a:stretch>
            <a:fillRect/>
          </a:stretch>
        </p:blipFill>
        <p:spPr>
          <a:xfrm>
            <a:off x="652650" y="2726903"/>
            <a:ext cx="1794297" cy="1749425"/>
          </a:xfrm>
          <a:prstGeom prst="rect">
            <a:avLst/>
          </a:prstGeom>
          <a:noFill/>
          <a:ln>
            <a:noFill/>
          </a:ln>
        </p:spPr>
      </p:pic>
      <p:pic>
        <p:nvPicPr>
          <p:cNvPr id="792" name="Google Shape;792;p40"/>
          <p:cNvPicPr preferRelativeResize="0"/>
          <p:nvPr/>
        </p:nvPicPr>
        <p:blipFill>
          <a:blip r:embed="rId4">
            <a:alphaModFix/>
          </a:blip>
          <a:stretch>
            <a:fillRect/>
          </a:stretch>
        </p:blipFill>
        <p:spPr>
          <a:xfrm>
            <a:off x="6697050" y="2726899"/>
            <a:ext cx="1794300" cy="1749425"/>
          </a:xfrm>
          <a:prstGeom prst="rect">
            <a:avLst/>
          </a:prstGeom>
          <a:noFill/>
          <a:ln>
            <a:noFill/>
          </a:ln>
        </p:spPr>
      </p:pic>
      <p:pic>
        <p:nvPicPr>
          <p:cNvPr id="793" name="Google Shape;793;p40"/>
          <p:cNvPicPr preferRelativeResize="0"/>
          <p:nvPr/>
        </p:nvPicPr>
        <p:blipFill>
          <a:blip r:embed="rId5">
            <a:alphaModFix/>
          </a:blip>
          <a:stretch>
            <a:fillRect/>
          </a:stretch>
        </p:blipFill>
        <p:spPr>
          <a:xfrm>
            <a:off x="2622412" y="1553225"/>
            <a:ext cx="3899187" cy="203705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7" name="Shape 797"/>
        <p:cNvGrpSpPr/>
        <p:nvPr/>
      </p:nvGrpSpPr>
      <p:grpSpPr>
        <a:xfrm>
          <a:off x="0" y="0"/>
          <a:ext cx="0" cy="0"/>
          <a:chOff x="0" y="0"/>
          <a:chExt cx="0" cy="0"/>
        </a:xfrm>
      </p:grpSpPr>
      <p:pic>
        <p:nvPicPr>
          <p:cNvPr id="798" name="Google Shape;798;p41"/>
          <p:cNvPicPr preferRelativeResize="0"/>
          <p:nvPr>
            <p:ph idx="2" type="pic"/>
          </p:nvPr>
        </p:nvPicPr>
        <p:blipFill rotWithShape="1">
          <a:blip r:embed="rId3">
            <a:alphaModFix/>
          </a:blip>
          <a:srcRect b="21877" l="0" r="0" t="21882"/>
          <a:stretch/>
        </p:blipFill>
        <p:spPr>
          <a:xfrm>
            <a:off x="0" y="0"/>
            <a:ext cx="9144003" cy="5143501"/>
          </a:xfrm>
          <a:prstGeom prst="rect">
            <a:avLst/>
          </a:prstGeom>
        </p:spPr>
      </p:pic>
      <p:sp>
        <p:nvSpPr>
          <p:cNvPr id="799" name="Google Shape;799;p41"/>
          <p:cNvSpPr txBox="1"/>
          <p:nvPr>
            <p:ph type="title"/>
          </p:nvPr>
        </p:nvSpPr>
        <p:spPr>
          <a:xfrm>
            <a:off x="720000" y="4104775"/>
            <a:ext cx="7704000" cy="503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t>LOGO DESIGN</a:t>
            </a:r>
            <a:endParaRPr/>
          </a:p>
        </p:txBody>
      </p:sp>
      <p:grpSp>
        <p:nvGrpSpPr>
          <p:cNvPr id="800" name="Google Shape;800;p41"/>
          <p:cNvGrpSpPr/>
          <p:nvPr/>
        </p:nvGrpSpPr>
        <p:grpSpPr>
          <a:xfrm flipH="1">
            <a:off x="201817" y="-200679"/>
            <a:ext cx="8595353" cy="5193041"/>
            <a:chOff x="273416" y="-200679"/>
            <a:chExt cx="8595353" cy="5193041"/>
          </a:xfrm>
        </p:grpSpPr>
        <p:grpSp>
          <p:nvGrpSpPr>
            <p:cNvPr id="801" name="Google Shape;801;p41"/>
            <p:cNvGrpSpPr/>
            <p:nvPr/>
          </p:nvGrpSpPr>
          <p:grpSpPr>
            <a:xfrm>
              <a:off x="273416" y="4920072"/>
              <a:ext cx="360003" cy="72268"/>
              <a:chOff x="1651496" y="2388946"/>
              <a:chExt cx="285264" cy="57265"/>
            </a:xfrm>
          </p:grpSpPr>
          <p:sp>
            <p:nvSpPr>
              <p:cNvPr id="802" name="Google Shape;802;p41"/>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3" name="Google Shape;803;p41"/>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4" name="Google Shape;804;p41"/>
            <p:cNvGrpSpPr/>
            <p:nvPr/>
          </p:nvGrpSpPr>
          <p:grpSpPr>
            <a:xfrm rot="2700000">
              <a:off x="1271305" y="4771520"/>
              <a:ext cx="182912" cy="182969"/>
              <a:chOff x="3052932" y="2641078"/>
              <a:chExt cx="616189" cy="616674"/>
            </a:xfrm>
          </p:grpSpPr>
          <p:sp>
            <p:nvSpPr>
              <p:cNvPr id="805" name="Google Shape;805;p4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6" name="Google Shape;806;p4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7" name="Google Shape;807;p4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8" name="Google Shape;808;p4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9" name="Google Shape;809;p41"/>
            <p:cNvGrpSpPr/>
            <p:nvPr/>
          </p:nvGrpSpPr>
          <p:grpSpPr>
            <a:xfrm>
              <a:off x="8337036" y="77421"/>
              <a:ext cx="503917" cy="503917"/>
              <a:chOff x="320471" y="3391693"/>
              <a:chExt cx="615660" cy="615660"/>
            </a:xfrm>
          </p:grpSpPr>
          <p:sp>
            <p:nvSpPr>
              <p:cNvPr id="810" name="Google Shape;810;p41"/>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1" name="Google Shape;811;p41"/>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2" name="Google Shape;812;p41"/>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3" name="Google Shape;813;p41"/>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4" name="Google Shape;814;p41"/>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5" name="Google Shape;815;p41"/>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6" name="Google Shape;816;p41"/>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17" name="Google Shape;817;p41"/>
            <p:cNvGrpSpPr/>
            <p:nvPr/>
          </p:nvGrpSpPr>
          <p:grpSpPr>
            <a:xfrm rot="2700000">
              <a:off x="8620130" y="905645"/>
              <a:ext cx="182912" cy="182969"/>
              <a:chOff x="3052932" y="2641078"/>
              <a:chExt cx="616189" cy="616674"/>
            </a:xfrm>
          </p:grpSpPr>
          <p:sp>
            <p:nvSpPr>
              <p:cNvPr id="818" name="Google Shape;818;p4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9" name="Google Shape;819;p4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0" name="Google Shape;820;p4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1" name="Google Shape;821;p4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22" name="Google Shape;822;p41"/>
            <p:cNvGrpSpPr/>
            <p:nvPr/>
          </p:nvGrpSpPr>
          <p:grpSpPr>
            <a:xfrm rot="2700000">
              <a:off x="7813630" y="279920"/>
              <a:ext cx="182912" cy="182969"/>
              <a:chOff x="3052932" y="2641078"/>
              <a:chExt cx="616189" cy="616674"/>
            </a:xfrm>
          </p:grpSpPr>
          <p:sp>
            <p:nvSpPr>
              <p:cNvPr id="823" name="Google Shape;823;p4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4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5" name="Google Shape;825;p4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6" name="Google Shape;826;p4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27" name="Google Shape;827;p41"/>
            <p:cNvGrpSpPr/>
            <p:nvPr/>
          </p:nvGrpSpPr>
          <p:grpSpPr>
            <a:xfrm>
              <a:off x="313786" y="-200679"/>
              <a:ext cx="503917" cy="503917"/>
              <a:chOff x="320471" y="3391693"/>
              <a:chExt cx="615660" cy="615660"/>
            </a:xfrm>
          </p:grpSpPr>
          <p:sp>
            <p:nvSpPr>
              <p:cNvPr id="828" name="Google Shape;828;p41"/>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9" name="Google Shape;829;p41"/>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0" name="Google Shape;830;p41"/>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1" name="Google Shape;831;p41"/>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2" name="Google Shape;832;p41"/>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3" name="Google Shape;833;p41"/>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4" name="Google Shape;834;p41"/>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35" name="Google Shape;835;p41"/>
            <p:cNvGrpSpPr/>
            <p:nvPr/>
          </p:nvGrpSpPr>
          <p:grpSpPr>
            <a:xfrm rot="2700000">
              <a:off x="8647955" y="4305470"/>
              <a:ext cx="182912" cy="182969"/>
              <a:chOff x="3052932" y="2641078"/>
              <a:chExt cx="616189" cy="616674"/>
            </a:xfrm>
          </p:grpSpPr>
          <p:sp>
            <p:nvSpPr>
              <p:cNvPr id="836" name="Google Shape;836;p4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7" name="Google Shape;837;p4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8" name="Google Shape;838;p4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9" name="Google Shape;839;p4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3" name="Shape 843"/>
        <p:cNvGrpSpPr/>
        <p:nvPr/>
      </p:nvGrpSpPr>
      <p:grpSpPr>
        <a:xfrm>
          <a:off x="0" y="0"/>
          <a:ext cx="0" cy="0"/>
          <a:chOff x="0" y="0"/>
          <a:chExt cx="0" cy="0"/>
        </a:xfrm>
      </p:grpSpPr>
      <p:sp>
        <p:nvSpPr>
          <p:cNvPr id="844" name="Google Shape;844;p42"/>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t>LIGHT MODE LOGOS</a:t>
            </a:r>
            <a:endParaRPr sz="2400"/>
          </a:p>
        </p:txBody>
      </p:sp>
      <p:pic>
        <p:nvPicPr>
          <p:cNvPr id="845" name="Google Shape;845;p42"/>
          <p:cNvPicPr preferRelativeResize="0"/>
          <p:nvPr/>
        </p:nvPicPr>
        <p:blipFill>
          <a:blip r:embed="rId3">
            <a:alphaModFix/>
          </a:blip>
          <a:stretch>
            <a:fillRect/>
          </a:stretch>
        </p:blipFill>
        <p:spPr>
          <a:xfrm>
            <a:off x="1618775" y="264825"/>
            <a:ext cx="1817800" cy="1817800"/>
          </a:xfrm>
          <a:prstGeom prst="rect">
            <a:avLst/>
          </a:prstGeom>
          <a:noFill/>
          <a:ln>
            <a:noFill/>
          </a:ln>
        </p:spPr>
      </p:pic>
      <p:pic>
        <p:nvPicPr>
          <p:cNvPr id="846" name="Google Shape;846;p42"/>
          <p:cNvPicPr preferRelativeResize="0"/>
          <p:nvPr/>
        </p:nvPicPr>
        <p:blipFill>
          <a:blip r:embed="rId4">
            <a:alphaModFix/>
          </a:blip>
          <a:stretch>
            <a:fillRect/>
          </a:stretch>
        </p:blipFill>
        <p:spPr>
          <a:xfrm>
            <a:off x="3663101" y="1662850"/>
            <a:ext cx="1817800" cy="1817800"/>
          </a:xfrm>
          <a:prstGeom prst="rect">
            <a:avLst/>
          </a:prstGeom>
          <a:noFill/>
          <a:ln>
            <a:noFill/>
          </a:ln>
        </p:spPr>
      </p:pic>
      <p:pic>
        <p:nvPicPr>
          <p:cNvPr id="847" name="Google Shape;847;p42"/>
          <p:cNvPicPr preferRelativeResize="0"/>
          <p:nvPr/>
        </p:nvPicPr>
        <p:blipFill>
          <a:blip r:embed="rId5">
            <a:alphaModFix/>
          </a:blip>
          <a:stretch>
            <a:fillRect/>
          </a:stretch>
        </p:blipFill>
        <p:spPr>
          <a:xfrm>
            <a:off x="6606200" y="2235888"/>
            <a:ext cx="1817800" cy="1817800"/>
          </a:xfrm>
          <a:prstGeom prst="rect">
            <a:avLst/>
          </a:prstGeom>
          <a:noFill/>
          <a:ln>
            <a:noFill/>
          </a:ln>
        </p:spPr>
      </p:pic>
      <p:pic>
        <p:nvPicPr>
          <p:cNvPr id="848" name="Google Shape;848;p42"/>
          <p:cNvPicPr preferRelativeResize="0"/>
          <p:nvPr/>
        </p:nvPicPr>
        <p:blipFill>
          <a:blip r:embed="rId6">
            <a:alphaModFix/>
          </a:blip>
          <a:stretch>
            <a:fillRect/>
          </a:stretch>
        </p:blipFill>
        <p:spPr>
          <a:xfrm>
            <a:off x="720000" y="2184800"/>
            <a:ext cx="1817800" cy="1817800"/>
          </a:xfrm>
          <a:prstGeom prst="rect">
            <a:avLst/>
          </a:prstGeom>
          <a:noFill/>
          <a:ln>
            <a:noFill/>
          </a:ln>
        </p:spPr>
      </p:pic>
      <p:pic>
        <p:nvPicPr>
          <p:cNvPr id="849" name="Google Shape;849;p42"/>
          <p:cNvPicPr preferRelativeResize="0"/>
          <p:nvPr/>
        </p:nvPicPr>
        <p:blipFill>
          <a:blip r:embed="rId7">
            <a:alphaModFix/>
          </a:blip>
          <a:stretch>
            <a:fillRect/>
          </a:stretch>
        </p:blipFill>
        <p:spPr>
          <a:xfrm>
            <a:off x="5707425" y="367000"/>
            <a:ext cx="1817800" cy="18178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3" name="Shape 853"/>
        <p:cNvGrpSpPr/>
        <p:nvPr/>
      </p:nvGrpSpPr>
      <p:grpSpPr>
        <a:xfrm>
          <a:off x="0" y="0"/>
          <a:ext cx="0" cy="0"/>
          <a:chOff x="0" y="0"/>
          <a:chExt cx="0" cy="0"/>
        </a:xfrm>
      </p:grpSpPr>
      <p:sp>
        <p:nvSpPr>
          <p:cNvPr id="854" name="Google Shape;854;p43"/>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chemeClr val="lt1"/>
                </a:solidFill>
              </a:rPr>
              <a:t>DARK MODE LOGOS</a:t>
            </a:r>
            <a:endParaRPr sz="2400">
              <a:solidFill>
                <a:schemeClr val="lt1"/>
              </a:solidFill>
            </a:endParaRPr>
          </a:p>
        </p:txBody>
      </p:sp>
      <p:pic>
        <p:nvPicPr>
          <p:cNvPr id="855" name="Google Shape;855;p43"/>
          <p:cNvPicPr preferRelativeResize="0"/>
          <p:nvPr/>
        </p:nvPicPr>
        <p:blipFill>
          <a:blip r:embed="rId3">
            <a:alphaModFix/>
          </a:blip>
          <a:stretch>
            <a:fillRect/>
          </a:stretch>
        </p:blipFill>
        <p:spPr>
          <a:xfrm>
            <a:off x="1626700" y="292938"/>
            <a:ext cx="1817800" cy="1817800"/>
          </a:xfrm>
          <a:prstGeom prst="rect">
            <a:avLst/>
          </a:prstGeom>
          <a:noFill/>
          <a:ln>
            <a:noFill/>
          </a:ln>
        </p:spPr>
      </p:pic>
      <p:pic>
        <p:nvPicPr>
          <p:cNvPr id="856" name="Google Shape;856;p43"/>
          <p:cNvPicPr preferRelativeResize="0"/>
          <p:nvPr/>
        </p:nvPicPr>
        <p:blipFill>
          <a:blip r:embed="rId4">
            <a:alphaModFix/>
          </a:blip>
          <a:stretch>
            <a:fillRect/>
          </a:stretch>
        </p:blipFill>
        <p:spPr>
          <a:xfrm>
            <a:off x="3663100" y="1662850"/>
            <a:ext cx="1817800" cy="1817800"/>
          </a:xfrm>
          <a:prstGeom prst="rect">
            <a:avLst/>
          </a:prstGeom>
          <a:noFill/>
          <a:ln>
            <a:noFill/>
          </a:ln>
        </p:spPr>
      </p:pic>
      <p:pic>
        <p:nvPicPr>
          <p:cNvPr id="857" name="Google Shape;857;p43"/>
          <p:cNvPicPr preferRelativeResize="0"/>
          <p:nvPr/>
        </p:nvPicPr>
        <p:blipFill>
          <a:blip r:embed="rId5">
            <a:alphaModFix/>
          </a:blip>
          <a:stretch>
            <a:fillRect/>
          </a:stretch>
        </p:blipFill>
        <p:spPr>
          <a:xfrm>
            <a:off x="6606200" y="2198862"/>
            <a:ext cx="1817800" cy="1817800"/>
          </a:xfrm>
          <a:prstGeom prst="rect">
            <a:avLst/>
          </a:prstGeom>
          <a:noFill/>
          <a:ln>
            <a:noFill/>
          </a:ln>
        </p:spPr>
      </p:pic>
      <p:pic>
        <p:nvPicPr>
          <p:cNvPr id="858" name="Google Shape;858;p43"/>
          <p:cNvPicPr preferRelativeResize="0"/>
          <p:nvPr/>
        </p:nvPicPr>
        <p:blipFill>
          <a:blip r:embed="rId6">
            <a:alphaModFix/>
          </a:blip>
          <a:stretch>
            <a:fillRect/>
          </a:stretch>
        </p:blipFill>
        <p:spPr>
          <a:xfrm>
            <a:off x="720000" y="2198860"/>
            <a:ext cx="1817800" cy="1817779"/>
          </a:xfrm>
          <a:prstGeom prst="rect">
            <a:avLst/>
          </a:prstGeom>
          <a:noFill/>
          <a:ln>
            <a:noFill/>
          </a:ln>
        </p:spPr>
      </p:pic>
      <p:pic>
        <p:nvPicPr>
          <p:cNvPr id="859" name="Google Shape;859;p43"/>
          <p:cNvPicPr preferRelativeResize="0"/>
          <p:nvPr/>
        </p:nvPicPr>
        <p:blipFill>
          <a:blip r:embed="rId7">
            <a:alphaModFix/>
          </a:blip>
          <a:stretch>
            <a:fillRect/>
          </a:stretch>
        </p:blipFill>
        <p:spPr>
          <a:xfrm>
            <a:off x="5699498" y="292938"/>
            <a:ext cx="1817800" cy="18178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3" name="Shape 863"/>
        <p:cNvGrpSpPr/>
        <p:nvPr/>
      </p:nvGrpSpPr>
      <p:grpSpPr>
        <a:xfrm>
          <a:off x="0" y="0"/>
          <a:ext cx="0" cy="0"/>
          <a:chOff x="0" y="0"/>
          <a:chExt cx="0" cy="0"/>
        </a:xfrm>
      </p:grpSpPr>
      <p:sp>
        <p:nvSpPr>
          <p:cNvPr id="864" name="Google Shape;864;p44"/>
          <p:cNvSpPr txBox="1"/>
          <p:nvPr>
            <p:ph type="title"/>
          </p:nvPr>
        </p:nvSpPr>
        <p:spPr>
          <a:xfrm>
            <a:off x="726588" y="4092825"/>
            <a:ext cx="76974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chemeClr val="lt1"/>
                </a:solidFill>
              </a:rPr>
              <a:t>   FINAL LO</a:t>
            </a:r>
            <a:r>
              <a:rPr lang="en-GB" sz="2400"/>
              <a:t>GO DESIGN</a:t>
            </a:r>
            <a:endParaRPr sz="2400"/>
          </a:p>
        </p:txBody>
      </p:sp>
      <p:pic>
        <p:nvPicPr>
          <p:cNvPr id="865" name="Google Shape;865;p44"/>
          <p:cNvPicPr preferRelativeResize="0"/>
          <p:nvPr/>
        </p:nvPicPr>
        <p:blipFill>
          <a:blip r:embed="rId3">
            <a:alphaModFix/>
          </a:blip>
          <a:stretch>
            <a:fillRect/>
          </a:stretch>
        </p:blipFill>
        <p:spPr>
          <a:xfrm>
            <a:off x="993450" y="1489350"/>
            <a:ext cx="2164823" cy="2164823"/>
          </a:xfrm>
          <a:prstGeom prst="rect">
            <a:avLst/>
          </a:prstGeom>
          <a:noFill/>
          <a:ln>
            <a:noFill/>
          </a:ln>
        </p:spPr>
      </p:pic>
      <p:pic>
        <p:nvPicPr>
          <p:cNvPr id="866" name="Google Shape;866;p44"/>
          <p:cNvPicPr preferRelativeResize="0"/>
          <p:nvPr/>
        </p:nvPicPr>
        <p:blipFill>
          <a:blip r:embed="rId4">
            <a:alphaModFix/>
          </a:blip>
          <a:stretch>
            <a:fillRect/>
          </a:stretch>
        </p:blipFill>
        <p:spPr>
          <a:xfrm>
            <a:off x="3492873" y="1489350"/>
            <a:ext cx="2164823" cy="2164797"/>
          </a:xfrm>
          <a:prstGeom prst="rect">
            <a:avLst/>
          </a:prstGeom>
          <a:noFill/>
          <a:ln>
            <a:noFill/>
          </a:ln>
        </p:spPr>
      </p:pic>
      <p:pic>
        <p:nvPicPr>
          <p:cNvPr id="867" name="Google Shape;867;p44"/>
          <p:cNvPicPr preferRelativeResize="0"/>
          <p:nvPr/>
        </p:nvPicPr>
        <p:blipFill>
          <a:blip r:embed="rId5">
            <a:alphaModFix/>
          </a:blip>
          <a:stretch>
            <a:fillRect/>
          </a:stretch>
        </p:blipFill>
        <p:spPr>
          <a:xfrm>
            <a:off x="5992300" y="1489337"/>
            <a:ext cx="2164823" cy="2164823"/>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1" name="Shape 871"/>
        <p:cNvGrpSpPr/>
        <p:nvPr/>
      </p:nvGrpSpPr>
      <p:grpSpPr>
        <a:xfrm>
          <a:off x="0" y="0"/>
          <a:ext cx="0" cy="0"/>
          <a:chOff x="0" y="0"/>
          <a:chExt cx="0" cy="0"/>
        </a:xfrm>
      </p:grpSpPr>
      <p:sp>
        <p:nvSpPr>
          <p:cNvPr id="872" name="Google Shape;872;p45"/>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t>LIGHT MODE PROTOTYPING</a:t>
            </a:r>
            <a:endParaRPr sz="2400"/>
          </a:p>
        </p:txBody>
      </p:sp>
      <p:pic>
        <p:nvPicPr>
          <p:cNvPr id="873" name="Google Shape;873;p45"/>
          <p:cNvPicPr preferRelativeResize="0"/>
          <p:nvPr/>
        </p:nvPicPr>
        <p:blipFill>
          <a:blip r:embed="rId3">
            <a:alphaModFix/>
          </a:blip>
          <a:stretch>
            <a:fillRect/>
          </a:stretch>
        </p:blipFill>
        <p:spPr>
          <a:xfrm>
            <a:off x="4632400" y="1294875"/>
            <a:ext cx="1435222" cy="2553723"/>
          </a:xfrm>
          <a:prstGeom prst="rect">
            <a:avLst/>
          </a:prstGeom>
          <a:noFill/>
          <a:ln>
            <a:noFill/>
          </a:ln>
        </p:spPr>
      </p:pic>
      <p:pic>
        <p:nvPicPr>
          <p:cNvPr id="874" name="Google Shape;874;p45"/>
          <p:cNvPicPr preferRelativeResize="0"/>
          <p:nvPr/>
        </p:nvPicPr>
        <p:blipFill>
          <a:blip r:embed="rId4">
            <a:alphaModFix/>
          </a:blip>
          <a:stretch>
            <a:fillRect/>
          </a:stretch>
        </p:blipFill>
        <p:spPr>
          <a:xfrm>
            <a:off x="3045198" y="1294863"/>
            <a:ext cx="1435225" cy="2553733"/>
          </a:xfrm>
          <a:prstGeom prst="rect">
            <a:avLst/>
          </a:prstGeom>
          <a:noFill/>
          <a:ln>
            <a:noFill/>
          </a:ln>
        </p:spPr>
      </p:pic>
      <p:pic>
        <p:nvPicPr>
          <p:cNvPr id="875" name="Google Shape;875;p45"/>
          <p:cNvPicPr preferRelativeResize="0"/>
          <p:nvPr/>
        </p:nvPicPr>
        <p:blipFill>
          <a:blip r:embed="rId5">
            <a:alphaModFix/>
          </a:blip>
          <a:stretch>
            <a:fillRect/>
          </a:stretch>
        </p:blipFill>
        <p:spPr>
          <a:xfrm>
            <a:off x="6219600" y="1294875"/>
            <a:ext cx="1435225" cy="2553723"/>
          </a:xfrm>
          <a:prstGeom prst="rect">
            <a:avLst/>
          </a:prstGeom>
          <a:noFill/>
          <a:ln>
            <a:noFill/>
          </a:ln>
        </p:spPr>
      </p:pic>
      <p:pic>
        <p:nvPicPr>
          <p:cNvPr id="876" name="Google Shape;876;p45"/>
          <p:cNvPicPr preferRelativeResize="0"/>
          <p:nvPr/>
        </p:nvPicPr>
        <p:blipFill>
          <a:blip r:embed="rId6">
            <a:alphaModFix/>
          </a:blip>
          <a:stretch>
            <a:fillRect/>
          </a:stretch>
        </p:blipFill>
        <p:spPr>
          <a:xfrm>
            <a:off x="1457998" y="1294863"/>
            <a:ext cx="1435225" cy="255373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0" name="Shape 880"/>
        <p:cNvGrpSpPr/>
        <p:nvPr/>
      </p:nvGrpSpPr>
      <p:grpSpPr>
        <a:xfrm>
          <a:off x="0" y="0"/>
          <a:ext cx="0" cy="0"/>
          <a:chOff x="0" y="0"/>
          <a:chExt cx="0" cy="0"/>
        </a:xfrm>
      </p:grpSpPr>
      <p:sp>
        <p:nvSpPr>
          <p:cNvPr id="881" name="Google Shape;881;p46"/>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t>LIGHT MODE PROTOTYPING</a:t>
            </a:r>
            <a:endParaRPr sz="2400"/>
          </a:p>
        </p:txBody>
      </p:sp>
      <p:pic>
        <p:nvPicPr>
          <p:cNvPr id="882" name="Google Shape;882;p46"/>
          <p:cNvPicPr preferRelativeResize="0"/>
          <p:nvPr/>
        </p:nvPicPr>
        <p:blipFill rotWithShape="1">
          <a:blip r:embed="rId3">
            <a:alphaModFix/>
          </a:blip>
          <a:srcRect b="50024" l="0" r="0" t="0"/>
          <a:stretch/>
        </p:blipFill>
        <p:spPr>
          <a:xfrm>
            <a:off x="4690825" y="459575"/>
            <a:ext cx="1423500" cy="3510548"/>
          </a:xfrm>
          <a:prstGeom prst="rect">
            <a:avLst/>
          </a:prstGeom>
          <a:noFill/>
          <a:ln>
            <a:noFill/>
          </a:ln>
        </p:spPr>
      </p:pic>
      <p:pic>
        <p:nvPicPr>
          <p:cNvPr id="883" name="Google Shape;883;p46"/>
          <p:cNvPicPr preferRelativeResize="0"/>
          <p:nvPr/>
        </p:nvPicPr>
        <p:blipFill rotWithShape="1">
          <a:blip r:embed="rId3">
            <a:alphaModFix/>
          </a:blip>
          <a:srcRect b="0" l="0" r="0" t="50024"/>
          <a:stretch/>
        </p:blipFill>
        <p:spPr>
          <a:xfrm>
            <a:off x="6352000" y="459575"/>
            <a:ext cx="1423500" cy="3510538"/>
          </a:xfrm>
          <a:prstGeom prst="rect">
            <a:avLst/>
          </a:prstGeom>
          <a:noFill/>
          <a:ln>
            <a:noFill/>
          </a:ln>
        </p:spPr>
      </p:pic>
      <p:pic>
        <p:nvPicPr>
          <p:cNvPr id="884" name="Google Shape;884;p46"/>
          <p:cNvPicPr preferRelativeResize="0"/>
          <p:nvPr/>
        </p:nvPicPr>
        <p:blipFill rotWithShape="1">
          <a:blip r:embed="rId4">
            <a:alphaModFix/>
          </a:blip>
          <a:srcRect b="0" l="0" r="0" t="49954"/>
          <a:stretch/>
        </p:blipFill>
        <p:spPr>
          <a:xfrm>
            <a:off x="3029650" y="457025"/>
            <a:ext cx="1423500" cy="3515658"/>
          </a:xfrm>
          <a:prstGeom prst="rect">
            <a:avLst/>
          </a:prstGeom>
          <a:noFill/>
          <a:ln>
            <a:noFill/>
          </a:ln>
        </p:spPr>
      </p:pic>
      <p:pic>
        <p:nvPicPr>
          <p:cNvPr id="885" name="Google Shape;885;p46"/>
          <p:cNvPicPr preferRelativeResize="0"/>
          <p:nvPr/>
        </p:nvPicPr>
        <p:blipFill rotWithShape="1">
          <a:blip r:embed="rId4">
            <a:alphaModFix/>
          </a:blip>
          <a:srcRect b="49954" l="0" r="0" t="0"/>
          <a:stretch/>
        </p:blipFill>
        <p:spPr>
          <a:xfrm>
            <a:off x="1368500" y="457050"/>
            <a:ext cx="1423475" cy="3515597"/>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9" name="Shape 889"/>
        <p:cNvGrpSpPr/>
        <p:nvPr/>
      </p:nvGrpSpPr>
      <p:grpSpPr>
        <a:xfrm>
          <a:off x="0" y="0"/>
          <a:ext cx="0" cy="0"/>
          <a:chOff x="0" y="0"/>
          <a:chExt cx="0" cy="0"/>
        </a:xfrm>
      </p:grpSpPr>
      <p:sp>
        <p:nvSpPr>
          <p:cNvPr id="890" name="Google Shape;890;p47"/>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t>LIGHT MODE PROTOTYPING</a:t>
            </a:r>
            <a:endParaRPr sz="2400"/>
          </a:p>
        </p:txBody>
      </p:sp>
      <p:pic>
        <p:nvPicPr>
          <p:cNvPr id="891" name="Google Shape;891;p47"/>
          <p:cNvPicPr preferRelativeResize="0"/>
          <p:nvPr/>
        </p:nvPicPr>
        <p:blipFill>
          <a:blip r:embed="rId3">
            <a:alphaModFix/>
          </a:blip>
          <a:stretch>
            <a:fillRect/>
          </a:stretch>
        </p:blipFill>
        <p:spPr>
          <a:xfrm>
            <a:off x="4250966" y="1131678"/>
            <a:ext cx="1020351" cy="1776942"/>
          </a:xfrm>
          <a:prstGeom prst="rect">
            <a:avLst/>
          </a:prstGeom>
          <a:noFill/>
          <a:ln>
            <a:noFill/>
          </a:ln>
        </p:spPr>
      </p:pic>
      <p:pic>
        <p:nvPicPr>
          <p:cNvPr id="892" name="Google Shape;892;p47"/>
          <p:cNvPicPr preferRelativeResize="0"/>
          <p:nvPr/>
        </p:nvPicPr>
        <p:blipFill>
          <a:blip r:embed="rId4">
            <a:alphaModFix/>
          </a:blip>
          <a:stretch>
            <a:fillRect/>
          </a:stretch>
        </p:blipFill>
        <p:spPr>
          <a:xfrm>
            <a:off x="1655413" y="170301"/>
            <a:ext cx="1275400" cy="3699702"/>
          </a:xfrm>
          <a:prstGeom prst="rect">
            <a:avLst/>
          </a:prstGeom>
          <a:noFill/>
          <a:ln>
            <a:noFill/>
          </a:ln>
        </p:spPr>
      </p:pic>
      <p:pic>
        <p:nvPicPr>
          <p:cNvPr id="893" name="Google Shape;893;p47"/>
          <p:cNvPicPr preferRelativeResize="0"/>
          <p:nvPr/>
        </p:nvPicPr>
        <p:blipFill>
          <a:blip r:embed="rId5">
            <a:alphaModFix/>
          </a:blip>
          <a:stretch>
            <a:fillRect/>
          </a:stretch>
        </p:blipFill>
        <p:spPr>
          <a:xfrm>
            <a:off x="6468225" y="170300"/>
            <a:ext cx="1020350" cy="1815552"/>
          </a:xfrm>
          <a:prstGeom prst="rect">
            <a:avLst/>
          </a:prstGeom>
          <a:noFill/>
          <a:ln>
            <a:noFill/>
          </a:ln>
        </p:spPr>
      </p:pic>
      <p:pic>
        <p:nvPicPr>
          <p:cNvPr id="894" name="Google Shape;894;p47"/>
          <p:cNvPicPr preferRelativeResize="0"/>
          <p:nvPr/>
        </p:nvPicPr>
        <p:blipFill>
          <a:blip r:embed="rId6">
            <a:alphaModFix/>
          </a:blip>
          <a:stretch>
            <a:fillRect/>
          </a:stretch>
        </p:blipFill>
        <p:spPr>
          <a:xfrm>
            <a:off x="5359600" y="208917"/>
            <a:ext cx="1020351" cy="1776932"/>
          </a:xfrm>
          <a:prstGeom prst="rect">
            <a:avLst/>
          </a:prstGeom>
          <a:noFill/>
          <a:ln>
            <a:noFill/>
          </a:ln>
        </p:spPr>
      </p:pic>
      <p:pic>
        <p:nvPicPr>
          <p:cNvPr id="895" name="Google Shape;895;p47"/>
          <p:cNvPicPr preferRelativeResize="0"/>
          <p:nvPr/>
        </p:nvPicPr>
        <p:blipFill>
          <a:blip r:embed="rId7">
            <a:alphaModFix/>
          </a:blip>
          <a:stretch>
            <a:fillRect/>
          </a:stretch>
        </p:blipFill>
        <p:spPr>
          <a:xfrm>
            <a:off x="6468228" y="2137544"/>
            <a:ext cx="1020350" cy="1815532"/>
          </a:xfrm>
          <a:prstGeom prst="rect">
            <a:avLst/>
          </a:prstGeom>
          <a:noFill/>
          <a:ln>
            <a:noFill/>
          </a:ln>
        </p:spPr>
      </p:pic>
      <p:pic>
        <p:nvPicPr>
          <p:cNvPr id="896" name="Google Shape;896;p47"/>
          <p:cNvPicPr preferRelativeResize="0"/>
          <p:nvPr/>
        </p:nvPicPr>
        <p:blipFill>
          <a:blip r:embed="rId8">
            <a:alphaModFix/>
          </a:blip>
          <a:stretch>
            <a:fillRect/>
          </a:stretch>
        </p:blipFill>
        <p:spPr>
          <a:xfrm>
            <a:off x="3080712" y="1112379"/>
            <a:ext cx="1020350" cy="1815547"/>
          </a:xfrm>
          <a:prstGeom prst="rect">
            <a:avLst/>
          </a:prstGeom>
          <a:noFill/>
          <a:ln>
            <a:noFill/>
          </a:ln>
        </p:spPr>
      </p:pic>
      <p:pic>
        <p:nvPicPr>
          <p:cNvPr id="897" name="Google Shape;897;p47"/>
          <p:cNvPicPr preferRelativeResize="0"/>
          <p:nvPr/>
        </p:nvPicPr>
        <p:blipFill>
          <a:blip r:embed="rId9">
            <a:alphaModFix/>
          </a:blip>
          <a:stretch>
            <a:fillRect/>
          </a:stretch>
        </p:blipFill>
        <p:spPr>
          <a:xfrm>
            <a:off x="5359316" y="2137550"/>
            <a:ext cx="1020350" cy="181552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1" name="Shape 901"/>
        <p:cNvGrpSpPr/>
        <p:nvPr/>
      </p:nvGrpSpPr>
      <p:grpSpPr>
        <a:xfrm>
          <a:off x="0" y="0"/>
          <a:ext cx="0" cy="0"/>
          <a:chOff x="0" y="0"/>
          <a:chExt cx="0" cy="0"/>
        </a:xfrm>
      </p:grpSpPr>
      <p:sp>
        <p:nvSpPr>
          <p:cNvPr id="902" name="Google Shape;902;p48"/>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chemeClr val="lt1"/>
                </a:solidFill>
              </a:rPr>
              <a:t>DARK MODE PROTOTYPING</a:t>
            </a:r>
            <a:endParaRPr sz="2400">
              <a:solidFill>
                <a:schemeClr val="lt1"/>
              </a:solidFill>
            </a:endParaRPr>
          </a:p>
        </p:txBody>
      </p:sp>
      <p:pic>
        <p:nvPicPr>
          <p:cNvPr id="903" name="Google Shape;903;p48"/>
          <p:cNvPicPr preferRelativeResize="0"/>
          <p:nvPr/>
        </p:nvPicPr>
        <p:blipFill>
          <a:blip r:embed="rId3">
            <a:alphaModFix/>
          </a:blip>
          <a:stretch>
            <a:fillRect/>
          </a:stretch>
        </p:blipFill>
        <p:spPr>
          <a:xfrm>
            <a:off x="4632400" y="1294875"/>
            <a:ext cx="1435225" cy="2553728"/>
          </a:xfrm>
          <a:prstGeom prst="rect">
            <a:avLst/>
          </a:prstGeom>
          <a:noFill/>
          <a:ln>
            <a:noFill/>
          </a:ln>
        </p:spPr>
      </p:pic>
      <p:pic>
        <p:nvPicPr>
          <p:cNvPr id="904" name="Google Shape;904;p48"/>
          <p:cNvPicPr preferRelativeResize="0"/>
          <p:nvPr/>
        </p:nvPicPr>
        <p:blipFill>
          <a:blip r:embed="rId4">
            <a:alphaModFix/>
          </a:blip>
          <a:stretch>
            <a:fillRect/>
          </a:stretch>
        </p:blipFill>
        <p:spPr>
          <a:xfrm>
            <a:off x="1458000" y="1294875"/>
            <a:ext cx="1435225" cy="2553728"/>
          </a:xfrm>
          <a:prstGeom prst="rect">
            <a:avLst/>
          </a:prstGeom>
          <a:noFill/>
          <a:ln>
            <a:noFill/>
          </a:ln>
        </p:spPr>
      </p:pic>
      <p:pic>
        <p:nvPicPr>
          <p:cNvPr id="905" name="Google Shape;905;p48"/>
          <p:cNvPicPr preferRelativeResize="0"/>
          <p:nvPr/>
        </p:nvPicPr>
        <p:blipFill>
          <a:blip r:embed="rId5">
            <a:alphaModFix/>
          </a:blip>
          <a:stretch>
            <a:fillRect/>
          </a:stretch>
        </p:blipFill>
        <p:spPr>
          <a:xfrm>
            <a:off x="6219600" y="1294888"/>
            <a:ext cx="1435225" cy="2553728"/>
          </a:xfrm>
          <a:prstGeom prst="rect">
            <a:avLst/>
          </a:prstGeom>
          <a:noFill/>
          <a:ln>
            <a:noFill/>
          </a:ln>
        </p:spPr>
      </p:pic>
      <p:pic>
        <p:nvPicPr>
          <p:cNvPr id="906" name="Google Shape;906;p48"/>
          <p:cNvPicPr preferRelativeResize="0"/>
          <p:nvPr/>
        </p:nvPicPr>
        <p:blipFill>
          <a:blip r:embed="rId6">
            <a:alphaModFix/>
          </a:blip>
          <a:stretch>
            <a:fillRect/>
          </a:stretch>
        </p:blipFill>
        <p:spPr>
          <a:xfrm>
            <a:off x="3045202" y="1294866"/>
            <a:ext cx="1435225" cy="2553733"/>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0" name="Shape 910"/>
        <p:cNvGrpSpPr/>
        <p:nvPr/>
      </p:nvGrpSpPr>
      <p:grpSpPr>
        <a:xfrm>
          <a:off x="0" y="0"/>
          <a:ext cx="0" cy="0"/>
          <a:chOff x="0" y="0"/>
          <a:chExt cx="0" cy="0"/>
        </a:xfrm>
      </p:grpSpPr>
      <p:sp>
        <p:nvSpPr>
          <p:cNvPr id="911" name="Google Shape;911;p49"/>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chemeClr val="lt1"/>
                </a:solidFill>
              </a:rPr>
              <a:t>DARK MODE PROTOTYPING</a:t>
            </a:r>
            <a:endParaRPr sz="2400">
              <a:solidFill>
                <a:schemeClr val="lt1"/>
              </a:solidFill>
            </a:endParaRPr>
          </a:p>
        </p:txBody>
      </p:sp>
      <p:pic>
        <p:nvPicPr>
          <p:cNvPr id="912" name="Google Shape;912;p49"/>
          <p:cNvPicPr preferRelativeResize="0"/>
          <p:nvPr/>
        </p:nvPicPr>
        <p:blipFill>
          <a:blip r:embed="rId3">
            <a:alphaModFix/>
          </a:blip>
          <a:stretch>
            <a:fillRect/>
          </a:stretch>
        </p:blipFill>
        <p:spPr>
          <a:xfrm>
            <a:off x="6468229" y="168915"/>
            <a:ext cx="1020350" cy="1815537"/>
          </a:xfrm>
          <a:prstGeom prst="rect">
            <a:avLst/>
          </a:prstGeom>
          <a:noFill/>
          <a:ln>
            <a:noFill/>
          </a:ln>
        </p:spPr>
      </p:pic>
      <p:pic>
        <p:nvPicPr>
          <p:cNvPr id="913" name="Google Shape;913;p49"/>
          <p:cNvPicPr preferRelativeResize="0"/>
          <p:nvPr/>
        </p:nvPicPr>
        <p:blipFill>
          <a:blip r:embed="rId4">
            <a:alphaModFix/>
          </a:blip>
          <a:stretch>
            <a:fillRect/>
          </a:stretch>
        </p:blipFill>
        <p:spPr>
          <a:xfrm>
            <a:off x="5359600" y="170325"/>
            <a:ext cx="1020350" cy="1815526"/>
          </a:xfrm>
          <a:prstGeom prst="rect">
            <a:avLst/>
          </a:prstGeom>
          <a:noFill/>
          <a:ln>
            <a:noFill/>
          </a:ln>
        </p:spPr>
      </p:pic>
      <p:pic>
        <p:nvPicPr>
          <p:cNvPr id="914" name="Google Shape;914;p49"/>
          <p:cNvPicPr preferRelativeResize="0"/>
          <p:nvPr/>
        </p:nvPicPr>
        <p:blipFill>
          <a:blip r:embed="rId5">
            <a:alphaModFix/>
          </a:blip>
          <a:stretch>
            <a:fillRect/>
          </a:stretch>
        </p:blipFill>
        <p:spPr>
          <a:xfrm>
            <a:off x="6468225" y="2136850"/>
            <a:ext cx="1020350" cy="1815526"/>
          </a:xfrm>
          <a:prstGeom prst="rect">
            <a:avLst/>
          </a:prstGeom>
          <a:noFill/>
          <a:ln>
            <a:noFill/>
          </a:ln>
        </p:spPr>
      </p:pic>
      <p:pic>
        <p:nvPicPr>
          <p:cNvPr id="915" name="Google Shape;915;p49"/>
          <p:cNvPicPr preferRelativeResize="0"/>
          <p:nvPr/>
        </p:nvPicPr>
        <p:blipFill>
          <a:blip r:embed="rId6">
            <a:alphaModFix/>
          </a:blip>
          <a:stretch>
            <a:fillRect/>
          </a:stretch>
        </p:blipFill>
        <p:spPr>
          <a:xfrm>
            <a:off x="5359603" y="2137539"/>
            <a:ext cx="1020350" cy="1815537"/>
          </a:xfrm>
          <a:prstGeom prst="rect">
            <a:avLst/>
          </a:prstGeom>
          <a:noFill/>
          <a:ln>
            <a:noFill/>
          </a:ln>
        </p:spPr>
      </p:pic>
      <p:pic>
        <p:nvPicPr>
          <p:cNvPr id="916" name="Google Shape;916;p49"/>
          <p:cNvPicPr preferRelativeResize="0"/>
          <p:nvPr/>
        </p:nvPicPr>
        <p:blipFill>
          <a:blip r:embed="rId7">
            <a:alphaModFix/>
          </a:blip>
          <a:stretch>
            <a:fillRect/>
          </a:stretch>
        </p:blipFill>
        <p:spPr>
          <a:xfrm>
            <a:off x="4250425" y="1112373"/>
            <a:ext cx="1020350" cy="1815532"/>
          </a:xfrm>
          <a:prstGeom prst="rect">
            <a:avLst/>
          </a:prstGeom>
          <a:noFill/>
          <a:ln>
            <a:noFill/>
          </a:ln>
        </p:spPr>
      </p:pic>
      <p:pic>
        <p:nvPicPr>
          <p:cNvPr id="917" name="Google Shape;917;p49"/>
          <p:cNvPicPr preferRelativeResize="0"/>
          <p:nvPr/>
        </p:nvPicPr>
        <p:blipFill>
          <a:blip r:embed="rId8">
            <a:alphaModFix/>
          </a:blip>
          <a:stretch>
            <a:fillRect/>
          </a:stretch>
        </p:blipFill>
        <p:spPr>
          <a:xfrm>
            <a:off x="1655950" y="170314"/>
            <a:ext cx="1275375" cy="3699676"/>
          </a:xfrm>
          <a:prstGeom prst="rect">
            <a:avLst/>
          </a:prstGeom>
          <a:noFill/>
          <a:ln>
            <a:noFill/>
          </a:ln>
        </p:spPr>
      </p:pic>
      <p:pic>
        <p:nvPicPr>
          <p:cNvPr id="918" name="Google Shape;918;p49"/>
          <p:cNvPicPr preferRelativeResize="0"/>
          <p:nvPr/>
        </p:nvPicPr>
        <p:blipFill>
          <a:blip r:embed="rId9">
            <a:alphaModFix/>
          </a:blip>
          <a:stretch>
            <a:fillRect/>
          </a:stretch>
        </p:blipFill>
        <p:spPr>
          <a:xfrm>
            <a:off x="3080700" y="1131675"/>
            <a:ext cx="1020350" cy="1815542"/>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2" name="Shape 922"/>
        <p:cNvGrpSpPr/>
        <p:nvPr/>
      </p:nvGrpSpPr>
      <p:grpSpPr>
        <a:xfrm>
          <a:off x="0" y="0"/>
          <a:ext cx="0" cy="0"/>
          <a:chOff x="0" y="0"/>
          <a:chExt cx="0" cy="0"/>
        </a:xfrm>
      </p:grpSpPr>
      <p:sp>
        <p:nvSpPr>
          <p:cNvPr id="923" name="Google Shape;923;p50"/>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chemeClr val="lt1"/>
                </a:solidFill>
              </a:rPr>
              <a:t>DARK MODE PROTOTYPING</a:t>
            </a:r>
            <a:endParaRPr sz="2400">
              <a:solidFill>
                <a:schemeClr val="lt1"/>
              </a:solidFill>
            </a:endParaRPr>
          </a:p>
        </p:txBody>
      </p:sp>
      <p:pic>
        <p:nvPicPr>
          <p:cNvPr id="924" name="Google Shape;924;p50"/>
          <p:cNvPicPr preferRelativeResize="0"/>
          <p:nvPr/>
        </p:nvPicPr>
        <p:blipFill rotWithShape="1">
          <a:blip r:embed="rId3">
            <a:alphaModFix/>
          </a:blip>
          <a:srcRect b="0" l="0" r="0" t="49781"/>
          <a:stretch/>
        </p:blipFill>
        <p:spPr>
          <a:xfrm>
            <a:off x="1368504" y="457025"/>
            <a:ext cx="1423475" cy="3527767"/>
          </a:xfrm>
          <a:prstGeom prst="rect">
            <a:avLst/>
          </a:prstGeom>
          <a:noFill/>
          <a:ln>
            <a:noFill/>
          </a:ln>
        </p:spPr>
      </p:pic>
      <p:pic>
        <p:nvPicPr>
          <p:cNvPr id="925" name="Google Shape;925;p50"/>
          <p:cNvPicPr preferRelativeResize="0"/>
          <p:nvPr/>
        </p:nvPicPr>
        <p:blipFill rotWithShape="1">
          <a:blip r:embed="rId3">
            <a:alphaModFix/>
          </a:blip>
          <a:srcRect b="49781" l="0" r="0" t="0"/>
          <a:stretch/>
        </p:blipFill>
        <p:spPr>
          <a:xfrm>
            <a:off x="3029654" y="457025"/>
            <a:ext cx="1423475" cy="3527767"/>
          </a:xfrm>
          <a:prstGeom prst="rect">
            <a:avLst/>
          </a:prstGeom>
          <a:noFill/>
          <a:ln>
            <a:noFill/>
          </a:ln>
        </p:spPr>
      </p:pic>
      <p:pic>
        <p:nvPicPr>
          <p:cNvPr id="926" name="Google Shape;926;p50"/>
          <p:cNvPicPr preferRelativeResize="0"/>
          <p:nvPr/>
        </p:nvPicPr>
        <p:blipFill rotWithShape="1">
          <a:blip r:embed="rId4">
            <a:alphaModFix/>
          </a:blip>
          <a:srcRect b="0" l="0" r="0" t="50000"/>
          <a:stretch/>
        </p:blipFill>
        <p:spPr>
          <a:xfrm>
            <a:off x="6351950" y="464700"/>
            <a:ext cx="1423475" cy="3512422"/>
          </a:xfrm>
          <a:prstGeom prst="rect">
            <a:avLst/>
          </a:prstGeom>
          <a:noFill/>
          <a:ln>
            <a:noFill/>
          </a:ln>
        </p:spPr>
      </p:pic>
      <p:pic>
        <p:nvPicPr>
          <p:cNvPr id="927" name="Google Shape;927;p50"/>
          <p:cNvPicPr preferRelativeResize="0"/>
          <p:nvPr/>
        </p:nvPicPr>
        <p:blipFill rotWithShape="1">
          <a:blip r:embed="rId4">
            <a:alphaModFix/>
          </a:blip>
          <a:srcRect b="50000" l="0" r="0" t="0"/>
          <a:stretch/>
        </p:blipFill>
        <p:spPr>
          <a:xfrm>
            <a:off x="4690800" y="464700"/>
            <a:ext cx="1423475" cy="3512422"/>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1" name="Shape 931"/>
        <p:cNvGrpSpPr/>
        <p:nvPr/>
      </p:nvGrpSpPr>
      <p:grpSpPr>
        <a:xfrm>
          <a:off x="0" y="0"/>
          <a:ext cx="0" cy="0"/>
          <a:chOff x="0" y="0"/>
          <a:chExt cx="0" cy="0"/>
        </a:xfrm>
      </p:grpSpPr>
      <p:sp>
        <p:nvSpPr>
          <p:cNvPr id="932" name="Google Shape;932;p51"/>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GB" sz="2400">
                <a:solidFill>
                  <a:schemeClr val="lt1"/>
                </a:solidFill>
              </a:rPr>
              <a:t>PROTOTYPING INTERACTIONS</a:t>
            </a:r>
            <a:endParaRPr sz="2400">
              <a:solidFill>
                <a:schemeClr val="lt1"/>
              </a:solidFill>
            </a:endParaRPr>
          </a:p>
        </p:txBody>
      </p:sp>
      <p:pic>
        <p:nvPicPr>
          <p:cNvPr id="933" name="Google Shape;933;p51"/>
          <p:cNvPicPr preferRelativeResize="0"/>
          <p:nvPr/>
        </p:nvPicPr>
        <p:blipFill>
          <a:blip r:embed="rId3">
            <a:alphaModFix/>
          </a:blip>
          <a:stretch>
            <a:fillRect/>
          </a:stretch>
        </p:blipFill>
        <p:spPr>
          <a:xfrm>
            <a:off x="699988" y="212875"/>
            <a:ext cx="7744025" cy="37999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Arcade Fantasy Aesthetic Agency by Slidesgo">
  <a:themeElements>
    <a:clrScheme name="Simple Light">
      <a:dk1>
        <a:srgbClr val="FFFFFF"/>
      </a:dk1>
      <a:lt1>
        <a:srgbClr val="000000"/>
      </a:lt1>
      <a:dk2>
        <a:srgbClr val="00D987"/>
      </a:dk2>
      <a:lt2>
        <a:srgbClr val="44F6A5"/>
      </a:lt2>
      <a:accent1>
        <a:srgbClr val="BBFFE4"/>
      </a:accent1>
      <a:accent2>
        <a:srgbClr val="11E2D0"/>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