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mp" ContentType="image/bmp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4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4BD166-DE14-4252-8331-6D404D5DCF8B}" v="34" dt="2018-03-26T10:18:38.924"/>
    <p1510:client id="{875CAECE-B879-463B-9C6E-68D68428F836}" v="105" dt="2018-03-26T10:31:31.8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6"/>
  </p:normalViewPr>
  <p:slideViewPr>
    <p:cSldViewPr snapToGrid="0">
      <p:cViewPr>
        <p:scale>
          <a:sx n="1" d="2"/>
          <a:sy n="1" d="2"/>
        </p:scale>
        <p:origin x="2920" y="1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ableStyles" Target="tableStyles.xml"/><Relationship Id="rId12" Type="http://schemas.microsoft.com/office/2016/11/relationships/changesInfo" Target="changesInfos/changesInfo1.xml"/><Relationship Id="rId13" Type="http://schemas.microsoft.com/office/2015/10/relationships/revisionInfo" Target="revisionInfo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by Mackie (1707393)" userId="S::1707393@student.uwtsd.ac.uk::e52ca3ab-4549-46ad-8b76-e7875d55a422" providerId="AD" clId="Web-{875CAECE-B879-463B-9C6E-68D68428F836}"/>
    <pc:docChg chg="modSld">
      <pc:chgData name="Toby Mackie (1707393)" userId="S::1707393@student.uwtsd.ac.uk::e52ca3ab-4549-46ad-8b76-e7875d55a422" providerId="AD" clId="Web-{875CAECE-B879-463B-9C6E-68D68428F836}" dt="2018-03-26T10:31:31.863" v="226"/>
      <pc:docMkLst>
        <pc:docMk/>
      </pc:docMkLst>
      <pc:sldChg chg="modSp">
        <pc:chgData name="Toby Mackie (1707393)" userId="S::1707393@student.uwtsd.ac.uk::e52ca3ab-4549-46ad-8b76-e7875d55a422" providerId="AD" clId="Web-{875CAECE-B879-463B-9C6E-68D68428F836}" dt="2018-03-26T10:31:31.863" v="225"/>
        <pc:sldMkLst>
          <pc:docMk/>
          <pc:sldMk cId="1614445212" sldId="259"/>
        </pc:sldMkLst>
        <pc:spChg chg="mod">
          <ac:chgData name="Toby Mackie (1707393)" userId="S::1707393@student.uwtsd.ac.uk::e52ca3ab-4549-46ad-8b76-e7875d55a422" providerId="AD" clId="Web-{875CAECE-B879-463B-9C6E-68D68428F836}" dt="2018-03-26T10:31:31.863" v="225"/>
          <ac:spMkLst>
            <pc:docMk/>
            <pc:sldMk cId="1614445212" sldId="259"/>
            <ac:spMk id="3" creationId="{00000000-0000-0000-0000-000000000000}"/>
          </ac:spMkLst>
        </pc:spChg>
      </pc:sldChg>
    </pc:docChg>
  </pc:docChgLst>
  <pc:docChgLst>
    <pc:chgData name="Toby Mackie (1707393)" userId="S::1707393@student.uwtsd.ac.uk::e52ca3ab-4549-46ad-8b76-e7875d55a422" providerId="AD" clId="Web-{5BF75593-5C47-4B74-8FB4-F6E150C973F3}"/>
    <pc:docChg chg="modSld">
      <pc:chgData name="Toby Mackie (1707393)" userId="S::1707393@student.uwtsd.ac.uk::e52ca3ab-4549-46ad-8b76-e7875d55a422" providerId="AD" clId="Web-{5BF75593-5C47-4B74-8FB4-F6E150C973F3}" dt="2018-03-26T21:55:54.413" v="252"/>
      <pc:docMkLst>
        <pc:docMk/>
      </pc:docMkLst>
      <pc:sldChg chg="modSp">
        <pc:chgData name="Toby Mackie (1707393)" userId="S::1707393@student.uwtsd.ac.uk::e52ca3ab-4549-46ad-8b76-e7875d55a422" providerId="AD" clId="Web-{5BF75593-5C47-4B74-8FB4-F6E150C973F3}" dt="2018-03-26T21:51:22.894" v="226"/>
        <pc:sldMkLst>
          <pc:docMk/>
          <pc:sldMk cId="1529953960" sldId="256"/>
        </pc:sldMkLst>
        <pc:spChg chg="mod">
          <ac:chgData name="Toby Mackie (1707393)" userId="S::1707393@student.uwtsd.ac.uk::e52ca3ab-4549-46ad-8b76-e7875d55a422" providerId="AD" clId="Web-{5BF75593-5C47-4B74-8FB4-F6E150C973F3}" dt="2018-03-26T21:51:22.894" v="226"/>
          <ac:spMkLst>
            <pc:docMk/>
            <pc:sldMk cId="1529953960" sldId="256"/>
            <ac:spMk id="2" creationId="{00000000-0000-0000-0000-000000000000}"/>
          </ac:spMkLst>
        </pc:spChg>
      </pc:sldChg>
      <pc:sldChg chg="addSp delSp modSp">
        <pc:chgData name="Toby Mackie (1707393)" userId="S::1707393@student.uwtsd.ac.uk::e52ca3ab-4549-46ad-8b76-e7875d55a422" providerId="AD" clId="Web-{5BF75593-5C47-4B74-8FB4-F6E150C973F3}" dt="2018-03-26T21:52:56.301" v="231"/>
        <pc:sldMkLst>
          <pc:docMk/>
          <pc:sldMk cId="1380053247" sldId="257"/>
        </pc:sldMkLst>
        <pc:spChg chg="mod">
          <ac:chgData name="Toby Mackie (1707393)" userId="S::1707393@student.uwtsd.ac.uk::e52ca3ab-4549-46ad-8b76-e7875d55a422" providerId="AD" clId="Web-{5BF75593-5C47-4B74-8FB4-F6E150C973F3}" dt="2018-03-26T21:30:31.148" v="120"/>
          <ac:spMkLst>
            <pc:docMk/>
            <pc:sldMk cId="1380053247" sldId="257"/>
            <ac:spMk id="3" creationId="{00000000-0000-0000-0000-000000000000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52:55.004" v="230"/>
          <ac:spMkLst>
            <pc:docMk/>
            <pc:sldMk cId="1380053247" sldId="257"/>
            <ac:spMk id="5" creationId="{F1045D05-A98C-4E43-8F78-799B002EB19C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46:43.468" v="198"/>
          <ac:spMkLst>
            <pc:docMk/>
            <pc:sldMk cId="1380053247" sldId="257"/>
            <ac:spMk id="7" creationId="{4C39823A-C1D3-4674-91C0-22AD8C828807}"/>
          </ac:spMkLst>
        </pc:spChg>
        <pc:spChg chg="add">
          <ac:chgData name="Toby Mackie (1707393)" userId="S::1707393@student.uwtsd.ac.uk::e52ca3ab-4549-46ad-8b76-e7875d55a422" providerId="AD" clId="Web-{5BF75593-5C47-4B74-8FB4-F6E150C973F3}" dt="2018-03-26T21:52:56.301" v="231"/>
          <ac:spMkLst>
            <pc:docMk/>
            <pc:sldMk cId="1380053247" sldId="257"/>
            <ac:spMk id="9" creationId="{55C818D9-1255-4D13-98EB-0012965F6D55}"/>
          </ac:spMkLst>
        </pc:spChg>
      </pc:sldChg>
      <pc:sldChg chg="addSp delSp modSp">
        <pc:chgData name="Toby Mackie (1707393)" userId="S::1707393@student.uwtsd.ac.uk::e52ca3ab-4549-46ad-8b76-e7875d55a422" providerId="AD" clId="Web-{5BF75593-5C47-4B74-8FB4-F6E150C973F3}" dt="2018-03-26T21:53:08.192" v="233"/>
        <pc:sldMkLst>
          <pc:docMk/>
          <pc:sldMk cId="1436712310" sldId="258"/>
        </pc:sldMkLst>
        <pc:spChg chg="mod">
          <ac:chgData name="Toby Mackie (1707393)" userId="S::1707393@student.uwtsd.ac.uk::e52ca3ab-4549-46ad-8b76-e7875d55a422" providerId="AD" clId="Web-{5BF75593-5C47-4B74-8FB4-F6E150C973F3}" dt="2018-03-26T20:56:41.990" v="52"/>
          <ac:spMkLst>
            <pc:docMk/>
            <pc:sldMk cId="1436712310" sldId="258"/>
            <ac:spMk id="3" creationId="{00000000-0000-0000-0000-000000000000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53:06.129" v="232"/>
          <ac:spMkLst>
            <pc:docMk/>
            <pc:sldMk cId="1436712310" sldId="258"/>
            <ac:spMk id="5" creationId="{D236F8BA-BFF8-412C-A511-A203FCC1E58B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46:43.484" v="199"/>
          <ac:spMkLst>
            <pc:docMk/>
            <pc:sldMk cId="1436712310" sldId="258"/>
            <ac:spMk id="7" creationId="{2EBD617C-AB77-4435-814B-FDD8A9AF6B81}"/>
          </ac:spMkLst>
        </pc:spChg>
        <pc:spChg chg="add">
          <ac:chgData name="Toby Mackie (1707393)" userId="S::1707393@student.uwtsd.ac.uk::e52ca3ab-4549-46ad-8b76-e7875d55a422" providerId="AD" clId="Web-{5BF75593-5C47-4B74-8FB4-F6E150C973F3}" dt="2018-03-26T21:53:08.192" v="233"/>
          <ac:spMkLst>
            <pc:docMk/>
            <pc:sldMk cId="1436712310" sldId="258"/>
            <ac:spMk id="9" creationId="{8460C807-0370-46B3-B4FE-851A1CB87AE1}"/>
          </ac:spMkLst>
        </pc:spChg>
      </pc:sldChg>
      <pc:sldChg chg="addSp delSp modSp">
        <pc:chgData name="Toby Mackie (1707393)" userId="S::1707393@student.uwtsd.ac.uk::e52ca3ab-4549-46ad-8b76-e7875d55a422" providerId="AD" clId="Web-{5BF75593-5C47-4B74-8FB4-F6E150C973F3}" dt="2018-03-26T21:53:34.364" v="236"/>
        <pc:sldMkLst>
          <pc:docMk/>
          <pc:sldMk cId="1614445212" sldId="259"/>
        </pc:sldMkLst>
        <pc:spChg chg="mod">
          <ac:chgData name="Toby Mackie (1707393)" userId="S::1707393@student.uwtsd.ac.uk::e52ca3ab-4549-46ad-8b76-e7875d55a422" providerId="AD" clId="Web-{5BF75593-5C47-4B74-8FB4-F6E150C973F3}" dt="2018-03-26T21:14:05.181" v="93"/>
          <ac:spMkLst>
            <pc:docMk/>
            <pc:sldMk cId="1614445212" sldId="259"/>
            <ac:spMk id="3" creationId="{00000000-0000-0000-0000-000000000000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53:15.239" v="234"/>
          <ac:spMkLst>
            <pc:docMk/>
            <pc:sldMk cId="1614445212" sldId="259"/>
            <ac:spMk id="5" creationId="{F35D1903-2D55-4E30-A1EE-44E069AC1827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46:43.500" v="200"/>
          <ac:spMkLst>
            <pc:docMk/>
            <pc:sldMk cId="1614445212" sldId="259"/>
            <ac:spMk id="7" creationId="{5FE3B2C6-F7BD-4FED-A828-D1793449AD14}"/>
          </ac:spMkLst>
        </pc:spChg>
        <pc:spChg chg="add mod">
          <ac:chgData name="Toby Mackie (1707393)" userId="S::1707393@student.uwtsd.ac.uk::e52ca3ab-4549-46ad-8b76-e7875d55a422" providerId="AD" clId="Web-{5BF75593-5C47-4B74-8FB4-F6E150C973F3}" dt="2018-03-26T21:53:34.364" v="236"/>
          <ac:spMkLst>
            <pc:docMk/>
            <pc:sldMk cId="1614445212" sldId="259"/>
            <ac:spMk id="9" creationId="{6F56B0D2-B91B-4209-A5EC-6FAB2169E5B5}"/>
          </ac:spMkLst>
        </pc:spChg>
      </pc:sldChg>
      <pc:sldChg chg="addSp delSp modSp">
        <pc:chgData name="Toby Mackie (1707393)" userId="S::1707393@student.uwtsd.ac.uk::e52ca3ab-4549-46ad-8b76-e7875d55a422" providerId="AD" clId="Web-{5BF75593-5C47-4B74-8FB4-F6E150C973F3}" dt="2018-03-26T21:55:54.413" v="252"/>
        <pc:sldMkLst>
          <pc:docMk/>
          <pc:sldMk cId="360545982" sldId="260"/>
        </pc:sldMkLst>
        <pc:spChg chg="mod">
          <ac:chgData name="Toby Mackie (1707393)" userId="S::1707393@student.uwtsd.ac.uk::e52ca3ab-4549-46ad-8b76-e7875d55a422" providerId="AD" clId="Web-{5BF75593-5C47-4B74-8FB4-F6E150C973F3}" dt="2018-03-26T21:55:30.522" v="250"/>
          <ac:spMkLst>
            <pc:docMk/>
            <pc:sldMk cId="360545982" sldId="260"/>
            <ac:spMk id="3" creationId="{00000000-0000-0000-0000-000000000000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53:46.005" v="237"/>
          <ac:spMkLst>
            <pc:docMk/>
            <pc:sldMk cId="360545982" sldId="260"/>
            <ac:spMk id="5" creationId="{EE1F3FEB-33C6-4AA6-B3B7-C484A41C67D2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46:43.531" v="201"/>
          <ac:spMkLst>
            <pc:docMk/>
            <pc:sldMk cId="360545982" sldId="260"/>
            <ac:spMk id="7" creationId="{BA66C6CE-64A1-49A6-B7C2-81C2E46C8E11}"/>
          </ac:spMkLst>
        </pc:spChg>
        <pc:spChg chg="add">
          <ac:chgData name="Toby Mackie (1707393)" userId="S::1707393@student.uwtsd.ac.uk::e52ca3ab-4549-46ad-8b76-e7875d55a422" providerId="AD" clId="Web-{5BF75593-5C47-4B74-8FB4-F6E150C973F3}" dt="2018-03-26T21:53:47.755" v="238"/>
          <ac:spMkLst>
            <pc:docMk/>
            <pc:sldMk cId="360545982" sldId="260"/>
            <ac:spMk id="11" creationId="{0EE2E31F-349F-49D3-B505-3AB697E0C5E5}"/>
          </ac:spMkLst>
        </pc:spChg>
        <pc:picChg chg="add del mod">
          <ac:chgData name="Toby Mackie (1707393)" userId="S::1707393@student.uwtsd.ac.uk::e52ca3ab-4549-46ad-8b76-e7875d55a422" providerId="AD" clId="Web-{5BF75593-5C47-4B74-8FB4-F6E150C973F3}" dt="2018-03-26T21:55:54.413" v="252"/>
          <ac:picMkLst>
            <pc:docMk/>
            <pc:sldMk cId="360545982" sldId="260"/>
            <ac:picMk id="8" creationId="{29AFAEAF-6BE4-449C-991E-B50B8DE17D74}"/>
          </ac:picMkLst>
        </pc:picChg>
      </pc:sldChg>
      <pc:sldChg chg="addSp delSp modSp">
        <pc:chgData name="Toby Mackie (1707393)" userId="S::1707393@student.uwtsd.ac.uk::e52ca3ab-4549-46ad-8b76-e7875d55a422" providerId="AD" clId="Web-{5BF75593-5C47-4B74-8FB4-F6E150C973F3}" dt="2018-03-26T21:54:43.115" v="245"/>
        <pc:sldMkLst>
          <pc:docMk/>
          <pc:sldMk cId="354779084" sldId="261"/>
        </pc:sldMkLst>
        <pc:spChg chg="mod">
          <ac:chgData name="Toby Mackie (1707393)" userId="S::1707393@student.uwtsd.ac.uk::e52ca3ab-4549-46ad-8b76-e7875d55a422" providerId="AD" clId="Web-{5BF75593-5C47-4B74-8FB4-F6E150C973F3}" dt="2018-03-26T21:54:43.115" v="245"/>
          <ac:spMkLst>
            <pc:docMk/>
            <pc:sldMk cId="354779084" sldId="261"/>
            <ac:spMk id="3" creationId="{00000000-0000-0000-0000-000000000000}"/>
          </ac:spMkLst>
        </pc:spChg>
        <pc:spChg chg="add mod">
          <ac:chgData name="Toby Mackie (1707393)" userId="S::1707393@student.uwtsd.ac.uk::e52ca3ab-4549-46ad-8b76-e7875d55a422" providerId="AD" clId="Web-{5BF75593-5C47-4B74-8FB4-F6E150C973F3}" dt="2018-03-26T21:52:15.426" v="229"/>
          <ac:spMkLst>
            <pc:docMk/>
            <pc:sldMk cId="354779084" sldId="261"/>
            <ac:spMk id="4" creationId="{76BDB779-FA68-41A9-979C-82F74FB2B2FF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39:44.502" v="165"/>
          <ac:spMkLst>
            <pc:docMk/>
            <pc:sldMk cId="354779084" sldId="261"/>
            <ac:spMk id="5" creationId="{D508FEEA-93B4-4A0C-99E0-A0A401FC8FE5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40:28.924" v="171"/>
          <ac:spMkLst>
            <pc:docMk/>
            <pc:sldMk cId="354779084" sldId="261"/>
            <ac:spMk id="7" creationId="{B6B43317-C1EA-49DD-9F5C-E0E4DCA334B2}"/>
          </ac:spMkLst>
        </pc:spChg>
        <pc:spChg chg="add del mod">
          <ac:chgData name="Toby Mackie (1707393)" userId="S::1707393@student.uwtsd.ac.uk::e52ca3ab-4549-46ad-8b76-e7875d55a422" providerId="AD" clId="Web-{5BF75593-5C47-4B74-8FB4-F6E150C973F3}" dt="2018-03-26T21:43:03.760" v="183"/>
          <ac:spMkLst>
            <pc:docMk/>
            <pc:sldMk cId="354779084" sldId="261"/>
            <ac:spMk id="8" creationId="{B30F519F-58BC-4DBA-B736-6B2907B5B7FD}"/>
          </ac:spMkLst>
        </pc:spChg>
        <pc:spChg chg="add del">
          <ac:chgData name="Toby Mackie (1707393)" userId="S::1707393@student.uwtsd.ac.uk::e52ca3ab-4549-46ad-8b76-e7875d55a422" providerId="AD" clId="Web-{5BF75593-5C47-4B74-8FB4-F6E150C973F3}" dt="2018-03-26T21:43:22.260" v="185"/>
          <ac:spMkLst>
            <pc:docMk/>
            <pc:sldMk cId="354779084" sldId="261"/>
            <ac:spMk id="9" creationId="{CB761530-10C6-420F-A08E-23E20CDD2307}"/>
          </ac:spMkLst>
        </pc:spChg>
        <pc:spChg chg="add del">
          <ac:chgData name="Toby Mackie (1707393)" userId="S::1707393@student.uwtsd.ac.uk::e52ca3ab-4549-46ad-8b76-e7875d55a422" providerId="AD" clId="Web-{5BF75593-5C47-4B74-8FB4-F6E150C973F3}" dt="2018-03-26T21:43:41.544" v="187"/>
          <ac:spMkLst>
            <pc:docMk/>
            <pc:sldMk cId="354779084" sldId="261"/>
            <ac:spMk id="10" creationId="{6E9A3395-9F1B-422F-9AEA-FF8E01864263}"/>
          </ac:spMkLst>
        </pc:spChg>
        <pc:cxnChg chg="add del">
          <ac:chgData name="Toby Mackie (1707393)" userId="S::1707393@student.uwtsd.ac.uk::e52ca3ab-4549-46ad-8b76-e7875d55a422" providerId="AD" clId="Web-{5BF75593-5C47-4B74-8FB4-F6E150C973F3}" dt="2018-03-26T21:39:25.767" v="163"/>
          <ac:cxnSpMkLst>
            <pc:docMk/>
            <pc:sldMk cId="354779084" sldId="261"/>
            <ac:cxnSpMk id="6" creationId="{1C7B52B3-A2C3-4E95-80D8-FAA28CF18C30}"/>
          </ac:cxnSpMkLst>
        </pc:cxnChg>
        <pc:cxnChg chg="add del mod">
          <ac:chgData name="Toby Mackie (1707393)" userId="S::1707393@student.uwtsd.ac.uk::e52ca3ab-4549-46ad-8b76-e7875d55a422" providerId="AD" clId="Web-{5BF75593-5C47-4B74-8FB4-F6E150C973F3}" dt="2018-03-26T21:45:38.608" v="197"/>
          <ac:cxnSpMkLst>
            <pc:docMk/>
            <pc:sldMk cId="354779084" sldId="261"/>
            <ac:cxnSpMk id="11" creationId="{4E054436-D8B0-469D-B722-8ADF4160A143}"/>
          </ac:cxnSpMkLst>
        </pc:cxnChg>
      </pc:sldChg>
    </pc:docChg>
  </pc:docChgLst>
  <pc:docChgLst>
    <pc:chgData name="Toby Mackie (1707393)" userId="S::1707393@student.uwtsd.ac.uk::e52ca3ab-4549-46ad-8b76-e7875d55a422" providerId="AD" clId="Web-{674BD166-DE14-4252-8331-6D404D5DCF8B}"/>
    <pc:docChg chg="modSld">
      <pc:chgData name="Toby Mackie (1707393)" userId="S::1707393@student.uwtsd.ac.uk::e52ca3ab-4549-46ad-8b76-e7875d55a422" providerId="AD" clId="Web-{674BD166-DE14-4252-8331-6D404D5DCF8B}" dt="2018-03-26T10:18:43.346" v="183"/>
      <pc:docMkLst>
        <pc:docMk/>
      </pc:docMkLst>
      <pc:sldChg chg="modSp">
        <pc:chgData name="Toby Mackie (1707393)" userId="S::1707393@student.uwtsd.ac.uk::e52ca3ab-4549-46ad-8b76-e7875d55a422" providerId="AD" clId="Web-{674BD166-DE14-4252-8331-6D404D5DCF8B}" dt="2018-03-26T10:18:38.924" v="181"/>
        <pc:sldMkLst>
          <pc:docMk/>
          <pc:sldMk cId="1614445212" sldId="259"/>
        </pc:sldMkLst>
        <pc:spChg chg="mod">
          <ac:chgData name="Toby Mackie (1707393)" userId="S::1707393@student.uwtsd.ac.uk::e52ca3ab-4549-46ad-8b76-e7875d55a422" providerId="AD" clId="Web-{674BD166-DE14-4252-8331-6D404D5DCF8B}" dt="2018-03-26T10:18:38.924" v="181"/>
          <ac:spMkLst>
            <pc:docMk/>
            <pc:sldMk cId="1614445212" sldId="259"/>
            <ac:spMk id="3" creationId="{00000000-0000-0000-0000-000000000000}"/>
          </ac:spMkLst>
        </pc:spChg>
      </pc:sldChg>
    </pc:docChg>
  </pc:docChgLst>
  <pc:docChgLst>
    <pc:chgData name="Toby Mackie (1707393)" userId="S::1707393@student.uwtsd.ac.uk::e52ca3ab-4549-46ad-8b76-e7875d55a422" providerId="AD" clId="Web-{B4E00DE7-3BDE-4E8F-86A5-151B50804559}"/>
    <pc:docChg chg="modSld">
      <pc:chgData name="Toby Mackie (1707393)" userId="S::1707393@student.uwtsd.ac.uk::e52ca3ab-4549-46ad-8b76-e7875d55a422" providerId="AD" clId="Web-{B4E00DE7-3BDE-4E8F-86A5-151B50804559}" dt="2018-03-22T12:20:55.902" v="182"/>
      <pc:docMkLst>
        <pc:docMk/>
      </pc:docMkLst>
      <pc:sldChg chg="modSp">
        <pc:chgData name="Toby Mackie (1707393)" userId="S::1707393@student.uwtsd.ac.uk::e52ca3ab-4549-46ad-8b76-e7875d55a422" providerId="AD" clId="Web-{B4E00DE7-3BDE-4E8F-86A5-151B50804559}" dt="2018-03-22T12:20:55.902" v="181"/>
        <pc:sldMkLst>
          <pc:docMk/>
          <pc:sldMk cId="1436712310" sldId="258"/>
        </pc:sldMkLst>
        <pc:spChg chg="mod">
          <ac:chgData name="Toby Mackie (1707393)" userId="S::1707393@student.uwtsd.ac.uk::e52ca3ab-4549-46ad-8b76-e7875d55a422" providerId="AD" clId="Web-{B4E00DE7-3BDE-4E8F-86A5-151B50804559}" dt="2018-03-22T12:20:55.902" v="181"/>
          <ac:spMkLst>
            <pc:docMk/>
            <pc:sldMk cId="1436712310" sldId="258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bm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bmp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38400FF7-649A-024B-975E-F22BF7B71DAA}" type="datetimeFigureOut">
              <a:rPr lang="en-US" smtClean="0"/>
              <a:t>3/27/18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9AD9C737-1773-EA47-BD5C-3110F8DCBC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4690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4362" y="1722963"/>
            <a:ext cx="9068586" cy="2590800"/>
          </a:xfrm>
        </p:spPr>
        <p:txBody>
          <a:bodyPr>
            <a:normAutofit fontScale="90000"/>
          </a:bodyPr>
          <a:lstStyle/>
          <a:p>
            <a:r>
              <a:rPr lang="en-US"/>
              <a:t>Organisation Audit of National Trust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3945462"/>
            <a:ext cx="9070848" cy="457201"/>
          </a:xfrm>
        </p:spPr>
        <p:txBody>
          <a:bodyPr/>
          <a:lstStyle/>
          <a:p>
            <a:r>
              <a:rPr lang="en-US"/>
              <a:t>Olivia Griffiths, Toby Mackie &amp; Tia Thomas</a:t>
            </a:r>
          </a:p>
        </p:txBody>
      </p:sp>
    </p:spTree>
    <p:extLst>
      <p:ext uri="{BB962C8B-B14F-4D97-AF65-F5344CB8AC3E}">
        <p14:creationId xmlns:p14="http://schemas.microsoft.com/office/powerpoint/2010/main" val="1529953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 of the assignment.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2000"/>
          </a:p>
          <a:p>
            <a:r>
              <a:rPr lang="en-GB" sz="2400" b="1"/>
              <a:t>Team Name - </a:t>
            </a:r>
            <a:r>
              <a:rPr lang="en-GB" sz="2400"/>
              <a:t>Managerial Millennials (M&amp;M’s)</a:t>
            </a:r>
            <a:endParaRPr lang="en-US" sz="2400"/>
          </a:p>
          <a:p>
            <a:pPr marL="0" indent="0">
              <a:buNone/>
            </a:pPr>
            <a:r>
              <a:rPr lang="en-GB" sz="2400"/>
              <a:t>  </a:t>
            </a:r>
          </a:p>
          <a:p>
            <a:r>
              <a:rPr lang="en-GB" sz="2400"/>
              <a:t> </a:t>
            </a:r>
            <a:r>
              <a:rPr lang="en-GB" sz="2400" b="1"/>
              <a:t>Team leader</a:t>
            </a:r>
            <a:r>
              <a:rPr lang="en-GB" sz="2400"/>
              <a:t> - Toby Mackie</a:t>
            </a:r>
          </a:p>
          <a:p>
            <a:endParaRPr lang="en-GB" sz="2400"/>
          </a:p>
          <a:p>
            <a:r>
              <a:rPr lang="en-GB" sz="2400"/>
              <a:t> </a:t>
            </a:r>
            <a:r>
              <a:rPr lang="en-GB" sz="2400" b="1"/>
              <a:t>Secretary</a:t>
            </a:r>
            <a:r>
              <a:rPr lang="en-GB" sz="2400"/>
              <a:t> - Olivia Griffiths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76BDB779-FA68-41A9-979C-82F74FB2B2FF}"/>
              </a:ext>
            </a:extLst>
          </p:cNvPr>
          <p:cNvSpPr/>
          <p:nvPr/>
        </p:nvSpPr>
        <p:spPr>
          <a:xfrm>
            <a:off x="1325592" y="5985007"/>
            <a:ext cx="9527310" cy="9489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79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choose National Trust?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2400"/>
          </a:p>
          <a:p>
            <a:r>
              <a:rPr lang="en-GB" sz="2400"/>
              <a:t>Extensive information online and in libraries </a:t>
            </a:r>
            <a:endParaRPr lang="en-GB"/>
          </a:p>
          <a:p>
            <a:endParaRPr lang="en-GB" sz="2400"/>
          </a:p>
          <a:p>
            <a:r>
              <a:rPr lang="en-GB" sz="2400"/>
              <a:t>Presence within the news</a:t>
            </a:r>
          </a:p>
          <a:p>
            <a:endParaRPr lang="en-GB" sz="2400"/>
          </a:p>
          <a:p>
            <a:r>
              <a:rPr lang="en-GB" sz="2400"/>
              <a:t>Focuses on being sustainable and green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55C818D9-1255-4D13-98EB-0012965F6D55}"/>
              </a:ext>
            </a:extLst>
          </p:cNvPr>
          <p:cNvSpPr/>
          <p:nvPr/>
        </p:nvSpPr>
        <p:spPr>
          <a:xfrm>
            <a:off x="1325592" y="5985007"/>
            <a:ext cx="9527310" cy="9489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53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Who’s doing what?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Olivia – Organisational Structure, culture, goals/key objectives</a:t>
            </a:r>
          </a:p>
          <a:p>
            <a:endParaRPr lang="en-GB" sz="2400"/>
          </a:p>
          <a:p>
            <a:r>
              <a:rPr lang="en-GB" sz="2400"/>
              <a:t>Toby – Recent changes/new initiatives, why they're happening</a:t>
            </a:r>
          </a:p>
          <a:p>
            <a:endParaRPr lang="en-GB" sz="2400"/>
          </a:p>
          <a:p>
            <a:r>
              <a:rPr lang="en-GB" sz="2400"/>
              <a:t>Tia – Approach to sustainability and the Green Agenda  </a:t>
            </a:r>
          </a:p>
          <a:p>
            <a:endParaRPr lang="en-GB" sz="2400"/>
          </a:p>
          <a:p>
            <a:r>
              <a:rPr lang="en-GB" sz="2400"/>
              <a:t>Group involvement – Key organisational stakeholders – internal and external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8460C807-0370-46B3-B4FE-851A1CB87AE1}"/>
              </a:ext>
            </a:extLst>
          </p:cNvPr>
          <p:cNvSpPr/>
          <p:nvPr/>
        </p:nvSpPr>
        <p:spPr>
          <a:xfrm>
            <a:off x="1325592" y="5985007"/>
            <a:ext cx="9527310" cy="9489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712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Plan of activity: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41484"/>
            <a:ext cx="10058400" cy="393192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Team members will be allocated roles and topics</a:t>
            </a:r>
          </a:p>
          <a:p>
            <a:endParaRPr lang="en-GB" sz="2400"/>
          </a:p>
          <a:p>
            <a:r>
              <a:rPr lang="en-GB" sz="2400"/>
              <a:t>All team members will do research within our chosen roles and topics</a:t>
            </a:r>
            <a:endParaRPr lang="en-GB"/>
          </a:p>
          <a:p>
            <a:endParaRPr lang="en-GB" sz="2400"/>
          </a:p>
          <a:p>
            <a:r>
              <a:rPr lang="en-GB" sz="2400"/>
              <a:t>We will meet to discuss our findings, minutes will be taken </a:t>
            </a:r>
          </a:p>
          <a:p>
            <a:endParaRPr lang="en-GB" sz="2400"/>
          </a:p>
          <a:p>
            <a:r>
              <a:rPr lang="en-GB" sz="2400"/>
              <a:t>we plan to audit, analyse and critically evaluate the National Trust as an organisation.</a:t>
            </a:r>
            <a:endParaRPr lang="en-GB"/>
          </a:p>
          <a:p>
            <a:endParaRPr lang="en-GB" sz="2400"/>
          </a:p>
          <a:p>
            <a:pPr marL="0" indent="0">
              <a:buNone/>
            </a:pPr>
            <a:endParaRPr lang="en-GB" sz="2400"/>
          </a:p>
          <a:p>
            <a:endParaRPr lang="en-GB" sz="2400"/>
          </a:p>
          <a:p>
            <a:pPr marL="0" indent="0">
              <a:buNone/>
            </a:pPr>
            <a:endParaRPr lang="en-GB" sz="24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6F56B0D2-B91B-4209-A5EC-6FAB2169E5B5}"/>
              </a:ext>
            </a:extLst>
          </p:cNvPr>
          <p:cNvSpPr/>
          <p:nvPr/>
        </p:nvSpPr>
        <p:spPr>
          <a:xfrm>
            <a:off x="1117774" y="6169736"/>
            <a:ext cx="9527310" cy="9489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445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2400"/>
          </a:p>
          <a:p>
            <a:r>
              <a:rPr lang="en-GB" sz="2400"/>
              <a:t>Regular meetings – All living in Carmarthen</a:t>
            </a:r>
            <a:endParaRPr lang="en-US"/>
          </a:p>
          <a:p>
            <a:endParaRPr lang="en-GB" sz="2400"/>
          </a:p>
          <a:p>
            <a:r>
              <a:rPr lang="en-GB" sz="2400"/>
              <a:t>Contribute to work via Microsoft SharePoint, everyone has the ability to add input</a:t>
            </a:r>
          </a:p>
          <a:p>
            <a:endParaRPr lang="en-GB" sz="2400"/>
          </a:p>
          <a:p>
            <a:r>
              <a:rPr lang="en-GB" sz="2400"/>
              <a:t>Discussions via social media</a:t>
            </a:r>
            <a:r>
              <a:rPr lang="en-GB"/>
              <a:t>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0EE2E31F-349F-49D3-B505-3AB697E0C5E5}"/>
              </a:ext>
            </a:extLst>
          </p:cNvPr>
          <p:cNvSpPr/>
          <p:nvPr/>
        </p:nvSpPr>
        <p:spPr>
          <a:xfrm>
            <a:off x="1325592" y="5985007"/>
            <a:ext cx="9527310" cy="9489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459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</Words>
  <Application>Microsoft Macintosh PowerPoint</Application>
  <PresentationFormat>Widescreen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Arial</vt:lpstr>
      <vt:lpstr>Savon</vt:lpstr>
      <vt:lpstr>Organisation Audit of National Trust</vt:lpstr>
      <vt:lpstr>Overview of the assignment.</vt:lpstr>
      <vt:lpstr>Why choose National Trust?</vt:lpstr>
      <vt:lpstr>Who’s doing what?</vt:lpstr>
      <vt:lpstr>Plan of activity:</vt:lpstr>
      <vt:lpstr>Communications plan</vt:lpstr>
    </vt:vector>
  </TitlesOfParts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 Audit of National Trust</dc:title>
  <cp:lastModifiedBy>Tia Thomas (1706468)</cp:lastModifiedBy>
  <cp:revision>1</cp:revision>
  <dcterms:modified xsi:type="dcterms:W3CDTF">2018-03-27T08:11:03Z</dcterms:modified>
</cp:coreProperties>
</file>