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D18DD5-3BD6-0AFD-B5BF-6C06451CA887}" v="416" dt="2026-10-16T09:28:39.158"/>
    <p1510:client id="{383EC8EC-A461-7675-DC51-49C5B35FAA0D}" v="12" dt="2026-10-16T09:36:44.759"/>
    <p1510:client id="{69D94C93-FB18-6A99-C0C3-EECA4E0B8DA5}" v="100" dt="2026-10-16T11:32:53.286"/>
    <p1510:client id="{C0899D9A-1E31-343A-089E-1E6B230ECD6A}" v="39" dt="2026-10-16T08:54:33.416"/>
    <p1510:client id="{DA8323EB-BC82-EE28-386E-6F9B76F89123}" v="44" dt="2026-10-16T09:51:44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qra Usman (2604952)" userId="S::2604952@student.uwtsd.ac.uk::e07e56bc-69ff-40e6-b4b9-acdad77bd60b" providerId="AD" clId="Web-{C0899D9A-1E31-343A-089E-1E6B230ECD6A}"/>
    <pc:docChg chg="modSld">
      <pc:chgData name="Iqra Usman (2604952)" userId="S::2604952@student.uwtsd.ac.uk::e07e56bc-69ff-40e6-b4b9-acdad77bd60b" providerId="AD" clId="Web-{C0899D9A-1E31-343A-089E-1E6B230ECD6A}" dt="2026-10-16T08:54:33.416" v="38" actId="20577"/>
      <pc:docMkLst>
        <pc:docMk/>
      </pc:docMkLst>
      <pc:sldChg chg="modSp">
        <pc:chgData name="Iqra Usman (2604952)" userId="S::2604952@student.uwtsd.ac.uk::e07e56bc-69ff-40e6-b4b9-acdad77bd60b" providerId="AD" clId="Web-{C0899D9A-1E31-343A-089E-1E6B230ECD6A}" dt="2026-10-16T08:54:33.416" v="38" actId="20577"/>
        <pc:sldMkLst>
          <pc:docMk/>
          <pc:sldMk cId="109857222" sldId="256"/>
        </pc:sldMkLst>
        <pc:spChg chg="mod">
          <ac:chgData name="Iqra Usman (2604952)" userId="S::2604952@student.uwtsd.ac.uk::e07e56bc-69ff-40e6-b4b9-acdad77bd60b" providerId="AD" clId="Web-{C0899D9A-1E31-343A-089E-1E6B230ECD6A}" dt="2026-10-16T08:52:08.630" v="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qra Usman (2604952)" userId="S::2604952@student.uwtsd.ac.uk::e07e56bc-69ff-40e6-b4b9-acdad77bd60b" providerId="AD" clId="Web-{C0899D9A-1E31-343A-089E-1E6B230ECD6A}" dt="2026-10-16T08:54:33.416" v="3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Iqra Usman (2604952)" userId="S::2604952@student.uwtsd.ac.uk::e07e56bc-69ff-40e6-b4b9-acdad77bd60b" providerId="AD" clId="Web-{69D94C93-FB18-6A99-C0C3-EECA4E0B8DA5}"/>
    <pc:docChg chg="modSld">
      <pc:chgData name="Iqra Usman (2604952)" userId="S::2604952@student.uwtsd.ac.uk::e07e56bc-69ff-40e6-b4b9-acdad77bd60b" providerId="AD" clId="Web-{69D94C93-FB18-6A99-C0C3-EECA4E0B8DA5}" dt="2026-10-16T11:32:53.286" v="59"/>
      <pc:docMkLst>
        <pc:docMk/>
      </pc:docMkLst>
      <pc:sldChg chg="addSp modSp">
        <pc:chgData name="Iqra Usman (2604952)" userId="S::2604952@student.uwtsd.ac.uk::e07e56bc-69ff-40e6-b4b9-acdad77bd60b" providerId="AD" clId="Web-{69D94C93-FB18-6A99-C0C3-EECA4E0B8DA5}" dt="2026-10-16T11:32:53.286" v="59"/>
        <pc:sldMkLst>
          <pc:docMk/>
          <pc:sldMk cId="109857222" sldId="256"/>
        </pc:sldMkLst>
        <pc:spChg chg="add mod">
          <ac:chgData name="Iqra Usman (2604952)" userId="S::2604952@student.uwtsd.ac.uk::e07e56bc-69ff-40e6-b4b9-acdad77bd60b" providerId="AD" clId="Web-{69D94C93-FB18-6A99-C0C3-EECA4E0B8DA5}" dt="2026-10-16T11:27:02.603" v="45" actId="14100"/>
          <ac:spMkLst>
            <pc:docMk/>
            <pc:sldMk cId="109857222" sldId="256"/>
            <ac:spMk id="4" creationId="{67D3B8E3-FDB9-1B9F-13C8-5B4CE844A81F}"/>
          </ac:spMkLst>
        </pc:spChg>
        <pc:graphicFrameChg chg="mod topLvl modGraphic">
          <ac:chgData name="Iqra Usman (2604952)" userId="S::2604952@student.uwtsd.ac.uk::e07e56bc-69ff-40e6-b4b9-acdad77bd60b" providerId="AD" clId="Web-{69D94C93-FB18-6A99-C0C3-EECA4E0B8DA5}" dt="2026-10-16T11:32:53.286" v="59"/>
          <ac:graphicFrameMkLst>
            <pc:docMk/>
            <pc:sldMk cId="109857222" sldId="256"/>
            <ac:graphicFrameMk id="12" creationId="{3FFE9CC4-3760-2C3F-55A3-2F76B7371DC4}"/>
          </ac:graphicFrameMkLst>
        </pc:graphicFrameChg>
      </pc:sldChg>
    </pc:docChg>
  </pc:docChgLst>
  <pc:docChgLst>
    <pc:chgData name="Iqra Usman (2604952)" userId="S::2604952@student.uwtsd.ac.uk::e07e56bc-69ff-40e6-b4b9-acdad77bd60b" providerId="AD" clId="Web-{383EC8EC-A461-7675-DC51-49C5B35FAA0D}"/>
    <pc:docChg chg="modSld">
      <pc:chgData name="Iqra Usman (2604952)" userId="S::2604952@student.uwtsd.ac.uk::e07e56bc-69ff-40e6-b4b9-acdad77bd60b" providerId="AD" clId="Web-{383EC8EC-A461-7675-DC51-49C5B35FAA0D}" dt="2026-10-16T09:36:44.759" v="11"/>
      <pc:docMkLst>
        <pc:docMk/>
      </pc:docMkLst>
      <pc:sldChg chg="addSp modSp">
        <pc:chgData name="Iqra Usman (2604952)" userId="S::2604952@student.uwtsd.ac.uk::e07e56bc-69ff-40e6-b4b9-acdad77bd60b" providerId="AD" clId="Web-{383EC8EC-A461-7675-DC51-49C5B35FAA0D}" dt="2026-10-16T09:36:44.759" v="11"/>
        <pc:sldMkLst>
          <pc:docMk/>
          <pc:sldMk cId="109857222" sldId="256"/>
        </pc:sldMkLst>
        <pc:spChg chg="mod">
          <ac:chgData name="Iqra Usman (2604952)" userId="S::2604952@student.uwtsd.ac.uk::e07e56bc-69ff-40e6-b4b9-acdad77bd60b" providerId="AD" clId="Web-{383EC8EC-A461-7675-DC51-49C5B35FAA0D}" dt="2026-10-16T09:33:56.528" v="5" actId="20577"/>
          <ac:spMkLst>
            <pc:docMk/>
            <pc:sldMk cId="109857222" sldId="256"/>
            <ac:spMk id="2" creationId="{00000000-0000-0000-0000-000000000000}"/>
          </ac:spMkLst>
        </pc:spChg>
        <pc:graphicFrameChg chg="mod topLvl modGraphic">
          <ac:chgData name="Iqra Usman (2604952)" userId="S::2604952@student.uwtsd.ac.uk::e07e56bc-69ff-40e6-b4b9-acdad77bd60b" providerId="AD" clId="Web-{383EC8EC-A461-7675-DC51-49C5B35FAA0D}" dt="2026-10-16T09:36:44.759" v="11"/>
          <ac:graphicFrameMkLst>
            <pc:docMk/>
            <pc:sldMk cId="109857222" sldId="256"/>
            <ac:graphicFrameMk id="12" creationId="{3FFE9CC4-3760-2C3F-55A3-2F76B7371DC4}"/>
          </ac:graphicFrameMkLst>
        </pc:graphicFrameChg>
      </pc:sldChg>
    </pc:docChg>
  </pc:docChgLst>
  <pc:docChgLst>
    <pc:chgData name="Iqra Usman (2604952)" userId="S::2604952@student.uwtsd.ac.uk::e07e56bc-69ff-40e6-b4b9-acdad77bd60b" providerId="AD" clId="Web-{DA8323EB-BC82-EE28-386E-6F9B76F89123}"/>
    <pc:docChg chg="modSld">
      <pc:chgData name="Iqra Usman (2604952)" userId="S::2604952@student.uwtsd.ac.uk::e07e56bc-69ff-40e6-b4b9-acdad77bd60b" providerId="AD" clId="Web-{DA8323EB-BC82-EE28-386E-6F9B76F89123}" dt="2026-10-16T09:52:20.530" v="26" actId="14100"/>
      <pc:docMkLst>
        <pc:docMk/>
      </pc:docMkLst>
      <pc:sldChg chg="modSp">
        <pc:chgData name="Iqra Usman (2604952)" userId="S::2604952@student.uwtsd.ac.uk::e07e56bc-69ff-40e6-b4b9-acdad77bd60b" providerId="AD" clId="Web-{DA8323EB-BC82-EE28-386E-6F9B76F89123}" dt="2026-10-16T09:52:20.530" v="26" actId="14100"/>
        <pc:sldMkLst>
          <pc:docMk/>
          <pc:sldMk cId="109857222" sldId="256"/>
        </pc:sldMkLst>
        <pc:spChg chg="mod">
          <ac:chgData name="Iqra Usman (2604952)" userId="S::2604952@student.uwtsd.ac.uk::e07e56bc-69ff-40e6-b4b9-acdad77bd60b" providerId="AD" clId="Web-{DA8323EB-BC82-EE28-386E-6F9B76F89123}" dt="2026-10-16T09:51:44.825" v="24" actId="20577"/>
          <ac:spMkLst>
            <pc:docMk/>
            <pc:sldMk cId="109857222" sldId="256"/>
            <ac:spMk id="10" creationId="{E114D16C-AE8E-354B-920E-0A4ED4234146}"/>
          </ac:spMkLst>
        </pc:spChg>
        <pc:graphicFrameChg chg="mod">
          <ac:chgData name="Iqra Usman (2604952)" userId="S::2604952@student.uwtsd.ac.uk::e07e56bc-69ff-40e6-b4b9-acdad77bd60b" providerId="AD" clId="Web-{DA8323EB-BC82-EE28-386E-6F9B76F89123}" dt="2026-10-16T09:52:20.530" v="26" actId="14100"/>
          <ac:graphicFrameMkLst>
            <pc:docMk/>
            <pc:sldMk cId="109857222" sldId="256"/>
            <ac:graphicFrameMk id="12" creationId="{3FFE9CC4-3760-2C3F-55A3-2F76B7371DC4}"/>
          </ac:graphicFrameMkLst>
        </pc:graphicFrameChg>
      </pc:sldChg>
    </pc:docChg>
  </pc:docChgLst>
  <pc:docChgLst>
    <pc:chgData name="Iqra Usman (2604952)" userId="S::2604952@student.uwtsd.ac.uk::e07e56bc-69ff-40e6-b4b9-acdad77bd60b" providerId="AD" clId="Web-{36D18DD5-3BD6-0AFD-B5BF-6C06451CA887}"/>
    <pc:docChg chg="addSld delSld modSld">
      <pc:chgData name="Iqra Usman (2604952)" userId="S::2604952@student.uwtsd.ac.uk::e07e56bc-69ff-40e6-b4b9-acdad77bd60b" providerId="AD" clId="Web-{36D18DD5-3BD6-0AFD-B5BF-6C06451CA887}" dt="2026-10-16T09:28:49.705" v="276" actId="1076"/>
      <pc:docMkLst>
        <pc:docMk/>
      </pc:docMkLst>
      <pc:sldChg chg="addSp delSp modSp mod setBg setClrOvrMap">
        <pc:chgData name="Iqra Usman (2604952)" userId="S::2604952@student.uwtsd.ac.uk::e07e56bc-69ff-40e6-b4b9-acdad77bd60b" providerId="AD" clId="Web-{36D18DD5-3BD6-0AFD-B5BF-6C06451CA887}" dt="2026-10-16T09:28:49.705" v="276" actId="1076"/>
        <pc:sldMkLst>
          <pc:docMk/>
          <pc:sldMk cId="109857222" sldId="256"/>
        </pc:sldMkLst>
        <pc:spChg chg="mod">
          <ac:chgData name="Iqra Usman (2604952)" userId="S::2604952@student.uwtsd.ac.uk::e07e56bc-69ff-40e6-b4b9-acdad77bd60b" providerId="AD" clId="Web-{36D18DD5-3BD6-0AFD-B5BF-6C06451CA887}" dt="2026-10-16T09:07:03.579" v="10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qra Usman (2604952)" userId="S::2604952@student.uwtsd.ac.uk::e07e56bc-69ff-40e6-b4b9-acdad77bd60b" providerId="AD" clId="Web-{36D18DD5-3BD6-0AFD-B5BF-6C06451CA887}" dt="2026-10-16T09:07:13.829" v="12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Iqra Usman (2604952)" userId="S::2604952@student.uwtsd.ac.uk::e07e56bc-69ff-40e6-b4b9-acdad77bd60b" providerId="AD" clId="Web-{36D18DD5-3BD6-0AFD-B5BF-6C06451CA887}" dt="2026-10-16T09:03:48.135" v="7"/>
          <ac:spMkLst>
            <pc:docMk/>
            <pc:sldMk cId="109857222" sldId="256"/>
            <ac:spMk id="5" creationId="{31E114A7-30B0-8DDF-CFCA-FB75CEBB18F5}"/>
          </ac:spMkLst>
        </pc:spChg>
        <pc:spChg chg="add del mod">
          <ac:chgData name="Iqra Usman (2604952)" userId="S::2604952@student.uwtsd.ac.uk::e07e56bc-69ff-40e6-b4b9-acdad77bd60b" providerId="AD" clId="Web-{36D18DD5-3BD6-0AFD-B5BF-6C06451CA887}" dt="2026-10-16T09:08:09.004" v="17"/>
          <ac:spMkLst>
            <pc:docMk/>
            <pc:sldMk cId="109857222" sldId="256"/>
            <ac:spMk id="9" creationId="{25B1F4F0-BD94-877B-F8E9-392687502551}"/>
          </ac:spMkLst>
        </pc:spChg>
        <pc:spChg chg="add mod">
          <ac:chgData name="Iqra Usman (2604952)" userId="S::2604952@student.uwtsd.ac.uk::e07e56bc-69ff-40e6-b4b9-acdad77bd60b" providerId="AD" clId="Web-{36D18DD5-3BD6-0AFD-B5BF-6C06451CA887}" dt="2026-10-16T09:28:39.158" v="274" actId="20577"/>
          <ac:spMkLst>
            <pc:docMk/>
            <pc:sldMk cId="109857222" sldId="256"/>
            <ac:spMk id="10" creationId="{E114D16C-AE8E-354B-920E-0A4ED4234146}"/>
          </ac:spMkLst>
        </pc:spChg>
        <pc:spChg chg="add">
          <ac:chgData name="Iqra Usman (2604952)" userId="S::2604952@student.uwtsd.ac.uk::e07e56bc-69ff-40e6-b4b9-acdad77bd60b" providerId="AD" clId="Web-{36D18DD5-3BD6-0AFD-B5BF-6C06451CA887}" dt="2026-10-16T09:06:56.001" v="9"/>
          <ac:spMkLst>
            <pc:docMk/>
            <pc:sldMk cId="109857222" sldId="256"/>
            <ac:spMk id="13" creationId="{71B2258F-86CA-4D4D-8270-BC05FCDEBFB3}"/>
          </ac:spMkLst>
        </pc:spChg>
        <pc:graphicFrameChg chg="add del mod">
          <ac:chgData name="Iqra Usman (2604952)" userId="S::2604952@student.uwtsd.ac.uk::e07e56bc-69ff-40e6-b4b9-acdad77bd60b" providerId="AD" clId="Web-{36D18DD5-3BD6-0AFD-B5BF-6C06451CA887}" dt="2026-10-16T09:15:33.629" v="210"/>
          <ac:graphicFrameMkLst>
            <pc:docMk/>
            <pc:sldMk cId="109857222" sldId="256"/>
            <ac:graphicFrameMk id="11" creationId="{49B6589A-C23C-E9D6-5E1C-8EBD08325C2B}"/>
          </ac:graphicFrameMkLst>
        </pc:graphicFrameChg>
        <pc:graphicFrameChg chg="add mod topLvl modGraphic">
          <ac:chgData name="Iqra Usman (2604952)" userId="S::2604952@student.uwtsd.ac.uk::e07e56bc-69ff-40e6-b4b9-acdad77bd60b" providerId="AD" clId="Web-{36D18DD5-3BD6-0AFD-B5BF-6C06451CA887}" dt="2026-10-16T09:28:49.705" v="276" actId="1076"/>
          <ac:graphicFrameMkLst>
            <pc:docMk/>
            <pc:sldMk cId="109857222" sldId="256"/>
            <ac:graphicFrameMk id="12" creationId="{3FFE9CC4-3760-2C3F-55A3-2F76B7371DC4}"/>
          </ac:graphicFrameMkLst>
        </pc:graphicFrameChg>
        <pc:picChg chg="add del mod">
          <ac:chgData name="Iqra Usman (2604952)" userId="S::2604952@student.uwtsd.ac.uk::e07e56bc-69ff-40e6-b4b9-acdad77bd60b" providerId="AD" clId="Web-{36D18DD5-3BD6-0AFD-B5BF-6C06451CA887}" dt="2026-10-16T09:03:44.806" v="6"/>
          <ac:picMkLst>
            <pc:docMk/>
            <pc:sldMk cId="109857222" sldId="256"/>
            <ac:picMk id="4" creationId="{FCC20FA0-F2A8-4588-0ABA-51C77DC13891}"/>
          </ac:picMkLst>
        </pc:picChg>
        <pc:picChg chg="add del mod">
          <ac:chgData name="Iqra Usman (2604952)" userId="S::2604952@student.uwtsd.ac.uk::e07e56bc-69ff-40e6-b4b9-acdad77bd60b" providerId="AD" clId="Web-{36D18DD5-3BD6-0AFD-B5BF-6C06451CA887}" dt="2026-10-16T09:03:41.759" v="5"/>
          <ac:picMkLst>
            <pc:docMk/>
            <pc:sldMk cId="109857222" sldId="256"/>
            <ac:picMk id="7" creationId="{D0166258-08BB-5B08-912D-B841FAA4AFE5}"/>
          </ac:picMkLst>
        </pc:picChg>
        <pc:picChg chg="add mod ord">
          <ac:chgData name="Iqra Usman (2604952)" userId="S::2604952@student.uwtsd.ac.uk::e07e56bc-69ff-40e6-b4b9-acdad77bd60b" providerId="AD" clId="Web-{36D18DD5-3BD6-0AFD-B5BF-6C06451CA887}" dt="2026-10-16T09:13:57.188" v="204" actId="1076"/>
          <ac:picMkLst>
            <pc:docMk/>
            <pc:sldMk cId="109857222" sldId="256"/>
            <ac:picMk id="8" creationId="{6C978862-EE69-1B08-8A01-E61A64D806CB}"/>
          </ac:picMkLst>
        </pc:picChg>
      </pc:sldChg>
      <pc:sldChg chg="new del">
        <pc:chgData name="Iqra Usman (2604952)" userId="S::2604952@student.uwtsd.ac.uk::e07e56bc-69ff-40e6-b4b9-acdad77bd60b" providerId="AD" clId="Web-{36D18DD5-3BD6-0AFD-B5BF-6C06451CA887}" dt="2026-10-16T09:13:59.970" v="205"/>
        <pc:sldMkLst>
          <pc:docMk/>
          <pc:sldMk cId="3922962711" sldId="257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04952_student_uwtsd_ac_uk/Documents/Presentation%201_ColumnStacked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Weekly Bike Rentals</a:t>
            </a:r>
          </a:p>
        </c:rich>
      </c:tx>
      <c:layout>
        <c:manualLayout>
          <c:xMode val="edge"/>
          <c:yMode val="edge"/>
          <c:x val="0.29593623937598523"/>
          <c:y val="2.295709012555901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rgbClr val="FFFFFF"/>
            </a:solidFill>
            <a:ln w="12700" cap="flat" cmpd="sng" algn="ctr">
              <a:solidFill>
                <a:srgbClr val="BD5015"/>
              </a:solidFill>
              <a:prstDash val="solid"/>
              <a:round/>
              <a:headEnd type="none" w="med" len="med"/>
              <a:tailEnd type="none" w="med" len="med"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standard bike </c:v>
                </c:pt>
                <c:pt idx="1">
                  <c:v>electric bike </c:v>
                </c:pt>
                <c:pt idx="2">
                  <c:v>mountain bike</c:v>
                </c:pt>
                <c:pt idx="3">
                  <c:v>children's bike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42</c:v>
                </c:pt>
                <c:pt idx="1">
                  <c:v>28</c:v>
                </c:pt>
                <c:pt idx="2">
                  <c:v>31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5D6-43CA-B00D-620812927EA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standard bike </c:v>
                </c:pt>
                <c:pt idx="1">
                  <c:v>electric bike </c:v>
                </c:pt>
                <c:pt idx="2">
                  <c:v>mountain bike</c:v>
                </c:pt>
                <c:pt idx="3">
                  <c:v>children's bike 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25D6-43CA-B00D-620812927EA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standard bike </c:v>
                </c:pt>
                <c:pt idx="1">
                  <c:v>electric bike </c:v>
                </c:pt>
                <c:pt idx="2">
                  <c:v>mountain bike</c:v>
                </c:pt>
                <c:pt idx="3">
                  <c:v>children's bike 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25D6-43CA-B00D-620812927E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814475471"/>
        <c:axId val="814476431"/>
      </c:barChart>
      <c:catAx>
        <c:axId val="81447547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4476431"/>
        <c:crosses val="autoZero"/>
        <c:auto val="1"/>
        <c:lblAlgn val="ctr"/>
        <c:lblOffset val="100"/>
        <c:noMultiLvlLbl val="0"/>
      </c:catAx>
      <c:valAx>
        <c:axId val="81447643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447547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Photo of Green Bicycles · Free Stock Photo">
            <a:extLst>
              <a:ext uri="{FF2B5EF4-FFF2-40B4-BE49-F238E27FC236}">
                <a16:creationId xmlns:a16="http://schemas.microsoft.com/office/drawing/2014/main" id="{6C978862-EE69-1B08-8A01-E61A64D806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5502" b="10228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351282"/>
          </a:xfrm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rgbClr val="FFFFFF"/>
                </a:solidFill>
              </a:rPr>
              <a:t>City Bikes Rentals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471623"/>
            <a:ext cx="9144000" cy="599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Weekly Rental Summary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14D16C-AE8E-354B-920E-0A4ED4234146}"/>
              </a:ext>
            </a:extLst>
          </p:cNvPr>
          <p:cNvSpPr txBox="1"/>
          <p:nvPr/>
        </p:nvSpPr>
        <p:spPr>
          <a:xfrm>
            <a:off x="902676" y="1910861"/>
            <a:ext cx="4680856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b="1">
              <a:solidFill>
                <a:schemeClr val="tx2"/>
              </a:solidFill>
            </a:endParaRPr>
          </a:p>
          <a:p>
            <a:r>
              <a:rPr lang="en-US" sz="2800" b="1">
                <a:solidFill>
                  <a:schemeClr val="tx2"/>
                </a:solidFill>
              </a:rPr>
              <a:t>Bike type                   rentals</a:t>
            </a:r>
          </a:p>
          <a:p>
            <a:r>
              <a:rPr lang="en-US" sz="2800"/>
              <a:t>Standard bike                    42</a:t>
            </a:r>
          </a:p>
          <a:p>
            <a:r>
              <a:rPr lang="en-US" sz="2800"/>
              <a:t>Electric bike                        28</a:t>
            </a:r>
          </a:p>
          <a:p>
            <a:r>
              <a:rPr lang="en-US" sz="2800"/>
              <a:t>Mountain bike                    31</a:t>
            </a:r>
          </a:p>
          <a:p>
            <a:r>
              <a:rPr lang="en-US" sz="2800"/>
              <a:t>Children's bike                  15</a:t>
            </a:r>
          </a:p>
          <a:p>
            <a:endParaRPr lang="en-US" sz="2800" dirty="0"/>
          </a:p>
          <a:p>
            <a:r>
              <a:rPr lang="en-US" sz="2800"/>
              <a:t>Total Rentals                    116</a:t>
            </a:r>
            <a:endParaRPr lang="en-US" sz="2800" dirty="0"/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3FFE9CC4-3760-2C3F-55A3-2F76B7371D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4061704"/>
              </p:ext>
            </p:extLst>
          </p:nvPr>
        </p:nvGraphicFramePr>
        <p:xfrm>
          <a:off x="6368144" y="1910896"/>
          <a:ext cx="4942114" cy="38308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7D3B8E3-FDB9-1B9F-13C8-5B4CE844A81F}"/>
              </a:ext>
            </a:extLst>
          </p:cNvPr>
          <p:cNvSpPr txBox="1"/>
          <p:nvPr/>
        </p:nvSpPr>
        <p:spPr>
          <a:xfrm>
            <a:off x="3821723" y="5967046"/>
            <a:ext cx="409302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The most popular </a:t>
            </a:r>
            <a:r>
              <a:rPr lang="en-US" err="1"/>
              <a:t>bik</a:t>
            </a:r>
            <a:r>
              <a:rPr lang="en-US" dirty="0"/>
              <a:t>e is the Standard Bike wi</a:t>
            </a:r>
            <a:r>
              <a:rPr lang="en-US"/>
              <a:t>th 42 rentals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City Bikes Rentals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36</cp:revision>
  <dcterms:created xsi:type="dcterms:W3CDTF">2026-10-16T08:50:21Z</dcterms:created>
  <dcterms:modified xsi:type="dcterms:W3CDTF">2026-10-16T11:32:53Z</dcterms:modified>
</cp:coreProperties>
</file>