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26"/>
  </p:notesMasterIdLst>
  <p:sldIdLst>
    <p:sldId id="256" r:id="rId4"/>
    <p:sldId id="413" r:id="rId5"/>
    <p:sldId id="257" r:id="rId6"/>
    <p:sldId id="275" r:id="rId7"/>
    <p:sldId id="423" r:id="rId8"/>
    <p:sldId id="424" r:id="rId9"/>
    <p:sldId id="426" r:id="rId10"/>
    <p:sldId id="427" r:id="rId11"/>
    <p:sldId id="283" r:id="rId12"/>
    <p:sldId id="284" r:id="rId13"/>
    <p:sldId id="428" r:id="rId14"/>
    <p:sldId id="429" r:id="rId15"/>
    <p:sldId id="435" r:id="rId16"/>
    <p:sldId id="436" r:id="rId17"/>
    <p:sldId id="431" r:id="rId18"/>
    <p:sldId id="432" r:id="rId19"/>
    <p:sldId id="433" r:id="rId20"/>
    <p:sldId id="385" r:id="rId21"/>
    <p:sldId id="434" r:id="rId22"/>
    <p:sldId id="440" r:id="rId23"/>
    <p:sldId id="422" r:id="rId24"/>
    <p:sldId id="42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B37336-9E1E-4301-BE13-D16F86E710FF}" v="43" dt="2026-02-13T16:35:37.3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49925" autoAdjust="0"/>
  </p:normalViewPr>
  <p:slideViewPr>
    <p:cSldViewPr snapToGrid="0">
      <p:cViewPr varScale="1">
        <p:scale>
          <a:sx n="45" d="100"/>
          <a:sy n="45" d="100"/>
        </p:scale>
        <p:origin x="168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microsoft.com/office/2015/10/relationships/revisionInfo" Target="revisionInfo.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microsoft.com/office/2016/11/relationships/changesInfo" Target="changesInfos/changesInfo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redo custSel addSld delSld modSld sldOrd">
      <pc:chgData name="Rhiannon Akers" userId="fb3c9d12-5c8c-42d7-8dc7-d872d7a3d202" providerId="ADAL" clId="{80AABDCA-A693-4F09-99FD-F26609E442FC}" dt="2026-02-13T16:36:17.088" v="2794"/>
      <pc:docMkLst>
        <pc:docMk/>
      </pc:docMkLst>
      <pc:sldChg chg="delSp modSp mod">
        <pc:chgData name="Rhiannon Akers" userId="fb3c9d12-5c8c-42d7-8dc7-d872d7a3d202" providerId="ADAL" clId="{80AABDCA-A693-4F09-99FD-F26609E442FC}" dt="2026-02-13T14:31:33.542" v="62" actId="21"/>
        <pc:sldMkLst>
          <pc:docMk/>
          <pc:sldMk cId="621330718" sldId="256"/>
        </pc:sldMkLst>
        <pc:spChg chg="del mod">
          <ac:chgData name="Rhiannon Akers" userId="fb3c9d12-5c8c-42d7-8dc7-d872d7a3d202" providerId="ADAL" clId="{80AABDCA-A693-4F09-99FD-F26609E442FC}" dt="2026-02-13T14:31:33.542" v="62" actId="21"/>
          <ac:spMkLst>
            <pc:docMk/>
            <pc:sldMk cId="621330718" sldId="256"/>
            <ac:spMk id="2" creationId="{B2E71B32-0572-1631-142F-DC80916C652A}"/>
          </ac:spMkLst>
        </pc:spChg>
      </pc:sldChg>
      <pc:sldChg chg="delSp modSp add mod setBg modClrScheme delDesignElem chgLayout">
        <pc:chgData name="Rhiannon Akers" userId="fb3c9d12-5c8c-42d7-8dc7-d872d7a3d202" providerId="ADAL" clId="{80AABDCA-A693-4F09-99FD-F26609E442FC}" dt="2026-02-13T14:48:46.610" v="220" actId="26606"/>
        <pc:sldMkLst>
          <pc:docMk/>
          <pc:sldMk cId="1956238069" sldId="257"/>
        </pc:sldMkLst>
        <pc:spChg chg="mod">
          <ac:chgData name="Rhiannon Akers" userId="fb3c9d12-5c8c-42d7-8dc7-d872d7a3d202" providerId="ADAL" clId="{80AABDCA-A693-4F09-99FD-F26609E442FC}" dt="2026-02-13T14:48:46.610" v="220" actId="26606"/>
          <ac:spMkLst>
            <pc:docMk/>
            <pc:sldMk cId="1956238069" sldId="257"/>
            <ac:spMk id="2" creationId="{5AEEC79C-EBA5-4A41-A0E0-DF8750B728EB}"/>
          </ac:spMkLst>
        </pc:spChg>
        <pc:spChg chg="del">
          <ac:chgData name="Rhiannon Akers" userId="fb3c9d12-5c8c-42d7-8dc7-d872d7a3d202" providerId="ADAL" clId="{80AABDCA-A693-4F09-99FD-F26609E442FC}" dt="2026-02-13T14:48:23.041" v="217"/>
          <ac:spMkLst>
            <pc:docMk/>
            <pc:sldMk cId="1956238069" sldId="257"/>
            <ac:spMk id="24" creationId="{3A8EC506-B1DA-46A1-B44D-774E68468E13}"/>
          </ac:spMkLst>
        </pc:spChg>
        <pc:spChg chg="del">
          <ac:chgData name="Rhiannon Akers" userId="fb3c9d12-5c8c-42d7-8dc7-d872d7a3d202" providerId="ADAL" clId="{80AABDCA-A693-4F09-99FD-F26609E442FC}" dt="2026-02-13T14:48:23.041" v="217"/>
          <ac:spMkLst>
            <pc:docMk/>
            <pc:sldMk cId="1956238069" sldId="257"/>
            <ac:spMk id="25" creationId="{BFF30785-305E-45D7-984F-5AA93D3CA561}"/>
          </ac:spMkLst>
        </pc:spChg>
        <pc:spChg chg="del">
          <ac:chgData name="Rhiannon Akers" userId="fb3c9d12-5c8c-42d7-8dc7-d872d7a3d202" providerId="ADAL" clId="{80AABDCA-A693-4F09-99FD-F26609E442FC}" dt="2026-02-13T14:48:23.041" v="217"/>
          <ac:spMkLst>
            <pc:docMk/>
            <pc:sldMk cId="1956238069" sldId="257"/>
            <ac:spMk id="27" creationId="{42DD0C21-8FEE-4C18-8789-CC8ABE206FE6}"/>
          </ac:spMkLst>
        </pc:spChg>
        <pc:spChg chg="del">
          <ac:chgData name="Rhiannon Akers" userId="fb3c9d12-5c8c-42d7-8dc7-d872d7a3d202" providerId="ADAL" clId="{80AABDCA-A693-4F09-99FD-F26609E442FC}" dt="2026-02-13T14:48:23.041" v="217"/>
          <ac:spMkLst>
            <pc:docMk/>
            <pc:sldMk cId="1956238069" sldId="257"/>
            <ac:spMk id="28" creationId="{A4B51757-7607-4CEA-A0EE-3C5BDC2C1CFB}"/>
          </ac:spMkLst>
        </pc:spChg>
        <pc:picChg chg="mod">
          <ac:chgData name="Rhiannon Akers" userId="fb3c9d12-5c8c-42d7-8dc7-d872d7a3d202" providerId="ADAL" clId="{80AABDCA-A693-4F09-99FD-F26609E442FC}" dt="2026-02-13T14:48:46.610" v="220" actId="26606"/>
          <ac:picMkLst>
            <pc:docMk/>
            <pc:sldMk cId="1956238069" sldId="257"/>
            <ac:picMk id="11" creationId="{56F0EAD0-A813-D14A-80A0-39ABFE0B9175}"/>
          </ac:picMkLst>
        </pc:picChg>
        <pc:cxnChg chg="del">
          <ac:chgData name="Rhiannon Akers" userId="fb3c9d12-5c8c-42d7-8dc7-d872d7a3d202" providerId="ADAL" clId="{80AABDCA-A693-4F09-99FD-F26609E442FC}" dt="2026-02-13T14:48:23.041" v="217"/>
          <ac:cxnSpMkLst>
            <pc:docMk/>
            <pc:sldMk cId="1956238069" sldId="257"/>
            <ac:cxnSpMk id="26" creationId="{15E01FA5-D766-43CA-A83D-E7CF3F04E96F}"/>
          </ac:cxnSpMkLst>
        </pc:cxnChg>
        <pc:cxnChg chg="del">
          <ac:chgData name="Rhiannon Akers" userId="fb3c9d12-5c8c-42d7-8dc7-d872d7a3d202" providerId="ADAL" clId="{80AABDCA-A693-4F09-99FD-F26609E442FC}" dt="2026-02-13T14:48:23.041" v="217"/>
          <ac:cxnSpMkLst>
            <pc:docMk/>
            <pc:sldMk cId="1956238069" sldId="257"/>
            <ac:cxnSpMk id="29" creationId="{FEF39256-F095-41C8-8707-6C1A665E8F2F}"/>
          </ac:cxnSpMkLst>
        </pc:cxnChg>
      </pc:sldChg>
      <pc:sldChg chg="add">
        <pc:chgData name="Rhiannon Akers" userId="fb3c9d12-5c8c-42d7-8dc7-d872d7a3d202" providerId="ADAL" clId="{80AABDCA-A693-4F09-99FD-F26609E442FC}" dt="2026-02-13T14:48:59.360" v="221"/>
        <pc:sldMkLst>
          <pc:docMk/>
          <pc:sldMk cId="747254080" sldId="275"/>
        </pc:sldMkLst>
      </pc:sldChg>
      <pc:sldChg chg="modSp add mod">
        <pc:chgData name="Rhiannon Akers" userId="fb3c9d12-5c8c-42d7-8dc7-d872d7a3d202" providerId="ADAL" clId="{80AABDCA-A693-4F09-99FD-F26609E442FC}" dt="2026-02-13T15:08:29.653" v="1609" actId="1076"/>
        <pc:sldMkLst>
          <pc:docMk/>
          <pc:sldMk cId="326531753" sldId="283"/>
        </pc:sldMkLst>
        <pc:spChg chg="mod">
          <ac:chgData name="Rhiannon Akers" userId="fb3c9d12-5c8c-42d7-8dc7-d872d7a3d202" providerId="ADAL" clId="{80AABDCA-A693-4F09-99FD-F26609E442FC}" dt="2026-02-13T15:08:29.653" v="1609" actId="1076"/>
          <ac:spMkLst>
            <pc:docMk/>
            <pc:sldMk cId="326531753" sldId="283"/>
            <ac:spMk id="3" creationId="{A8A7818A-3D8B-A911-B4E9-67787B03EC5D}"/>
          </ac:spMkLst>
        </pc:spChg>
        <pc:spChg chg="mod">
          <ac:chgData name="Rhiannon Akers" userId="fb3c9d12-5c8c-42d7-8dc7-d872d7a3d202" providerId="ADAL" clId="{80AABDCA-A693-4F09-99FD-F26609E442FC}" dt="2026-02-13T15:06:32.459" v="1567"/>
          <ac:spMkLst>
            <pc:docMk/>
            <pc:sldMk cId="326531753" sldId="283"/>
            <ac:spMk id="4" creationId="{74728AD3-D245-12DF-A82A-8151864690B7}"/>
          </ac:spMkLst>
        </pc:spChg>
        <pc:spChg chg="mod">
          <ac:chgData name="Rhiannon Akers" userId="fb3c9d12-5c8c-42d7-8dc7-d872d7a3d202" providerId="ADAL" clId="{80AABDCA-A693-4F09-99FD-F26609E442FC}" dt="2026-02-13T15:06:32.459" v="1567"/>
          <ac:spMkLst>
            <pc:docMk/>
            <pc:sldMk cId="326531753" sldId="283"/>
            <ac:spMk id="5" creationId="{ECE55C51-FC42-3B83-B4C0-F307953B54BA}"/>
          </ac:spMkLst>
        </pc:spChg>
        <pc:spChg chg="mod">
          <ac:chgData name="Rhiannon Akers" userId="fb3c9d12-5c8c-42d7-8dc7-d872d7a3d202" providerId="ADAL" clId="{80AABDCA-A693-4F09-99FD-F26609E442FC}" dt="2026-02-13T15:06:32.459" v="1567"/>
          <ac:spMkLst>
            <pc:docMk/>
            <pc:sldMk cId="326531753" sldId="283"/>
            <ac:spMk id="6" creationId="{9B0CF866-627A-56FA-39E6-935504270004}"/>
          </ac:spMkLst>
        </pc:spChg>
      </pc:sldChg>
      <pc:sldChg chg="modSp add">
        <pc:chgData name="Rhiannon Akers" userId="fb3c9d12-5c8c-42d7-8dc7-d872d7a3d202" providerId="ADAL" clId="{80AABDCA-A693-4F09-99FD-F26609E442FC}" dt="2026-02-13T15:06:42.487" v="1568"/>
        <pc:sldMkLst>
          <pc:docMk/>
          <pc:sldMk cId="3432733535" sldId="284"/>
        </pc:sldMkLst>
        <pc:spChg chg="mod">
          <ac:chgData name="Rhiannon Akers" userId="fb3c9d12-5c8c-42d7-8dc7-d872d7a3d202" providerId="ADAL" clId="{80AABDCA-A693-4F09-99FD-F26609E442FC}" dt="2026-02-13T15:06:42.487" v="1568"/>
          <ac:spMkLst>
            <pc:docMk/>
            <pc:sldMk cId="3432733535" sldId="284"/>
            <ac:spMk id="4" creationId="{9606FC72-FE6C-8CA1-6ADC-7FDEE84D3561}"/>
          </ac:spMkLst>
        </pc:spChg>
        <pc:spChg chg="mod">
          <ac:chgData name="Rhiannon Akers" userId="fb3c9d12-5c8c-42d7-8dc7-d872d7a3d202" providerId="ADAL" clId="{80AABDCA-A693-4F09-99FD-F26609E442FC}" dt="2026-02-13T15:06:42.487" v="1568"/>
          <ac:spMkLst>
            <pc:docMk/>
            <pc:sldMk cId="3432733535" sldId="284"/>
            <ac:spMk id="5" creationId="{F04793FF-ED6C-F393-5CC2-BBB8AA9AFA27}"/>
          </ac:spMkLst>
        </pc:spChg>
        <pc:spChg chg="mod">
          <ac:chgData name="Rhiannon Akers" userId="fb3c9d12-5c8c-42d7-8dc7-d872d7a3d202" providerId="ADAL" clId="{80AABDCA-A693-4F09-99FD-F26609E442FC}" dt="2026-02-13T15:06:42.487" v="1568"/>
          <ac:spMkLst>
            <pc:docMk/>
            <pc:sldMk cId="3432733535" sldId="284"/>
            <ac:spMk id="6" creationId="{D76C448D-707E-5744-FC96-4B14D12D6934}"/>
          </ac:spMkLst>
        </pc:spChg>
      </pc:sldChg>
      <pc:sldChg chg="add">
        <pc:chgData name="Rhiannon Akers" userId="fb3c9d12-5c8c-42d7-8dc7-d872d7a3d202" providerId="ADAL" clId="{80AABDCA-A693-4F09-99FD-F26609E442FC}" dt="2026-02-13T16:16:05.911" v="1998"/>
        <pc:sldMkLst>
          <pc:docMk/>
          <pc:sldMk cId="2913657514" sldId="385"/>
        </pc:sldMkLst>
      </pc:sldChg>
      <pc:sldChg chg="del">
        <pc:chgData name="Rhiannon Akers" userId="fb3c9d12-5c8c-42d7-8dc7-d872d7a3d202" providerId="ADAL" clId="{80AABDCA-A693-4F09-99FD-F26609E442FC}" dt="2026-02-13T14:46:33.512" v="192" actId="47"/>
        <pc:sldMkLst>
          <pc:docMk/>
          <pc:sldMk cId="3391300348" sldId="411"/>
        </pc:sldMkLst>
      </pc:sldChg>
      <pc:sldChg chg="del">
        <pc:chgData name="Rhiannon Akers" userId="fb3c9d12-5c8c-42d7-8dc7-d872d7a3d202" providerId="ADAL" clId="{80AABDCA-A693-4F09-99FD-F26609E442FC}" dt="2026-02-13T14:46:32.544" v="191" actId="47"/>
        <pc:sldMkLst>
          <pc:docMk/>
          <pc:sldMk cId="4113894366" sldId="412"/>
        </pc:sldMkLst>
      </pc:sldChg>
      <pc:sldChg chg="addSp modSp mod modClrScheme chgLayout">
        <pc:chgData name="Rhiannon Akers" userId="fb3c9d12-5c8c-42d7-8dc7-d872d7a3d202" providerId="ADAL" clId="{80AABDCA-A693-4F09-99FD-F26609E442FC}" dt="2026-02-13T14:48:03.969" v="213" actId="26606"/>
        <pc:sldMkLst>
          <pc:docMk/>
          <pc:sldMk cId="1934429610" sldId="413"/>
        </pc:sldMkLst>
        <pc:spChg chg="mod">
          <ac:chgData name="Rhiannon Akers" userId="fb3c9d12-5c8c-42d7-8dc7-d872d7a3d202" providerId="ADAL" clId="{80AABDCA-A693-4F09-99FD-F26609E442FC}" dt="2026-02-13T14:48:03.969" v="213" actId="26606"/>
          <ac:spMkLst>
            <pc:docMk/>
            <pc:sldMk cId="1934429610" sldId="413"/>
            <ac:spMk id="2" creationId="{00000000-0000-0000-0000-000000000000}"/>
          </ac:spMkLst>
        </pc:spChg>
        <pc:spChg chg="mod">
          <ac:chgData name="Rhiannon Akers" userId="fb3c9d12-5c8c-42d7-8dc7-d872d7a3d202" providerId="ADAL" clId="{80AABDCA-A693-4F09-99FD-F26609E442FC}" dt="2026-02-13T14:48:03.969" v="213" actId="26606"/>
          <ac:spMkLst>
            <pc:docMk/>
            <pc:sldMk cId="1934429610" sldId="413"/>
            <ac:spMk id="6" creationId="{00000000-0000-0000-0000-000000000000}"/>
          </ac:spMkLst>
        </pc:spChg>
        <pc:picChg chg="add mod">
          <ac:chgData name="Rhiannon Akers" userId="fb3c9d12-5c8c-42d7-8dc7-d872d7a3d202" providerId="ADAL" clId="{80AABDCA-A693-4F09-99FD-F26609E442FC}" dt="2026-02-13T14:48:03.969" v="213" actId="26606"/>
          <ac:picMkLst>
            <pc:docMk/>
            <pc:sldMk cId="1934429610" sldId="413"/>
            <ac:picMk id="4" creationId="{1A11C0BA-4DC8-4531-A9F5-989F7E4C47EF}"/>
          </ac:picMkLst>
        </pc:picChg>
      </pc:sldChg>
      <pc:sldChg chg="del">
        <pc:chgData name="Rhiannon Akers" userId="fb3c9d12-5c8c-42d7-8dc7-d872d7a3d202" providerId="ADAL" clId="{80AABDCA-A693-4F09-99FD-F26609E442FC}" dt="2026-02-13T14:46:34.942" v="193" actId="47"/>
        <pc:sldMkLst>
          <pc:docMk/>
          <pc:sldMk cId="1935484997" sldId="414"/>
        </pc:sldMkLst>
      </pc:sldChg>
      <pc:sldChg chg="del">
        <pc:chgData name="Rhiannon Akers" userId="fb3c9d12-5c8c-42d7-8dc7-d872d7a3d202" providerId="ADAL" clId="{80AABDCA-A693-4F09-99FD-F26609E442FC}" dt="2026-02-13T14:46:35.561" v="194" actId="47"/>
        <pc:sldMkLst>
          <pc:docMk/>
          <pc:sldMk cId="2360188734" sldId="416"/>
        </pc:sldMkLst>
      </pc:sldChg>
      <pc:sldChg chg="del">
        <pc:chgData name="Rhiannon Akers" userId="fb3c9d12-5c8c-42d7-8dc7-d872d7a3d202" providerId="ADAL" clId="{80AABDCA-A693-4F09-99FD-F26609E442FC}" dt="2026-02-13T14:46:36.173" v="195" actId="47"/>
        <pc:sldMkLst>
          <pc:docMk/>
          <pc:sldMk cId="3127364188" sldId="417"/>
        </pc:sldMkLst>
      </pc:sldChg>
      <pc:sldChg chg="del">
        <pc:chgData name="Rhiannon Akers" userId="fb3c9d12-5c8c-42d7-8dc7-d872d7a3d202" providerId="ADAL" clId="{80AABDCA-A693-4F09-99FD-F26609E442FC}" dt="2026-02-13T14:46:36.636" v="196" actId="47"/>
        <pc:sldMkLst>
          <pc:docMk/>
          <pc:sldMk cId="3961899964" sldId="418"/>
        </pc:sldMkLst>
      </pc:sldChg>
      <pc:sldChg chg="del">
        <pc:chgData name="Rhiannon Akers" userId="fb3c9d12-5c8c-42d7-8dc7-d872d7a3d202" providerId="ADAL" clId="{80AABDCA-A693-4F09-99FD-F26609E442FC}" dt="2026-02-13T14:46:36.985" v="197" actId="47"/>
        <pc:sldMkLst>
          <pc:docMk/>
          <pc:sldMk cId="2443058080" sldId="419"/>
        </pc:sldMkLst>
      </pc:sldChg>
      <pc:sldChg chg="del">
        <pc:chgData name="Rhiannon Akers" userId="fb3c9d12-5c8c-42d7-8dc7-d872d7a3d202" providerId="ADAL" clId="{80AABDCA-A693-4F09-99FD-F26609E442FC}" dt="2026-02-13T14:46:38.173" v="200" actId="47"/>
        <pc:sldMkLst>
          <pc:docMk/>
          <pc:sldMk cId="900496739" sldId="421"/>
        </pc:sldMkLst>
      </pc:sldChg>
      <pc:sldChg chg="del">
        <pc:chgData name="Rhiannon Akers" userId="fb3c9d12-5c8c-42d7-8dc7-d872d7a3d202" providerId="ADAL" clId="{80AABDCA-A693-4F09-99FD-F26609E442FC}" dt="2026-02-13T14:46:37.676" v="199" actId="47"/>
        <pc:sldMkLst>
          <pc:docMk/>
          <pc:sldMk cId="1640059622" sldId="423"/>
        </pc:sldMkLst>
      </pc:sldChg>
      <pc:sldChg chg="addSp delSp modSp new mod modClrScheme chgLayout">
        <pc:chgData name="Rhiannon Akers" userId="fb3c9d12-5c8c-42d7-8dc7-d872d7a3d202" providerId="ADAL" clId="{80AABDCA-A693-4F09-99FD-F26609E442FC}" dt="2026-02-13T14:53:29.446" v="797"/>
        <pc:sldMkLst>
          <pc:docMk/>
          <pc:sldMk cId="3239859880" sldId="423"/>
        </pc:sldMkLst>
        <pc:spChg chg="del">
          <ac:chgData name="Rhiannon Akers" userId="fb3c9d12-5c8c-42d7-8dc7-d872d7a3d202" providerId="ADAL" clId="{80AABDCA-A693-4F09-99FD-F26609E442FC}" dt="2026-02-13T14:48:13.877" v="215" actId="26606"/>
          <ac:spMkLst>
            <pc:docMk/>
            <pc:sldMk cId="3239859880" sldId="423"/>
            <ac:spMk id="2" creationId="{D73B4A42-7879-E7BA-60A6-2177A01A0E2D}"/>
          </ac:spMkLst>
        </pc:spChg>
        <pc:spChg chg="del">
          <ac:chgData name="Rhiannon Akers" userId="fb3c9d12-5c8c-42d7-8dc7-d872d7a3d202" providerId="ADAL" clId="{80AABDCA-A693-4F09-99FD-F26609E442FC}" dt="2026-02-13T14:48:13.877" v="215" actId="26606"/>
          <ac:spMkLst>
            <pc:docMk/>
            <pc:sldMk cId="3239859880" sldId="423"/>
            <ac:spMk id="3" creationId="{B07BC6BC-473E-7D70-5611-1EBED6EE4ACE}"/>
          </ac:spMkLst>
        </pc:spChg>
        <pc:spChg chg="add mod">
          <ac:chgData name="Rhiannon Akers" userId="fb3c9d12-5c8c-42d7-8dc7-d872d7a3d202" providerId="ADAL" clId="{80AABDCA-A693-4F09-99FD-F26609E442FC}" dt="2026-02-13T14:53:29.446" v="797"/>
          <ac:spMkLst>
            <pc:docMk/>
            <pc:sldMk cId="3239859880" sldId="423"/>
            <ac:spMk id="8" creationId="{FAAACAB3-7820-1FC5-9FF8-77B1BEB3095F}"/>
          </ac:spMkLst>
        </pc:spChg>
        <pc:spChg chg="add mod">
          <ac:chgData name="Rhiannon Akers" userId="fb3c9d12-5c8c-42d7-8dc7-d872d7a3d202" providerId="ADAL" clId="{80AABDCA-A693-4F09-99FD-F26609E442FC}" dt="2026-02-13T14:52:40.386" v="738" actId="20577"/>
          <ac:spMkLst>
            <pc:docMk/>
            <pc:sldMk cId="3239859880" sldId="423"/>
            <ac:spMk id="10" creationId="{9C0ACFB3-9F7D-845D-CCF7-172A18702E8D}"/>
          </ac:spMkLst>
        </pc:spChg>
      </pc:sldChg>
      <pc:sldChg chg="addSp delSp modSp new mod">
        <pc:chgData name="Rhiannon Akers" userId="fb3c9d12-5c8c-42d7-8dc7-d872d7a3d202" providerId="ADAL" clId="{80AABDCA-A693-4F09-99FD-F26609E442FC}" dt="2026-02-13T15:04:46.408" v="1527" actId="5793"/>
        <pc:sldMkLst>
          <pc:docMk/>
          <pc:sldMk cId="2913057787" sldId="424"/>
        </pc:sldMkLst>
        <pc:spChg chg="mod">
          <ac:chgData name="Rhiannon Akers" userId="fb3c9d12-5c8c-42d7-8dc7-d872d7a3d202" providerId="ADAL" clId="{80AABDCA-A693-4F09-99FD-F26609E442FC}" dt="2026-02-13T14:58:38.624" v="1226" actId="20577"/>
          <ac:spMkLst>
            <pc:docMk/>
            <pc:sldMk cId="2913057787" sldId="424"/>
            <ac:spMk id="2" creationId="{44A1952E-5579-AEBC-A42C-589C6976CABC}"/>
          </ac:spMkLst>
        </pc:spChg>
        <pc:spChg chg="mod">
          <ac:chgData name="Rhiannon Akers" userId="fb3c9d12-5c8c-42d7-8dc7-d872d7a3d202" providerId="ADAL" clId="{80AABDCA-A693-4F09-99FD-F26609E442FC}" dt="2026-02-13T15:04:46.408" v="1527" actId="5793"/>
          <ac:spMkLst>
            <pc:docMk/>
            <pc:sldMk cId="2913057787" sldId="424"/>
            <ac:spMk id="3" creationId="{3E1ABF3F-F955-3796-FBA5-CD7D318E9A81}"/>
          </ac:spMkLst>
        </pc:spChg>
        <pc:spChg chg="add del">
          <ac:chgData name="Rhiannon Akers" userId="fb3c9d12-5c8c-42d7-8dc7-d872d7a3d202" providerId="ADAL" clId="{80AABDCA-A693-4F09-99FD-F26609E442FC}" dt="2026-02-13T15:01:15.190" v="1328" actId="22"/>
          <ac:spMkLst>
            <pc:docMk/>
            <pc:sldMk cId="2913057787" sldId="424"/>
            <ac:spMk id="5" creationId="{74442B3E-36E1-4309-E03F-725E3EBD3FE3}"/>
          </ac:spMkLst>
        </pc:spChg>
      </pc:sldChg>
      <pc:sldChg chg="add del">
        <pc:chgData name="Rhiannon Akers" userId="fb3c9d12-5c8c-42d7-8dc7-d872d7a3d202" providerId="ADAL" clId="{80AABDCA-A693-4F09-99FD-F26609E442FC}" dt="2026-02-13T14:46:46.621" v="203" actId="47"/>
        <pc:sldMkLst>
          <pc:docMk/>
          <pc:sldMk cId="3072864795" sldId="424"/>
        </pc:sldMkLst>
      </pc:sldChg>
      <pc:sldChg chg="modSp new mod ord">
        <pc:chgData name="Rhiannon Akers" userId="fb3c9d12-5c8c-42d7-8dc7-d872d7a3d202" providerId="ADAL" clId="{80AABDCA-A693-4F09-99FD-F26609E442FC}" dt="2026-02-13T16:36:17.088" v="2794"/>
        <pc:sldMkLst>
          <pc:docMk/>
          <pc:sldMk cId="3062687362" sldId="425"/>
        </pc:sldMkLst>
        <pc:spChg chg="mod">
          <ac:chgData name="Rhiannon Akers" userId="fb3c9d12-5c8c-42d7-8dc7-d872d7a3d202" providerId="ADAL" clId="{80AABDCA-A693-4F09-99FD-F26609E442FC}" dt="2026-02-13T14:54:16.494" v="809" actId="20577"/>
          <ac:spMkLst>
            <pc:docMk/>
            <pc:sldMk cId="3062687362" sldId="425"/>
            <ac:spMk id="2" creationId="{49B32276-09F8-2226-647E-4035733DB781}"/>
          </ac:spMkLst>
        </pc:spChg>
        <pc:spChg chg="mod">
          <ac:chgData name="Rhiannon Akers" userId="fb3c9d12-5c8c-42d7-8dc7-d872d7a3d202" providerId="ADAL" clId="{80AABDCA-A693-4F09-99FD-F26609E442FC}" dt="2026-02-13T16:14:58.079" v="1942" actId="114"/>
          <ac:spMkLst>
            <pc:docMk/>
            <pc:sldMk cId="3062687362" sldId="425"/>
            <ac:spMk id="3" creationId="{27C5858F-D23B-142F-2D73-A2F63D5FA3E0}"/>
          </ac:spMkLst>
        </pc:spChg>
      </pc:sldChg>
      <pc:sldChg chg="addSp delSp modSp new mod">
        <pc:chgData name="Rhiannon Akers" userId="fb3c9d12-5c8c-42d7-8dc7-d872d7a3d202" providerId="ADAL" clId="{80AABDCA-A693-4F09-99FD-F26609E442FC}" dt="2026-02-13T15:02:55.618" v="1415" actId="14100"/>
        <pc:sldMkLst>
          <pc:docMk/>
          <pc:sldMk cId="3020533104" sldId="426"/>
        </pc:sldMkLst>
        <pc:spChg chg="mod">
          <ac:chgData name="Rhiannon Akers" userId="fb3c9d12-5c8c-42d7-8dc7-d872d7a3d202" providerId="ADAL" clId="{80AABDCA-A693-4F09-99FD-F26609E442FC}" dt="2026-02-13T15:02:43.960" v="1412" actId="20577"/>
          <ac:spMkLst>
            <pc:docMk/>
            <pc:sldMk cId="3020533104" sldId="426"/>
            <ac:spMk id="2" creationId="{33F7555E-FFA6-FCCD-653F-8D206CA0BA56}"/>
          </ac:spMkLst>
        </pc:spChg>
        <pc:spChg chg="del">
          <ac:chgData name="Rhiannon Akers" userId="fb3c9d12-5c8c-42d7-8dc7-d872d7a3d202" providerId="ADAL" clId="{80AABDCA-A693-4F09-99FD-F26609E442FC}" dt="2026-02-13T15:01:52.852" v="1383" actId="22"/>
          <ac:spMkLst>
            <pc:docMk/>
            <pc:sldMk cId="3020533104" sldId="426"/>
            <ac:spMk id="3" creationId="{15470ED5-E4E6-10BD-C045-559177187C4B}"/>
          </ac:spMkLst>
        </pc:spChg>
        <pc:spChg chg="add mod">
          <ac:chgData name="Rhiannon Akers" userId="fb3c9d12-5c8c-42d7-8dc7-d872d7a3d202" providerId="ADAL" clId="{80AABDCA-A693-4F09-99FD-F26609E442FC}" dt="2026-02-13T15:02:55.618" v="1415" actId="14100"/>
          <ac:spMkLst>
            <pc:docMk/>
            <pc:sldMk cId="3020533104" sldId="426"/>
            <ac:spMk id="7" creationId="{C22407B7-9D4F-722A-854F-0E615796952F}"/>
          </ac:spMkLst>
        </pc:spChg>
        <pc:picChg chg="add mod ord">
          <ac:chgData name="Rhiannon Akers" userId="fb3c9d12-5c8c-42d7-8dc7-d872d7a3d202" providerId="ADAL" clId="{80AABDCA-A693-4F09-99FD-F26609E442FC}" dt="2026-02-13T15:01:52.852" v="1383" actId="22"/>
          <ac:picMkLst>
            <pc:docMk/>
            <pc:sldMk cId="3020533104" sldId="426"/>
            <ac:picMk id="5" creationId="{3A69C472-2B3D-791B-51E8-BD32C7FC528E}"/>
          </ac:picMkLst>
        </pc:picChg>
      </pc:sldChg>
      <pc:sldChg chg="del">
        <pc:chgData name="Rhiannon Akers" userId="fb3c9d12-5c8c-42d7-8dc7-d872d7a3d202" providerId="ADAL" clId="{80AABDCA-A693-4F09-99FD-F26609E442FC}" dt="2026-02-13T14:46:37.272" v="198" actId="47"/>
        <pc:sldMkLst>
          <pc:docMk/>
          <pc:sldMk cId="2739175676" sldId="427"/>
        </pc:sldMkLst>
      </pc:sldChg>
      <pc:sldChg chg="modSp new mod">
        <pc:chgData name="Rhiannon Akers" userId="fb3c9d12-5c8c-42d7-8dc7-d872d7a3d202" providerId="ADAL" clId="{80AABDCA-A693-4F09-99FD-F26609E442FC}" dt="2026-02-13T15:08:24.994" v="1607" actId="20577"/>
        <pc:sldMkLst>
          <pc:docMk/>
          <pc:sldMk cId="2895578079" sldId="427"/>
        </pc:sldMkLst>
        <pc:spChg chg="mod">
          <ac:chgData name="Rhiannon Akers" userId="fb3c9d12-5c8c-42d7-8dc7-d872d7a3d202" providerId="ADAL" clId="{80AABDCA-A693-4F09-99FD-F26609E442FC}" dt="2026-02-13T15:05:05.649" v="1536" actId="20577"/>
          <ac:spMkLst>
            <pc:docMk/>
            <pc:sldMk cId="2895578079" sldId="427"/>
            <ac:spMk id="2" creationId="{12CD9D78-19DE-F02A-7867-9B276CCADA3A}"/>
          </ac:spMkLst>
        </pc:spChg>
        <pc:spChg chg="mod">
          <ac:chgData name="Rhiannon Akers" userId="fb3c9d12-5c8c-42d7-8dc7-d872d7a3d202" providerId="ADAL" clId="{80AABDCA-A693-4F09-99FD-F26609E442FC}" dt="2026-02-13T15:08:24.994" v="1607" actId="20577"/>
          <ac:spMkLst>
            <pc:docMk/>
            <pc:sldMk cId="2895578079" sldId="427"/>
            <ac:spMk id="3" creationId="{B596DF10-1E8A-1864-0E56-6BBE7BD368ED}"/>
          </ac:spMkLst>
        </pc:spChg>
      </pc:sldChg>
      <pc:sldChg chg="addSp delSp modSp new mod modNotesTx">
        <pc:chgData name="Rhiannon Akers" userId="fb3c9d12-5c8c-42d7-8dc7-d872d7a3d202" providerId="ADAL" clId="{80AABDCA-A693-4F09-99FD-F26609E442FC}" dt="2026-02-13T16:05:24.642" v="1680" actId="20577"/>
        <pc:sldMkLst>
          <pc:docMk/>
          <pc:sldMk cId="2521106242" sldId="428"/>
        </pc:sldMkLst>
        <pc:spChg chg="mod">
          <ac:chgData name="Rhiannon Akers" userId="fb3c9d12-5c8c-42d7-8dc7-d872d7a3d202" providerId="ADAL" clId="{80AABDCA-A693-4F09-99FD-F26609E442FC}" dt="2026-02-13T16:01:41.583" v="1672" actId="14100"/>
          <ac:spMkLst>
            <pc:docMk/>
            <pc:sldMk cId="2521106242" sldId="428"/>
            <ac:spMk id="2" creationId="{C1AB50A2-3EC1-C3E6-408E-ACC72760F914}"/>
          </ac:spMkLst>
        </pc:spChg>
        <pc:spChg chg="del">
          <ac:chgData name="Rhiannon Akers" userId="fb3c9d12-5c8c-42d7-8dc7-d872d7a3d202" providerId="ADAL" clId="{80AABDCA-A693-4F09-99FD-F26609E442FC}" dt="2026-02-13T16:01:03.366" v="1611" actId="22"/>
          <ac:spMkLst>
            <pc:docMk/>
            <pc:sldMk cId="2521106242" sldId="428"/>
            <ac:spMk id="3" creationId="{B8BE85EF-1F3A-5A3A-2A43-E29D8C7A9E94}"/>
          </ac:spMkLst>
        </pc:spChg>
        <pc:picChg chg="add mod ord">
          <ac:chgData name="Rhiannon Akers" userId="fb3c9d12-5c8c-42d7-8dc7-d872d7a3d202" providerId="ADAL" clId="{80AABDCA-A693-4F09-99FD-F26609E442FC}" dt="2026-02-13T16:01:03.366" v="1611" actId="22"/>
          <ac:picMkLst>
            <pc:docMk/>
            <pc:sldMk cId="2521106242" sldId="428"/>
            <ac:picMk id="5" creationId="{F7621D94-2CCD-4E44-64E8-D0B860920084}"/>
          </ac:picMkLst>
        </pc:picChg>
      </pc:sldChg>
      <pc:sldChg chg="addSp delSp modSp new mod modClrScheme chgLayout">
        <pc:chgData name="Rhiannon Akers" userId="fb3c9d12-5c8c-42d7-8dc7-d872d7a3d202" providerId="ADAL" clId="{80AABDCA-A693-4F09-99FD-F26609E442FC}" dt="2026-02-13T16:06:18.818" v="1704" actId="26606"/>
        <pc:sldMkLst>
          <pc:docMk/>
          <pc:sldMk cId="470994729" sldId="429"/>
        </pc:sldMkLst>
        <pc:spChg chg="mod">
          <ac:chgData name="Rhiannon Akers" userId="fb3c9d12-5c8c-42d7-8dc7-d872d7a3d202" providerId="ADAL" clId="{80AABDCA-A693-4F09-99FD-F26609E442FC}" dt="2026-02-13T16:06:18.818" v="1704" actId="26606"/>
          <ac:spMkLst>
            <pc:docMk/>
            <pc:sldMk cId="470994729" sldId="429"/>
            <ac:spMk id="2" creationId="{A3B7220C-327B-6718-4D54-840F732B89F6}"/>
          </ac:spMkLst>
        </pc:spChg>
        <pc:spChg chg="del mod">
          <ac:chgData name="Rhiannon Akers" userId="fb3c9d12-5c8c-42d7-8dc7-d872d7a3d202" providerId="ADAL" clId="{80AABDCA-A693-4F09-99FD-F26609E442FC}" dt="2026-02-13T16:06:18.818" v="1704" actId="26606"/>
          <ac:spMkLst>
            <pc:docMk/>
            <pc:sldMk cId="470994729" sldId="429"/>
            <ac:spMk id="3" creationId="{E4AC19DE-789B-1F8E-7239-1110FC54FA3A}"/>
          </ac:spMkLst>
        </pc:spChg>
        <pc:graphicFrameChg chg="add mod">
          <ac:chgData name="Rhiannon Akers" userId="fb3c9d12-5c8c-42d7-8dc7-d872d7a3d202" providerId="ADAL" clId="{80AABDCA-A693-4F09-99FD-F26609E442FC}" dt="2026-02-13T16:06:18.818" v="1704" actId="26606"/>
          <ac:graphicFrameMkLst>
            <pc:docMk/>
            <pc:sldMk cId="470994729" sldId="429"/>
            <ac:graphicFrameMk id="5" creationId="{E5712043-0965-D174-FCA7-9FBE19B0386F}"/>
          </ac:graphicFrameMkLst>
        </pc:graphicFrameChg>
      </pc:sldChg>
      <pc:sldChg chg="new del">
        <pc:chgData name="Rhiannon Akers" userId="fb3c9d12-5c8c-42d7-8dc7-d872d7a3d202" providerId="ADAL" clId="{80AABDCA-A693-4F09-99FD-F26609E442FC}" dt="2026-02-13T16:15:28.227" v="1943" actId="47"/>
        <pc:sldMkLst>
          <pc:docMk/>
          <pc:sldMk cId="1988544617" sldId="430"/>
        </pc:sldMkLst>
      </pc:sldChg>
      <pc:sldChg chg="modSp new mod modClrScheme chgLayout">
        <pc:chgData name="Rhiannon Akers" userId="fb3c9d12-5c8c-42d7-8dc7-d872d7a3d202" providerId="ADAL" clId="{80AABDCA-A693-4F09-99FD-F26609E442FC}" dt="2026-02-13T16:11:12.280" v="1834" actId="27636"/>
        <pc:sldMkLst>
          <pc:docMk/>
          <pc:sldMk cId="180815389" sldId="431"/>
        </pc:sldMkLst>
        <pc:spChg chg="mod">
          <ac:chgData name="Rhiannon Akers" userId="fb3c9d12-5c8c-42d7-8dc7-d872d7a3d202" providerId="ADAL" clId="{80AABDCA-A693-4F09-99FD-F26609E442FC}" dt="2026-02-13T16:11:09.999" v="1832" actId="14100"/>
          <ac:spMkLst>
            <pc:docMk/>
            <pc:sldMk cId="180815389" sldId="431"/>
            <ac:spMk id="2" creationId="{62956243-AE31-3C6E-F177-EB6E9AA65FD7}"/>
          </ac:spMkLst>
        </pc:spChg>
        <pc:spChg chg="mod">
          <ac:chgData name="Rhiannon Akers" userId="fb3c9d12-5c8c-42d7-8dc7-d872d7a3d202" providerId="ADAL" clId="{80AABDCA-A693-4F09-99FD-F26609E442FC}" dt="2026-02-13T16:11:12.280" v="1834" actId="27636"/>
          <ac:spMkLst>
            <pc:docMk/>
            <pc:sldMk cId="180815389" sldId="431"/>
            <ac:spMk id="3" creationId="{A638355B-B018-37EF-B34A-944829E48F36}"/>
          </ac:spMkLst>
        </pc:spChg>
      </pc:sldChg>
      <pc:sldChg chg="addSp delSp modSp new mod modClrScheme chgLayout">
        <pc:chgData name="Rhiannon Akers" userId="fb3c9d12-5c8c-42d7-8dc7-d872d7a3d202" providerId="ADAL" clId="{80AABDCA-A693-4F09-99FD-F26609E442FC}" dt="2026-02-13T16:17:04.140" v="2008" actId="26606"/>
        <pc:sldMkLst>
          <pc:docMk/>
          <pc:sldMk cId="1592854207" sldId="432"/>
        </pc:sldMkLst>
        <pc:spChg chg="mod">
          <ac:chgData name="Rhiannon Akers" userId="fb3c9d12-5c8c-42d7-8dc7-d872d7a3d202" providerId="ADAL" clId="{80AABDCA-A693-4F09-99FD-F26609E442FC}" dt="2026-02-13T16:17:04.140" v="2008" actId="26606"/>
          <ac:spMkLst>
            <pc:docMk/>
            <pc:sldMk cId="1592854207" sldId="432"/>
            <ac:spMk id="2" creationId="{4B5691F7-EFC5-FD21-9EBC-03C74D943897}"/>
          </ac:spMkLst>
        </pc:spChg>
        <pc:spChg chg="del mod">
          <ac:chgData name="Rhiannon Akers" userId="fb3c9d12-5c8c-42d7-8dc7-d872d7a3d202" providerId="ADAL" clId="{80AABDCA-A693-4F09-99FD-F26609E442FC}" dt="2026-02-13T16:17:04.140" v="2008" actId="26606"/>
          <ac:spMkLst>
            <pc:docMk/>
            <pc:sldMk cId="1592854207" sldId="432"/>
            <ac:spMk id="3" creationId="{432683A9-A5AD-E901-2588-483CE663D900}"/>
          </ac:spMkLst>
        </pc:spChg>
        <pc:graphicFrameChg chg="add mod">
          <ac:chgData name="Rhiannon Akers" userId="fb3c9d12-5c8c-42d7-8dc7-d872d7a3d202" providerId="ADAL" clId="{80AABDCA-A693-4F09-99FD-F26609E442FC}" dt="2026-02-13T16:17:04.140" v="2008" actId="26606"/>
          <ac:graphicFrameMkLst>
            <pc:docMk/>
            <pc:sldMk cId="1592854207" sldId="432"/>
            <ac:graphicFrameMk id="5" creationId="{E01DE91A-9802-297B-1073-43FAC5517253}"/>
          </ac:graphicFrameMkLst>
        </pc:graphicFrameChg>
      </pc:sldChg>
      <pc:sldChg chg="modSp new mod">
        <pc:chgData name="Rhiannon Akers" userId="fb3c9d12-5c8c-42d7-8dc7-d872d7a3d202" providerId="ADAL" clId="{80AABDCA-A693-4F09-99FD-F26609E442FC}" dt="2026-02-13T16:16:42.412" v="2007" actId="20577"/>
        <pc:sldMkLst>
          <pc:docMk/>
          <pc:sldMk cId="4212703822" sldId="433"/>
        </pc:sldMkLst>
        <pc:spChg chg="mod">
          <ac:chgData name="Rhiannon Akers" userId="fb3c9d12-5c8c-42d7-8dc7-d872d7a3d202" providerId="ADAL" clId="{80AABDCA-A693-4F09-99FD-F26609E442FC}" dt="2026-02-13T16:15:55.022" v="1997" actId="20577"/>
          <ac:spMkLst>
            <pc:docMk/>
            <pc:sldMk cId="4212703822" sldId="433"/>
            <ac:spMk id="2" creationId="{1A1D813B-09E1-CA08-2C2A-667BD8CD5A83}"/>
          </ac:spMkLst>
        </pc:spChg>
        <pc:spChg chg="mod">
          <ac:chgData name="Rhiannon Akers" userId="fb3c9d12-5c8c-42d7-8dc7-d872d7a3d202" providerId="ADAL" clId="{80AABDCA-A693-4F09-99FD-F26609E442FC}" dt="2026-02-13T16:16:42.412" v="2007" actId="20577"/>
          <ac:spMkLst>
            <pc:docMk/>
            <pc:sldMk cId="4212703822" sldId="433"/>
            <ac:spMk id="3" creationId="{2A24AA56-21A9-B402-B050-C51C02BC78E5}"/>
          </ac:spMkLst>
        </pc:spChg>
      </pc:sldChg>
      <pc:sldChg chg="addSp delSp modSp new mod modClrScheme chgLayout">
        <pc:chgData name="Rhiannon Akers" userId="fb3c9d12-5c8c-42d7-8dc7-d872d7a3d202" providerId="ADAL" clId="{80AABDCA-A693-4F09-99FD-F26609E442FC}" dt="2026-02-13T16:28:39.009" v="2720" actId="22"/>
        <pc:sldMkLst>
          <pc:docMk/>
          <pc:sldMk cId="1071203478" sldId="434"/>
        </pc:sldMkLst>
        <pc:spChg chg="add del">
          <ac:chgData name="Rhiannon Akers" userId="fb3c9d12-5c8c-42d7-8dc7-d872d7a3d202" providerId="ADAL" clId="{80AABDCA-A693-4F09-99FD-F26609E442FC}" dt="2026-02-13T16:28:39.009" v="2720" actId="22"/>
          <ac:spMkLst>
            <pc:docMk/>
            <pc:sldMk cId="1071203478" sldId="434"/>
            <ac:spMk id="3" creationId="{519F1952-3C69-F44B-95CF-E96132E92BDC}"/>
          </ac:spMkLst>
        </pc:spChg>
        <pc:spChg chg="add mod">
          <ac:chgData name="Rhiannon Akers" userId="fb3c9d12-5c8c-42d7-8dc7-d872d7a3d202" providerId="ADAL" clId="{80AABDCA-A693-4F09-99FD-F26609E442FC}" dt="2026-02-13T16:23:39.928" v="2280" actId="26606"/>
          <ac:spMkLst>
            <pc:docMk/>
            <pc:sldMk cId="1071203478" sldId="434"/>
            <ac:spMk id="6" creationId="{37B2804F-3574-03E7-6B36-F57C9F8AE0C8}"/>
          </ac:spMkLst>
        </pc:spChg>
        <pc:spChg chg="add del mod">
          <ac:chgData name="Rhiannon Akers" userId="fb3c9d12-5c8c-42d7-8dc7-d872d7a3d202" providerId="ADAL" clId="{80AABDCA-A693-4F09-99FD-F26609E442FC}" dt="2026-02-13T16:23:39.928" v="2280" actId="26606"/>
          <ac:spMkLst>
            <pc:docMk/>
            <pc:sldMk cId="1071203478" sldId="434"/>
            <ac:spMk id="8" creationId="{052519FF-599F-129C-8739-83A39DC1241A}"/>
          </ac:spMkLst>
        </pc:spChg>
        <pc:spChg chg="add mod">
          <ac:chgData name="Rhiannon Akers" userId="fb3c9d12-5c8c-42d7-8dc7-d872d7a3d202" providerId="ADAL" clId="{80AABDCA-A693-4F09-99FD-F26609E442FC}" dt="2026-02-13T16:23:39.928" v="2280" actId="26606"/>
          <ac:spMkLst>
            <pc:docMk/>
            <pc:sldMk cId="1071203478" sldId="434"/>
            <ac:spMk id="14" creationId="{052519FF-599F-129C-8739-83A39DC1241A}"/>
          </ac:spMkLst>
        </pc:spChg>
        <pc:graphicFrameChg chg="add del mod">
          <ac:chgData name="Rhiannon Akers" userId="fb3c9d12-5c8c-42d7-8dc7-d872d7a3d202" providerId="ADAL" clId="{80AABDCA-A693-4F09-99FD-F26609E442FC}" dt="2026-02-13T16:23:32.819" v="2277" actId="26606"/>
          <ac:graphicFrameMkLst>
            <pc:docMk/>
            <pc:sldMk cId="1071203478" sldId="434"/>
            <ac:graphicFrameMk id="10" creationId="{0C34DBCA-61D9-CE14-7B85-56E5BE5DB39D}"/>
          </ac:graphicFrameMkLst>
        </pc:graphicFrameChg>
        <pc:graphicFrameChg chg="add del mod">
          <ac:chgData name="Rhiannon Akers" userId="fb3c9d12-5c8c-42d7-8dc7-d872d7a3d202" providerId="ADAL" clId="{80AABDCA-A693-4F09-99FD-F26609E442FC}" dt="2026-02-13T16:23:39.928" v="2279" actId="26606"/>
          <ac:graphicFrameMkLst>
            <pc:docMk/>
            <pc:sldMk cId="1071203478" sldId="434"/>
            <ac:graphicFrameMk id="12" creationId="{624028D7-26FA-FA60-3537-E19F1304B734}"/>
          </ac:graphicFrameMkLst>
        </pc:graphicFrameChg>
      </pc:sldChg>
      <pc:sldChg chg="addSp delSp modSp new mod modClrScheme chgLayout modNotesTx">
        <pc:chgData name="Rhiannon Akers" userId="fb3c9d12-5c8c-42d7-8dc7-d872d7a3d202" providerId="ADAL" clId="{80AABDCA-A693-4F09-99FD-F26609E442FC}" dt="2026-02-13T16:22:43.809" v="2275" actId="26606"/>
        <pc:sldMkLst>
          <pc:docMk/>
          <pc:sldMk cId="915515841" sldId="435"/>
        </pc:sldMkLst>
        <pc:spChg chg="mod">
          <ac:chgData name="Rhiannon Akers" userId="fb3c9d12-5c8c-42d7-8dc7-d872d7a3d202" providerId="ADAL" clId="{80AABDCA-A693-4F09-99FD-F26609E442FC}" dt="2026-02-13T16:22:43.809" v="2275" actId="26606"/>
          <ac:spMkLst>
            <pc:docMk/>
            <pc:sldMk cId="915515841" sldId="435"/>
            <ac:spMk id="2" creationId="{3D2DA0D9-0816-993C-5067-2EE81BF2680A}"/>
          </ac:spMkLst>
        </pc:spChg>
        <pc:spChg chg="del mod">
          <ac:chgData name="Rhiannon Akers" userId="fb3c9d12-5c8c-42d7-8dc7-d872d7a3d202" providerId="ADAL" clId="{80AABDCA-A693-4F09-99FD-F26609E442FC}" dt="2026-02-13T16:22:43.809" v="2275" actId="26606"/>
          <ac:spMkLst>
            <pc:docMk/>
            <pc:sldMk cId="915515841" sldId="435"/>
            <ac:spMk id="3" creationId="{5FD56D1F-3A8F-6CD8-3DB5-504756BDC89A}"/>
          </ac:spMkLst>
        </pc:spChg>
        <pc:graphicFrameChg chg="add mod">
          <ac:chgData name="Rhiannon Akers" userId="fb3c9d12-5c8c-42d7-8dc7-d872d7a3d202" providerId="ADAL" clId="{80AABDCA-A693-4F09-99FD-F26609E442FC}" dt="2026-02-13T16:22:43.809" v="2275" actId="26606"/>
          <ac:graphicFrameMkLst>
            <pc:docMk/>
            <pc:sldMk cId="915515841" sldId="435"/>
            <ac:graphicFrameMk id="5" creationId="{88D7CAB1-FE42-F729-EAD2-2E0D0D8F612F}"/>
          </ac:graphicFrameMkLst>
        </pc:graphicFrameChg>
      </pc:sldChg>
      <pc:sldChg chg="addSp delSp modSp new mod modClrScheme chgLayout">
        <pc:chgData name="Rhiannon Akers" userId="fb3c9d12-5c8c-42d7-8dc7-d872d7a3d202" providerId="ADAL" clId="{80AABDCA-A693-4F09-99FD-F26609E442FC}" dt="2026-02-13T16:27:44.879" v="2718" actId="26606"/>
        <pc:sldMkLst>
          <pc:docMk/>
          <pc:sldMk cId="515542892" sldId="436"/>
        </pc:sldMkLst>
        <pc:spChg chg="del">
          <ac:chgData name="Rhiannon Akers" userId="fb3c9d12-5c8c-42d7-8dc7-d872d7a3d202" providerId="ADAL" clId="{80AABDCA-A693-4F09-99FD-F26609E442FC}" dt="2026-02-13T16:24:42.556" v="2282" actId="26606"/>
          <ac:spMkLst>
            <pc:docMk/>
            <pc:sldMk cId="515542892" sldId="436"/>
            <ac:spMk id="2" creationId="{855517E7-B7CD-5AE1-3D79-65B2B50617C7}"/>
          </ac:spMkLst>
        </pc:spChg>
        <pc:spChg chg="del">
          <ac:chgData name="Rhiannon Akers" userId="fb3c9d12-5c8c-42d7-8dc7-d872d7a3d202" providerId="ADAL" clId="{80AABDCA-A693-4F09-99FD-F26609E442FC}" dt="2026-02-13T16:24:42.556" v="2282" actId="26606"/>
          <ac:spMkLst>
            <pc:docMk/>
            <pc:sldMk cId="515542892" sldId="436"/>
            <ac:spMk id="3" creationId="{2731591F-6512-60FA-B4D0-E19ADAA95786}"/>
          </ac:spMkLst>
        </pc:spChg>
        <pc:spChg chg="add mod">
          <ac:chgData name="Rhiannon Akers" userId="fb3c9d12-5c8c-42d7-8dc7-d872d7a3d202" providerId="ADAL" clId="{80AABDCA-A693-4F09-99FD-F26609E442FC}" dt="2026-02-13T16:27:44.879" v="2718" actId="26606"/>
          <ac:spMkLst>
            <pc:docMk/>
            <pc:sldMk cId="515542892" sldId="436"/>
            <ac:spMk id="8" creationId="{3F542C6C-FA98-9EA4-4324-93CB273463A5}"/>
          </ac:spMkLst>
        </pc:spChg>
        <pc:spChg chg="add del mod">
          <ac:chgData name="Rhiannon Akers" userId="fb3c9d12-5c8c-42d7-8dc7-d872d7a3d202" providerId="ADAL" clId="{80AABDCA-A693-4F09-99FD-F26609E442FC}" dt="2026-02-13T16:27:44.879" v="2718" actId="26606"/>
          <ac:spMkLst>
            <pc:docMk/>
            <pc:sldMk cId="515542892" sldId="436"/>
            <ac:spMk id="10" creationId="{445410E9-35E4-6667-FC89-519848AD6518}"/>
          </ac:spMkLst>
        </pc:spChg>
        <pc:graphicFrameChg chg="add del mod">
          <ac:chgData name="Rhiannon Akers" userId="fb3c9d12-5c8c-42d7-8dc7-d872d7a3d202" providerId="ADAL" clId="{80AABDCA-A693-4F09-99FD-F26609E442FC}" dt="2026-02-13T16:27:44.856" v="2717" actId="26606"/>
          <ac:graphicFrameMkLst>
            <pc:docMk/>
            <pc:sldMk cId="515542892" sldId="436"/>
            <ac:graphicFrameMk id="12" creationId="{47B40743-665A-CB9D-6BC0-89720F720AE4}"/>
          </ac:graphicFrameMkLst>
        </pc:graphicFrameChg>
        <pc:graphicFrameChg chg="add">
          <ac:chgData name="Rhiannon Akers" userId="fb3c9d12-5c8c-42d7-8dc7-d872d7a3d202" providerId="ADAL" clId="{80AABDCA-A693-4F09-99FD-F26609E442FC}" dt="2026-02-13T16:27:44.879" v="2718" actId="26606"/>
          <ac:graphicFrameMkLst>
            <pc:docMk/>
            <pc:sldMk cId="515542892" sldId="436"/>
            <ac:graphicFrameMk id="14" creationId="{D76D1F00-A664-D183-E88F-41C00A4A2DD0}"/>
          </ac:graphicFrameMkLst>
        </pc:graphicFrameChg>
      </pc:sldChg>
      <pc:sldChg chg="addSp delSp modSp new del mod">
        <pc:chgData name="Rhiannon Akers" userId="fb3c9d12-5c8c-42d7-8dc7-d872d7a3d202" providerId="ADAL" clId="{80AABDCA-A693-4F09-99FD-F26609E442FC}" dt="2026-02-13T16:34:31.816" v="2758" actId="47"/>
        <pc:sldMkLst>
          <pc:docMk/>
          <pc:sldMk cId="1650592624" sldId="437"/>
        </pc:sldMkLst>
        <pc:spChg chg="mod">
          <ac:chgData name="Rhiannon Akers" userId="fb3c9d12-5c8c-42d7-8dc7-d872d7a3d202" providerId="ADAL" clId="{80AABDCA-A693-4F09-99FD-F26609E442FC}" dt="2026-02-13T16:28:47.187" v="2747" actId="20577"/>
          <ac:spMkLst>
            <pc:docMk/>
            <pc:sldMk cId="1650592624" sldId="437"/>
            <ac:spMk id="2" creationId="{7A69C324-A63B-94A1-4430-C0CAAE71AB17}"/>
          </ac:spMkLst>
        </pc:spChg>
        <pc:spChg chg="add del">
          <ac:chgData name="Rhiannon Akers" userId="fb3c9d12-5c8c-42d7-8dc7-d872d7a3d202" providerId="ADAL" clId="{80AABDCA-A693-4F09-99FD-F26609E442FC}" dt="2026-02-13T16:32:18.448" v="2749"/>
          <ac:spMkLst>
            <pc:docMk/>
            <pc:sldMk cId="1650592624" sldId="437"/>
            <ac:spMk id="3" creationId="{9908C8DC-511C-4DF7-D6EB-4F052DB5A879}"/>
          </ac:spMkLst>
        </pc:spChg>
        <pc:graphicFrameChg chg="add mod">
          <ac:chgData name="Rhiannon Akers" userId="fb3c9d12-5c8c-42d7-8dc7-d872d7a3d202" providerId="ADAL" clId="{80AABDCA-A693-4F09-99FD-F26609E442FC}" dt="2026-02-13T16:32:18.448" v="2749"/>
          <ac:graphicFrameMkLst>
            <pc:docMk/>
            <pc:sldMk cId="1650592624" sldId="437"/>
            <ac:graphicFrameMk id="4" creationId="{CC309E39-62B1-A00D-D5A3-749CD857E959}"/>
          </ac:graphicFrameMkLst>
        </pc:graphicFrameChg>
      </pc:sldChg>
      <pc:sldChg chg="modSp add mod">
        <pc:chgData name="Rhiannon Akers" userId="fb3c9d12-5c8c-42d7-8dc7-d872d7a3d202" providerId="ADAL" clId="{80AABDCA-A693-4F09-99FD-F26609E442FC}" dt="2026-02-13T16:36:01.881" v="2790" actId="14100"/>
        <pc:sldMkLst>
          <pc:docMk/>
          <pc:sldMk cId="0" sldId="440"/>
        </pc:sldMkLst>
        <pc:spChg chg="mod">
          <ac:chgData name="Rhiannon Akers" userId="fb3c9d12-5c8c-42d7-8dc7-d872d7a3d202" providerId="ADAL" clId="{80AABDCA-A693-4F09-99FD-F26609E442FC}" dt="2026-02-13T16:36:01.881" v="2790" actId="14100"/>
          <ac:spMkLst>
            <pc:docMk/>
            <pc:sldMk cId="0" sldId="440"/>
            <ac:spMk id="2" creationId="{00000000-0000-0000-0000-000000000000}"/>
          </ac:spMkLst>
        </pc:spChg>
        <pc:spChg chg="mod">
          <ac:chgData name="Rhiannon Akers" userId="fb3c9d12-5c8c-42d7-8dc7-d872d7a3d202" providerId="ADAL" clId="{80AABDCA-A693-4F09-99FD-F26609E442FC}" dt="2026-02-13T16:34:54.845" v="2759" actId="1076"/>
          <ac:spMkLst>
            <pc:docMk/>
            <pc:sldMk cId="0" sldId="440"/>
            <ac:spMk id="3" creationId="{00000000-0000-0000-0000-000000000000}"/>
          </ac:spMkLst>
        </pc:spChg>
        <pc:spChg chg="mod">
          <ac:chgData name="Rhiannon Akers" userId="fb3c9d12-5c8c-42d7-8dc7-d872d7a3d202" providerId="ADAL" clId="{80AABDCA-A693-4F09-99FD-F26609E442FC}" dt="2026-02-13T16:35:10.656" v="2765" actId="1076"/>
          <ac:spMkLst>
            <pc:docMk/>
            <pc:sldMk cId="0" sldId="440"/>
            <ac:spMk id="4" creationId="{00000000-0000-0000-0000-000000000000}"/>
          </ac:spMkLst>
        </pc:spChg>
        <pc:spChg chg="mod">
          <ac:chgData name="Rhiannon Akers" userId="fb3c9d12-5c8c-42d7-8dc7-d872d7a3d202" providerId="ADAL" clId="{80AABDCA-A693-4F09-99FD-F26609E442FC}" dt="2026-02-13T16:34:57.402" v="2760" actId="1076"/>
          <ac:spMkLst>
            <pc:docMk/>
            <pc:sldMk cId="0" sldId="440"/>
            <ac:spMk id="5" creationId="{00000000-0000-0000-0000-000000000000}"/>
          </ac:spMkLst>
        </pc:spChg>
        <pc:spChg chg="mod">
          <ac:chgData name="Rhiannon Akers" userId="fb3c9d12-5c8c-42d7-8dc7-d872d7a3d202" providerId="ADAL" clId="{80AABDCA-A693-4F09-99FD-F26609E442FC}" dt="2026-02-13T16:35:08.567" v="2764" actId="1076"/>
          <ac:spMkLst>
            <pc:docMk/>
            <pc:sldMk cId="0" sldId="440"/>
            <ac:spMk id="6" creationId="{00000000-0000-0000-0000-000000000000}"/>
          </ac:spMkLst>
        </pc:spChg>
        <pc:spChg chg="mod">
          <ac:chgData name="Rhiannon Akers" userId="fb3c9d12-5c8c-42d7-8dc7-d872d7a3d202" providerId="ADAL" clId="{80AABDCA-A693-4F09-99FD-F26609E442FC}" dt="2026-02-13T16:35:00.029" v="2761" actId="1076"/>
          <ac:spMkLst>
            <pc:docMk/>
            <pc:sldMk cId="0" sldId="440"/>
            <ac:spMk id="7" creationId="{00000000-0000-0000-0000-000000000000}"/>
          </ac:spMkLst>
        </pc:spChg>
        <pc:spChg chg="mod">
          <ac:chgData name="Rhiannon Akers" userId="fb3c9d12-5c8c-42d7-8dc7-d872d7a3d202" providerId="ADAL" clId="{80AABDCA-A693-4F09-99FD-F26609E442FC}" dt="2026-02-13T16:35:06.070" v="2763" actId="1076"/>
          <ac:spMkLst>
            <pc:docMk/>
            <pc:sldMk cId="0" sldId="440"/>
            <ac:spMk id="8" creationId="{00000000-0000-0000-0000-000000000000}"/>
          </ac:spMkLst>
        </pc:spChg>
        <pc:spChg chg="mod">
          <ac:chgData name="Rhiannon Akers" userId="fb3c9d12-5c8c-42d7-8dc7-d872d7a3d202" providerId="ADAL" clId="{80AABDCA-A693-4F09-99FD-F26609E442FC}" dt="2026-02-13T16:35:02.600" v="2762" actId="1076"/>
          <ac:spMkLst>
            <pc:docMk/>
            <pc:sldMk cId="0" sldId="440"/>
            <ac:spMk id="9" creationId="{00000000-0000-0000-0000-000000000000}"/>
          </ac:spMkLst>
        </pc:sp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E1D7120-9490-4E16-988C-B5FA2A9B4162}"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A9125C0-DC0F-4BCA-BB2B-1A601FB3B3C2}">
      <dgm:prSet/>
      <dgm:spPr/>
      <dgm:t>
        <a:bodyPr/>
        <a:lstStyle/>
        <a:p>
          <a:r>
            <a:rPr lang="en-US"/>
            <a:t>Appraisal varies depending on the source of evidence but generally involves the questions:</a:t>
          </a:r>
        </a:p>
      </dgm:t>
    </dgm:pt>
    <dgm:pt modelId="{E24CEEB5-20C2-45BB-BBDE-688B528FA074}" type="parTrans" cxnId="{433157B3-1521-41CD-BC32-57ACD453104F}">
      <dgm:prSet/>
      <dgm:spPr/>
      <dgm:t>
        <a:bodyPr/>
        <a:lstStyle/>
        <a:p>
          <a:endParaRPr lang="en-US"/>
        </a:p>
      </dgm:t>
    </dgm:pt>
    <dgm:pt modelId="{0ED4DE44-AD80-446D-9353-78D677655F26}" type="sibTrans" cxnId="{433157B3-1521-41CD-BC32-57ACD453104F}">
      <dgm:prSet/>
      <dgm:spPr/>
      <dgm:t>
        <a:bodyPr/>
        <a:lstStyle/>
        <a:p>
          <a:endParaRPr lang="en-US"/>
        </a:p>
      </dgm:t>
    </dgm:pt>
    <dgm:pt modelId="{D141C17F-C8FD-48EF-8558-60542A6CBCEF}">
      <dgm:prSet/>
      <dgm:spPr/>
      <dgm:t>
        <a:bodyPr/>
        <a:lstStyle/>
        <a:p>
          <a:r>
            <a:rPr lang="en-US"/>
            <a:t>Where and how is the evidence gathered?</a:t>
          </a:r>
        </a:p>
      </dgm:t>
    </dgm:pt>
    <dgm:pt modelId="{6D2CDB26-F668-44DA-B079-5DF5DFF51FEF}" type="parTrans" cxnId="{E5D0E2FA-CDEE-48E2-9F38-807CB29D8183}">
      <dgm:prSet/>
      <dgm:spPr/>
      <dgm:t>
        <a:bodyPr/>
        <a:lstStyle/>
        <a:p>
          <a:endParaRPr lang="en-US"/>
        </a:p>
      </dgm:t>
    </dgm:pt>
    <dgm:pt modelId="{380974D4-AE02-457B-B82E-9CE993061F43}" type="sibTrans" cxnId="{E5D0E2FA-CDEE-48E2-9F38-807CB29D8183}">
      <dgm:prSet/>
      <dgm:spPr/>
      <dgm:t>
        <a:bodyPr/>
        <a:lstStyle/>
        <a:p>
          <a:endParaRPr lang="en-US"/>
        </a:p>
      </dgm:t>
    </dgm:pt>
    <dgm:pt modelId="{6C07FC49-463D-471A-8EBB-2F378DA1142D}">
      <dgm:prSet/>
      <dgm:spPr/>
      <dgm:t>
        <a:bodyPr/>
        <a:lstStyle/>
        <a:p>
          <a:r>
            <a:rPr lang="en-US"/>
            <a:t>Is it the best available evidence?</a:t>
          </a:r>
        </a:p>
      </dgm:t>
    </dgm:pt>
    <dgm:pt modelId="{EDA7CA1D-885D-4669-AD0F-A9FAB0DC8467}" type="parTrans" cxnId="{BE2E175B-F33D-4109-8C10-9BFD5BF39E40}">
      <dgm:prSet/>
      <dgm:spPr/>
      <dgm:t>
        <a:bodyPr/>
        <a:lstStyle/>
        <a:p>
          <a:endParaRPr lang="en-US"/>
        </a:p>
      </dgm:t>
    </dgm:pt>
    <dgm:pt modelId="{3E8EE7D8-5C1A-4BCE-9B44-40EC1E3B7116}" type="sibTrans" cxnId="{BE2E175B-F33D-4109-8C10-9BFD5BF39E40}">
      <dgm:prSet/>
      <dgm:spPr/>
      <dgm:t>
        <a:bodyPr/>
        <a:lstStyle/>
        <a:p>
          <a:endParaRPr lang="en-US"/>
        </a:p>
      </dgm:t>
    </dgm:pt>
    <dgm:pt modelId="{CAEFCD3B-7857-4E21-8B8C-3C6DAB8D4F93}">
      <dgm:prSet/>
      <dgm:spPr/>
      <dgm:t>
        <a:bodyPr/>
        <a:lstStyle/>
        <a:p>
          <a:r>
            <a:rPr lang="en-US"/>
            <a:t>Is it sufficient to reach a conclusion? </a:t>
          </a:r>
        </a:p>
      </dgm:t>
    </dgm:pt>
    <dgm:pt modelId="{C860EC18-C6F7-4274-99FA-E12C2A376DF4}" type="parTrans" cxnId="{29A7118A-DF5C-4B72-B36B-F40B5F184E84}">
      <dgm:prSet/>
      <dgm:spPr/>
      <dgm:t>
        <a:bodyPr/>
        <a:lstStyle/>
        <a:p>
          <a:endParaRPr lang="en-US"/>
        </a:p>
      </dgm:t>
    </dgm:pt>
    <dgm:pt modelId="{027FD046-29B2-4DAC-8EAD-A7C1E08742BB}" type="sibTrans" cxnId="{29A7118A-DF5C-4B72-B36B-F40B5F184E84}">
      <dgm:prSet/>
      <dgm:spPr/>
      <dgm:t>
        <a:bodyPr/>
        <a:lstStyle/>
        <a:p>
          <a:endParaRPr lang="en-US"/>
        </a:p>
      </dgm:t>
    </dgm:pt>
    <dgm:pt modelId="{D3A78F1E-B8E6-4E22-A491-E20532F5AB71}">
      <dgm:prSet/>
      <dgm:spPr/>
      <dgm:t>
        <a:bodyPr/>
        <a:lstStyle/>
        <a:p>
          <a:r>
            <a:rPr lang="en-US"/>
            <a:t>Might it be biased in a particular direction? If so, why? </a:t>
          </a:r>
        </a:p>
      </dgm:t>
    </dgm:pt>
    <dgm:pt modelId="{27079668-4108-43A9-BE77-569D2E26A708}" type="parTrans" cxnId="{F7E03546-F791-4FA4-91DA-84659FAB51C6}">
      <dgm:prSet/>
      <dgm:spPr/>
      <dgm:t>
        <a:bodyPr/>
        <a:lstStyle/>
        <a:p>
          <a:endParaRPr lang="en-US"/>
        </a:p>
      </dgm:t>
    </dgm:pt>
    <dgm:pt modelId="{9B214B9F-B854-4741-A05C-A10F0E629DC4}" type="sibTrans" cxnId="{F7E03546-F791-4FA4-91DA-84659FAB51C6}">
      <dgm:prSet/>
      <dgm:spPr/>
      <dgm:t>
        <a:bodyPr/>
        <a:lstStyle/>
        <a:p>
          <a:endParaRPr lang="en-US"/>
        </a:p>
      </dgm:t>
    </dgm:pt>
    <dgm:pt modelId="{ECBE1265-5FC5-4228-9087-B9381E1D1ACD}" type="pres">
      <dgm:prSet presAssocID="{5E1D7120-9490-4E16-988C-B5FA2A9B4162}" presName="vert0" presStyleCnt="0">
        <dgm:presLayoutVars>
          <dgm:dir/>
          <dgm:animOne val="branch"/>
          <dgm:animLvl val="lvl"/>
        </dgm:presLayoutVars>
      </dgm:prSet>
      <dgm:spPr/>
    </dgm:pt>
    <dgm:pt modelId="{97898843-6C01-4EF5-B5DE-42E2A3F73C3B}" type="pres">
      <dgm:prSet presAssocID="{CA9125C0-DC0F-4BCA-BB2B-1A601FB3B3C2}" presName="thickLine" presStyleLbl="alignNode1" presStyleIdx="0" presStyleCnt="1"/>
      <dgm:spPr/>
    </dgm:pt>
    <dgm:pt modelId="{69F80FC5-9652-4301-A383-982EEB91835B}" type="pres">
      <dgm:prSet presAssocID="{CA9125C0-DC0F-4BCA-BB2B-1A601FB3B3C2}" presName="horz1" presStyleCnt="0"/>
      <dgm:spPr/>
    </dgm:pt>
    <dgm:pt modelId="{3F04AE0D-1DF5-42BC-89F4-598DA4182133}" type="pres">
      <dgm:prSet presAssocID="{CA9125C0-DC0F-4BCA-BB2B-1A601FB3B3C2}" presName="tx1" presStyleLbl="revTx" presStyleIdx="0" presStyleCnt="5"/>
      <dgm:spPr/>
    </dgm:pt>
    <dgm:pt modelId="{974372E1-0D49-40C4-8008-830709A7BF01}" type="pres">
      <dgm:prSet presAssocID="{CA9125C0-DC0F-4BCA-BB2B-1A601FB3B3C2}" presName="vert1" presStyleCnt="0"/>
      <dgm:spPr/>
    </dgm:pt>
    <dgm:pt modelId="{B976D6CB-0450-4C14-9FA8-C59F50F9E4C1}" type="pres">
      <dgm:prSet presAssocID="{D141C17F-C8FD-48EF-8558-60542A6CBCEF}" presName="vertSpace2a" presStyleCnt="0"/>
      <dgm:spPr/>
    </dgm:pt>
    <dgm:pt modelId="{6DD95DAD-4F34-4D2D-839F-A5272690BB36}" type="pres">
      <dgm:prSet presAssocID="{D141C17F-C8FD-48EF-8558-60542A6CBCEF}" presName="horz2" presStyleCnt="0"/>
      <dgm:spPr/>
    </dgm:pt>
    <dgm:pt modelId="{DF496223-CE2F-47B5-B38F-10DEC7EA64BF}" type="pres">
      <dgm:prSet presAssocID="{D141C17F-C8FD-48EF-8558-60542A6CBCEF}" presName="horzSpace2" presStyleCnt="0"/>
      <dgm:spPr/>
    </dgm:pt>
    <dgm:pt modelId="{3C424F9F-2298-4C40-B379-A38F971D78DC}" type="pres">
      <dgm:prSet presAssocID="{D141C17F-C8FD-48EF-8558-60542A6CBCEF}" presName="tx2" presStyleLbl="revTx" presStyleIdx="1" presStyleCnt="5"/>
      <dgm:spPr/>
    </dgm:pt>
    <dgm:pt modelId="{F7CFE393-7E3A-4B14-94F0-C4E8E0AB60ED}" type="pres">
      <dgm:prSet presAssocID="{D141C17F-C8FD-48EF-8558-60542A6CBCEF}" presName="vert2" presStyleCnt="0"/>
      <dgm:spPr/>
    </dgm:pt>
    <dgm:pt modelId="{8D66588C-67A4-474C-BA58-0502DB215199}" type="pres">
      <dgm:prSet presAssocID="{D141C17F-C8FD-48EF-8558-60542A6CBCEF}" presName="thinLine2b" presStyleLbl="callout" presStyleIdx="0" presStyleCnt="4"/>
      <dgm:spPr/>
    </dgm:pt>
    <dgm:pt modelId="{9D984C2B-E0E4-4190-AA94-1D8823BF1642}" type="pres">
      <dgm:prSet presAssocID="{D141C17F-C8FD-48EF-8558-60542A6CBCEF}" presName="vertSpace2b" presStyleCnt="0"/>
      <dgm:spPr/>
    </dgm:pt>
    <dgm:pt modelId="{08367A8F-3191-49C0-AA26-10EBB6A4CED1}" type="pres">
      <dgm:prSet presAssocID="{6C07FC49-463D-471A-8EBB-2F378DA1142D}" presName="horz2" presStyleCnt="0"/>
      <dgm:spPr/>
    </dgm:pt>
    <dgm:pt modelId="{25B6CBAA-1054-4584-A4D8-ABCD238EF4B6}" type="pres">
      <dgm:prSet presAssocID="{6C07FC49-463D-471A-8EBB-2F378DA1142D}" presName="horzSpace2" presStyleCnt="0"/>
      <dgm:spPr/>
    </dgm:pt>
    <dgm:pt modelId="{42A16C60-DBA1-41F4-906A-1763C6E51B30}" type="pres">
      <dgm:prSet presAssocID="{6C07FC49-463D-471A-8EBB-2F378DA1142D}" presName="tx2" presStyleLbl="revTx" presStyleIdx="2" presStyleCnt="5"/>
      <dgm:spPr/>
    </dgm:pt>
    <dgm:pt modelId="{1C612FFC-EF1C-45F2-AC1F-4BA79E99B929}" type="pres">
      <dgm:prSet presAssocID="{6C07FC49-463D-471A-8EBB-2F378DA1142D}" presName="vert2" presStyleCnt="0"/>
      <dgm:spPr/>
    </dgm:pt>
    <dgm:pt modelId="{CBF1C878-B7C7-47AF-820A-0A69803BA83F}" type="pres">
      <dgm:prSet presAssocID="{6C07FC49-463D-471A-8EBB-2F378DA1142D}" presName="thinLine2b" presStyleLbl="callout" presStyleIdx="1" presStyleCnt="4"/>
      <dgm:spPr/>
    </dgm:pt>
    <dgm:pt modelId="{D6DCEB04-4704-4BAC-A1A6-C92061CAAE92}" type="pres">
      <dgm:prSet presAssocID="{6C07FC49-463D-471A-8EBB-2F378DA1142D}" presName="vertSpace2b" presStyleCnt="0"/>
      <dgm:spPr/>
    </dgm:pt>
    <dgm:pt modelId="{F4726E82-E5F9-4215-B615-2AFA2179D96F}" type="pres">
      <dgm:prSet presAssocID="{CAEFCD3B-7857-4E21-8B8C-3C6DAB8D4F93}" presName="horz2" presStyleCnt="0"/>
      <dgm:spPr/>
    </dgm:pt>
    <dgm:pt modelId="{7B86F9B9-B4ED-4E29-8DC2-E7E21A3394FF}" type="pres">
      <dgm:prSet presAssocID="{CAEFCD3B-7857-4E21-8B8C-3C6DAB8D4F93}" presName="horzSpace2" presStyleCnt="0"/>
      <dgm:spPr/>
    </dgm:pt>
    <dgm:pt modelId="{02825305-5DED-4BA8-8642-650B7EE14BDF}" type="pres">
      <dgm:prSet presAssocID="{CAEFCD3B-7857-4E21-8B8C-3C6DAB8D4F93}" presName="tx2" presStyleLbl="revTx" presStyleIdx="3" presStyleCnt="5"/>
      <dgm:spPr/>
    </dgm:pt>
    <dgm:pt modelId="{366D7C55-2B9B-4835-98AB-F84F85D2EBB0}" type="pres">
      <dgm:prSet presAssocID="{CAEFCD3B-7857-4E21-8B8C-3C6DAB8D4F93}" presName="vert2" presStyleCnt="0"/>
      <dgm:spPr/>
    </dgm:pt>
    <dgm:pt modelId="{EE2489A5-C3FC-4C00-977A-374D73529431}" type="pres">
      <dgm:prSet presAssocID="{CAEFCD3B-7857-4E21-8B8C-3C6DAB8D4F93}" presName="thinLine2b" presStyleLbl="callout" presStyleIdx="2" presStyleCnt="4"/>
      <dgm:spPr/>
    </dgm:pt>
    <dgm:pt modelId="{2342D921-142C-44A7-9457-BA20E66ABD2F}" type="pres">
      <dgm:prSet presAssocID="{CAEFCD3B-7857-4E21-8B8C-3C6DAB8D4F93}" presName="vertSpace2b" presStyleCnt="0"/>
      <dgm:spPr/>
    </dgm:pt>
    <dgm:pt modelId="{423D9598-FC2A-44FD-BF1B-138FF87F6E0A}" type="pres">
      <dgm:prSet presAssocID="{D3A78F1E-B8E6-4E22-A491-E20532F5AB71}" presName="horz2" presStyleCnt="0"/>
      <dgm:spPr/>
    </dgm:pt>
    <dgm:pt modelId="{7DC5EB04-A8A8-4727-9738-F6E3A820520C}" type="pres">
      <dgm:prSet presAssocID="{D3A78F1E-B8E6-4E22-A491-E20532F5AB71}" presName="horzSpace2" presStyleCnt="0"/>
      <dgm:spPr/>
    </dgm:pt>
    <dgm:pt modelId="{49814E8D-EFE5-41C6-A5B6-9B8E7A31212A}" type="pres">
      <dgm:prSet presAssocID="{D3A78F1E-B8E6-4E22-A491-E20532F5AB71}" presName="tx2" presStyleLbl="revTx" presStyleIdx="4" presStyleCnt="5"/>
      <dgm:spPr/>
    </dgm:pt>
    <dgm:pt modelId="{727F7A29-BF10-4852-AF3C-B87CB8A3512D}" type="pres">
      <dgm:prSet presAssocID="{D3A78F1E-B8E6-4E22-A491-E20532F5AB71}" presName="vert2" presStyleCnt="0"/>
      <dgm:spPr/>
    </dgm:pt>
    <dgm:pt modelId="{71F2054A-C96E-4C40-8096-BADE96CEC4AC}" type="pres">
      <dgm:prSet presAssocID="{D3A78F1E-B8E6-4E22-A491-E20532F5AB71}" presName="thinLine2b" presStyleLbl="callout" presStyleIdx="3" presStyleCnt="4"/>
      <dgm:spPr/>
    </dgm:pt>
    <dgm:pt modelId="{016B4231-0633-44CB-9CDF-444B2673530D}" type="pres">
      <dgm:prSet presAssocID="{D3A78F1E-B8E6-4E22-A491-E20532F5AB71}" presName="vertSpace2b" presStyleCnt="0"/>
      <dgm:spPr/>
    </dgm:pt>
  </dgm:ptLst>
  <dgm:cxnLst>
    <dgm:cxn modelId="{CAEE1706-FA9E-45D5-ADAB-B292B481132D}" type="presOf" srcId="{D141C17F-C8FD-48EF-8558-60542A6CBCEF}" destId="{3C424F9F-2298-4C40-B379-A38F971D78DC}" srcOrd="0" destOrd="0" presId="urn:microsoft.com/office/officeart/2008/layout/LinedList"/>
    <dgm:cxn modelId="{C134AD1B-124C-44B4-8C83-AD2309687438}" type="presOf" srcId="{CA9125C0-DC0F-4BCA-BB2B-1A601FB3B3C2}" destId="{3F04AE0D-1DF5-42BC-89F4-598DA4182133}" srcOrd="0" destOrd="0" presId="urn:microsoft.com/office/officeart/2008/layout/LinedList"/>
    <dgm:cxn modelId="{B32ADF27-39FC-4733-98EC-5CE6503C5A9C}" type="presOf" srcId="{CAEFCD3B-7857-4E21-8B8C-3C6DAB8D4F93}" destId="{02825305-5DED-4BA8-8642-650B7EE14BDF}" srcOrd="0" destOrd="0" presId="urn:microsoft.com/office/officeart/2008/layout/LinedList"/>
    <dgm:cxn modelId="{BE2E175B-F33D-4109-8C10-9BFD5BF39E40}" srcId="{CA9125C0-DC0F-4BCA-BB2B-1A601FB3B3C2}" destId="{6C07FC49-463D-471A-8EBB-2F378DA1142D}" srcOrd="1" destOrd="0" parTransId="{EDA7CA1D-885D-4669-AD0F-A9FAB0DC8467}" sibTransId="{3E8EE7D8-5C1A-4BCE-9B44-40EC1E3B7116}"/>
    <dgm:cxn modelId="{F7E03546-F791-4FA4-91DA-84659FAB51C6}" srcId="{CA9125C0-DC0F-4BCA-BB2B-1A601FB3B3C2}" destId="{D3A78F1E-B8E6-4E22-A491-E20532F5AB71}" srcOrd="3" destOrd="0" parTransId="{27079668-4108-43A9-BE77-569D2E26A708}" sibTransId="{9B214B9F-B854-4741-A05C-A10F0E629DC4}"/>
    <dgm:cxn modelId="{DD373159-B1C1-4734-B10B-90DDD935CA3F}" type="presOf" srcId="{D3A78F1E-B8E6-4E22-A491-E20532F5AB71}" destId="{49814E8D-EFE5-41C6-A5B6-9B8E7A31212A}" srcOrd="0" destOrd="0" presId="urn:microsoft.com/office/officeart/2008/layout/LinedList"/>
    <dgm:cxn modelId="{29A7118A-DF5C-4B72-B36B-F40B5F184E84}" srcId="{CA9125C0-DC0F-4BCA-BB2B-1A601FB3B3C2}" destId="{CAEFCD3B-7857-4E21-8B8C-3C6DAB8D4F93}" srcOrd="2" destOrd="0" parTransId="{C860EC18-C6F7-4274-99FA-E12C2A376DF4}" sibTransId="{027FD046-29B2-4DAC-8EAD-A7C1E08742BB}"/>
    <dgm:cxn modelId="{0975F8B2-B468-405D-8C9B-EB42AE6AA774}" type="presOf" srcId="{5E1D7120-9490-4E16-988C-B5FA2A9B4162}" destId="{ECBE1265-5FC5-4228-9087-B9381E1D1ACD}" srcOrd="0" destOrd="0" presId="urn:microsoft.com/office/officeart/2008/layout/LinedList"/>
    <dgm:cxn modelId="{433157B3-1521-41CD-BC32-57ACD453104F}" srcId="{5E1D7120-9490-4E16-988C-B5FA2A9B4162}" destId="{CA9125C0-DC0F-4BCA-BB2B-1A601FB3B3C2}" srcOrd="0" destOrd="0" parTransId="{E24CEEB5-20C2-45BB-BBDE-688B528FA074}" sibTransId="{0ED4DE44-AD80-446D-9353-78D677655F26}"/>
    <dgm:cxn modelId="{9157E2D4-57AC-4171-81E7-929E66035381}" type="presOf" srcId="{6C07FC49-463D-471A-8EBB-2F378DA1142D}" destId="{42A16C60-DBA1-41F4-906A-1763C6E51B30}" srcOrd="0" destOrd="0" presId="urn:microsoft.com/office/officeart/2008/layout/LinedList"/>
    <dgm:cxn modelId="{E5D0E2FA-CDEE-48E2-9F38-807CB29D8183}" srcId="{CA9125C0-DC0F-4BCA-BB2B-1A601FB3B3C2}" destId="{D141C17F-C8FD-48EF-8558-60542A6CBCEF}" srcOrd="0" destOrd="0" parTransId="{6D2CDB26-F668-44DA-B079-5DF5DFF51FEF}" sibTransId="{380974D4-AE02-457B-B82E-9CE993061F43}"/>
    <dgm:cxn modelId="{A49B5B55-EABF-4981-A74F-870BC0432341}" type="presParOf" srcId="{ECBE1265-5FC5-4228-9087-B9381E1D1ACD}" destId="{97898843-6C01-4EF5-B5DE-42E2A3F73C3B}" srcOrd="0" destOrd="0" presId="urn:microsoft.com/office/officeart/2008/layout/LinedList"/>
    <dgm:cxn modelId="{2D75BCC3-6EC2-492C-87DE-49E076E16F33}" type="presParOf" srcId="{ECBE1265-5FC5-4228-9087-B9381E1D1ACD}" destId="{69F80FC5-9652-4301-A383-982EEB91835B}" srcOrd="1" destOrd="0" presId="urn:microsoft.com/office/officeart/2008/layout/LinedList"/>
    <dgm:cxn modelId="{17E8D9E5-DCA7-4386-B445-A6EB3B6529D6}" type="presParOf" srcId="{69F80FC5-9652-4301-A383-982EEB91835B}" destId="{3F04AE0D-1DF5-42BC-89F4-598DA4182133}" srcOrd="0" destOrd="0" presId="urn:microsoft.com/office/officeart/2008/layout/LinedList"/>
    <dgm:cxn modelId="{ACEDAC5E-30A6-4C07-80DF-314DE56BA401}" type="presParOf" srcId="{69F80FC5-9652-4301-A383-982EEB91835B}" destId="{974372E1-0D49-40C4-8008-830709A7BF01}" srcOrd="1" destOrd="0" presId="urn:microsoft.com/office/officeart/2008/layout/LinedList"/>
    <dgm:cxn modelId="{657AA61C-6F64-45F6-8B7A-10962C4F9262}" type="presParOf" srcId="{974372E1-0D49-40C4-8008-830709A7BF01}" destId="{B976D6CB-0450-4C14-9FA8-C59F50F9E4C1}" srcOrd="0" destOrd="0" presId="urn:microsoft.com/office/officeart/2008/layout/LinedList"/>
    <dgm:cxn modelId="{34CDBA8F-C120-4CA8-A12D-D89D7DB6CE2D}" type="presParOf" srcId="{974372E1-0D49-40C4-8008-830709A7BF01}" destId="{6DD95DAD-4F34-4D2D-839F-A5272690BB36}" srcOrd="1" destOrd="0" presId="urn:microsoft.com/office/officeart/2008/layout/LinedList"/>
    <dgm:cxn modelId="{79138387-75BD-4F30-B2B0-9469244096F4}" type="presParOf" srcId="{6DD95DAD-4F34-4D2D-839F-A5272690BB36}" destId="{DF496223-CE2F-47B5-B38F-10DEC7EA64BF}" srcOrd="0" destOrd="0" presId="urn:microsoft.com/office/officeart/2008/layout/LinedList"/>
    <dgm:cxn modelId="{38946551-C7D2-4303-AB14-53669AB75B4C}" type="presParOf" srcId="{6DD95DAD-4F34-4D2D-839F-A5272690BB36}" destId="{3C424F9F-2298-4C40-B379-A38F971D78DC}" srcOrd="1" destOrd="0" presId="urn:microsoft.com/office/officeart/2008/layout/LinedList"/>
    <dgm:cxn modelId="{135A5086-138D-4611-A5AF-A1FE17E72E8E}" type="presParOf" srcId="{6DD95DAD-4F34-4D2D-839F-A5272690BB36}" destId="{F7CFE393-7E3A-4B14-94F0-C4E8E0AB60ED}" srcOrd="2" destOrd="0" presId="urn:microsoft.com/office/officeart/2008/layout/LinedList"/>
    <dgm:cxn modelId="{E26F96E6-E2EF-460F-BFF4-ACCD9040DA83}" type="presParOf" srcId="{974372E1-0D49-40C4-8008-830709A7BF01}" destId="{8D66588C-67A4-474C-BA58-0502DB215199}" srcOrd="2" destOrd="0" presId="urn:microsoft.com/office/officeart/2008/layout/LinedList"/>
    <dgm:cxn modelId="{6A34E3A4-5803-4D9C-A62A-7DA647B55859}" type="presParOf" srcId="{974372E1-0D49-40C4-8008-830709A7BF01}" destId="{9D984C2B-E0E4-4190-AA94-1D8823BF1642}" srcOrd="3" destOrd="0" presId="urn:microsoft.com/office/officeart/2008/layout/LinedList"/>
    <dgm:cxn modelId="{40B73C10-77F7-4462-95B1-7DD23047743A}" type="presParOf" srcId="{974372E1-0D49-40C4-8008-830709A7BF01}" destId="{08367A8F-3191-49C0-AA26-10EBB6A4CED1}" srcOrd="4" destOrd="0" presId="urn:microsoft.com/office/officeart/2008/layout/LinedList"/>
    <dgm:cxn modelId="{92A1E0A1-EEDA-44C9-8884-41EC437FF8A4}" type="presParOf" srcId="{08367A8F-3191-49C0-AA26-10EBB6A4CED1}" destId="{25B6CBAA-1054-4584-A4D8-ABCD238EF4B6}" srcOrd="0" destOrd="0" presId="urn:microsoft.com/office/officeart/2008/layout/LinedList"/>
    <dgm:cxn modelId="{13AB5E96-16B4-4F66-8125-DA370588BC0F}" type="presParOf" srcId="{08367A8F-3191-49C0-AA26-10EBB6A4CED1}" destId="{42A16C60-DBA1-41F4-906A-1763C6E51B30}" srcOrd="1" destOrd="0" presId="urn:microsoft.com/office/officeart/2008/layout/LinedList"/>
    <dgm:cxn modelId="{E6291E2C-80B9-43CB-9213-58278CFFEC65}" type="presParOf" srcId="{08367A8F-3191-49C0-AA26-10EBB6A4CED1}" destId="{1C612FFC-EF1C-45F2-AC1F-4BA79E99B929}" srcOrd="2" destOrd="0" presId="urn:microsoft.com/office/officeart/2008/layout/LinedList"/>
    <dgm:cxn modelId="{CE82ED89-E0A0-435A-82FB-64D0DE64F6E4}" type="presParOf" srcId="{974372E1-0D49-40C4-8008-830709A7BF01}" destId="{CBF1C878-B7C7-47AF-820A-0A69803BA83F}" srcOrd="5" destOrd="0" presId="urn:microsoft.com/office/officeart/2008/layout/LinedList"/>
    <dgm:cxn modelId="{24155A28-9FCC-448B-BAA7-8DC28B022CC4}" type="presParOf" srcId="{974372E1-0D49-40C4-8008-830709A7BF01}" destId="{D6DCEB04-4704-4BAC-A1A6-C92061CAAE92}" srcOrd="6" destOrd="0" presId="urn:microsoft.com/office/officeart/2008/layout/LinedList"/>
    <dgm:cxn modelId="{DEEAFCA3-66C1-40BC-A654-2302312BACAF}" type="presParOf" srcId="{974372E1-0D49-40C4-8008-830709A7BF01}" destId="{F4726E82-E5F9-4215-B615-2AFA2179D96F}" srcOrd="7" destOrd="0" presId="urn:microsoft.com/office/officeart/2008/layout/LinedList"/>
    <dgm:cxn modelId="{A568E13A-58DF-4222-956E-E4F530A3D49D}" type="presParOf" srcId="{F4726E82-E5F9-4215-B615-2AFA2179D96F}" destId="{7B86F9B9-B4ED-4E29-8DC2-E7E21A3394FF}" srcOrd="0" destOrd="0" presId="urn:microsoft.com/office/officeart/2008/layout/LinedList"/>
    <dgm:cxn modelId="{C1A93652-92F8-401F-9F92-622E261CB00C}" type="presParOf" srcId="{F4726E82-E5F9-4215-B615-2AFA2179D96F}" destId="{02825305-5DED-4BA8-8642-650B7EE14BDF}" srcOrd="1" destOrd="0" presId="urn:microsoft.com/office/officeart/2008/layout/LinedList"/>
    <dgm:cxn modelId="{357FF3EE-2791-49DC-92FF-86093D4E18B9}" type="presParOf" srcId="{F4726E82-E5F9-4215-B615-2AFA2179D96F}" destId="{366D7C55-2B9B-4835-98AB-F84F85D2EBB0}" srcOrd="2" destOrd="0" presId="urn:microsoft.com/office/officeart/2008/layout/LinedList"/>
    <dgm:cxn modelId="{2DD4DE97-4B25-467C-9F25-315A5570C01A}" type="presParOf" srcId="{974372E1-0D49-40C4-8008-830709A7BF01}" destId="{EE2489A5-C3FC-4C00-977A-374D73529431}" srcOrd="8" destOrd="0" presId="urn:microsoft.com/office/officeart/2008/layout/LinedList"/>
    <dgm:cxn modelId="{D260CD60-48D5-49FA-917F-0ACB8D04F6C6}" type="presParOf" srcId="{974372E1-0D49-40C4-8008-830709A7BF01}" destId="{2342D921-142C-44A7-9457-BA20E66ABD2F}" srcOrd="9" destOrd="0" presId="urn:microsoft.com/office/officeart/2008/layout/LinedList"/>
    <dgm:cxn modelId="{04F3A958-0623-4D26-AD06-4BF7A35D08D5}" type="presParOf" srcId="{974372E1-0D49-40C4-8008-830709A7BF01}" destId="{423D9598-FC2A-44FD-BF1B-138FF87F6E0A}" srcOrd="10" destOrd="0" presId="urn:microsoft.com/office/officeart/2008/layout/LinedList"/>
    <dgm:cxn modelId="{BF64D734-9678-4889-B982-AB8C2E93374B}" type="presParOf" srcId="{423D9598-FC2A-44FD-BF1B-138FF87F6E0A}" destId="{7DC5EB04-A8A8-4727-9738-F6E3A820520C}" srcOrd="0" destOrd="0" presId="urn:microsoft.com/office/officeart/2008/layout/LinedList"/>
    <dgm:cxn modelId="{00ECD3EF-072A-4547-95AE-45973E198257}" type="presParOf" srcId="{423D9598-FC2A-44FD-BF1B-138FF87F6E0A}" destId="{49814E8D-EFE5-41C6-A5B6-9B8E7A31212A}" srcOrd="1" destOrd="0" presId="urn:microsoft.com/office/officeart/2008/layout/LinedList"/>
    <dgm:cxn modelId="{6BE39600-6043-4DB7-A21E-D2F73D9E07F8}" type="presParOf" srcId="{423D9598-FC2A-44FD-BF1B-138FF87F6E0A}" destId="{727F7A29-BF10-4852-AF3C-B87CB8A3512D}" srcOrd="2" destOrd="0" presId="urn:microsoft.com/office/officeart/2008/layout/LinedList"/>
    <dgm:cxn modelId="{83056DF0-C48B-45F1-8552-E021EF62E176}" type="presParOf" srcId="{974372E1-0D49-40C4-8008-830709A7BF01}" destId="{71F2054A-C96E-4C40-8096-BADE96CEC4AC}" srcOrd="11" destOrd="0" presId="urn:microsoft.com/office/officeart/2008/layout/LinedList"/>
    <dgm:cxn modelId="{1EECECCA-C750-48E0-AD0A-994612EE9C7B}" type="presParOf" srcId="{974372E1-0D49-40C4-8008-830709A7BF01}" destId="{016B4231-0633-44CB-9CDF-444B2673530D}" srcOrd="12"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7479DD-A52B-4B25-A5FC-B35C23B66883}"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A94DC421-557C-49DA-8C76-7C040F2CF7D4}">
      <dgm:prSet/>
      <dgm:spPr/>
      <dgm:t>
        <a:bodyPr/>
        <a:lstStyle/>
        <a:p>
          <a:pPr>
            <a:defRPr cap="all"/>
          </a:pPr>
          <a:r>
            <a:rPr lang="en-GB"/>
            <a:t>Recruitment and selection</a:t>
          </a:r>
          <a:endParaRPr lang="en-US"/>
        </a:p>
      </dgm:t>
    </dgm:pt>
    <dgm:pt modelId="{83952D6B-29C5-4EB1-9801-5D52A9F7FF3E}" type="parTrans" cxnId="{06570B7F-A458-4B86-A17C-083D867E6CDA}">
      <dgm:prSet/>
      <dgm:spPr/>
      <dgm:t>
        <a:bodyPr/>
        <a:lstStyle/>
        <a:p>
          <a:endParaRPr lang="en-US"/>
        </a:p>
      </dgm:t>
    </dgm:pt>
    <dgm:pt modelId="{EDCCD242-0741-44C8-960E-0F4627A781EC}" type="sibTrans" cxnId="{06570B7F-A458-4B86-A17C-083D867E6CDA}">
      <dgm:prSet/>
      <dgm:spPr/>
      <dgm:t>
        <a:bodyPr/>
        <a:lstStyle/>
        <a:p>
          <a:endParaRPr lang="en-US"/>
        </a:p>
      </dgm:t>
    </dgm:pt>
    <dgm:pt modelId="{2F1823FA-A85C-4F64-8141-EE1C28BB9848}">
      <dgm:prSet/>
      <dgm:spPr/>
      <dgm:t>
        <a:bodyPr/>
        <a:lstStyle/>
        <a:p>
          <a:pPr>
            <a:defRPr cap="all"/>
          </a:pPr>
          <a:r>
            <a:rPr lang="en-GB"/>
            <a:t>Performance management and rewards</a:t>
          </a:r>
          <a:endParaRPr lang="en-US"/>
        </a:p>
      </dgm:t>
    </dgm:pt>
    <dgm:pt modelId="{1C2C974E-39E7-48D9-A69C-121752251147}" type="parTrans" cxnId="{838CC807-9ADC-4C22-AEF1-F027AB1F1736}">
      <dgm:prSet/>
      <dgm:spPr/>
      <dgm:t>
        <a:bodyPr/>
        <a:lstStyle/>
        <a:p>
          <a:endParaRPr lang="en-US"/>
        </a:p>
      </dgm:t>
    </dgm:pt>
    <dgm:pt modelId="{49D2774D-64AE-4048-8684-2B831AEB38EA}" type="sibTrans" cxnId="{838CC807-9ADC-4C22-AEF1-F027AB1F1736}">
      <dgm:prSet/>
      <dgm:spPr/>
      <dgm:t>
        <a:bodyPr/>
        <a:lstStyle/>
        <a:p>
          <a:endParaRPr lang="en-US"/>
        </a:p>
      </dgm:t>
    </dgm:pt>
    <dgm:pt modelId="{6EB83BB0-2933-4E55-9AEA-5C0F6B73EFB7}">
      <dgm:prSet/>
      <dgm:spPr/>
      <dgm:t>
        <a:bodyPr/>
        <a:lstStyle/>
        <a:p>
          <a:pPr>
            <a:defRPr cap="all"/>
          </a:pPr>
          <a:r>
            <a:rPr lang="en-GB"/>
            <a:t>Learning, development and talent</a:t>
          </a:r>
          <a:endParaRPr lang="en-US"/>
        </a:p>
      </dgm:t>
    </dgm:pt>
    <dgm:pt modelId="{DE7A0836-B73D-4F1A-8A8B-1038B160509A}" type="parTrans" cxnId="{16189D1E-FE57-426F-9C0D-A2C774AA2901}">
      <dgm:prSet/>
      <dgm:spPr/>
      <dgm:t>
        <a:bodyPr/>
        <a:lstStyle/>
        <a:p>
          <a:endParaRPr lang="en-US"/>
        </a:p>
      </dgm:t>
    </dgm:pt>
    <dgm:pt modelId="{12E29806-F018-4C28-8D36-32D4317D65C2}" type="sibTrans" cxnId="{16189D1E-FE57-426F-9C0D-A2C774AA2901}">
      <dgm:prSet/>
      <dgm:spPr/>
      <dgm:t>
        <a:bodyPr/>
        <a:lstStyle/>
        <a:p>
          <a:endParaRPr lang="en-US"/>
        </a:p>
      </dgm:t>
    </dgm:pt>
    <dgm:pt modelId="{A8D66DB0-9BF6-41E8-A66B-E4E77EAAADDB}">
      <dgm:prSet/>
      <dgm:spPr/>
      <dgm:t>
        <a:bodyPr/>
        <a:lstStyle/>
        <a:p>
          <a:pPr>
            <a:defRPr cap="all"/>
          </a:pPr>
          <a:r>
            <a:rPr lang="en-GB"/>
            <a:t>Employee engagement and wellbeing</a:t>
          </a:r>
          <a:endParaRPr lang="en-US"/>
        </a:p>
      </dgm:t>
    </dgm:pt>
    <dgm:pt modelId="{E43141E0-B4AD-40C7-BD77-A9AACA3C14E9}" type="parTrans" cxnId="{23826D36-EE65-4C03-88F5-358A8DDF00E5}">
      <dgm:prSet/>
      <dgm:spPr/>
      <dgm:t>
        <a:bodyPr/>
        <a:lstStyle/>
        <a:p>
          <a:endParaRPr lang="en-US"/>
        </a:p>
      </dgm:t>
    </dgm:pt>
    <dgm:pt modelId="{D71EEB9A-5744-4CB1-9045-06AEF85BB925}" type="sibTrans" cxnId="{23826D36-EE65-4C03-88F5-358A8DDF00E5}">
      <dgm:prSet/>
      <dgm:spPr/>
      <dgm:t>
        <a:bodyPr/>
        <a:lstStyle/>
        <a:p>
          <a:endParaRPr lang="en-US"/>
        </a:p>
      </dgm:t>
    </dgm:pt>
    <dgm:pt modelId="{22E055EE-A912-4BCA-954C-DAA857D46ACB}">
      <dgm:prSet/>
      <dgm:spPr/>
      <dgm:t>
        <a:bodyPr/>
        <a:lstStyle/>
        <a:p>
          <a:pPr>
            <a:defRPr cap="all"/>
          </a:pPr>
          <a:r>
            <a:rPr lang="en-GB"/>
            <a:t>Strategic HR and workforce planning</a:t>
          </a:r>
          <a:endParaRPr lang="en-US"/>
        </a:p>
      </dgm:t>
    </dgm:pt>
    <dgm:pt modelId="{E9680388-8389-481A-9B2E-CDB31F76A449}" type="parTrans" cxnId="{4035FC24-C857-4397-9848-72403D62EFB9}">
      <dgm:prSet/>
      <dgm:spPr/>
      <dgm:t>
        <a:bodyPr/>
        <a:lstStyle/>
        <a:p>
          <a:endParaRPr lang="en-US"/>
        </a:p>
      </dgm:t>
    </dgm:pt>
    <dgm:pt modelId="{231C9994-BC74-494B-8530-22046E10B687}" type="sibTrans" cxnId="{4035FC24-C857-4397-9848-72403D62EFB9}">
      <dgm:prSet/>
      <dgm:spPr/>
      <dgm:t>
        <a:bodyPr/>
        <a:lstStyle/>
        <a:p>
          <a:endParaRPr lang="en-US"/>
        </a:p>
      </dgm:t>
    </dgm:pt>
    <dgm:pt modelId="{9FA69C70-8AC9-45F2-A5EA-5AF6E2C02D41}" type="pres">
      <dgm:prSet presAssocID="{A67479DD-A52B-4B25-A5FC-B35C23B66883}" presName="root" presStyleCnt="0">
        <dgm:presLayoutVars>
          <dgm:dir/>
          <dgm:resizeHandles val="exact"/>
        </dgm:presLayoutVars>
      </dgm:prSet>
      <dgm:spPr/>
    </dgm:pt>
    <dgm:pt modelId="{31744088-7CDF-47A0-8897-D5E05C98E93C}" type="pres">
      <dgm:prSet presAssocID="{A94DC421-557C-49DA-8C76-7C040F2CF7D4}" presName="compNode" presStyleCnt="0"/>
      <dgm:spPr/>
    </dgm:pt>
    <dgm:pt modelId="{E278D8EF-7AAB-4B82-9916-FF11108D5A28}" type="pres">
      <dgm:prSet presAssocID="{A94DC421-557C-49DA-8C76-7C040F2CF7D4}" presName="iconBgRect" presStyleLbl="bgShp" presStyleIdx="0" presStyleCnt="5"/>
      <dgm:spPr/>
    </dgm:pt>
    <dgm:pt modelId="{57544BF7-D013-4E0F-8184-3BCE50A50CAD}" type="pres">
      <dgm:prSet presAssocID="{A94DC421-557C-49DA-8C76-7C040F2CF7D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A8639CF9-F0E1-40B6-8690-24CB033339CF}" type="pres">
      <dgm:prSet presAssocID="{A94DC421-557C-49DA-8C76-7C040F2CF7D4}" presName="spaceRect" presStyleCnt="0"/>
      <dgm:spPr/>
    </dgm:pt>
    <dgm:pt modelId="{FAF0D474-3FE1-47D8-AEB2-7DB150F9BDC0}" type="pres">
      <dgm:prSet presAssocID="{A94DC421-557C-49DA-8C76-7C040F2CF7D4}" presName="textRect" presStyleLbl="revTx" presStyleIdx="0" presStyleCnt="5">
        <dgm:presLayoutVars>
          <dgm:chMax val="1"/>
          <dgm:chPref val="1"/>
        </dgm:presLayoutVars>
      </dgm:prSet>
      <dgm:spPr/>
    </dgm:pt>
    <dgm:pt modelId="{9C869267-A7C7-49E6-BF39-3451F546E052}" type="pres">
      <dgm:prSet presAssocID="{EDCCD242-0741-44C8-960E-0F4627A781EC}" presName="sibTrans" presStyleCnt="0"/>
      <dgm:spPr/>
    </dgm:pt>
    <dgm:pt modelId="{6EDF046E-FE97-4306-9EA4-9D925B6462B2}" type="pres">
      <dgm:prSet presAssocID="{2F1823FA-A85C-4F64-8141-EE1C28BB9848}" presName="compNode" presStyleCnt="0"/>
      <dgm:spPr/>
    </dgm:pt>
    <dgm:pt modelId="{5CBA1A77-D4BE-440D-9E11-69DC42B11EFF}" type="pres">
      <dgm:prSet presAssocID="{2F1823FA-A85C-4F64-8141-EE1C28BB9848}" presName="iconBgRect" presStyleLbl="bgShp" presStyleIdx="1" presStyleCnt="5"/>
      <dgm:spPr/>
    </dgm:pt>
    <dgm:pt modelId="{3C8B56D8-CE9B-4117-A938-C993BC09D306}" type="pres">
      <dgm:prSet presAssocID="{2F1823FA-A85C-4F64-8141-EE1C28BB984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bbon"/>
        </a:ext>
      </dgm:extLst>
    </dgm:pt>
    <dgm:pt modelId="{E065D8EF-CD7D-4DAC-B40A-C3AEFF4F710D}" type="pres">
      <dgm:prSet presAssocID="{2F1823FA-A85C-4F64-8141-EE1C28BB9848}" presName="spaceRect" presStyleCnt="0"/>
      <dgm:spPr/>
    </dgm:pt>
    <dgm:pt modelId="{30797801-B728-445A-8311-3472C6AB1F56}" type="pres">
      <dgm:prSet presAssocID="{2F1823FA-A85C-4F64-8141-EE1C28BB9848}" presName="textRect" presStyleLbl="revTx" presStyleIdx="1" presStyleCnt="5">
        <dgm:presLayoutVars>
          <dgm:chMax val="1"/>
          <dgm:chPref val="1"/>
        </dgm:presLayoutVars>
      </dgm:prSet>
      <dgm:spPr/>
    </dgm:pt>
    <dgm:pt modelId="{E1BDA1D5-B6ED-4170-99C4-9EE2E1E39EBF}" type="pres">
      <dgm:prSet presAssocID="{49D2774D-64AE-4048-8684-2B831AEB38EA}" presName="sibTrans" presStyleCnt="0"/>
      <dgm:spPr/>
    </dgm:pt>
    <dgm:pt modelId="{5F866F26-6819-4C10-85A1-9D8F0F518C96}" type="pres">
      <dgm:prSet presAssocID="{6EB83BB0-2933-4E55-9AEA-5C0F6B73EFB7}" presName="compNode" presStyleCnt="0"/>
      <dgm:spPr/>
    </dgm:pt>
    <dgm:pt modelId="{C32DC8BC-3FA9-48AB-83B0-844BEB8517BF}" type="pres">
      <dgm:prSet presAssocID="{6EB83BB0-2933-4E55-9AEA-5C0F6B73EFB7}" presName="iconBgRect" presStyleLbl="bgShp" presStyleIdx="2" presStyleCnt="5"/>
      <dgm:spPr/>
    </dgm:pt>
    <dgm:pt modelId="{D0B522AF-9DBD-49FE-A541-4337828F8567}" type="pres">
      <dgm:prSet presAssocID="{6EB83BB0-2933-4E55-9AEA-5C0F6B73EFB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CFFB3C2D-8F07-47B2-8B8D-2E0A929F2DDD}" type="pres">
      <dgm:prSet presAssocID="{6EB83BB0-2933-4E55-9AEA-5C0F6B73EFB7}" presName="spaceRect" presStyleCnt="0"/>
      <dgm:spPr/>
    </dgm:pt>
    <dgm:pt modelId="{F3FC3BE3-4D7E-4E95-9508-A96831973D89}" type="pres">
      <dgm:prSet presAssocID="{6EB83BB0-2933-4E55-9AEA-5C0F6B73EFB7}" presName="textRect" presStyleLbl="revTx" presStyleIdx="2" presStyleCnt="5">
        <dgm:presLayoutVars>
          <dgm:chMax val="1"/>
          <dgm:chPref val="1"/>
        </dgm:presLayoutVars>
      </dgm:prSet>
      <dgm:spPr/>
    </dgm:pt>
    <dgm:pt modelId="{C1417D6E-3EEF-48E2-AD88-DAA2DF3C6D4F}" type="pres">
      <dgm:prSet presAssocID="{12E29806-F018-4C28-8D36-32D4317D65C2}" presName="sibTrans" presStyleCnt="0"/>
      <dgm:spPr/>
    </dgm:pt>
    <dgm:pt modelId="{5DC6E3AD-370E-4D44-81BD-474BBA69B010}" type="pres">
      <dgm:prSet presAssocID="{A8D66DB0-9BF6-41E8-A66B-E4E77EAAADDB}" presName="compNode" presStyleCnt="0"/>
      <dgm:spPr/>
    </dgm:pt>
    <dgm:pt modelId="{16B4F063-C5D8-472D-B106-3251B018DD0C}" type="pres">
      <dgm:prSet presAssocID="{A8D66DB0-9BF6-41E8-A66B-E4E77EAAADDB}" presName="iconBgRect" presStyleLbl="bgShp" presStyleIdx="3" presStyleCnt="5"/>
      <dgm:spPr/>
    </dgm:pt>
    <dgm:pt modelId="{F71740DF-D01B-4A2D-8CD8-BB05EFEF70A6}" type="pres">
      <dgm:prSet presAssocID="{A8D66DB0-9BF6-41E8-A66B-E4E77EAAADD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F3BD2F8D-CA28-4E13-BFC9-313B24590D50}" type="pres">
      <dgm:prSet presAssocID="{A8D66DB0-9BF6-41E8-A66B-E4E77EAAADDB}" presName="spaceRect" presStyleCnt="0"/>
      <dgm:spPr/>
    </dgm:pt>
    <dgm:pt modelId="{624CB6C8-E761-4C7C-B9CF-F63459EDB97F}" type="pres">
      <dgm:prSet presAssocID="{A8D66DB0-9BF6-41E8-A66B-E4E77EAAADDB}" presName="textRect" presStyleLbl="revTx" presStyleIdx="3" presStyleCnt="5">
        <dgm:presLayoutVars>
          <dgm:chMax val="1"/>
          <dgm:chPref val="1"/>
        </dgm:presLayoutVars>
      </dgm:prSet>
      <dgm:spPr/>
    </dgm:pt>
    <dgm:pt modelId="{A291322D-19DB-42E3-90C7-78FB27F06F3B}" type="pres">
      <dgm:prSet presAssocID="{D71EEB9A-5744-4CB1-9045-06AEF85BB925}" presName="sibTrans" presStyleCnt="0"/>
      <dgm:spPr/>
    </dgm:pt>
    <dgm:pt modelId="{2999A1FA-EAD1-4F29-8010-4E874767657F}" type="pres">
      <dgm:prSet presAssocID="{22E055EE-A912-4BCA-954C-DAA857D46ACB}" presName="compNode" presStyleCnt="0"/>
      <dgm:spPr/>
    </dgm:pt>
    <dgm:pt modelId="{B3F6841A-7278-4455-A9F7-4A312B9E0A72}" type="pres">
      <dgm:prSet presAssocID="{22E055EE-A912-4BCA-954C-DAA857D46ACB}" presName="iconBgRect" presStyleLbl="bgShp" presStyleIdx="4" presStyleCnt="5"/>
      <dgm:spPr/>
    </dgm:pt>
    <dgm:pt modelId="{E6843C0C-C1C4-4057-B9A2-D8F0C605704A}" type="pres">
      <dgm:prSet presAssocID="{22E055EE-A912-4BCA-954C-DAA857D46AC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eeting"/>
        </a:ext>
      </dgm:extLst>
    </dgm:pt>
    <dgm:pt modelId="{F32B782B-32FB-46C0-831C-C35B493B5CB7}" type="pres">
      <dgm:prSet presAssocID="{22E055EE-A912-4BCA-954C-DAA857D46ACB}" presName="spaceRect" presStyleCnt="0"/>
      <dgm:spPr/>
    </dgm:pt>
    <dgm:pt modelId="{11FBA250-6883-49EC-98B5-D0FD13304D10}" type="pres">
      <dgm:prSet presAssocID="{22E055EE-A912-4BCA-954C-DAA857D46ACB}" presName="textRect" presStyleLbl="revTx" presStyleIdx="4" presStyleCnt="5">
        <dgm:presLayoutVars>
          <dgm:chMax val="1"/>
          <dgm:chPref val="1"/>
        </dgm:presLayoutVars>
      </dgm:prSet>
      <dgm:spPr/>
    </dgm:pt>
  </dgm:ptLst>
  <dgm:cxnLst>
    <dgm:cxn modelId="{838CC807-9ADC-4C22-AEF1-F027AB1F1736}" srcId="{A67479DD-A52B-4B25-A5FC-B35C23B66883}" destId="{2F1823FA-A85C-4F64-8141-EE1C28BB9848}" srcOrd="1" destOrd="0" parTransId="{1C2C974E-39E7-48D9-A69C-121752251147}" sibTransId="{49D2774D-64AE-4048-8684-2B831AEB38EA}"/>
    <dgm:cxn modelId="{16189D1E-FE57-426F-9C0D-A2C774AA2901}" srcId="{A67479DD-A52B-4B25-A5FC-B35C23B66883}" destId="{6EB83BB0-2933-4E55-9AEA-5C0F6B73EFB7}" srcOrd="2" destOrd="0" parTransId="{DE7A0836-B73D-4F1A-8A8B-1038B160509A}" sibTransId="{12E29806-F018-4C28-8D36-32D4317D65C2}"/>
    <dgm:cxn modelId="{4035FC24-C857-4397-9848-72403D62EFB9}" srcId="{A67479DD-A52B-4B25-A5FC-B35C23B66883}" destId="{22E055EE-A912-4BCA-954C-DAA857D46ACB}" srcOrd="4" destOrd="0" parTransId="{E9680388-8389-481A-9B2E-CDB31F76A449}" sibTransId="{231C9994-BC74-494B-8530-22046E10B687}"/>
    <dgm:cxn modelId="{23826D36-EE65-4C03-88F5-358A8DDF00E5}" srcId="{A67479DD-A52B-4B25-A5FC-B35C23B66883}" destId="{A8D66DB0-9BF6-41E8-A66B-E4E77EAAADDB}" srcOrd="3" destOrd="0" parTransId="{E43141E0-B4AD-40C7-BD77-A9AACA3C14E9}" sibTransId="{D71EEB9A-5744-4CB1-9045-06AEF85BB925}"/>
    <dgm:cxn modelId="{1AEEDB62-7BAE-4971-9F46-57F61C867A02}" type="presOf" srcId="{2F1823FA-A85C-4F64-8141-EE1C28BB9848}" destId="{30797801-B728-445A-8311-3472C6AB1F56}" srcOrd="0" destOrd="0" presId="urn:microsoft.com/office/officeart/2018/5/layout/IconCircleLabelList"/>
    <dgm:cxn modelId="{D3EC4748-F54B-4496-91B9-2E80DDA535D7}" type="presOf" srcId="{A67479DD-A52B-4B25-A5FC-B35C23B66883}" destId="{9FA69C70-8AC9-45F2-A5EA-5AF6E2C02D41}" srcOrd="0" destOrd="0" presId="urn:microsoft.com/office/officeart/2018/5/layout/IconCircleLabelList"/>
    <dgm:cxn modelId="{06570B7F-A458-4B86-A17C-083D867E6CDA}" srcId="{A67479DD-A52B-4B25-A5FC-B35C23B66883}" destId="{A94DC421-557C-49DA-8C76-7C040F2CF7D4}" srcOrd="0" destOrd="0" parTransId="{83952D6B-29C5-4EB1-9801-5D52A9F7FF3E}" sibTransId="{EDCCD242-0741-44C8-960E-0F4627A781EC}"/>
    <dgm:cxn modelId="{17EAA5B4-F640-4BC6-8C3F-7A37749EEB74}" type="presOf" srcId="{A8D66DB0-9BF6-41E8-A66B-E4E77EAAADDB}" destId="{624CB6C8-E761-4C7C-B9CF-F63459EDB97F}" srcOrd="0" destOrd="0" presId="urn:microsoft.com/office/officeart/2018/5/layout/IconCircleLabelList"/>
    <dgm:cxn modelId="{C76DB0DD-1877-48FB-A87C-324EBFCAD0E1}" type="presOf" srcId="{22E055EE-A912-4BCA-954C-DAA857D46ACB}" destId="{11FBA250-6883-49EC-98B5-D0FD13304D10}" srcOrd="0" destOrd="0" presId="urn:microsoft.com/office/officeart/2018/5/layout/IconCircleLabelList"/>
    <dgm:cxn modelId="{051615F3-DA34-49DF-8017-F7F22F989C77}" type="presOf" srcId="{6EB83BB0-2933-4E55-9AEA-5C0F6B73EFB7}" destId="{F3FC3BE3-4D7E-4E95-9508-A96831973D89}" srcOrd="0" destOrd="0" presId="urn:microsoft.com/office/officeart/2018/5/layout/IconCircleLabelList"/>
    <dgm:cxn modelId="{3CC800F5-48BB-4ACD-B914-B2F060281632}" type="presOf" srcId="{A94DC421-557C-49DA-8C76-7C040F2CF7D4}" destId="{FAF0D474-3FE1-47D8-AEB2-7DB150F9BDC0}" srcOrd="0" destOrd="0" presId="urn:microsoft.com/office/officeart/2018/5/layout/IconCircleLabelList"/>
    <dgm:cxn modelId="{33D38268-C0F5-48C8-AEC6-67561B467C5F}" type="presParOf" srcId="{9FA69C70-8AC9-45F2-A5EA-5AF6E2C02D41}" destId="{31744088-7CDF-47A0-8897-D5E05C98E93C}" srcOrd="0" destOrd="0" presId="urn:microsoft.com/office/officeart/2018/5/layout/IconCircleLabelList"/>
    <dgm:cxn modelId="{A1B35794-D1CB-4E04-A0E2-568BE299E988}" type="presParOf" srcId="{31744088-7CDF-47A0-8897-D5E05C98E93C}" destId="{E278D8EF-7AAB-4B82-9916-FF11108D5A28}" srcOrd="0" destOrd="0" presId="urn:microsoft.com/office/officeart/2018/5/layout/IconCircleLabelList"/>
    <dgm:cxn modelId="{7883CE19-5046-4B30-BD2A-9AFE002C6F02}" type="presParOf" srcId="{31744088-7CDF-47A0-8897-D5E05C98E93C}" destId="{57544BF7-D013-4E0F-8184-3BCE50A50CAD}" srcOrd="1" destOrd="0" presId="urn:microsoft.com/office/officeart/2018/5/layout/IconCircleLabelList"/>
    <dgm:cxn modelId="{5168FED6-ED19-4ACF-A91D-C60C39DCA453}" type="presParOf" srcId="{31744088-7CDF-47A0-8897-D5E05C98E93C}" destId="{A8639CF9-F0E1-40B6-8690-24CB033339CF}" srcOrd="2" destOrd="0" presId="urn:microsoft.com/office/officeart/2018/5/layout/IconCircleLabelList"/>
    <dgm:cxn modelId="{48F72ECE-69DC-4E72-ABA7-57B4E05072B8}" type="presParOf" srcId="{31744088-7CDF-47A0-8897-D5E05C98E93C}" destId="{FAF0D474-3FE1-47D8-AEB2-7DB150F9BDC0}" srcOrd="3" destOrd="0" presId="urn:microsoft.com/office/officeart/2018/5/layout/IconCircleLabelList"/>
    <dgm:cxn modelId="{1D934B6D-3D24-4028-9767-33AFDE78DA47}" type="presParOf" srcId="{9FA69C70-8AC9-45F2-A5EA-5AF6E2C02D41}" destId="{9C869267-A7C7-49E6-BF39-3451F546E052}" srcOrd="1" destOrd="0" presId="urn:microsoft.com/office/officeart/2018/5/layout/IconCircleLabelList"/>
    <dgm:cxn modelId="{BE35627B-E07F-404B-8A5E-8BD653C9804C}" type="presParOf" srcId="{9FA69C70-8AC9-45F2-A5EA-5AF6E2C02D41}" destId="{6EDF046E-FE97-4306-9EA4-9D925B6462B2}" srcOrd="2" destOrd="0" presId="urn:microsoft.com/office/officeart/2018/5/layout/IconCircleLabelList"/>
    <dgm:cxn modelId="{4597A4E5-BE90-4369-A3D7-7BCCE3C207A7}" type="presParOf" srcId="{6EDF046E-FE97-4306-9EA4-9D925B6462B2}" destId="{5CBA1A77-D4BE-440D-9E11-69DC42B11EFF}" srcOrd="0" destOrd="0" presId="urn:microsoft.com/office/officeart/2018/5/layout/IconCircleLabelList"/>
    <dgm:cxn modelId="{E09EFFB9-E2FC-4C72-AF8B-3DDDB3BD1431}" type="presParOf" srcId="{6EDF046E-FE97-4306-9EA4-9D925B6462B2}" destId="{3C8B56D8-CE9B-4117-A938-C993BC09D306}" srcOrd="1" destOrd="0" presId="urn:microsoft.com/office/officeart/2018/5/layout/IconCircleLabelList"/>
    <dgm:cxn modelId="{DB683CDC-2463-4959-AE05-5BA20085FF52}" type="presParOf" srcId="{6EDF046E-FE97-4306-9EA4-9D925B6462B2}" destId="{E065D8EF-CD7D-4DAC-B40A-C3AEFF4F710D}" srcOrd="2" destOrd="0" presId="urn:microsoft.com/office/officeart/2018/5/layout/IconCircleLabelList"/>
    <dgm:cxn modelId="{082740B3-3D86-49AC-AA65-5E5B414D4F40}" type="presParOf" srcId="{6EDF046E-FE97-4306-9EA4-9D925B6462B2}" destId="{30797801-B728-445A-8311-3472C6AB1F56}" srcOrd="3" destOrd="0" presId="urn:microsoft.com/office/officeart/2018/5/layout/IconCircleLabelList"/>
    <dgm:cxn modelId="{6D11FF42-EBA3-4DC6-A0A0-31C23304A25E}" type="presParOf" srcId="{9FA69C70-8AC9-45F2-A5EA-5AF6E2C02D41}" destId="{E1BDA1D5-B6ED-4170-99C4-9EE2E1E39EBF}" srcOrd="3" destOrd="0" presId="urn:microsoft.com/office/officeart/2018/5/layout/IconCircleLabelList"/>
    <dgm:cxn modelId="{04130683-8895-4589-A914-5AB2970C929C}" type="presParOf" srcId="{9FA69C70-8AC9-45F2-A5EA-5AF6E2C02D41}" destId="{5F866F26-6819-4C10-85A1-9D8F0F518C96}" srcOrd="4" destOrd="0" presId="urn:microsoft.com/office/officeart/2018/5/layout/IconCircleLabelList"/>
    <dgm:cxn modelId="{AE74C1E2-89E9-488F-BC5E-62E8975E5D4D}" type="presParOf" srcId="{5F866F26-6819-4C10-85A1-9D8F0F518C96}" destId="{C32DC8BC-3FA9-48AB-83B0-844BEB8517BF}" srcOrd="0" destOrd="0" presId="urn:microsoft.com/office/officeart/2018/5/layout/IconCircleLabelList"/>
    <dgm:cxn modelId="{459DEF47-D9FC-4953-BEBD-E40A14F9D040}" type="presParOf" srcId="{5F866F26-6819-4C10-85A1-9D8F0F518C96}" destId="{D0B522AF-9DBD-49FE-A541-4337828F8567}" srcOrd="1" destOrd="0" presId="urn:microsoft.com/office/officeart/2018/5/layout/IconCircleLabelList"/>
    <dgm:cxn modelId="{0ADAAAB5-DB99-42A2-B4CD-5C7302DC0CC4}" type="presParOf" srcId="{5F866F26-6819-4C10-85A1-9D8F0F518C96}" destId="{CFFB3C2D-8F07-47B2-8B8D-2E0A929F2DDD}" srcOrd="2" destOrd="0" presId="urn:microsoft.com/office/officeart/2018/5/layout/IconCircleLabelList"/>
    <dgm:cxn modelId="{FDC7E780-525F-486E-BEA1-D84284E0D2D9}" type="presParOf" srcId="{5F866F26-6819-4C10-85A1-9D8F0F518C96}" destId="{F3FC3BE3-4D7E-4E95-9508-A96831973D89}" srcOrd="3" destOrd="0" presId="urn:microsoft.com/office/officeart/2018/5/layout/IconCircleLabelList"/>
    <dgm:cxn modelId="{8DC2CBA3-8D83-48C0-81BD-D4A1F6C1CD95}" type="presParOf" srcId="{9FA69C70-8AC9-45F2-A5EA-5AF6E2C02D41}" destId="{C1417D6E-3EEF-48E2-AD88-DAA2DF3C6D4F}" srcOrd="5" destOrd="0" presId="urn:microsoft.com/office/officeart/2018/5/layout/IconCircleLabelList"/>
    <dgm:cxn modelId="{62B6ACC4-BC47-4FEB-94CC-0E168E9B85D3}" type="presParOf" srcId="{9FA69C70-8AC9-45F2-A5EA-5AF6E2C02D41}" destId="{5DC6E3AD-370E-4D44-81BD-474BBA69B010}" srcOrd="6" destOrd="0" presId="urn:microsoft.com/office/officeart/2018/5/layout/IconCircleLabelList"/>
    <dgm:cxn modelId="{48E95B4B-F705-4C79-B5F3-6C2DF4A5F7C6}" type="presParOf" srcId="{5DC6E3AD-370E-4D44-81BD-474BBA69B010}" destId="{16B4F063-C5D8-472D-B106-3251B018DD0C}" srcOrd="0" destOrd="0" presId="urn:microsoft.com/office/officeart/2018/5/layout/IconCircleLabelList"/>
    <dgm:cxn modelId="{F5C0A5B7-A5DC-4B14-94B5-136586021A63}" type="presParOf" srcId="{5DC6E3AD-370E-4D44-81BD-474BBA69B010}" destId="{F71740DF-D01B-4A2D-8CD8-BB05EFEF70A6}" srcOrd="1" destOrd="0" presId="urn:microsoft.com/office/officeart/2018/5/layout/IconCircleLabelList"/>
    <dgm:cxn modelId="{B3D8503C-5B14-48E7-8D66-3BE14A24A7CE}" type="presParOf" srcId="{5DC6E3AD-370E-4D44-81BD-474BBA69B010}" destId="{F3BD2F8D-CA28-4E13-BFC9-313B24590D50}" srcOrd="2" destOrd="0" presId="urn:microsoft.com/office/officeart/2018/5/layout/IconCircleLabelList"/>
    <dgm:cxn modelId="{A741EEF5-DBA4-4512-9FCE-13355C7D41AC}" type="presParOf" srcId="{5DC6E3AD-370E-4D44-81BD-474BBA69B010}" destId="{624CB6C8-E761-4C7C-B9CF-F63459EDB97F}" srcOrd="3" destOrd="0" presId="urn:microsoft.com/office/officeart/2018/5/layout/IconCircleLabelList"/>
    <dgm:cxn modelId="{EDB3CB73-9523-4BAD-A0A2-856186D44C18}" type="presParOf" srcId="{9FA69C70-8AC9-45F2-A5EA-5AF6E2C02D41}" destId="{A291322D-19DB-42E3-90C7-78FB27F06F3B}" srcOrd="7" destOrd="0" presId="urn:microsoft.com/office/officeart/2018/5/layout/IconCircleLabelList"/>
    <dgm:cxn modelId="{16CD3E6D-46A2-484C-AF16-1E27D45D2DF6}" type="presParOf" srcId="{9FA69C70-8AC9-45F2-A5EA-5AF6E2C02D41}" destId="{2999A1FA-EAD1-4F29-8010-4E874767657F}" srcOrd="8" destOrd="0" presId="urn:microsoft.com/office/officeart/2018/5/layout/IconCircleLabelList"/>
    <dgm:cxn modelId="{93C5D0B6-06C3-4F43-A782-28B85D16C951}" type="presParOf" srcId="{2999A1FA-EAD1-4F29-8010-4E874767657F}" destId="{B3F6841A-7278-4455-A9F7-4A312B9E0A72}" srcOrd="0" destOrd="0" presId="urn:microsoft.com/office/officeart/2018/5/layout/IconCircleLabelList"/>
    <dgm:cxn modelId="{74855146-C408-4DE7-AFB6-2363E184236B}" type="presParOf" srcId="{2999A1FA-EAD1-4F29-8010-4E874767657F}" destId="{E6843C0C-C1C4-4057-B9A2-D8F0C605704A}" srcOrd="1" destOrd="0" presId="urn:microsoft.com/office/officeart/2018/5/layout/IconCircleLabelList"/>
    <dgm:cxn modelId="{1C04689F-266B-48C6-9AE5-1C4044D6CDBD}" type="presParOf" srcId="{2999A1FA-EAD1-4F29-8010-4E874767657F}" destId="{F32B782B-32FB-46C0-831C-C35B493B5CB7}" srcOrd="2" destOrd="0" presId="urn:microsoft.com/office/officeart/2018/5/layout/IconCircleLabelList"/>
    <dgm:cxn modelId="{F32FFD63-2577-4C7C-8644-49B45912BBC2}" type="presParOf" srcId="{2999A1FA-EAD1-4F29-8010-4E874767657F}" destId="{11FBA250-6883-49EC-98B5-D0FD13304D1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1F7CBD4-78D7-457D-B412-376609A7E266}"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0A3048B-3111-43F5-8AC6-C2D924C1B72D}">
      <dgm:prSet/>
      <dgm:spPr/>
      <dgm:t>
        <a:bodyPr/>
        <a:lstStyle/>
        <a:p>
          <a:r>
            <a:rPr lang="en-US"/>
            <a:t>Discuss to what extent decisions within your own organisation align with an evidence-based practice approach. </a:t>
          </a:r>
        </a:p>
      </dgm:t>
    </dgm:pt>
    <dgm:pt modelId="{C470C01F-4A86-44FE-A333-26C145A8C224}" type="parTrans" cxnId="{C9C5074A-0170-4E99-B822-E979622CADD4}">
      <dgm:prSet/>
      <dgm:spPr/>
      <dgm:t>
        <a:bodyPr/>
        <a:lstStyle/>
        <a:p>
          <a:endParaRPr lang="en-US"/>
        </a:p>
      </dgm:t>
    </dgm:pt>
    <dgm:pt modelId="{F123EB15-C0E8-4B0C-A404-4828C09774AF}" type="sibTrans" cxnId="{C9C5074A-0170-4E99-B822-E979622CADD4}">
      <dgm:prSet/>
      <dgm:spPr/>
      <dgm:t>
        <a:bodyPr/>
        <a:lstStyle/>
        <a:p>
          <a:endParaRPr lang="en-US"/>
        </a:p>
      </dgm:t>
    </dgm:pt>
    <dgm:pt modelId="{16B78ACD-A247-4E7E-A956-CFA37771531E}">
      <dgm:prSet/>
      <dgm:spPr/>
      <dgm:t>
        <a:bodyPr/>
        <a:lstStyle/>
        <a:p>
          <a:r>
            <a:rPr lang="en-US"/>
            <a:t>What steps could you take to make sure practices are evidence-based?</a:t>
          </a:r>
        </a:p>
      </dgm:t>
    </dgm:pt>
    <dgm:pt modelId="{3A67CFC6-85FF-4F04-8848-C91E2A25AB7B}" type="parTrans" cxnId="{84300B67-DCBA-4246-85CE-774F35C5A870}">
      <dgm:prSet/>
      <dgm:spPr/>
      <dgm:t>
        <a:bodyPr/>
        <a:lstStyle/>
        <a:p>
          <a:endParaRPr lang="en-US"/>
        </a:p>
      </dgm:t>
    </dgm:pt>
    <dgm:pt modelId="{F7AFC46F-201E-4E31-9731-82A40FB2290E}" type="sibTrans" cxnId="{84300B67-DCBA-4246-85CE-774F35C5A870}">
      <dgm:prSet/>
      <dgm:spPr/>
      <dgm:t>
        <a:bodyPr/>
        <a:lstStyle/>
        <a:p>
          <a:endParaRPr lang="en-US"/>
        </a:p>
      </dgm:t>
    </dgm:pt>
    <dgm:pt modelId="{20F5C7B0-77D6-46D5-862A-CBA4E2E98BA4}">
      <dgm:prSet/>
      <dgm:spPr/>
      <dgm:t>
        <a:bodyPr/>
        <a:lstStyle/>
        <a:p>
          <a:r>
            <a:rPr lang="en-US"/>
            <a:t>What barrier might you face? </a:t>
          </a:r>
        </a:p>
      </dgm:t>
    </dgm:pt>
    <dgm:pt modelId="{2D74C400-0F7E-4533-B5E1-7B673469CB22}" type="parTrans" cxnId="{AB93F712-FC30-4292-9596-46372A9BCE77}">
      <dgm:prSet/>
      <dgm:spPr/>
      <dgm:t>
        <a:bodyPr/>
        <a:lstStyle/>
        <a:p>
          <a:endParaRPr lang="en-US"/>
        </a:p>
      </dgm:t>
    </dgm:pt>
    <dgm:pt modelId="{C63CE7A5-1A18-4162-828A-583C95FD755D}" type="sibTrans" cxnId="{AB93F712-FC30-4292-9596-46372A9BCE77}">
      <dgm:prSet/>
      <dgm:spPr/>
      <dgm:t>
        <a:bodyPr/>
        <a:lstStyle/>
        <a:p>
          <a:endParaRPr lang="en-US"/>
        </a:p>
      </dgm:t>
    </dgm:pt>
    <dgm:pt modelId="{CE42E685-06D8-462A-BEF9-CB9B1DE5880D}" type="pres">
      <dgm:prSet presAssocID="{61F7CBD4-78D7-457D-B412-376609A7E266}" presName="root" presStyleCnt="0">
        <dgm:presLayoutVars>
          <dgm:dir/>
          <dgm:resizeHandles val="exact"/>
        </dgm:presLayoutVars>
      </dgm:prSet>
      <dgm:spPr/>
    </dgm:pt>
    <dgm:pt modelId="{A1EE405A-576B-4DEB-BFEF-F18020A450F3}" type="pres">
      <dgm:prSet presAssocID="{40A3048B-3111-43F5-8AC6-C2D924C1B72D}" presName="compNode" presStyleCnt="0"/>
      <dgm:spPr/>
    </dgm:pt>
    <dgm:pt modelId="{FB5E69BD-8401-4916-9491-85537FD73349}" type="pres">
      <dgm:prSet presAssocID="{40A3048B-3111-43F5-8AC6-C2D924C1B72D}" presName="bgRect" presStyleLbl="bgShp" presStyleIdx="0" presStyleCnt="3"/>
      <dgm:spPr/>
    </dgm:pt>
    <dgm:pt modelId="{5A1566F9-9354-43C9-86A4-03892EBA2ACC}" type="pres">
      <dgm:prSet presAssocID="{40A3048B-3111-43F5-8AC6-C2D924C1B72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eting"/>
        </a:ext>
      </dgm:extLst>
    </dgm:pt>
    <dgm:pt modelId="{0B9804E4-E459-4938-B9F0-3A4322E1D8CB}" type="pres">
      <dgm:prSet presAssocID="{40A3048B-3111-43F5-8AC6-C2D924C1B72D}" presName="spaceRect" presStyleCnt="0"/>
      <dgm:spPr/>
    </dgm:pt>
    <dgm:pt modelId="{25DFC981-E06B-4D78-9291-C925EA15C93D}" type="pres">
      <dgm:prSet presAssocID="{40A3048B-3111-43F5-8AC6-C2D924C1B72D}" presName="parTx" presStyleLbl="revTx" presStyleIdx="0" presStyleCnt="3">
        <dgm:presLayoutVars>
          <dgm:chMax val="0"/>
          <dgm:chPref val="0"/>
        </dgm:presLayoutVars>
      </dgm:prSet>
      <dgm:spPr/>
    </dgm:pt>
    <dgm:pt modelId="{57511109-3CA9-405F-AEEB-36D21830ABDA}" type="pres">
      <dgm:prSet presAssocID="{F123EB15-C0E8-4B0C-A404-4828C09774AF}" presName="sibTrans" presStyleCnt="0"/>
      <dgm:spPr/>
    </dgm:pt>
    <dgm:pt modelId="{D3704731-4E57-443B-97BE-AFE3C27529AE}" type="pres">
      <dgm:prSet presAssocID="{16B78ACD-A247-4E7E-A956-CFA37771531E}" presName="compNode" presStyleCnt="0"/>
      <dgm:spPr/>
    </dgm:pt>
    <dgm:pt modelId="{B2A73082-46DD-49A6-B398-7FDB796F0E3E}" type="pres">
      <dgm:prSet presAssocID="{16B78ACD-A247-4E7E-A956-CFA37771531E}" presName="bgRect" presStyleLbl="bgShp" presStyleIdx="1" presStyleCnt="3"/>
      <dgm:spPr/>
    </dgm:pt>
    <dgm:pt modelId="{C8B2EAB7-D900-49A1-8812-63985AD06AED}" type="pres">
      <dgm:prSet presAssocID="{16B78ACD-A247-4E7E-A956-CFA37771531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E72A94DD-F23E-46CB-B320-E6B9E07D9043}" type="pres">
      <dgm:prSet presAssocID="{16B78ACD-A247-4E7E-A956-CFA37771531E}" presName="spaceRect" presStyleCnt="0"/>
      <dgm:spPr/>
    </dgm:pt>
    <dgm:pt modelId="{2CEB4216-2DFE-4287-AB4E-E67DBBA624BB}" type="pres">
      <dgm:prSet presAssocID="{16B78ACD-A247-4E7E-A956-CFA37771531E}" presName="parTx" presStyleLbl="revTx" presStyleIdx="1" presStyleCnt="3">
        <dgm:presLayoutVars>
          <dgm:chMax val="0"/>
          <dgm:chPref val="0"/>
        </dgm:presLayoutVars>
      </dgm:prSet>
      <dgm:spPr/>
    </dgm:pt>
    <dgm:pt modelId="{C8A3A29E-658F-42D7-8E7D-588F71E47DB7}" type="pres">
      <dgm:prSet presAssocID="{F7AFC46F-201E-4E31-9731-82A40FB2290E}" presName="sibTrans" presStyleCnt="0"/>
      <dgm:spPr/>
    </dgm:pt>
    <dgm:pt modelId="{96976F18-089F-41B4-8392-B7E2DBDDAA8D}" type="pres">
      <dgm:prSet presAssocID="{20F5C7B0-77D6-46D5-862A-CBA4E2E98BA4}" presName="compNode" presStyleCnt="0"/>
      <dgm:spPr/>
    </dgm:pt>
    <dgm:pt modelId="{2428A696-ED3F-468A-8CC3-6D6E2F1FA28E}" type="pres">
      <dgm:prSet presAssocID="{20F5C7B0-77D6-46D5-862A-CBA4E2E98BA4}" presName="bgRect" presStyleLbl="bgShp" presStyleIdx="2" presStyleCnt="3"/>
      <dgm:spPr/>
    </dgm:pt>
    <dgm:pt modelId="{75EBA562-5E49-4E9D-9FD2-8C07C058C9F5}" type="pres">
      <dgm:prSet presAssocID="{20F5C7B0-77D6-46D5-862A-CBA4E2E98BA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7E96DBB2-3AB9-42D8-A8A3-468175785520}" type="pres">
      <dgm:prSet presAssocID="{20F5C7B0-77D6-46D5-862A-CBA4E2E98BA4}" presName="spaceRect" presStyleCnt="0"/>
      <dgm:spPr/>
    </dgm:pt>
    <dgm:pt modelId="{A9E201A6-5222-47CA-B237-2E439AEBAC52}" type="pres">
      <dgm:prSet presAssocID="{20F5C7B0-77D6-46D5-862A-CBA4E2E98BA4}" presName="parTx" presStyleLbl="revTx" presStyleIdx="2" presStyleCnt="3">
        <dgm:presLayoutVars>
          <dgm:chMax val="0"/>
          <dgm:chPref val="0"/>
        </dgm:presLayoutVars>
      </dgm:prSet>
      <dgm:spPr/>
    </dgm:pt>
  </dgm:ptLst>
  <dgm:cxnLst>
    <dgm:cxn modelId="{A488B800-9113-4676-A365-EE58DA271ACF}" type="presOf" srcId="{61F7CBD4-78D7-457D-B412-376609A7E266}" destId="{CE42E685-06D8-462A-BEF9-CB9B1DE5880D}" srcOrd="0" destOrd="0" presId="urn:microsoft.com/office/officeart/2018/2/layout/IconVerticalSolidList"/>
    <dgm:cxn modelId="{AB93F712-FC30-4292-9596-46372A9BCE77}" srcId="{61F7CBD4-78D7-457D-B412-376609A7E266}" destId="{20F5C7B0-77D6-46D5-862A-CBA4E2E98BA4}" srcOrd="2" destOrd="0" parTransId="{2D74C400-0F7E-4533-B5E1-7B673469CB22}" sibTransId="{C63CE7A5-1A18-4162-828A-583C95FD755D}"/>
    <dgm:cxn modelId="{9E963F42-B159-487A-A416-87B2D273EEB7}" type="presOf" srcId="{16B78ACD-A247-4E7E-A956-CFA37771531E}" destId="{2CEB4216-2DFE-4287-AB4E-E67DBBA624BB}" srcOrd="0" destOrd="0" presId="urn:microsoft.com/office/officeart/2018/2/layout/IconVerticalSolidList"/>
    <dgm:cxn modelId="{84300B67-DCBA-4246-85CE-774F35C5A870}" srcId="{61F7CBD4-78D7-457D-B412-376609A7E266}" destId="{16B78ACD-A247-4E7E-A956-CFA37771531E}" srcOrd="1" destOrd="0" parTransId="{3A67CFC6-85FF-4F04-8848-C91E2A25AB7B}" sibTransId="{F7AFC46F-201E-4E31-9731-82A40FB2290E}"/>
    <dgm:cxn modelId="{C9C5074A-0170-4E99-B822-E979622CADD4}" srcId="{61F7CBD4-78D7-457D-B412-376609A7E266}" destId="{40A3048B-3111-43F5-8AC6-C2D924C1B72D}" srcOrd="0" destOrd="0" parTransId="{C470C01F-4A86-44FE-A333-26C145A8C224}" sibTransId="{F123EB15-C0E8-4B0C-A404-4828C09774AF}"/>
    <dgm:cxn modelId="{45E3B0CC-628A-4A64-8ADE-6086969D85D2}" type="presOf" srcId="{40A3048B-3111-43F5-8AC6-C2D924C1B72D}" destId="{25DFC981-E06B-4D78-9291-C925EA15C93D}" srcOrd="0" destOrd="0" presId="urn:microsoft.com/office/officeart/2018/2/layout/IconVerticalSolidList"/>
    <dgm:cxn modelId="{9C4352E8-4F3F-43B7-AE9D-52E8123F5C71}" type="presOf" srcId="{20F5C7B0-77D6-46D5-862A-CBA4E2E98BA4}" destId="{A9E201A6-5222-47CA-B237-2E439AEBAC52}" srcOrd="0" destOrd="0" presId="urn:microsoft.com/office/officeart/2018/2/layout/IconVerticalSolidList"/>
    <dgm:cxn modelId="{379661CE-ABF9-4B3F-973F-6FA8BB3D5D98}" type="presParOf" srcId="{CE42E685-06D8-462A-BEF9-CB9B1DE5880D}" destId="{A1EE405A-576B-4DEB-BFEF-F18020A450F3}" srcOrd="0" destOrd="0" presId="urn:microsoft.com/office/officeart/2018/2/layout/IconVerticalSolidList"/>
    <dgm:cxn modelId="{51076FAC-C7C3-49DD-80BA-711E6B4DA91B}" type="presParOf" srcId="{A1EE405A-576B-4DEB-BFEF-F18020A450F3}" destId="{FB5E69BD-8401-4916-9491-85537FD73349}" srcOrd="0" destOrd="0" presId="urn:microsoft.com/office/officeart/2018/2/layout/IconVerticalSolidList"/>
    <dgm:cxn modelId="{09C3E294-9081-4AD4-A34F-4FCED63841CA}" type="presParOf" srcId="{A1EE405A-576B-4DEB-BFEF-F18020A450F3}" destId="{5A1566F9-9354-43C9-86A4-03892EBA2ACC}" srcOrd="1" destOrd="0" presId="urn:microsoft.com/office/officeart/2018/2/layout/IconVerticalSolidList"/>
    <dgm:cxn modelId="{6A3CD8E0-ED1F-40AD-AB6F-188B2F7C2742}" type="presParOf" srcId="{A1EE405A-576B-4DEB-BFEF-F18020A450F3}" destId="{0B9804E4-E459-4938-B9F0-3A4322E1D8CB}" srcOrd="2" destOrd="0" presId="urn:microsoft.com/office/officeart/2018/2/layout/IconVerticalSolidList"/>
    <dgm:cxn modelId="{2D0D5ABB-8BAF-4CC3-B098-DBD71B876C08}" type="presParOf" srcId="{A1EE405A-576B-4DEB-BFEF-F18020A450F3}" destId="{25DFC981-E06B-4D78-9291-C925EA15C93D}" srcOrd="3" destOrd="0" presId="urn:microsoft.com/office/officeart/2018/2/layout/IconVerticalSolidList"/>
    <dgm:cxn modelId="{122C77D4-CD29-4F22-B0EE-70B6FBD50159}" type="presParOf" srcId="{CE42E685-06D8-462A-BEF9-CB9B1DE5880D}" destId="{57511109-3CA9-405F-AEEB-36D21830ABDA}" srcOrd="1" destOrd="0" presId="urn:microsoft.com/office/officeart/2018/2/layout/IconVerticalSolidList"/>
    <dgm:cxn modelId="{56243A7A-06DE-4491-9569-B19613F1FCFD}" type="presParOf" srcId="{CE42E685-06D8-462A-BEF9-CB9B1DE5880D}" destId="{D3704731-4E57-443B-97BE-AFE3C27529AE}" srcOrd="2" destOrd="0" presId="urn:microsoft.com/office/officeart/2018/2/layout/IconVerticalSolidList"/>
    <dgm:cxn modelId="{B264B25A-37F1-458F-AAB9-5B06A98BDC15}" type="presParOf" srcId="{D3704731-4E57-443B-97BE-AFE3C27529AE}" destId="{B2A73082-46DD-49A6-B398-7FDB796F0E3E}" srcOrd="0" destOrd="0" presId="urn:microsoft.com/office/officeart/2018/2/layout/IconVerticalSolidList"/>
    <dgm:cxn modelId="{E71E563D-E0EB-4C21-820A-FCAA7136BD96}" type="presParOf" srcId="{D3704731-4E57-443B-97BE-AFE3C27529AE}" destId="{C8B2EAB7-D900-49A1-8812-63985AD06AED}" srcOrd="1" destOrd="0" presId="urn:microsoft.com/office/officeart/2018/2/layout/IconVerticalSolidList"/>
    <dgm:cxn modelId="{74977343-E1E7-4A60-801D-B075CB4A0D28}" type="presParOf" srcId="{D3704731-4E57-443B-97BE-AFE3C27529AE}" destId="{E72A94DD-F23E-46CB-B320-E6B9E07D9043}" srcOrd="2" destOrd="0" presId="urn:microsoft.com/office/officeart/2018/2/layout/IconVerticalSolidList"/>
    <dgm:cxn modelId="{5661F578-F99E-4256-B75C-CF7398B4DB71}" type="presParOf" srcId="{D3704731-4E57-443B-97BE-AFE3C27529AE}" destId="{2CEB4216-2DFE-4287-AB4E-E67DBBA624BB}" srcOrd="3" destOrd="0" presId="urn:microsoft.com/office/officeart/2018/2/layout/IconVerticalSolidList"/>
    <dgm:cxn modelId="{8F92AAED-ADD7-4A82-AE61-61F0921CDABE}" type="presParOf" srcId="{CE42E685-06D8-462A-BEF9-CB9B1DE5880D}" destId="{C8A3A29E-658F-42D7-8E7D-588F71E47DB7}" srcOrd="3" destOrd="0" presId="urn:microsoft.com/office/officeart/2018/2/layout/IconVerticalSolidList"/>
    <dgm:cxn modelId="{98378A4D-21B1-4B13-997D-8112066B67BE}" type="presParOf" srcId="{CE42E685-06D8-462A-BEF9-CB9B1DE5880D}" destId="{96976F18-089F-41B4-8392-B7E2DBDDAA8D}" srcOrd="4" destOrd="0" presId="urn:microsoft.com/office/officeart/2018/2/layout/IconVerticalSolidList"/>
    <dgm:cxn modelId="{7FCE4435-0892-4A6A-A9BF-CD0837824393}" type="presParOf" srcId="{96976F18-089F-41B4-8392-B7E2DBDDAA8D}" destId="{2428A696-ED3F-468A-8CC3-6D6E2F1FA28E}" srcOrd="0" destOrd="0" presId="urn:microsoft.com/office/officeart/2018/2/layout/IconVerticalSolidList"/>
    <dgm:cxn modelId="{BC6131A3-82A6-4589-8DE4-50DBF249B99E}" type="presParOf" srcId="{96976F18-089F-41B4-8392-B7E2DBDDAA8D}" destId="{75EBA562-5E49-4E9D-9FD2-8C07C058C9F5}" srcOrd="1" destOrd="0" presId="urn:microsoft.com/office/officeart/2018/2/layout/IconVerticalSolidList"/>
    <dgm:cxn modelId="{C1611C61-6650-4528-B9D6-C8F8527955C4}" type="presParOf" srcId="{96976F18-089F-41B4-8392-B7E2DBDDAA8D}" destId="{7E96DBB2-3AB9-42D8-A8A3-468175785520}" srcOrd="2" destOrd="0" presId="urn:microsoft.com/office/officeart/2018/2/layout/IconVerticalSolidList"/>
    <dgm:cxn modelId="{533C0BE1-9D70-4A40-8F0D-658ECC2D8922}" type="presParOf" srcId="{96976F18-089F-41B4-8392-B7E2DBDDAA8D}" destId="{A9E201A6-5222-47CA-B237-2E439AEBAC5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200878D-8543-4A5A-9CE8-267A0BD62A3A}"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7853F86B-16DA-44D5-8CB9-D2DE07BD6C79}">
      <dgm:prSet/>
      <dgm:spPr/>
      <dgm:t>
        <a:bodyPr/>
        <a:lstStyle/>
        <a:p>
          <a:r>
            <a:rPr lang="en-GB"/>
            <a:t>Kepner and Tregoe's model</a:t>
          </a:r>
          <a:endParaRPr lang="en-US"/>
        </a:p>
      </dgm:t>
    </dgm:pt>
    <dgm:pt modelId="{6540C86C-6A50-4E07-9D81-274838CBE48A}" type="parTrans" cxnId="{CDB49A06-1298-4346-B510-53AEE46E06C0}">
      <dgm:prSet/>
      <dgm:spPr/>
      <dgm:t>
        <a:bodyPr/>
        <a:lstStyle/>
        <a:p>
          <a:endParaRPr lang="en-US"/>
        </a:p>
      </dgm:t>
    </dgm:pt>
    <dgm:pt modelId="{8449972B-4DA6-4EE2-B717-919577044192}" type="sibTrans" cxnId="{CDB49A06-1298-4346-B510-53AEE46E06C0}">
      <dgm:prSet/>
      <dgm:spPr/>
      <dgm:t>
        <a:bodyPr/>
        <a:lstStyle/>
        <a:p>
          <a:endParaRPr lang="en-US"/>
        </a:p>
      </dgm:t>
    </dgm:pt>
    <dgm:pt modelId="{8CA3CBAC-D2CA-4103-83E9-75410BF2FA83}">
      <dgm:prSet/>
      <dgm:spPr/>
      <dgm:t>
        <a:bodyPr/>
        <a:lstStyle/>
        <a:p>
          <a:r>
            <a:rPr lang="en-GB"/>
            <a:t>De Bono’s six thinking hats</a:t>
          </a:r>
          <a:endParaRPr lang="en-US"/>
        </a:p>
      </dgm:t>
    </dgm:pt>
    <dgm:pt modelId="{1CF44033-0485-4CE0-AB5F-74864A705784}" type="parTrans" cxnId="{B7E8B3E5-59CF-434E-8E5F-49FABD3D7906}">
      <dgm:prSet/>
      <dgm:spPr/>
      <dgm:t>
        <a:bodyPr/>
        <a:lstStyle/>
        <a:p>
          <a:endParaRPr lang="en-US"/>
        </a:p>
      </dgm:t>
    </dgm:pt>
    <dgm:pt modelId="{669F913C-F9AA-49C9-A7CA-C4485982AC8A}" type="sibTrans" cxnId="{B7E8B3E5-59CF-434E-8E5F-49FABD3D7906}">
      <dgm:prSet/>
      <dgm:spPr/>
      <dgm:t>
        <a:bodyPr/>
        <a:lstStyle/>
        <a:p>
          <a:endParaRPr lang="en-US"/>
        </a:p>
      </dgm:t>
    </dgm:pt>
    <dgm:pt modelId="{410861C2-6F12-4FCD-AF7A-4EC720265F71}">
      <dgm:prSet/>
      <dgm:spPr/>
      <dgm:t>
        <a:bodyPr/>
        <a:lstStyle/>
        <a:p>
          <a:r>
            <a:rPr lang="en-GB"/>
            <a:t>Tannenbaum and Schmidt leadership continuum</a:t>
          </a:r>
          <a:endParaRPr lang="en-US"/>
        </a:p>
      </dgm:t>
    </dgm:pt>
    <dgm:pt modelId="{7D87132F-E0FD-423B-B0BE-F7054808B375}" type="parTrans" cxnId="{FBCDB1C1-766A-4ED3-AE7E-A0D3815D7761}">
      <dgm:prSet/>
      <dgm:spPr/>
      <dgm:t>
        <a:bodyPr/>
        <a:lstStyle/>
        <a:p>
          <a:endParaRPr lang="en-US"/>
        </a:p>
      </dgm:t>
    </dgm:pt>
    <dgm:pt modelId="{97347D0C-18CE-4359-8121-7AE1E3C107C3}" type="sibTrans" cxnId="{FBCDB1C1-766A-4ED3-AE7E-A0D3815D7761}">
      <dgm:prSet/>
      <dgm:spPr/>
      <dgm:t>
        <a:bodyPr/>
        <a:lstStyle/>
        <a:p>
          <a:endParaRPr lang="en-US"/>
        </a:p>
      </dgm:t>
    </dgm:pt>
    <dgm:pt modelId="{07AFE7F2-DECA-4B4C-BC26-61C639272FC6}">
      <dgm:prSet/>
      <dgm:spPr/>
      <dgm:t>
        <a:bodyPr/>
        <a:lstStyle/>
        <a:p>
          <a:r>
            <a:rPr lang="en-GB"/>
            <a:t>Stakeholder analysis</a:t>
          </a:r>
          <a:endParaRPr lang="en-US"/>
        </a:p>
      </dgm:t>
    </dgm:pt>
    <dgm:pt modelId="{64990E81-B800-4530-BE1F-8E6FE45A90A9}" type="parTrans" cxnId="{8FA50B4D-FAAD-4ADB-9E1B-2FB8A62598B4}">
      <dgm:prSet/>
      <dgm:spPr/>
      <dgm:t>
        <a:bodyPr/>
        <a:lstStyle/>
        <a:p>
          <a:endParaRPr lang="en-US"/>
        </a:p>
      </dgm:t>
    </dgm:pt>
    <dgm:pt modelId="{57015E96-91AE-448E-BB3F-F8405F27478F}" type="sibTrans" cxnId="{8FA50B4D-FAAD-4ADB-9E1B-2FB8A62598B4}">
      <dgm:prSet/>
      <dgm:spPr/>
      <dgm:t>
        <a:bodyPr/>
        <a:lstStyle/>
        <a:p>
          <a:endParaRPr lang="en-US"/>
        </a:p>
      </dgm:t>
    </dgm:pt>
    <dgm:pt modelId="{BAD25C7B-7BF6-4F8C-9A9E-97E7FD7FFCE7}">
      <dgm:prSet/>
      <dgm:spPr/>
      <dgm:t>
        <a:bodyPr/>
        <a:lstStyle/>
        <a:p>
          <a:r>
            <a:rPr lang="en-GB"/>
            <a:t>Force field analysis</a:t>
          </a:r>
          <a:endParaRPr lang="en-US"/>
        </a:p>
      </dgm:t>
    </dgm:pt>
    <dgm:pt modelId="{80CE3C0F-EA48-44B5-92C8-58303CBBE673}" type="parTrans" cxnId="{50B38803-F085-4809-A140-09E4209489BF}">
      <dgm:prSet/>
      <dgm:spPr/>
      <dgm:t>
        <a:bodyPr/>
        <a:lstStyle/>
        <a:p>
          <a:endParaRPr lang="en-US"/>
        </a:p>
      </dgm:t>
    </dgm:pt>
    <dgm:pt modelId="{951C2F09-C141-4C39-ABAE-33FF562CD25D}" type="sibTrans" cxnId="{50B38803-F085-4809-A140-09E4209489BF}">
      <dgm:prSet/>
      <dgm:spPr/>
      <dgm:t>
        <a:bodyPr/>
        <a:lstStyle/>
        <a:p>
          <a:endParaRPr lang="en-US"/>
        </a:p>
      </dgm:t>
    </dgm:pt>
    <dgm:pt modelId="{928C28C7-6454-4441-A7E8-D576CC3542EF}">
      <dgm:prSet/>
      <dgm:spPr/>
      <dgm:t>
        <a:bodyPr/>
        <a:lstStyle/>
        <a:p>
          <a:r>
            <a:rPr lang="en-GB"/>
            <a:t>Deming’s PDCA Cycle “the Deming Wheel” (Plan, Do, Check, Act)</a:t>
          </a:r>
          <a:endParaRPr lang="en-US"/>
        </a:p>
      </dgm:t>
    </dgm:pt>
    <dgm:pt modelId="{5D78878B-2808-44B8-8C9A-5F505449055A}" type="parTrans" cxnId="{299E306E-6B4A-408C-92B4-B7095E1FD1F7}">
      <dgm:prSet/>
      <dgm:spPr/>
      <dgm:t>
        <a:bodyPr/>
        <a:lstStyle/>
        <a:p>
          <a:endParaRPr lang="en-US"/>
        </a:p>
      </dgm:t>
    </dgm:pt>
    <dgm:pt modelId="{F4DA4922-BA7E-455E-8BD6-C3DCAB5F6E14}" type="sibTrans" cxnId="{299E306E-6B4A-408C-92B4-B7095E1FD1F7}">
      <dgm:prSet/>
      <dgm:spPr/>
      <dgm:t>
        <a:bodyPr/>
        <a:lstStyle/>
        <a:p>
          <a:endParaRPr lang="en-US"/>
        </a:p>
      </dgm:t>
    </dgm:pt>
    <dgm:pt modelId="{2C9443C1-DA2E-4D74-9056-99999F8A8971}" type="pres">
      <dgm:prSet presAssocID="{1200878D-8543-4A5A-9CE8-267A0BD62A3A}" presName="diagram" presStyleCnt="0">
        <dgm:presLayoutVars>
          <dgm:dir/>
          <dgm:resizeHandles val="exact"/>
        </dgm:presLayoutVars>
      </dgm:prSet>
      <dgm:spPr/>
    </dgm:pt>
    <dgm:pt modelId="{EF1B067C-85A5-4EEF-9CE5-BFE959E60028}" type="pres">
      <dgm:prSet presAssocID="{7853F86B-16DA-44D5-8CB9-D2DE07BD6C79}" presName="node" presStyleLbl="node1" presStyleIdx="0" presStyleCnt="6">
        <dgm:presLayoutVars>
          <dgm:bulletEnabled val="1"/>
        </dgm:presLayoutVars>
      </dgm:prSet>
      <dgm:spPr/>
    </dgm:pt>
    <dgm:pt modelId="{060EE268-0560-42B5-81BA-049BDE0402CD}" type="pres">
      <dgm:prSet presAssocID="{8449972B-4DA6-4EE2-B717-919577044192}" presName="sibTrans" presStyleCnt="0"/>
      <dgm:spPr/>
    </dgm:pt>
    <dgm:pt modelId="{EDE1ABBB-2CCE-47AA-A32A-E1029C9F6DD2}" type="pres">
      <dgm:prSet presAssocID="{8CA3CBAC-D2CA-4103-83E9-75410BF2FA83}" presName="node" presStyleLbl="node1" presStyleIdx="1" presStyleCnt="6">
        <dgm:presLayoutVars>
          <dgm:bulletEnabled val="1"/>
        </dgm:presLayoutVars>
      </dgm:prSet>
      <dgm:spPr/>
    </dgm:pt>
    <dgm:pt modelId="{5D798ED8-4A5E-4D95-874F-96D501BA30B8}" type="pres">
      <dgm:prSet presAssocID="{669F913C-F9AA-49C9-A7CA-C4485982AC8A}" presName="sibTrans" presStyleCnt="0"/>
      <dgm:spPr/>
    </dgm:pt>
    <dgm:pt modelId="{124A9615-160E-422F-AD0E-DF57947A2719}" type="pres">
      <dgm:prSet presAssocID="{410861C2-6F12-4FCD-AF7A-4EC720265F71}" presName="node" presStyleLbl="node1" presStyleIdx="2" presStyleCnt="6">
        <dgm:presLayoutVars>
          <dgm:bulletEnabled val="1"/>
        </dgm:presLayoutVars>
      </dgm:prSet>
      <dgm:spPr/>
    </dgm:pt>
    <dgm:pt modelId="{9A2824C2-B6EC-4F6C-B3BB-6593A4EA38EE}" type="pres">
      <dgm:prSet presAssocID="{97347D0C-18CE-4359-8121-7AE1E3C107C3}" presName="sibTrans" presStyleCnt="0"/>
      <dgm:spPr/>
    </dgm:pt>
    <dgm:pt modelId="{D8042BFB-4633-4DA1-8319-663D868A2627}" type="pres">
      <dgm:prSet presAssocID="{07AFE7F2-DECA-4B4C-BC26-61C639272FC6}" presName="node" presStyleLbl="node1" presStyleIdx="3" presStyleCnt="6">
        <dgm:presLayoutVars>
          <dgm:bulletEnabled val="1"/>
        </dgm:presLayoutVars>
      </dgm:prSet>
      <dgm:spPr/>
    </dgm:pt>
    <dgm:pt modelId="{680C6ACB-740D-42F7-B383-C58FAD2C1D4D}" type="pres">
      <dgm:prSet presAssocID="{57015E96-91AE-448E-BB3F-F8405F27478F}" presName="sibTrans" presStyleCnt="0"/>
      <dgm:spPr/>
    </dgm:pt>
    <dgm:pt modelId="{84109213-33BA-4B32-AEE6-6825617ED5F0}" type="pres">
      <dgm:prSet presAssocID="{BAD25C7B-7BF6-4F8C-9A9E-97E7FD7FFCE7}" presName="node" presStyleLbl="node1" presStyleIdx="4" presStyleCnt="6">
        <dgm:presLayoutVars>
          <dgm:bulletEnabled val="1"/>
        </dgm:presLayoutVars>
      </dgm:prSet>
      <dgm:spPr/>
    </dgm:pt>
    <dgm:pt modelId="{0C055375-9B66-424C-A3DF-B4A4EFEA5BB2}" type="pres">
      <dgm:prSet presAssocID="{951C2F09-C141-4C39-ABAE-33FF562CD25D}" presName="sibTrans" presStyleCnt="0"/>
      <dgm:spPr/>
    </dgm:pt>
    <dgm:pt modelId="{F419B8C8-B84A-496C-87F4-59A4396D3A4F}" type="pres">
      <dgm:prSet presAssocID="{928C28C7-6454-4441-A7E8-D576CC3542EF}" presName="node" presStyleLbl="node1" presStyleIdx="5" presStyleCnt="6">
        <dgm:presLayoutVars>
          <dgm:bulletEnabled val="1"/>
        </dgm:presLayoutVars>
      </dgm:prSet>
      <dgm:spPr/>
    </dgm:pt>
  </dgm:ptLst>
  <dgm:cxnLst>
    <dgm:cxn modelId="{50B38803-F085-4809-A140-09E4209489BF}" srcId="{1200878D-8543-4A5A-9CE8-267A0BD62A3A}" destId="{BAD25C7B-7BF6-4F8C-9A9E-97E7FD7FFCE7}" srcOrd="4" destOrd="0" parTransId="{80CE3C0F-EA48-44B5-92C8-58303CBBE673}" sibTransId="{951C2F09-C141-4C39-ABAE-33FF562CD25D}"/>
    <dgm:cxn modelId="{CDB49A06-1298-4346-B510-53AEE46E06C0}" srcId="{1200878D-8543-4A5A-9CE8-267A0BD62A3A}" destId="{7853F86B-16DA-44D5-8CB9-D2DE07BD6C79}" srcOrd="0" destOrd="0" parTransId="{6540C86C-6A50-4E07-9D81-274838CBE48A}" sibTransId="{8449972B-4DA6-4EE2-B717-919577044192}"/>
    <dgm:cxn modelId="{CBDB3E32-9CB5-4379-AB8A-FE4A60804D8B}" type="presOf" srcId="{07AFE7F2-DECA-4B4C-BC26-61C639272FC6}" destId="{D8042BFB-4633-4DA1-8319-663D868A2627}" srcOrd="0" destOrd="0" presId="urn:microsoft.com/office/officeart/2005/8/layout/default"/>
    <dgm:cxn modelId="{1B609833-9127-4D3E-A7B7-67AA277F711D}" type="presOf" srcId="{BAD25C7B-7BF6-4F8C-9A9E-97E7FD7FFCE7}" destId="{84109213-33BA-4B32-AEE6-6825617ED5F0}" srcOrd="0" destOrd="0" presId="urn:microsoft.com/office/officeart/2005/8/layout/default"/>
    <dgm:cxn modelId="{8AC5E63F-5E03-42A6-8E0E-AB3FDF045049}" type="presOf" srcId="{928C28C7-6454-4441-A7E8-D576CC3542EF}" destId="{F419B8C8-B84A-496C-87F4-59A4396D3A4F}" srcOrd="0" destOrd="0" presId="urn:microsoft.com/office/officeart/2005/8/layout/default"/>
    <dgm:cxn modelId="{A2074047-987F-41D6-BFB3-6A11FB81D6F4}" type="presOf" srcId="{7853F86B-16DA-44D5-8CB9-D2DE07BD6C79}" destId="{EF1B067C-85A5-4EEF-9CE5-BFE959E60028}" srcOrd="0" destOrd="0" presId="urn:microsoft.com/office/officeart/2005/8/layout/default"/>
    <dgm:cxn modelId="{8FA50B4D-FAAD-4ADB-9E1B-2FB8A62598B4}" srcId="{1200878D-8543-4A5A-9CE8-267A0BD62A3A}" destId="{07AFE7F2-DECA-4B4C-BC26-61C639272FC6}" srcOrd="3" destOrd="0" parTransId="{64990E81-B800-4530-BE1F-8E6FE45A90A9}" sibTransId="{57015E96-91AE-448E-BB3F-F8405F27478F}"/>
    <dgm:cxn modelId="{299E306E-6B4A-408C-92B4-B7095E1FD1F7}" srcId="{1200878D-8543-4A5A-9CE8-267A0BD62A3A}" destId="{928C28C7-6454-4441-A7E8-D576CC3542EF}" srcOrd="5" destOrd="0" parTransId="{5D78878B-2808-44B8-8C9A-5F505449055A}" sibTransId="{F4DA4922-BA7E-455E-8BD6-C3DCAB5F6E14}"/>
    <dgm:cxn modelId="{766F1656-A53F-46BF-BFE7-22CF19AADBA4}" type="presOf" srcId="{410861C2-6F12-4FCD-AF7A-4EC720265F71}" destId="{124A9615-160E-422F-AD0E-DF57947A2719}" srcOrd="0" destOrd="0" presId="urn:microsoft.com/office/officeart/2005/8/layout/default"/>
    <dgm:cxn modelId="{FBCDB1C1-766A-4ED3-AE7E-A0D3815D7761}" srcId="{1200878D-8543-4A5A-9CE8-267A0BD62A3A}" destId="{410861C2-6F12-4FCD-AF7A-4EC720265F71}" srcOrd="2" destOrd="0" parTransId="{7D87132F-E0FD-423B-B0BE-F7054808B375}" sibTransId="{97347D0C-18CE-4359-8121-7AE1E3C107C3}"/>
    <dgm:cxn modelId="{C51FFFC3-77A4-4166-9C93-5A1E4B0582B9}" type="presOf" srcId="{1200878D-8543-4A5A-9CE8-267A0BD62A3A}" destId="{2C9443C1-DA2E-4D74-9056-99999F8A8971}" srcOrd="0" destOrd="0" presId="urn:microsoft.com/office/officeart/2005/8/layout/default"/>
    <dgm:cxn modelId="{B7E8B3E5-59CF-434E-8E5F-49FABD3D7906}" srcId="{1200878D-8543-4A5A-9CE8-267A0BD62A3A}" destId="{8CA3CBAC-D2CA-4103-83E9-75410BF2FA83}" srcOrd="1" destOrd="0" parTransId="{1CF44033-0485-4CE0-AB5F-74864A705784}" sibTransId="{669F913C-F9AA-49C9-A7CA-C4485982AC8A}"/>
    <dgm:cxn modelId="{EE66E1EA-83C2-4033-941C-602B8612F860}" type="presOf" srcId="{8CA3CBAC-D2CA-4103-83E9-75410BF2FA83}" destId="{EDE1ABBB-2CCE-47AA-A32A-E1029C9F6DD2}" srcOrd="0" destOrd="0" presId="urn:microsoft.com/office/officeart/2005/8/layout/default"/>
    <dgm:cxn modelId="{ECDB51E8-6657-44CB-ABD0-6167683676B3}" type="presParOf" srcId="{2C9443C1-DA2E-4D74-9056-99999F8A8971}" destId="{EF1B067C-85A5-4EEF-9CE5-BFE959E60028}" srcOrd="0" destOrd="0" presId="urn:microsoft.com/office/officeart/2005/8/layout/default"/>
    <dgm:cxn modelId="{74E97613-FF36-4468-A7CB-CA2D12A2246F}" type="presParOf" srcId="{2C9443C1-DA2E-4D74-9056-99999F8A8971}" destId="{060EE268-0560-42B5-81BA-049BDE0402CD}" srcOrd="1" destOrd="0" presId="urn:microsoft.com/office/officeart/2005/8/layout/default"/>
    <dgm:cxn modelId="{B719C890-E13A-469F-9588-D94988C1C123}" type="presParOf" srcId="{2C9443C1-DA2E-4D74-9056-99999F8A8971}" destId="{EDE1ABBB-2CCE-47AA-A32A-E1029C9F6DD2}" srcOrd="2" destOrd="0" presId="urn:microsoft.com/office/officeart/2005/8/layout/default"/>
    <dgm:cxn modelId="{EE5EDC10-7A21-4109-B8DE-B32C7F577FE5}" type="presParOf" srcId="{2C9443C1-DA2E-4D74-9056-99999F8A8971}" destId="{5D798ED8-4A5E-4D95-874F-96D501BA30B8}" srcOrd="3" destOrd="0" presId="urn:microsoft.com/office/officeart/2005/8/layout/default"/>
    <dgm:cxn modelId="{EC01450D-FB5A-499F-8B1C-B8A48490720D}" type="presParOf" srcId="{2C9443C1-DA2E-4D74-9056-99999F8A8971}" destId="{124A9615-160E-422F-AD0E-DF57947A2719}" srcOrd="4" destOrd="0" presId="urn:microsoft.com/office/officeart/2005/8/layout/default"/>
    <dgm:cxn modelId="{186F31CC-ACCB-4DAC-A143-28AD34F7E203}" type="presParOf" srcId="{2C9443C1-DA2E-4D74-9056-99999F8A8971}" destId="{9A2824C2-B6EC-4F6C-B3BB-6593A4EA38EE}" srcOrd="5" destOrd="0" presId="urn:microsoft.com/office/officeart/2005/8/layout/default"/>
    <dgm:cxn modelId="{3A7DFD82-83DA-46E6-B270-BCF632EB9618}" type="presParOf" srcId="{2C9443C1-DA2E-4D74-9056-99999F8A8971}" destId="{D8042BFB-4633-4DA1-8319-663D868A2627}" srcOrd="6" destOrd="0" presId="urn:microsoft.com/office/officeart/2005/8/layout/default"/>
    <dgm:cxn modelId="{976503A1-60D9-4170-970E-859FD1ADD643}" type="presParOf" srcId="{2C9443C1-DA2E-4D74-9056-99999F8A8971}" destId="{680C6ACB-740D-42F7-B383-C58FAD2C1D4D}" srcOrd="7" destOrd="0" presId="urn:microsoft.com/office/officeart/2005/8/layout/default"/>
    <dgm:cxn modelId="{175F7C83-7045-477D-B267-96810657D444}" type="presParOf" srcId="{2C9443C1-DA2E-4D74-9056-99999F8A8971}" destId="{84109213-33BA-4B32-AEE6-6825617ED5F0}" srcOrd="8" destOrd="0" presId="urn:microsoft.com/office/officeart/2005/8/layout/default"/>
    <dgm:cxn modelId="{0C145D83-B997-4D0F-91D5-280753248232}" type="presParOf" srcId="{2C9443C1-DA2E-4D74-9056-99999F8A8971}" destId="{0C055375-9B66-424C-A3DF-B4A4EFEA5BB2}" srcOrd="9" destOrd="0" presId="urn:microsoft.com/office/officeart/2005/8/layout/default"/>
    <dgm:cxn modelId="{747AB2F5-DEBD-4A13-8989-43889831CAA3}" type="presParOf" srcId="{2C9443C1-DA2E-4D74-9056-99999F8A8971}" destId="{F419B8C8-B84A-496C-87F4-59A4396D3A4F}"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898843-6C01-4EF5-B5DE-42E2A3F73C3B}">
      <dsp:nvSpPr>
        <dsp:cNvPr id="0" name=""/>
        <dsp:cNvSpPr/>
      </dsp:nvSpPr>
      <dsp:spPr>
        <a:xfrm>
          <a:off x="0" y="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04AE0D-1DF5-42BC-89F4-598DA4182133}">
      <dsp:nvSpPr>
        <dsp:cNvPr id="0" name=""/>
        <dsp:cNvSpPr/>
      </dsp:nvSpPr>
      <dsp:spPr>
        <a:xfrm>
          <a:off x="0" y="0"/>
          <a:ext cx="2296369" cy="35759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Appraisal varies depending on the source of evidence but generally involves the questions:</a:t>
          </a:r>
        </a:p>
      </dsp:txBody>
      <dsp:txXfrm>
        <a:off x="0" y="0"/>
        <a:ext cx="2296369" cy="3575934"/>
      </dsp:txXfrm>
    </dsp:sp>
    <dsp:sp modelId="{3C424F9F-2298-4C40-B379-A38F971D78DC}">
      <dsp:nvSpPr>
        <dsp:cNvPr id="0" name=""/>
        <dsp:cNvSpPr/>
      </dsp:nvSpPr>
      <dsp:spPr>
        <a:xfrm>
          <a:off x="2468597" y="42036"/>
          <a:ext cx="9013249" cy="840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Where and how is the evidence gathered?</a:t>
          </a:r>
        </a:p>
      </dsp:txBody>
      <dsp:txXfrm>
        <a:off x="2468597" y="42036"/>
        <a:ext cx="9013249" cy="840728"/>
      </dsp:txXfrm>
    </dsp:sp>
    <dsp:sp modelId="{8D66588C-67A4-474C-BA58-0502DB215199}">
      <dsp:nvSpPr>
        <dsp:cNvPr id="0" name=""/>
        <dsp:cNvSpPr/>
      </dsp:nvSpPr>
      <dsp:spPr>
        <a:xfrm>
          <a:off x="2296369" y="882765"/>
          <a:ext cx="9185477"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2A16C60-DBA1-41F4-906A-1763C6E51B30}">
      <dsp:nvSpPr>
        <dsp:cNvPr id="0" name=""/>
        <dsp:cNvSpPr/>
      </dsp:nvSpPr>
      <dsp:spPr>
        <a:xfrm>
          <a:off x="2468597" y="924801"/>
          <a:ext cx="9013249" cy="840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Is it the best available evidence?</a:t>
          </a:r>
        </a:p>
      </dsp:txBody>
      <dsp:txXfrm>
        <a:off x="2468597" y="924801"/>
        <a:ext cx="9013249" cy="840728"/>
      </dsp:txXfrm>
    </dsp:sp>
    <dsp:sp modelId="{CBF1C878-B7C7-47AF-820A-0A69803BA83F}">
      <dsp:nvSpPr>
        <dsp:cNvPr id="0" name=""/>
        <dsp:cNvSpPr/>
      </dsp:nvSpPr>
      <dsp:spPr>
        <a:xfrm>
          <a:off x="2296369" y="1765530"/>
          <a:ext cx="9185477"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2825305-5DED-4BA8-8642-650B7EE14BDF}">
      <dsp:nvSpPr>
        <dsp:cNvPr id="0" name=""/>
        <dsp:cNvSpPr/>
      </dsp:nvSpPr>
      <dsp:spPr>
        <a:xfrm>
          <a:off x="2468597" y="1807566"/>
          <a:ext cx="9013249" cy="840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Is it sufficient to reach a conclusion? </a:t>
          </a:r>
        </a:p>
      </dsp:txBody>
      <dsp:txXfrm>
        <a:off x="2468597" y="1807566"/>
        <a:ext cx="9013249" cy="840728"/>
      </dsp:txXfrm>
    </dsp:sp>
    <dsp:sp modelId="{EE2489A5-C3FC-4C00-977A-374D73529431}">
      <dsp:nvSpPr>
        <dsp:cNvPr id="0" name=""/>
        <dsp:cNvSpPr/>
      </dsp:nvSpPr>
      <dsp:spPr>
        <a:xfrm>
          <a:off x="2296369" y="2648295"/>
          <a:ext cx="9185477"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9814E8D-EFE5-41C6-A5B6-9B8E7A31212A}">
      <dsp:nvSpPr>
        <dsp:cNvPr id="0" name=""/>
        <dsp:cNvSpPr/>
      </dsp:nvSpPr>
      <dsp:spPr>
        <a:xfrm>
          <a:off x="2468597" y="2690331"/>
          <a:ext cx="9013249" cy="8407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US" sz="3100" kern="1200"/>
            <a:t>Might it be biased in a particular direction? If so, why? </a:t>
          </a:r>
        </a:p>
      </dsp:txBody>
      <dsp:txXfrm>
        <a:off x="2468597" y="2690331"/>
        <a:ext cx="9013249" cy="840728"/>
      </dsp:txXfrm>
    </dsp:sp>
    <dsp:sp modelId="{71F2054A-C96E-4C40-8096-BADE96CEC4AC}">
      <dsp:nvSpPr>
        <dsp:cNvPr id="0" name=""/>
        <dsp:cNvSpPr/>
      </dsp:nvSpPr>
      <dsp:spPr>
        <a:xfrm>
          <a:off x="2296369" y="3531060"/>
          <a:ext cx="9185477" cy="0"/>
        </a:xfrm>
        <a:prstGeom prst="line">
          <a:avLst/>
        </a:prstGeom>
        <a:solidFill>
          <a:schemeClr val="accent1">
            <a:hueOff val="0"/>
            <a:satOff val="0"/>
            <a:lumOff val="0"/>
            <a:alphaOff val="0"/>
          </a:schemeClr>
        </a:solidFill>
        <a:ln w="12700" cap="flat" cmpd="sng" algn="ctr">
          <a:solidFill>
            <a:schemeClr val="accent1">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78D8EF-7AAB-4B82-9916-FF11108D5A28}">
      <dsp:nvSpPr>
        <dsp:cNvPr id="0" name=""/>
        <dsp:cNvSpPr/>
      </dsp:nvSpPr>
      <dsp:spPr>
        <a:xfrm>
          <a:off x="961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544BF7-D013-4E0F-8184-3BCE50A50CAD}">
      <dsp:nvSpPr>
        <dsp:cNvPr id="0" name=""/>
        <dsp:cNvSpPr/>
      </dsp:nvSpPr>
      <dsp:spPr>
        <a:xfrm>
          <a:off x="1195923" y="941967"/>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F0D474-3FE1-47D8-AEB2-7DB150F9BDC0}">
      <dsp:nvSpPr>
        <dsp:cNvPr id="0" name=""/>
        <dsp:cNvSpPr/>
      </dsp:nvSpPr>
      <dsp:spPr>
        <a:xfrm>
          <a:off x="610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Recruitment and selection</a:t>
          </a:r>
          <a:endParaRPr lang="en-US" sz="1700" kern="1200"/>
        </a:p>
      </dsp:txBody>
      <dsp:txXfrm>
        <a:off x="610923" y="2147967"/>
        <a:ext cx="1800000" cy="720000"/>
      </dsp:txXfrm>
    </dsp:sp>
    <dsp:sp modelId="{5CBA1A77-D4BE-440D-9E11-69DC42B11EFF}">
      <dsp:nvSpPr>
        <dsp:cNvPr id="0" name=""/>
        <dsp:cNvSpPr/>
      </dsp:nvSpPr>
      <dsp:spPr>
        <a:xfrm>
          <a:off x="3076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8B56D8-CE9B-4117-A938-C993BC09D306}">
      <dsp:nvSpPr>
        <dsp:cNvPr id="0" name=""/>
        <dsp:cNvSpPr/>
      </dsp:nvSpPr>
      <dsp:spPr>
        <a:xfrm>
          <a:off x="3310923" y="941967"/>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797801-B728-445A-8311-3472C6AB1F56}">
      <dsp:nvSpPr>
        <dsp:cNvPr id="0" name=""/>
        <dsp:cNvSpPr/>
      </dsp:nvSpPr>
      <dsp:spPr>
        <a:xfrm>
          <a:off x="2725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Performance management and rewards</a:t>
          </a:r>
          <a:endParaRPr lang="en-US" sz="1700" kern="1200"/>
        </a:p>
      </dsp:txBody>
      <dsp:txXfrm>
        <a:off x="2725923" y="2147967"/>
        <a:ext cx="1800000" cy="720000"/>
      </dsp:txXfrm>
    </dsp:sp>
    <dsp:sp modelId="{C32DC8BC-3FA9-48AB-83B0-844BEB8517BF}">
      <dsp:nvSpPr>
        <dsp:cNvPr id="0" name=""/>
        <dsp:cNvSpPr/>
      </dsp:nvSpPr>
      <dsp:spPr>
        <a:xfrm>
          <a:off x="5191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B522AF-9DBD-49FE-A541-4337828F8567}">
      <dsp:nvSpPr>
        <dsp:cNvPr id="0" name=""/>
        <dsp:cNvSpPr/>
      </dsp:nvSpPr>
      <dsp:spPr>
        <a:xfrm>
          <a:off x="5425923" y="941967"/>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FC3BE3-4D7E-4E95-9508-A96831973D89}">
      <dsp:nvSpPr>
        <dsp:cNvPr id="0" name=""/>
        <dsp:cNvSpPr/>
      </dsp:nvSpPr>
      <dsp:spPr>
        <a:xfrm>
          <a:off x="4840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Learning, development and talent</a:t>
          </a:r>
          <a:endParaRPr lang="en-US" sz="1700" kern="1200"/>
        </a:p>
      </dsp:txBody>
      <dsp:txXfrm>
        <a:off x="4840923" y="2147967"/>
        <a:ext cx="1800000" cy="720000"/>
      </dsp:txXfrm>
    </dsp:sp>
    <dsp:sp modelId="{16B4F063-C5D8-472D-B106-3251B018DD0C}">
      <dsp:nvSpPr>
        <dsp:cNvPr id="0" name=""/>
        <dsp:cNvSpPr/>
      </dsp:nvSpPr>
      <dsp:spPr>
        <a:xfrm>
          <a:off x="7306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1740DF-D01B-4A2D-8CD8-BB05EFEF70A6}">
      <dsp:nvSpPr>
        <dsp:cNvPr id="0" name=""/>
        <dsp:cNvSpPr/>
      </dsp:nvSpPr>
      <dsp:spPr>
        <a:xfrm>
          <a:off x="7540923" y="941967"/>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4CB6C8-E761-4C7C-B9CF-F63459EDB97F}">
      <dsp:nvSpPr>
        <dsp:cNvPr id="0" name=""/>
        <dsp:cNvSpPr/>
      </dsp:nvSpPr>
      <dsp:spPr>
        <a:xfrm>
          <a:off x="6955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Employee engagement and wellbeing</a:t>
          </a:r>
          <a:endParaRPr lang="en-US" sz="1700" kern="1200"/>
        </a:p>
      </dsp:txBody>
      <dsp:txXfrm>
        <a:off x="6955923" y="2147967"/>
        <a:ext cx="1800000" cy="720000"/>
      </dsp:txXfrm>
    </dsp:sp>
    <dsp:sp modelId="{B3F6841A-7278-4455-A9F7-4A312B9E0A72}">
      <dsp:nvSpPr>
        <dsp:cNvPr id="0" name=""/>
        <dsp:cNvSpPr/>
      </dsp:nvSpPr>
      <dsp:spPr>
        <a:xfrm>
          <a:off x="9421923" y="707967"/>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43C0C-C1C4-4057-B9A2-D8F0C605704A}">
      <dsp:nvSpPr>
        <dsp:cNvPr id="0" name=""/>
        <dsp:cNvSpPr/>
      </dsp:nvSpPr>
      <dsp:spPr>
        <a:xfrm>
          <a:off x="9655923" y="941967"/>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FBA250-6883-49EC-98B5-D0FD13304D10}">
      <dsp:nvSpPr>
        <dsp:cNvPr id="0" name=""/>
        <dsp:cNvSpPr/>
      </dsp:nvSpPr>
      <dsp:spPr>
        <a:xfrm>
          <a:off x="9070923" y="214796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Strategic HR and workforce planning</a:t>
          </a:r>
          <a:endParaRPr lang="en-US" sz="1700" kern="1200"/>
        </a:p>
      </dsp:txBody>
      <dsp:txXfrm>
        <a:off x="9070923" y="2147967"/>
        <a:ext cx="18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5E69BD-8401-4916-9491-85537FD73349}">
      <dsp:nvSpPr>
        <dsp:cNvPr id="0" name=""/>
        <dsp:cNvSpPr/>
      </dsp:nvSpPr>
      <dsp:spPr>
        <a:xfrm>
          <a:off x="0" y="478"/>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1566F9-9354-43C9-86A4-03892EBA2ACC}">
      <dsp:nvSpPr>
        <dsp:cNvPr id="0" name=""/>
        <dsp:cNvSpPr/>
      </dsp:nvSpPr>
      <dsp:spPr>
        <a:xfrm>
          <a:off x="338460" y="252225"/>
          <a:ext cx="615383" cy="6153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DFC981-E06B-4D78-9291-C925EA15C93D}">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US" sz="2500" kern="1200"/>
            <a:t>Discuss to what extent decisions within your own organisation align with an evidence-based practice approach. </a:t>
          </a:r>
        </a:p>
      </dsp:txBody>
      <dsp:txXfrm>
        <a:off x="1292304" y="478"/>
        <a:ext cx="9680495" cy="1118878"/>
      </dsp:txXfrm>
    </dsp:sp>
    <dsp:sp modelId="{B2A73082-46DD-49A6-B398-7FDB796F0E3E}">
      <dsp:nvSpPr>
        <dsp:cNvPr id="0" name=""/>
        <dsp:cNvSpPr/>
      </dsp:nvSpPr>
      <dsp:spPr>
        <a:xfrm>
          <a:off x="0" y="1399076"/>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B2EAB7-D900-49A1-8812-63985AD06AED}">
      <dsp:nvSpPr>
        <dsp:cNvPr id="0" name=""/>
        <dsp:cNvSpPr/>
      </dsp:nvSpPr>
      <dsp:spPr>
        <a:xfrm>
          <a:off x="338460" y="1650824"/>
          <a:ext cx="615383" cy="6153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CEB4216-2DFE-4287-AB4E-E67DBBA624BB}">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US" sz="2500" kern="1200"/>
            <a:t>What steps could you take to make sure practices are evidence-based?</a:t>
          </a:r>
        </a:p>
      </dsp:txBody>
      <dsp:txXfrm>
        <a:off x="1292304" y="1399076"/>
        <a:ext cx="9680495" cy="1118878"/>
      </dsp:txXfrm>
    </dsp:sp>
    <dsp:sp modelId="{2428A696-ED3F-468A-8CC3-6D6E2F1FA28E}">
      <dsp:nvSpPr>
        <dsp:cNvPr id="0" name=""/>
        <dsp:cNvSpPr/>
      </dsp:nvSpPr>
      <dsp:spPr>
        <a:xfrm>
          <a:off x="0" y="2797675"/>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EBA562-5E49-4E9D-9FD2-8C07C058C9F5}">
      <dsp:nvSpPr>
        <dsp:cNvPr id="0" name=""/>
        <dsp:cNvSpPr/>
      </dsp:nvSpPr>
      <dsp:spPr>
        <a:xfrm>
          <a:off x="338460" y="3049422"/>
          <a:ext cx="615383" cy="6153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E201A6-5222-47CA-B237-2E439AEBAC52}">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US" sz="2500" kern="1200"/>
            <a:t>What barrier might you face? </a:t>
          </a:r>
        </a:p>
      </dsp:txBody>
      <dsp:txXfrm>
        <a:off x="1292304" y="2797675"/>
        <a:ext cx="9680495" cy="11188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1B067C-85A5-4EEF-9CE5-BFE959E60028}">
      <dsp:nvSpPr>
        <dsp:cNvPr id="0" name=""/>
        <dsp:cNvSpPr/>
      </dsp:nvSpPr>
      <dsp:spPr>
        <a:xfrm>
          <a:off x="1341043" y="515"/>
          <a:ext cx="2749924" cy="16499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Kepner and Tregoe's model</a:t>
          </a:r>
          <a:endParaRPr lang="en-US" sz="2600" kern="1200"/>
        </a:p>
      </dsp:txBody>
      <dsp:txXfrm>
        <a:off x="1341043" y="515"/>
        <a:ext cx="2749924" cy="1649954"/>
      </dsp:txXfrm>
    </dsp:sp>
    <dsp:sp modelId="{EDE1ABBB-2CCE-47AA-A32A-E1029C9F6DD2}">
      <dsp:nvSpPr>
        <dsp:cNvPr id="0" name=""/>
        <dsp:cNvSpPr/>
      </dsp:nvSpPr>
      <dsp:spPr>
        <a:xfrm>
          <a:off x="4365961" y="515"/>
          <a:ext cx="2749924" cy="16499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De Bono’s six thinking hats</a:t>
          </a:r>
          <a:endParaRPr lang="en-US" sz="2600" kern="1200"/>
        </a:p>
      </dsp:txBody>
      <dsp:txXfrm>
        <a:off x="4365961" y="515"/>
        <a:ext cx="2749924" cy="1649954"/>
      </dsp:txXfrm>
    </dsp:sp>
    <dsp:sp modelId="{124A9615-160E-422F-AD0E-DF57947A2719}">
      <dsp:nvSpPr>
        <dsp:cNvPr id="0" name=""/>
        <dsp:cNvSpPr/>
      </dsp:nvSpPr>
      <dsp:spPr>
        <a:xfrm>
          <a:off x="7390878" y="515"/>
          <a:ext cx="2749924" cy="16499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Tannenbaum and Schmidt leadership continuum</a:t>
          </a:r>
          <a:endParaRPr lang="en-US" sz="2600" kern="1200"/>
        </a:p>
      </dsp:txBody>
      <dsp:txXfrm>
        <a:off x="7390878" y="515"/>
        <a:ext cx="2749924" cy="1649954"/>
      </dsp:txXfrm>
    </dsp:sp>
    <dsp:sp modelId="{D8042BFB-4633-4DA1-8319-663D868A2627}">
      <dsp:nvSpPr>
        <dsp:cNvPr id="0" name=""/>
        <dsp:cNvSpPr/>
      </dsp:nvSpPr>
      <dsp:spPr>
        <a:xfrm>
          <a:off x="1341043" y="1925463"/>
          <a:ext cx="2749924" cy="16499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Stakeholder analysis</a:t>
          </a:r>
          <a:endParaRPr lang="en-US" sz="2600" kern="1200"/>
        </a:p>
      </dsp:txBody>
      <dsp:txXfrm>
        <a:off x="1341043" y="1925463"/>
        <a:ext cx="2749924" cy="1649954"/>
      </dsp:txXfrm>
    </dsp:sp>
    <dsp:sp modelId="{84109213-33BA-4B32-AEE6-6825617ED5F0}">
      <dsp:nvSpPr>
        <dsp:cNvPr id="0" name=""/>
        <dsp:cNvSpPr/>
      </dsp:nvSpPr>
      <dsp:spPr>
        <a:xfrm>
          <a:off x="4365961" y="1925463"/>
          <a:ext cx="2749924" cy="16499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Force field analysis</a:t>
          </a:r>
          <a:endParaRPr lang="en-US" sz="2600" kern="1200"/>
        </a:p>
      </dsp:txBody>
      <dsp:txXfrm>
        <a:off x="4365961" y="1925463"/>
        <a:ext cx="2749924" cy="1649954"/>
      </dsp:txXfrm>
    </dsp:sp>
    <dsp:sp modelId="{F419B8C8-B84A-496C-87F4-59A4396D3A4F}">
      <dsp:nvSpPr>
        <dsp:cNvPr id="0" name=""/>
        <dsp:cNvSpPr/>
      </dsp:nvSpPr>
      <dsp:spPr>
        <a:xfrm>
          <a:off x="7390878" y="1925463"/>
          <a:ext cx="2749924" cy="164995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Deming’s PDCA Cycle “the Deming Wheel” (Plan, Do, Check, Act)</a:t>
          </a:r>
          <a:endParaRPr lang="en-US" sz="2600" kern="1200"/>
        </a:p>
      </dsp:txBody>
      <dsp:txXfrm>
        <a:off x="7390878" y="1925463"/>
        <a:ext cx="2749924" cy="16499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13/02/2026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cipd.org/uk/knowledge/guides/evidence-based-profession/#step-1-ask-critical-questions"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match the types of evidence to the examples listed on the right and pop your answers in the chat. </a:t>
            </a:r>
          </a:p>
          <a:p>
            <a:endParaRPr lang="en-GB" dirty="0"/>
          </a:p>
          <a:p>
            <a:r>
              <a:rPr lang="en-GB" dirty="0"/>
              <a:t>Give an example. </a:t>
            </a:r>
          </a:p>
        </p:txBody>
      </p:sp>
      <p:sp>
        <p:nvSpPr>
          <p:cNvPr id="4" name="Slide Number Placeholder 3"/>
          <p:cNvSpPr>
            <a:spLocks noGrp="1"/>
          </p:cNvSpPr>
          <p:nvPr>
            <p:ph type="sldNum" sz="quarter" idx="5"/>
          </p:nvPr>
        </p:nvSpPr>
        <p:spPr/>
        <p:txBody>
          <a:bodyPr/>
          <a:lstStyle/>
          <a:p>
            <a:pPr rtl="0"/>
            <a:fld id="{F97DC217-DF71-1A49-B3EA-559F1F43B0FF}" type="slidenum">
              <a:rPr lang="en-GB" noProof="0" smtClean="0"/>
              <a:t>9</a:t>
            </a:fld>
            <a:endParaRPr lang="en-GB" noProof="0"/>
          </a:p>
        </p:txBody>
      </p:sp>
    </p:spTree>
    <p:extLst>
      <p:ext uri="{BB962C8B-B14F-4D97-AF65-F5344CB8AC3E}">
        <p14:creationId xmlns:p14="http://schemas.microsoft.com/office/powerpoint/2010/main" val="2181016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18FB3B-9EFD-83EF-8A2B-4099AE225F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CBBB1C-8888-428F-7A3D-52786FEF45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B11601-DB25-8C63-75AC-668B6B02290A}"/>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D9F8AFCB-5F9B-BCBA-6321-47D6286B39B4}"/>
              </a:ext>
            </a:extLst>
          </p:cNvPr>
          <p:cNvSpPr>
            <a:spLocks noGrp="1"/>
          </p:cNvSpPr>
          <p:nvPr>
            <p:ph type="sldNum" sz="quarter" idx="5"/>
          </p:nvPr>
        </p:nvSpPr>
        <p:spPr/>
        <p:txBody>
          <a:bodyPr/>
          <a:lstStyle/>
          <a:p>
            <a:pPr rtl="0"/>
            <a:fld id="{F97DC217-DF71-1A49-B3EA-559F1F43B0FF}" type="slidenum">
              <a:rPr lang="en-GB" noProof="0" smtClean="0"/>
              <a:t>10</a:t>
            </a:fld>
            <a:endParaRPr lang="en-GB" noProof="0"/>
          </a:p>
        </p:txBody>
      </p:sp>
    </p:spTree>
    <p:extLst>
      <p:ext uri="{BB962C8B-B14F-4D97-AF65-F5344CB8AC3E}">
        <p14:creationId xmlns:p14="http://schemas.microsoft.com/office/powerpoint/2010/main" val="26074503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Step 1: Ask critical questions</a:t>
            </a:r>
            <a:endParaRPr lang="en-GB" dirty="0"/>
          </a:p>
          <a:p>
            <a:r>
              <a:rPr lang="en-GB" sz="1200" b="0" i="0" kern="1200" dirty="0">
                <a:solidFill>
                  <a:schemeClr val="tx1"/>
                </a:solidFill>
                <a:effectLst/>
                <a:latin typeface="+mn-lt"/>
                <a:ea typeface="+mn-ea"/>
                <a:cs typeface="+mn-cs"/>
              </a:rPr>
              <a:t>Asking questions to clarify the problem and potential solution and to check whether there is evidence in support of that problem and solution is an essential first step. Without these questions the search for evidence will be haphazard, the appraisal of the evidence arbitrary, and its applicability uncertain.</a:t>
            </a:r>
          </a:p>
          <a:p>
            <a:r>
              <a:rPr lang="en-GB" sz="1200" b="0" i="0" kern="1200" dirty="0">
                <a:solidFill>
                  <a:schemeClr val="tx1"/>
                </a:solidFill>
                <a:effectLst/>
                <a:latin typeface="+mn-lt"/>
                <a:ea typeface="+mn-ea"/>
                <a:cs typeface="+mn-cs"/>
              </a:rPr>
              <a:t>Asking critical questions should be constructive and informative. It is not about tearing apart or dismissing other people's ideas and suggestions. By the same token, evidence-based practice is not an exercise in myth busting, but rather seeking to establish whether claims are likely to be true and potential solutions are likely to be effective.</a:t>
            </a:r>
          </a:p>
          <a:p>
            <a:endParaRPr lang="en-GB" dirty="0"/>
          </a:p>
          <a:p>
            <a:r>
              <a:rPr lang="en-GB" sz="1200" b="1" kern="1200" dirty="0">
                <a:solidFill>
                  <a:schemeClr val="tx1"/>
                </a:solidFill>
                <a:effectLst/>
                <a:latin typeface="+mn-lt"/>
                <a:ea typeface="+mn-ea"/>
                <a:cs typeface="+mn-cs"/>
              </a:rPr>
              <a:t>Step 2: Acquire the evidence</a:t>
            </a:r>
            <a:endParaRPr lang="en-GB" dirty="0"/>
          </a:p>
          <a:p>
            <a:r>
              <a:rPr lang="en-GB" sz="1200" b="0" i="0" kern="1200" dirty="0">
                <a:solidFill>
                  <a:schemeClr val="tx1"/>
                </a:solidFill>
                <a:effectLst/>
                <a:latin typeface="+mn-lt"/>
                <a:ea typeface="+mn-ea"/>
                <a:cs typeface="+mn-cs"/>
              </a:rPr>
              <a:t>Based on the answers to the questions in </a:t>
            </a:r>
            <a:r>
              <a:rPr lang="en-GB" sz="1200" b="1" i="0" kern="1200" dirty="0">
                <a:solidFill>
                  <a:schemeClr val="tx1"/>
                </a:solidFill>
                <a:effectLst/>
                <a:latin typeface="+mn-lt"/>
                <a:ea typeface="+mn-ea"/>
                <a:cs typeface="+mn-cs"/>
                <a:hlinkClick r:id="rId3"/>
              </a:rPr>
              <a:t>Step 1</a:t>
            </a:r>
            <a:r>
              <a:rPr lang="en-GB" sz="1200" b="0" i="0" kern="1200" dirty="0">
                <a:solidFill>
                  <a:schemeClr val="tx1"/>
                </a:solidFill>
                <a:effectLst/>
                <a:latin typeface="+mn-lt"/>
                <a:ea typeface="+mn-ea"/>
                <a:cs typeface="+mn-cs"/>
              </a:rPr>
              <a:t>, we should have a good understanding of whether there is sufficient evidence from multiple sources to support the assumed problem and preferred solution. In most cases, however, the available evidence is too limited or important sources are missing. In that case, we proceed with the second step of evidence-based practice: acquiring evidence.</a:t>
            </a:r>
          </a:p>
          <a:p>
            <a:endParaRPr lang="en-GB" b="1" dirty="0"/>
          </a:p>
          <a:p>
            <a:r>
              <a:rPr lang="en-GB" sz="1200" b="1" kern="1200" dirty="0">
                <a:solidFill>
                  <a:schemeClr val="tx1"/>
                </a:solidFill>
                <a:effectLst/>
                <a:latin typeface="+mn-lt"/>
                <a:ea typeface="+mn-ea"/>
                <a:cs typeface="+mn-cs"/>
              </a:rPr>
              <a:t>Step 3: Appraise the evidence</a:t>
            </a:r>
            <a:endParaRPr lang="en-GB" dirty="0"/>
          </a:p>
          <a:p>
            <a:r>
              <a:rPr lang="en-GB" sz="1200" b="0" i="0" kern="1200" dirty="0">
                <a:solidFill>
                  <a:schemeClr val="tx1"/>
                </a:solidFill>
                <a:effectLst/>
                <a:latin typeface="+mn-lt"/>
                <a:ea typeface="+mn-ea"/>
                <a:cs typeface="+mn-cs"/>
              </a:rPr>
              <a:t>Unfortunately, evidence is never perfect and can be misleading in many different ways. Sometimes the evidence is so weak that it is hardly convincing at all, while at other times the evidence is so strong that no one doubts its correctness. After we have acquired the evidence we need to critically appraise what evidence is ‘best’ – that is, the most trustworthy.</a:t>
            </a:r>
          </a:p>
          <a:p>
            <a:endParaRPr lang="en-GB" b="1" dirty="0"/>
          </a:p>
          <a:p>
            <a:r>
              <a:rPr lang="en-GB" sz="1200" b="1" kern="1200" dirty="0">
                <a:solidFill>
                  <a:schemeClr val="tx1"/>
                </a:solidFill>
                <a:effectLst/>
                <a:latin typeface="+mn-lt"/>
                <a:ea typeface="+mn-ea"/>
                <a:cs typeface="+mn-cs"/>
              </a:rPr>
              <a:t>Step 4: Aggregate the evidence</a:t>
            </a:r>
            <a:endParaRPr lang="en-GB" dirty="0"/>
          </a:p>
          <a:p>
            <a:r>
              <a:rPr lang="en-GB" sz="1200" b="0" i="0" kern="1200" dirty="0">
                <a:solidFill>
                  <a:schemeClr val="tx1"/>
                </a:solidFill>
                <a:effectLst/>
                <a:latin typeface="+mn-lt"/>
                <a:ea typeface="+mn-ea"/>
                <a:cs typeface="+mn-cs"/>
              </a:rPr>
              <a:t>After we have acquired and critically appraised the different types of evidence, how should we bring them all together? The broad process of knitting together evidence from multiple sources is more craft than science. It should be based on the question you wish to answer and the resources available.</a:t>
            </a:r>
          </a:p>
          <a:p>
            <a:endParaRPr lang="en-GB" sz="1200" b="0" i="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Step 5: Apply the evidence</a:t>
            </a:r>
            <a:endParaRPr lang="en-GB" dirty="0"/>
          </a:p>
          <a:p>
            <a:r>
              <a:rPr lang="en-GB" sz="1200" b="0" i="0" kern="1200" dirty="0">
                <a:solidFill>
                  <a:schemeClr val="tx1"/>
                </a:solidFill>
                <a:effectLst/>
                <a:latin typeface="+mn-lt"/>
                <a:ea typeface="+mn-ea"/>
                <a:cs typeface="+mn-cs"/>
              </a:rPr>
              <a:t>In most cases, the answer as to whether to implement a new practice is not a simple yes or no. Questions to consider include the following:</a:t>
            </a:r>
          </a:p>
          <a:p>
            <a:r>
              <a:rPr lang="en-GB" sz="1200" b="0" i="0" kern="1200" dirty="0">
                <a:solidFill>
                  <a:schemeClr val="tx1"/>
                </a:solidFill>
                <a:effectLst/>
                <a:latin typeface="+mn-lt"/>
                <a:ea typeface="+mn-ea"/>
                <a:cs typeface="+mn-cs"/>
              </a:rPr>
              <a:t>Does the evidence apply to our organisational context?</a:t>
            </a:r>
          </a:p>
          <a:p>
            <a:r>
              <a:rPr lang="en-GB" sz="1200" b="0" i="0" kern="1200" dirty="0">
                <a:solidFill>
                  <a:schemeClr val="tx1"/>
                </a:solidFill>
                <a:effectLst/>
                <a:latin typeface="+mn-lt"/>
                <a:ea typeface="+mn-ea"/>
                <a:cs typeface="+mn-cs"/>
              </a:rPr>
              <a:t>Is the intervention in question the most effective or are others more effective?</a:t>
            </a:r>
          </a:p>
          <a:p>
            <a:r>
              <a:rPr lang="en-GB" sz="1200" b="0" i="0" kern="1200" dirty="0">
                <a:solidFill>
                  <a:schemeClr val="tx1"/>
                </a:solidFill>
                <a:effectLst/>
                <a:latin typeface="+mn-lt"/>
                <a:ea typeface="+mn-ea"/>
                <a:cs typeface="+mn-cs"/>
              </a:rPr>
              <a:t>Are the anticipated benefits likely to outweigh any risks or costs resulting from the proposed solution?</a:t>
            </a:r>
          </a:p>
          <a:p>
            <a:r>
              <a:rPr lang="en-GB" sz="1200" b="0" i="0" kern="1200" dirty="0">
                <a:solidFill>
                  <a:schemeClr val="tx1"/>
                </a:solidFill>
                <a:effectLst/>
                <a:latin typeface="+mn-lt"/>
                <a:ea typeface="+mn-ea"/>
                <a:cs typeface="+mn-cs"/>
              </a:rPr>
              <a:t>Are there ethical issues to consider; for example, if the benefits aren't evenly distributed among stakeholders?</a:t>
            </a:r>
          </a:p>
          <a:p>
            <a:r>
              <a:rPr lang="en-GB" sz="1200" b="0" i="0" kern="1200" dirty="0">
                <a:solidFill>
                  <a:schemeClr val="tx1"/>
                </a:solidFill>
                <a:effectLst/>
                <a:latin typeface="+mn-lt"/>
                <a:ea typeface="+mn-ea"/>
                <a:cs typeface="+mn-cs"/>
              </a:rPr>
              <a:t>Do the costs, necessary resources and timescale fit the organisation’s needs?</a:t>
            </a:r>
          </a:p>
          <a:p>
            <a:r>
              <a:rPr lang="en-GB" sz="1200" b="0" i="0" kern="1200" dirty="0">
                <a:solidFill>
                  <a:schemeClr val="tx1"/>
                </a:solidFill>
                <a:effectLst/>
                <a:latin typeface="+mn-lt"/>
                <a:ea typeface="+mn-ea"/>
                <a:cs typeface="+mn-cs"/>
              </a:rPr>
              <a:t>The final part of this step concerns how, and in what form, the evidence should be applied. </a:t>
            </a:r>
          </a:p>
          <a:p>
            <a:endParaRPr lang="en-GB" sz="1200" b="0" i="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Step 6: Assess the outcome</a:t>
            </a:r>
            <a:endParaRPr lang="en-GB" dirty="0"/>
          </a:p>
          <a:p>
            <a:r>
              <a:rPr lang="en-GB" sz="1200" b="0" i="0" kern="1200" dirty="0">
                <a:solidFill>
                  <a:schemeClr val="tx1"/>
                </a:solidFill>
                <a:effectLst/>
                <a:latin typeface="+mn-lt"/>
                <a:ea typeface="+mn-ea"/>
                <a:cs typeface="+mn-cs"/>
              </a:rPr>
              <a:t>The final step of evidence-based practice is assessing the outcome of the decision taken: did the decision (or the implementation of the new practice) deliver the desired results?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b="1" dirty="0"/>
          </a:p>
        </p:txBody>
      </p:sp>
      <p:sp>
        <p:nvSpPr>
          <p:cNvPr id="4" name="Slide Number Placeholder 3"/>
          <p:cNvSpPr>
            <a:spLocks noGrp="1"/>
          </p:cNvSpPr>
          <p:nvPr>
            <p:ph type="sldNum" sz="quarter" idx="5"/>
          </p:nvPr>
        </p:nvSpPr>
        <p:spPr/>
        <p:txBody>
          <a:bodyPr/>
          <a:lstStyle/>
          <a:p>
            <a:fld id="{7E8E68DC-5393-47CB-B4D4-26765A63A6E2}" type="slidenum">
              <a:rPr lang="en-GB" smtClean="0"/>
              <a:t>11</a:t>
            </a:fld>
            <a:endParaRPr lang="en-GB"/>
          </a:p>
        </p:txBody>
      </p:sp>
    </p:spTree>
    <p:extLst>
      <p:ext uri="{BB962C8B-B14F-4D97-AF65-F5344CB8AC3E}">
        <p14:creationId xmlns:p14="http://schemas.microsoft.com/office/powerpoint/2010/main" val="18707946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12</a:t>
            </a:fld>
            <a:endParaRPr lang="en-GB"/>
          </a:p>
        </p:txBody>
      </p:sp>
    </p:spTree>
    <p:extLst>
      <p:ext uri="{BB962C8B-B14F-4D97-AF65-F5344CB8AC3E}">
        <p14:creationId xmlns:p14="http://schemas.microsoft.com/office/powerpoint/2010/main" val="28571187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Recruitment and selection</a:t>
            </a:r>
          </a:p>
          <a:p>
            <a:r>
              <a:rPr lang="en-GB" sz="1200" b="0" i="0" kern="1200" dirty="0">
                <a:solidFill>
                  <a:schemeClr val="tx1"/>
                </a:solidFill>
                <a:effectLst/>
                <a:latin typeface="+mn-lt"/>
                <a:ea typeface="+mn-ea"/>
                <a:cs typeface="+mn-cs"/>
              </a:rPr>
              <a:t>Using structured, competency-based interviews and validated psychometric tests because research shows they predict job performance better than unstructured interviews.</a:t>
            </a:r>
          </a:p>
          <a:p>
            <a:r>
              <a:rPr lang="en-GB" sz="1200" b="0" i="0" kern="1200" dirty="0">
                <a:solidFill>
                  <a:schemeClr val="tx1"/>
                </a:solidFill>
                <a:effectLst/>
                <a:latin typeface="+mn-lt"/>
                <a:ea typeface="+mn-ea"/>
                <a:cs typeface="+mn-cs"/>
              </a:rPr>
              <a:t>Tracking quality of hire, turnover and performance ratings by recruitment channel, then shifting spend towards sources that deliver better-performing, longer‑tenure hires.​</a:t>
            </a:r>
          </a:p>
          <a:p>
            <a:r>
              <a:rPr lang="en-GB" sz="1200" b="0" i="0" kern="1200" dirty="0">
                <a:solidFill>
                  <a:schemeClr val="tx1"/>
                </a:solidFill>
                <a:effectLst/>
                <a:latin typeface="+mn-lt"/>
                <a:ea typeface="+mn-ea"/>
                <a:cs typeface="+mn-cs"/>
              </a:rPr>
              <a:t>Building predictive models to identify candidate attributes linked to success and updating role profiles and selection criteria accordingly.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Performance management and rewards</a:t>
            </a:r>
          </a:p>
          <a:p>
            <a:r>
              <a:rPr lang="en-GB" sz="1200" b="0" i="0" kern="1200" dirty="0">
                <a:solidFill>
                  <a:schemeClr val="tx1"/>
                </a:solidFill>
                <a:effectLst/>
                <a:latin typeface="+mn-lt"/>
                <a:ea typeface="+mn-ea"/>
                <a:cs typeface="+mn-cs"/>
              </a:rPr>
              <a:t>Analysing performance and compliance data before changing bonus schemes, as PNC Bank did to redesign incentives without creating misconduct risk.​</a:t>
            </a:r>
          </a:p>
          <a:p>
            <a:r>
              <a:rPr lang="en-GB" sz="1200" b="0" i="0" kern="1200" dirty="0">
                <a:solidFill>
                  <a:schemeClr val="tx1"/>
                </a:solidFill>
                <a:effectLst/>
                <a:latin typeface="+mn-lt"/>
                <a:ea typeface="+mn-ea"/>
                <a:cs typeface="+mn-cs"/>
              </a:rPr>
              <a:t>Testing new performance‑rating or feedback approaches (for example, continuous feedback) in a pilot group and comparing engagement, performance and turnover with a control group before scaling.</a:t>
            </a:r>
          </a:p>
          <a:p>
            <a:r>
              <a:rPr lang="en-GB" sz="1200" b="0" i="0" kern="1200" dirty="0">
                <a:solidFill>
                  <a:schemeClr val="tx1"/>
                </a:solidFill>
                <a:effectLst/>
                <a:latin typeface="+mn-lt"/>
                <a:ea typeface="+mn-ea"/>
                <a:cs typeface="+mn-cs"/>
              </a:rPr>
              <a:t>Using evidence on motivation to rebalance from purely financial incentives towards intrinsic motivators where data show better retention or performance, as in the Thales example.​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Learning, development and talent</a:t>
            </a:r>
          </a:p>
          <a:p>
            <a:r>
              <a:rPr lang="en-GB" sz="1200" b="0" i="0" kern="1200" dirty="0">
                <a:solidFill>
                  <a:schemeClr val="tx1"/>
                </a:solidFill>
                <a:effectLst/>
                <a:latin typeface="+mn-lt"/>
                <a:ea typeface="+mn-ea"/>
                <a:cs typeface="+mn-cs"/>
              </a:rPr>
              <a:t>Using training evaluations and pre/post performance metrics to keep programmes that measurably improve performance and drop or redesign those that don’t.</a:t>
            </a:r>
          </a:p>
          <a:p>
            <a:r>
              <a:rPr lang="en-GB" sz="1200" b="0" i="0" kern="1200" dirty="0">
                <a:solidFill>
                  <a:schemeClr val="tx1"/>
                </a:solidFill>
                <a:effectLst/>
                <a:latin typeface="+mn-lt"/>
                <a:ea typeface="+mn-ea"/>
                <a:cs typeface="+mn-cs"/>
              </a:rPr>
              <a:t>Targeting development based on skills‑gap analyses, 360 feedback and psychometrics rather than generic “sheep‑dip” training.​</a:t>
            </a:r>
          </a:p>
          <a:p>
            <a:r>
              <a:rPr lang="en-GB" sz="1200" b="0" i="0" kern="1200" dirty="0">
                <a:solidFill>
                  <a:schemeClr val="tx1"/>
                </a:solidFill>
                <a:effectLst/>
                <a:latin typeface="+mn-lt"/>
                <a:ea typeface="+mn-ea"/>
                <a:cs typeface="+mn-cs"/>
              </a:rPr>
              <a:t>Applying people analytics to identify high‑potential employees and the experiences that most strongly predict progression, then deliberately offering those experiences.​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 engagement and wellbeing</a:t>
            </a:r>
          </a:p>
          <a:p>
            <a:r>
              <a:rPr lang="en-GB" sz="1200" b="0" i="0" kern="1200" dirty="0">
                <a:solidFill>
                  <a:schemeClr val="tx1"/>
                </a:solidFill>
                <a:effectLst/>
                <a:latin typeface="+mn-lt"/>
                <a:ea typeface="+mn-ea"/>
                <a:cs typeface="+mn-cs"/>
              </a:rPr>
              <a:t>Designing wellbeing or engagement initiatives only after analysing survey data and focus groups to understand root causes (for example, workload, leadership behaviour, scheduling).</a:t>
            </a:r>
          </a:p>
          <a:p>
            <a:r>
              <a:rPr lang="en-GB" sz="1200" b="0" i="0" kern="1200" dirty="0">
                <a:solidFill>
                  <a:schemeClr val="tx1"/>
                </a:solidFill>
                <a:effectLst/>
                <a:latin typeface="+mn-lt"/>
                <a:ea typeface="+mn-ea"/>
                <a:cs typeface="+mn-cs"/>
              </a:rPr>
              <a:t>Using pulse surveys and absence/turnover data to evaluate if wellbeing initiatives reduce stress, sickness absence or exits, and iterating based on results.</a:t>
            </a:r>
          </a:p>
          <a:p>
            <a:r>
              <a:rPr lang="en-GB" sz="1200" b="0" i="0" kern="1200" dirty="0">
                <a:solidFill>
                  <a:schemeClr val="tx1"/>
                </a:solidFill>
                <a:effectLst/>
                <a:latin typeface="+mn-lt"/>
                <a:ea typeface="+mn-ea"/>
                <a:cs typeface="+mn-cs"/>
              </a:rPr>
              <a:t>In healthcare and public‑sector case studies, using analytics on staffing levels, overtime and patient outcomes to reduce reliance on agency staff and improve staff wellbeing.​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Strategic HR and workforce planning</a:t>
            </a:r>
          </a:p>
          <a:p>
            <a:r>
              <a:rPr lang="en-GB" sz="1200" b="0" i="0" kern="1200" dirty="0">
                <a:solidFill>
                  <a:schemeClr val="tx1"/>
                </a:solidFill>
                <a:effectLst/>
                <a:latin typeface="+mn-lt"/>
                <a:ea typeface="+mn-ea"/>
                <a:cs typeface="+mn-cs"/>
              </a:rPr>
              <a:t>Aligning workforce plans with organisational strategy by modelling future demand for skills and comparing it with internal supply and labour‑market data.</a:t>
            </a:r>
          </a:p>
          <a:p>
            <a:r>
              <a:rPr lang="en-GB" sz="1200" b="0" i="0" kern="1200" dirty="0">
                <a:solidFill>
                  <a:schemeClr val="tx1"/>
                </a:solidFill>
                <a:effectLst/>
                <a:latin typeface="+mn-lt"/>
                <a:ea typeface="+mn-ea"/>
                <a:cs typeface="+mn-cs"/>
              </a:rPr>
              <a:t>Building business cases for HR initiatives that include measurable metrics (turnover, productivity, safety incidents) and tracking these to demonstrate impact to senior leaders.</a:t>
            </a:r>
          </a:p>
          <a:p>
            <a:r>
              <a:rPr lang="en-GB" sz="1200" b="0" i="0" kern="1200" dirty="0">
                <a:solidFill>
                  <a:schemeClr val="tx1"/>
                </a:solidFill>
                <a:effectLst/>
                <a:latin typeface="+mn-lt"/>
                <a:ea typeface="+mn-ea"/>
                <a:cs typeface="+mn-cs"/>
              </a:rPr>
              <a:t>Using integrated HR systems and real‑time people analytics to support faster, data‑driven decisions as organisations scale, as in the Montu platform example.</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13</a:t>
            </a:fld>
            <a:endParaRPr lang="en-GB"/>
          </a:p>
        </p:txBody>
      </p:sp>
    </p:spTree>
    <p:extLst>
      <p:ext uri="{BB962C8B-B14F-4D97-AF65-F5344CB8AC3E}">
        <p14:creationId xmlns:p14="http://schemas.microsoft.com/office/powerpoint/2010/main" val="1103539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16719478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22451497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4"/>
                </a:solidFill>
                <a:effectLst/>
                <a:latin typeface="Google Sans"/>
              </a:rPr>
              <a:t>A Kepner-Tregoe matrix is </a:t>
            </a:r>
            <a:r>
              <a:rPr lang="en-GB" b="0" i="0" dirty="0">
                <a:solidFill>
                  <a:srgbClr val="040C28"/>
                </a:solidFill>
                <a:effectLst/>
                <a:latin typeface="Google Sans"/>
              </a:rPr>
              <a:t>used to find causes of a problem</a:t>
            </a:r>
            <a:r>
              <a:rPr lang="en-GB" b="0" i="0" dirty="0">
                <a:solidFill>
                  <a:srgbClr val="202124"/>
                </a:solidFill>
                <a:effectLst/>
                <a:latin typeface="Google Sans"/>
              </a:rPr>
              <a:t>. It isolates the who, what, when, where, and how aspects of an event, keeping the focus on the elements that have an impact on the event and eliminating the elements that do not.</a:t>
            </a:r>
          </a:p>
          <a:p>
            <a:endParaRPr lang="en-GB" b="0" i="0" dirty="0">
              <a:solidFill>
                <a:srgbClr val="202124"/>
              </a:solidFill>
              <a:effectLst/>
              <a:latin typeface="Google Sans"/>
            </a:endParaRPr>
          </a:p>
          <a:p>
            <a:r>
              <a:rPr lang="en-GB" b="0" i="0" dirty="0">
                <a:effectLst/>
                <a:latin typeface="Libre Franklin" panose="020F0502020204030204" pitchFamily="2" charset="0"/>
              </a:rPr>
              <a:t>The Tannenbaum-Schmidt Continuum shows where a manager's approach lies on a continuum, running from the manager exerting rigid authority at one extreme, through to the team having full freedom to act at the other.</a:t>
            </a:r>
          </a:p>
          <a:p>
            <a:endParaRPr lang="en-GB" b="0" i="0" dirty="0">
              <a:effectLst/>
              <a:latin typeface="Libre Franklin" panose="020F0502020204030204" pitchFamily="2" charset="0"/>
            </a:endParaRPr>
          </a:p>
          <a:p>
            <a:r>
              <a:rPr lang="en-GB" b="0" i="0" dirty="0">
                <a:solidFill>
                  <a:srgbClr val="202124"/>
                </a:solidFill>
                <a:effectLst/>
                <a:latin typeface="Google Sans"/>
              </a:rPr>
              <a:t>Stakeholder analysis is </a:t>
            </a:r>
            <a:r>
              <a:rPr lang="en-GB" b="0" i="0" dirty="0">
                <a:solidFill>
                  <a:srgbClr val="040C28"/>
                </a:solidFill>
                <a:effectLst/>
                <a:latin typeface="Google Sans"/>
              </a:rPr>
              <a:t>the process of collecting information about any person that will be impacted by (or can impact) your project</a:t>
            </a:r>
            <a:r>
              <a:rPr lang="en-GB" b="0" i="0" dirty="0">
                <a:solidFill>
                  <a:srgbClr val="202124"/>
                </a:solidFill>
                <a:effectLst/>
                <a:latin typeface="Google Sans"/>
              </a:rPr>
              <a:t>. Conducting a stakeholder analysis will enable you to identify all your stakeholders as well as their needs and expectations.</a:t>
            </a:r>
          </a:p>
          <a:p>
            <a:endParaRPr lang="en-GB" b="0" i="0" dirty="0">
              <a:solidFill>
                <a:srgbClr val="202124"/>
              </a:solidFill>
              <a:effectLst/>
              <a:latin typeface="Google Sans"/>
            </a:endParaRPr>
          </a:p>
          <a:p>
            <a:r>
              <a:rPr lang="en-GB" b="0" i="0" dirty="0">
                <a:solidFill>
                  <a:srgbClr val="202124"/>
                </a:solidFill>
                <a:effectLst/>
                <a:latin typeface="Google Sans"/>
              </a:rPr>
              <a:t>Force Field Analysis is </a:t>
            </a:r>
            <a:r>
              <a:rPr lang="en-GB" b="0" i="0" dirty="0">
                <a:solidFill>
                  <a:srgbClr val="040C28"/>
                </a:solidFill>
                <a:effectLst/>
                <a:latin typeface="Google Sans"/>
              </a:rPr>
              <a:t>a method for listing , discussing, and assessing the various forces for and against a proposed change</a:t>
            </a:r>
            <a:r>
              <a:rPr lang="en-GB" b="0" i="0" dirty="0">
                <a:solidFill>
                  <a:srgbClr val="202124"/>
                </a:solidFill>
                <a:effectLst/>
                <a:latin typeface="Google Sans"/>
              </a:rPr>
              <a:t>. What is it? Force Field Analysis was created by Kurt Lewin in the 19 40s. He used it in his work as a social Psychologist.</a:t>
            </a:r>
          </a:p>
          <a:p>
            <a:endParaRPr lang="en-GB" b="0" i="0" dirty="0">
              <a:solidFill>
                <a:srgbClr val="202124"/>
              </a:solidFill>
              <a:effectLst/>
              <a:latin typeface="Google Sans"/>
            </a:endParaRPr>
          </a:p>
          <a:p>
            <a:r>
              <a:rPr lang="en-GB" b="0" i="0" dirty="0">
                <a:solidFill>
                  <a:srgbClr val="202124"/>
                </a:solidFill>
                <a:effectLst/>
                <a:latin typeface="Google Sans"/>
              </a:rPr>
              <a:t>PDCA is </a:t>
            </a:r>
            <a:r>
              <a:rPr lang="en-GB" b="0" i="0" dirty="0">
                <a:solidFill>
                  <a:srgbClr val="040C28"/>
                </a:solidFill>
                <a:effectLst/>
                <a:latin typeface="Google Sans"/>
              </a:rPr>
              <a:t>an improvement cycle based on the scientific method of proposing a change in a process, implementing the change, measuring the results, and taking appropriate action</a:t>
            </a:r>
            <a:r>
              <a:rPr lang="en-GB" b="0" i="0" dirty="0">
                <a:solidFill>
                  <a:srgbClr val="202124"/>
                </a:solidFill>
                <a:effectLst/>
                <a:latin typeface="Google Sans"/>
              </a:rPr>
              <a:t>. It also is known as the Deming Cycle or Deming Wheel after W. Edwards Deming, who introduced the concept in Japan in the 1950s.</a:t>
            </a:r>
            <a:endParaRPr lang="en-GB" dirty="0"/>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16</a:t>
            </a:fld>
            <a:endParaRPr lang="en-GB"/>
          </a:p>
        </p:txBody>
      </p:sp>
    </p:spTree>
    <p:extLst>
      <p:ext uri="{BB962C8B-B14F-4D97-AF65-F5344CB8AC3E}">
        <p14:creationId xmlns:p14="http://schemas.microsoft.com/office/powerpoint/2010/main" val="16959445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17</a:t>
            </a:fld>
            <a:endParaRPr lang="en-GB"/>
          </a:p>
        </p:txBody>
      </p:sp>
    </p:spTree>
    <p:extLst>
      <p:ext uri="{BB962C8B-B14F-4D97-AF65-F5344CB8AC3E}">
        <p14:creationId xmlns:p14="http://schemas.microsoft.com/office/powerpoint/2010/main" val="16677433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 hat – information, looking at available data</a:t>
            </a:r>
          </a:p>
          <a:p>
            <a:r>
              <a:rPr lang="en-GB" dirty="0"/>
              <a:t>Red – how could others act emotionally?</a:t>
            </a:r>
          </a:p>
          <a:p>
            <a:r>
              <a:rPr lang="en-GB" dirty="0"/>
              <a:t>Black – critical thinking – look at negative outcomes</a:t>
            </a:r>
          </a:p>
          <a:p>
            <a:r>
              <a:rPr lang="en-GB" dirty="0"/>
              <a:t>Yellow – look at benefits of decisions</a:t>
            </a:r>
          </a:p>
          <a:p>
            <a:r>
              <a:rPr lang="en-GB" dirty="0"/>
              <a:t>Green – creativity</a:t>
            </a:r>
          </a:p>
          <a:p>
            <a:r>
              <a:rPr lang="en-GB" dirty="0"/>
              <a:t>Blue – process control. The organising hat.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19</a:t>
            </a:fld>
            <a:endParaRPr lang="en-GB"/>
          </a:p>
        </p:txBody>
      </p:sp>
    </p:spTree>
    <p:extLst>
      <p:ext uri="{BB962C8B-B14F-4D97-AF65-F5344CB8AC3E}">
        <p14:creationId xmlns:p14="http://schemas.microsoft.com/office/powerpoint/2010/main" val="18079856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20</a:t>
            </a:fld>
            <a:endParaRPr lang="en-GB"/>
          </a:p>
        </p:txBody>
      </p:sp>
    </p:spTree>
    <p:extLst>
      <p:ext uri="{BB962C8B-B14F-4D97-AF65-F5344CB8AC3E}">
        <p14:creationId xmlns:p14="http://schemas.microsoft.com/office/powerpoint/2010/main" val="2989449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13/02/2026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2/13/2026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2/13/2026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2696306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020027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10" Type="http://schemas.openxmlformats.org/officeDocument/2006/relationships/image" Target="../media/image4.png"/><Relationship Id="rId4" Type="http://schemas.openxmlformats.org/officeDocument/2006/relationships/slideLayout" Target="../slideLayouts/slideLayout8.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13/02/2026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 id="2147483682" r:id="rId7"/>
    <p:sldLayoutId id="2147483683"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hyperlink" Target="http://justbeingme1.blogspot.com/2015/07/decisions.html" TargetMode="External"/><Relationship Id="rId2" Type="http://schemas.openxmlformats.org/officeDocument/2006/relationships/image" Target="../media/image11.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11.xml"/><Relationship Id="rId1" Type="http://schemas.openxmlformats.org/officeDocument/2006/relationships/video" Target="https://www.youtube.com/embed/ikJ687g2tPo?feature=oembed"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9.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slideLayout" Target="../slideLayouts/slideLayout11.xml"/><Relationship Id="rId1" Type="http://schemas.openxmlformats.org/officeDocument/2006/relationships/video" Target="https://www.youtube.com/embed/UZ8vF8HRWE4?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hyperlink" Target="https://www.managers.org.uk/knowledge-and-insights/resource/decision-making/" TargetMode="External"/><Relationship Id="rId2" Type="http://schemas.openxmlformats.org/officeDocument/2006/relationships/hyperlink" Target="https://www.cipd.org/uk/knowledge/guides/evidence-based-profession/" TargetMode="Externa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a:solidFill>
                  <a:schemeClr val="bg1"/>
                </a:solidFill>
              </a:rPr>
              <a:t>Rhiannon Akers</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anchor="ctr">
            <a:normAutofit/>
          </a:bodyPr>
          <a:lstStyle/>
          <a:p>
            <a:r>
              <a:rPr lang="en-GB" b="1"/>
              <a:t>Learning outcome for today</a:t>
            </a:r>
          </a:p>
        </p:txBody>
      </p:sp>
      <p:sp>
        <p:nvSpPr>
          <p:cNvPr id="6" name="Rectangle 1027"/>
          <p:cNvSpPr txBox="1">
            <a:spLocks noChangeArrowheads="1"/>
          </p:cNvSpPr>
          <p:nvPr/>
        </p:nvSpPr>
        <p:spPr>
          <a:xfrm>
            <a:off x="358219" y="1825625"/>
            <a:ext cx="5645673" cy="357593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28600" indent="-228600">
              <a:spcBef>
                <a:spcPts val="1000"/>
              </a:spcBef>
            </a:pPr>
            <a:r>
              <a:rPr lang="en-US" altLang="en-US" sz="2800" kern="1200"/>
              <a:t>LO1 - How to critically evaluate a broad range of evidence to develop a costed business case.</a:t>
            </a:r>
          </a:p>
        </p:txBody>
      </p:sp>
      <p:pic>
        <p:nvPicPr>
          <p:cNvPr id="4" name="Picture 3" descr="Magnifying glasses on yellow backdrop">
            <a:extLst>
              <a:ext uri="{FF2B5EF4-FFF2-40B4-BE49-F238E27FC236}">
                <a16:creationId xmlns:a16="http://schemas.microsoft.com/office/drawing/2014/main" id="{1A11C0BA-4DC8-4531-A9F5-989F7E4C47EF}"/>
              </a:ext>
            </a:extLst>
          </p:cNvPr>
          <p:cNvPicPr>
            <a:picLocks noChangeAspect="1"/>
          </p:cNvPicPr>
          <p:nvPr/>
        </p:nvPicPr>
        <p:blipFill>
          <a:blip r:embed="rId2">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EC79C-EBA5-4A41-A0E0-DF8750B728EB}"/>
              </a:ext>
            </a:extLst>
          </p:cNvPr>
          <p:cNvSpPr>
            <a:spLocks noGrp="1"/>
          </p:cNvSpPr>
          <p:nvPr>
            <p:ph type="title"/>
          </p:nvPr>
        </p:nvSpPr>
        <p:spPr>
          <a:xfrm>
            <a:off x="358219" y="365125"/>
            <a:ext cx="11481847" cy="1325563"/>
          </a:xfrm>
        </p:spPr>
        <p:txBody>
          <a:bodyPr vert="horz" lIns="91440" tIns="45720" rIns="91440" bIns="45720" rtlCol="0" anchor="ctr">
            <a:normAutofit/>
          </a:bodyPr>
          <a:lstStyle/>
          <a:p>
            <a:r>
              <a:rPr lang="en-US" kern="1200" cap="all" spc="200" baseline="0" dirty="0"/>
              <a:t>Evidence based decision making </a:t>
            </a:r>
          </a:p>
        </p:txBody>
      </p:sp>
      <p:pic>
        <p:nvPicPr>
          <p:cNvPr id="11" name="Picture Placeholder 10" descr="A picture containing text&#10;&#10;Description automatically generated">
            <a:extLst>
              <a:ext uri="{FF2B5EF4-FFF2-40B4-BE49-F238E27FC236}">
                <a16:creationId xmlns:a16="http://schemas.microsoft.com/office/drawing/2014/main" id="{56F0EAD0-A813-D14A-80A0-39ABFE0B9175}"/>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t="23836" r="1" b="27502"/>
          <a:stretch>
            <a:fillRect/>
          </a:stretch>
        </p:blipFill>
        <p:spPr>
          <a:xfrm>
            <a:off x="358219" y="1825625"/>
            <a:ext cx="11481847" cy="3575934"/>
          </a:xfrm>
          <a:noFill/>
        </p:spPr>
      </p:pic>
    </p:spTree>
    <p:extLst>
      <p:ext uri="{BB962C8B-B14F-4D97-AF65-F5344CB8AC3E}">
        <p14:creationId xmlns:p14="http://schemas.microsoft.com/office/powerpoint/2010/main" val="19562380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Evidence-based practice: an introduction">
            <a:hlinkClick r:id="" action="ppaction://media"/>
            <a:extLst>
              <a:ext uri="{FF2B5EF4-FFF2-40B4-BE49-F238E27FC236}">
                <a16:creationId xmlns:a16="http://schemas.microsoft.com/office/drawing/2014/main" id="{02E4381F-E8A4-B844-A9BB-FC8EA05DE32A}"/>
              </a:ext>
            </a:extLst>
          </p:cNvPr>
          <p:cNvPicPr>
            <a:picLocks noRot="1" noChangeAspect="1"/>
          </p:cNvPicPr>
          <p:nvPr>
            <a:videoFile r:link="rId1"/>
          </p:nvPr>
        </p:nvPicPr>
        <p:blipFill>
          <a:blip r:embed="rId3"/>
          <a:stretch>
            <a:fillRect/>
          </a:stretch>
        </p:blipFill>
        <p:spPr>
          <a:xfrm>
            <a:off x="800100" y="415637"/>
            <a:ext cx="10359736" cy="5853251"/>
          </a:xfrm>
          <a:prstGeom prst="rect">
            <a:avLst/>
          </a:prstGeom>
        </p:spPr>
      </p:pic>
    </p:spTree>
    <p:extLst>
      <p:ext uri="{BB962C8B-B14F-4D97-AF65-F5344CB8AC3E}">
        <p14:creationId xmlns:p14="http://schemas.microsoft.com/office/powerpoint/2010/main" val="747254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FAAACAB3-7820-1FC5-9FF8-77B1BEB3095F}"/>
              </a:ext>
            </a:extLst>
          </p:cNvPr>
          <p:cNvSpPr>
            <a:spLocks noGrp="1"/>
          </p:cNvSpPr>
          <p:nvPr>
            <p:ph type="title"/>
          </p:nvPr>
        </p:nvSpPr>
        <p:spPr>
          <a:xfrm>
            <a:off x="358219" y="365125"/>
            <a:ext cx="11481847" cy="1325563"/>
          </a:xfrm>
        </p:spPr>
        <p:txBody>
          <a:bodyPr/>
          <a:lstStyle/>
          <a:p>
            <a:r>
              <a:rPr lang="en-US" dirty="0"/>
              <a:t>Evidence-based practice (Waite </a:t>
            </a:r>
            <a:r>
              <a:rPr lang="en-US" i="1" dirty="0"/>
              <a:t>et al</a:t>
            </a:r>
            <a:r>
              <a:rPr lang="en-US" dirty="0"/>
              <a:t>., 2021)</a:t>
            </a:r>
          </a:p>
        </p:txBody>
      </p:sp>
      <p:sp>
        <p:nvSpPr>
          <p:cNvPr id="10" name="Content Placeholder 2">
            <a:extLst>
              <a:ext uri="{FF2B5EF4-FFF2-40B4-BE49-F238E27FC236}">
                <a16:creationId xmlns:a16="http://schemas.microsoft.com/office/drawing/2014/main" id="{9C0ACFB3-9F7D-845D-CCF7-172A18702E8D}"/>
              </a:ext>
            </a:extLst>
          </p:cNvPr>
          <p:cNvSpPr>
            <a:spLocks noGrp="1"/>
          </p:cNvSpPr>
          <p:nvPr>
            <p:ph idx="1"/>
          </p:nvPr>
        </p:nvSpPr>
        <p:spPr>
          <a:xfrm>
            <a:off x="609600" y="1600201"/>
            <a:ext cx="10972800" cy="3917032"/>
          </a:xfrm>
        </p:spPr>
        <p:txBody>
          <a:bodyPr/>
          <a:lstStyle/>
          <a:p>
            <a:r>
              <a:rPr lang="en-US" dirty="0"/>
              <a:t>Evidence-based practice is a process where evidence from reliable sources is used to develop knowledge and understanding to inform practice. </a:t>
            </a:r>
          </a:p>
          <a:p>
            <a:r>
              <a:rPr lang="en-US" dirty="0"/>
              <a:t>It promotes critical thinking, where the reader judges and appraises sources of evidence to determine their relevance to the matter in hand.</a:t>
            </a:r>
          </a:p>
          <a:p>
            <a:r>
              <a:rPr lang="en-US" dirty="0"/>
              <a:t>According to Barends, Rousseau and Briner (2014), it involves the use of multiple sources of scientific evidence and empirical results as a means of attaining knowledge. </a:t>
            </a:r>
          </a:p>
        </p:txBody>
      </p:sp>
    </p:spTree>
    <p:extLst>
      <p:ext uri="{BB962C8B-B14F-4D97-AF65-F5344CB8AC3E}">
        <p14:creationId xmlns:p14="http://schemas.microsoft.com/office/powerpoint/2010/main" val="32398598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1952E-5579-AEBC-A42C-589C6976CABC}"/>
              </a:ext>
            </a:extLst>
          </p:cNvPr>
          <p:cNvSpPr>
            <a:spLocks noGrp="1"/>
          </p:cNvSpPr>
          <p:nvPr>
            <p:ph type="title"/>
          </p:nvPr>
        </p:nvSpPr>
        <p:spPr/>
        <p:txBody>
          <a:bodyPr/>
          <a:lstStyle/>
          <a:p>
            <a:r>
              <a:rPr lang="en-GB" dirty="0"/>
              <a:t>Evidence-based practice (CIPD, 2025)</a:t>
            </a:r>
          </a:p>
        </p:txBody>
      </p:sp>
      <p:sp>
        <p:nvSpPr>
          <p:cNvPr id="3" name="Content Placeholder 2">
            <a:extLst>
              <a:ext uri="{FF2B5EF4-FFF2-40B4-BE49-F238E27FC236}">
                <a16:creationId xmlns:a16="http://schemas.microsoft.com/office/drawing/2014/main" id="{3E1ABF3F-F955-3796-FBA5-CD7D318E9A81}"/>
              </a:ext>
            </a:extLst>
          </p:cNvPr>
          <p:cNvSpPr>
            <a:spLocks noGrp="1"/>
          </p:cNvSpPr>
          <p:nvPr>
            <p:ph idx="1"/>
          </p:nvPr>
        </p:nvSpPr>
        <p:spPr/>
        <p:txBody>
          <a:bodyPr/>
          <a:lstStyle/>
          <a:p>
            <a:endParaRPr lang="en-GB" dirty="0"/>
          </a:p>
          <a:p>
            <a:r>
              <a:rPr lang="en-GB" dirty="0"/>
              <a:t>CIPD (2025) refer to the following definition from </a:t>
            </a:r>
            <a:r>
              <a:rPr lang="en-GB" dirty="0" err="1"/>
              <a:t>CEBMa</a:t>
            </a:r>
            <a:r>
              <a:rPr lang="en-GB" dirty="0"/>
              <a:t>:</a:t>
            </a:r>
          </a:p>
          <a:p>
            <a:pPr marL="0" indent="0">
              <a:buNone/>
            </a:pPr>
            <a:endParaRPr lang="en-GB" dirty="0"/>
          </a:p>
          <a:p>
            <a:pPr marL="0" indent="0">
              <a:buNone/>
            </a:pPr>
            <a:r>
              <a:rPr lang="en-GB" i="1" dirty="0"/>
              <a:t>“Evidence-based practice is about making decisions through the conscientious, explicit and judicious use of the best available evidence from multiple sources… to increase the likelihood of a favourable outcome.”</a:t>
            </a:r>
          </a:p>
          <a:p>
            <a:endParaRPr lang="en-GB" dirty="0"/>
          </a:p>
          <a:p>
            <a:r>
              <a:rPr lang="en-GB" dirty="0"/>
              <a:t>There are limitations of basing decisions on personal experience alone. </a:t>
            </a:r>
          </a:p>
          <a:p>
            <a:pPr marL="0" indent="0">
              <a:buNone/>
            </a:pPr>
            <a:endParaRPr lang="en-GB" dirty="0"/>
          </a:p>
          <a:p>
            <a:pPr marL="457200" lvl="1" indent="0">
              <a:buNone/>
            </a:pPr>
            <a:endParaRPr lang="en-GB" i="1" dirty="0"/>
          </a:p>
          <a:p>
            <a:pPr marL="457200" lvl="1" indent="0">
              <a:buNone/>
            </a:pPr>
            <a:endParaRPr lang="en-GB" i="1" dirty="0"/>
          </a:p>
          <a:p>
            <a:pPr marL="457200" lvl="1" indent="0">
              <a:buNone/>
            </a:pPr>
            <a:endParaRPr lang="en-GB" i="1" dirty="0"/>
          </a:p>
        </p:txBody>
      </p:sp>
    </p:spTree>
    <p:extLst>
      <p:ext uri="{BB962C8B-B14F-4D97-AF65-F5344CB8AC3E}">
        <p14:creationId xmlns:p14="http://schemas.microsoft.com/office/powerpoint/2010/main" val="2913057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7555E-FFA6-FCCD-653F-8D206CA0BA56}"/>
              </a:ext>
            </a:extLst>
          </p:cNvPr>
          <p:cNvSpPr>
            <a:spLocks noGrp="1"/>
          </p:cNvSpPr>
          <p:nvPr>
            <p:ph type="title"/>
          </p:nvPr>
        </p:nvSpPr>
        <p:spPr/>
        <p:txBody>
          <a:bodyPr/>
          <a:lstStyle/>
          <a:p>
            <a:r>
              <a:rPr lang="en-GB" dirty="0"/>
              <a:t>Four sources of evidence for people professionals				</a:t>
            </a:r>
          </a:p>
        </p:txBody>
      </p:sp>
      <p:pic>
        <p:nvPicPr>
          <p:cNvPr id="5" name="Content Placeholder 4">
            <a:extLst>
              <a:ext uri="{FF2B5EF4-FFF2-40B4-BE49-F238E27FC236}">
                <a16:creationId xmlns:a16="http://schemas.microsoft.com/office/drawing/2014/main" id="{3A69C472-2B3D-791B-51E8-BD32C7FC528E}"/>
              </a:ext>
            </a:extLst>
          </p:cNvPr>
          <p:cNvPicPr>
            <a:picLocks noGrp="1" noChangeAspect="1"/>
          </p:cNvPicPr>
          <p:nvPr>
            <p:ph idx="1"/>
          </p:nvPr>
        </p:nvPicPr>
        <p:blipFill>
          <a:blip r:embed="rId2"/>
          <a:stretch>
            <a:fillRect/>
          </a:stretch>
        </p:blipFill>
        <p:spPr>
          <a:xfrm>
            <a:off x="3534876" y="1600200"/>
            <a:ext cx="5122248" cy="3916363"/>
          </a:xfrm>
          <a:prstGeom prst="rect">
            <a:avLst/>
          </a:prstGeom>
        </p:spPr>
      </p:pic>
      <p:sp>
        <p:nvSpPr>
          <p:cNvPr id="7" name="TextBox 6">
            <a:extLst>
              <a:ext uri="{FF2B5EF4-FFF2-40B4-BE49-F238E27FC236}">
                <a16:creationId xmlns:a16="http://schemas.microsoft.com/office/drawing/2014/main" id="{C22407B7-9D4F-722A-854F-0E615796952F}"/>
              </a:ext>
            </a:extLst>
          </p:cNvPr>
          <p:cNvSpPr txBox="1"/>
          <p:nvPr/>
        </p:nvSpPr>
        <p:spPr>
          <a:xfrm>
            <a:off x="8528423" y="5147231"/>
            <a:ext cx="1401102" cy="369332"/>
          </a:xfrm>
          <a:prstGeom prst="rect">
            <a:avLst/>
          </a:prstGeom>
          <a:noFill/>
        </p:spPr>
        <p:txBody>
          <a:bodyPr wrap="square">
            <a:spAutoFit/>
          </a:bodyPr>
          <a:lstStyle/>
          <a:p>
            <a:r>
              <a:rPr lang="en-GB" dirty="0"/>
              <a:t>(CIPD, 2025)</a:t>
            </a:r>
          </a:p>
        </p:txBody>
      </p:sp>
    </p:spTree>
    <p:extLst>
      <p:ext uri="{BB962C8B-B14F-4D97-AF65-F5344CB8AC3E}">
        <p14:creationId xmlns:p14="http://schemas.microsoft.com/office/powerpoint/2010/main" val="30205331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D9D78-19DE-F02A-7867-9B276CCADA3A}"/>
              </a:ext>
            </a:extLst>
          </p:cNvPr>
          <p:cNvSpPr>
            <a:spLocks noGrp="1"/>
          </p:cNvSpPr>
          <p:nvPr>
            <p:ph type="title"/>
          </p:nvPr>
        </p:nvSpPr>
        <p:spPr/>
        <p:txBody>
          <a:bodyPr/>
          <a:lstStyle/>
          <a:p>
            <a:r>
              <a:rPr lang="en-GB" dirty="0"/>
              <a:t>Examples</a:t>
            </a:r>
          </a:p>
        </p:txBody>
      </p:sp>
      <p:sp>
        <p:nvSpPr>
          <p:cNvPr id="3" name="Content Placeholder 2">
            <a:extLst>
              <a:ext uri="{FF2B5EF4-FFF2-40B4-BE49-F238E27FC236}">
                <a16:creationId xmlns:a16="http://schemas.microsoft.com/office/drawing/2014/main" id="{B596DF10-1E8A-1864-0E56-6BBE7BD368ED}"/>
              </a:ext>
            </a:extLst>
          </p:cNvPr>
          <p:cNvSpPr>
            <a:spLocks noGrp="1"/>
          </p:cNvSpPr>
          <p:nvPr>
            <p:ph idx="1"/>
          </p:nvPr>
        </p:nvSpPr>
        <p:spPr/>
        <p:txBody>
          <a:bodyPr>
            <a:normAutofit fontScale="85000" lnSpcReduction="10000"/>
          </a:bodyPr>
          <a:lstStyle/>
          <a:p>
            <a:endParaRPr lang="en-US" b="1" dirty="0"/>
          </a:p>
          <a:p>
            <a:r>
              <a:rPr lang="en-US" b="1" dirty="0"/>
              <a:t>People Professionals </a:t>
            </a:r>
            <a:r>
              <a:rPr lang="en-US" dirty="0"/>
              <a:t>– the professional experience and judgement of practitioners. </a:t>
            </a:r>
          </a:p>
          <a:p>
            <a:endParaRPr lang="en-US" b="1" dirty="0"/>
          </a:p>
          <a:p>
            <a:r>
              <a:rPr lang="en-US" b="1" dirty="0"/>
              <a:t>The Scientific literature </a:t>
            </a:r>
            <a:r>
              <a:rPr lang="en-US" dirty="0"/>
              <a:t>– findings from empirical (observation or experience) studies published in academic journals.</a:t>
            </a:r>
          </a:p>
          <a:p>
            <a:endParaRPr lang="en-US" dirty="0"/>
          </a:p>
          <a:p>
            <a:r>
              <a:rPr lang="en-US" dirty="0"/>
              <a:t>The </a:t>
            </a:r>
            <a:r>
              <a:rPr lang="en-US" b="1" dirty="0"/>
              <a:t>Organisation</a:t>
            </a:r>
            <a:r>
              <a:rPr lang="en-US" dirty="0"/>
              <a:t> – data, facts and figures gathered from the </a:t>
            </a:r>
            <a:r>
              <a:rPr lang="en-US" dirty="0" err="1"/>
              <a:t>organisation</a:t>
            </a:r>
            <a:r>
              <a:rPr lang="en-US" dirty="0"/>
              <a:t>.</a:t>
            </a:r>
          </a:p>
          <a:p>
            <a:pPr marL="0" indent="0">
              <a:buNone/>
            </a:pPr>
            <a:endParaRPr lang="en-US" dirty="0"/>
          </a:p>
          <a:p>
            <a:r>
              <a:rPr lang="en-US" b="1" dirty="0"/>
              <a:t>Stakeholders </a:t>
            </a:r>
            <a:r>
              <a:rPr lang="en-US" dirty="0"/>
              <a:t>– The values and concerns of people who may be affected by the decision. </a:t>
            </a:r>
          </a:p>
          <a:p>
            <a:endParaRPr lang="en-GB" dirty="0"/>
          </a:p>
        </p:txBody>
      </p:sp>
    </p:spTree>
    <p:extLst>
      <p:ext uri="{BB962C8B-B14F-4D97-AF65-F5344CB8AC3E}">
        <p14:creationId xmlns:p14="http://schemas.microsoft.com/office/powerpoint/2010/main" val="28955780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0CFCC-8159-4AB7-40AD-48F287865DB5}"/>
              </a:ext>
            </a:extLst>
          </p:cNvPr>
          <p:cNvSpPr>
            <a:spLocks noGrp="1"/>
          </p:cNvSpPr>
          <p:nvPr>
            <p:ph type="title"/>
          </p:nvPr>
        </p:nvSpPr>
        <p:spPr/>
        <p:txBody>
          <a:bodyPr/>
          <a:lstStyle/>
          <a:p>
            <a:r>
              <a:rPr lang="en-GB" dirty="0"/>
              <a:t>Sources of evidence activity</a:t>
            </a:r>
          </a:p>
        </p:txBody>
      </p:sp>
      <p:sp>
        <p:nvSpPr>
          <p:cNvPr id="3" name="Content Placeholder 2">
            <a:extLst>
              <a:ext uri="{FF2B5EF4-FFF2-40B4-BE49-F238E27FC236}">
                <a16:creationId xmlns:a16="http://schemas.microsoft.com/office/drawing/2014/main" id="{A8A7818A-3D8B-A911-B4E9-67787B03EC5D}"/>
              </a:ext>
            </a:extLst>
          </p:cNvPr>
          <p:cNvSpPr>
            <a:spLocks noGrp="1"/>
          </p:cNvSpPr>
          <p:nvPr>
            <p:ph idx="1"/>
          </p:nvPr>
        </p:nvSpPr>
        <p:spPr>
          <a:xfrm>
            <a:off x="1167493" y="2087563"/>
            <a:ext cx="4212890" cy="3366813"/>
          </a:xfrm>
        </p:spPr>
        <p:txBody>
          <a:bodyPr/>
          <a:lstStyle/>
          <a:p>
            <a:pPr marL="514350" indent="-514350">
              <a:buAutoNum type="alphaUcPeriod"/>
            </a:pPr>
            <a:r>
              <a:rPr lang="en-GB" dirty="0"/>
              <a:t>Scientific literature</a:t>
            </a:r>
          </a:p>
          <a:p>
            <a:pPr marL="514350" indent="-514350">
              <a:buAutoNum type="alphaUcPeriod"/>
            </a:pPr>
            <a:r>
              <a:rPr lang="en-GB" dirty="0"/>
              <a:t>Organisational data</a:t>
            </a:r>
          </a:p>
          <a:p>
            <a:pPr marL="514350" indent="-514350">
              <a:buAutoNum type="alphaUcPeriod"/>
            </a:pPr>
            <a:r>
              <a:rPr lang="en-GB" dirty="0"/>
              <a:t>Professional expertise</a:t>
            </a:r>
          </a:p>
          <a:p>
            <a:pPr marL="514350" indent="-514350">
              <a:buAutoNum type="alphaUcPeriod"/>
            </a:pPr>
            <a:r>
              <a:rPr lang="en-GB" dirty="0"/>
              <a:t>Stakeholders</a:t>
            </a:r>
          </a:p>
          <a:p>
            <a:pPr marL="514350" indent="-514350">
              <a:buAutoNum type="alphaUcPeriod"/>
            </a:pPr>
            <a:endParaRPr lang="en-GB" dirty="0"/>
          </a:p>
          <a:p>
            <a:pPr marL="514350" indent="-514350">
              <a:buAutoNum type="alphaUcPeriod"/>
            </a:pPr>
            <a:endParaRPr lang="en-GB" dirty="0"/>
          </a:p>
        </p:txBody>
      </p:sp>
      <p:sp>
        <p:nvSpPr>
          <p:cNvPr id="4" name="Date Placeholder 3">
            <a:extLst>
              <a:ext uri="{FF2B5EF4-FFF2-40B4-BE49-F238E27FC236}">
                <a16:creationId xmlns:a16="http://schemas.microsoft.com/office/drawing/2014/main" id="{74728AD3-D245-12DF-A82A-8151864690B7}"/>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defPPr rtl="0">
              <a:defRPr lang="en-GB"/>
            </a:defPPr>
            <a:lvl1pPr marL="0" algn="l" defTabSz="914400" rtl="0" eaLnBrk="1" latinLnBrk="0" hangingPunct="1">
              <a:defRPr sz="1200" kern="1200">
                <a:solidFill>
                  <a:schemeClr val="accent3"/>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a:t>10/9/2021</a:t>
            </a:r>
            <a:endParaRPr lang="en-GB" noProof="0" dirty="0"/>
          </a:p>
        </p:txBody>
      </p:sp>
      <p:sp>
        <p:nvSpPr>
          <p:cNvPr id="5" name="Footer Placeholder 4">
            <a:extLst>
              <a:ext uri="{FF2B5EF4-FFF2-40B4-BE49-F238E27FC236}">
                <a16:creationId xmlns:a16="http://schemas.microsoft.com/office/drawing/2014/main" id="{ECE55C51-FC42-3B83-B4C0-F307953B54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defPPr rtl="0">
              <a:defRPr lang="en-GB"/>
            </a:defPPr>
            <a:lvl1pPr marL="0" algn="ctr" defTabSz="914400" rtl="0" eaLnBrk="1" latinLnBrk="0" hangingPunct="1">
              <a:defRPr sz="1200" kern="1200">
                <a:solidFill>
                  <a:schemeClr val="accent3"/>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a:t>PRESENTATION TITLE</a:t>
            </a:r>
            <a:endParaRPr lang="en-GB" noProof="0" dirty="0"/>
          </a:p>
        </p:txBody>
      </p:sp>
      <p:sp>
        <p:nvSpPr>
          <p:cNvPr id="6" name="Slide Number Placeholder 5">
            <a:extLst>
              <a:ext uri="{FF2B5EF4-FFF2-40B4-BE49-F238E27FC236}">
                <a16:creationId xmlns:a16="http://schemas.microsoft.com/office/drawing/2014/main" id="{9B0CF866-627A-56FA-39E6-935504270004}"/>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defPPr rtl="0">
              <a:defRPr lang="en-GB"/>
            </a:defPPr>
            <a:lvl1pPr marL="0" algn="r" defTabSz="914400" rtl="0" eaLnBrk="1" latinLnBrk="0" hangingPunct="1">
              <a:defRPr sz="1200" kern="1200">
                <a:solidFill>
                  <a:schemeClr val="accent3"/>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294A09A9-5501-47C1-A89A-A340965A2BE2}" type="slidenum">
              <a:rPr lang="en-GB" smtClean="0"/>
              <a:pPr/>
              <a:t>9</a:t>
            </a:fld>
            <a:endParaRPr lang="en-GB" noProof="0"/>
          </a:p>
        </p:txBody>
      </p:sp>
      <p:sp>
        <p:nvSpPr>
          <p:cNvPr id="7" name="Content Placeholder 2">
            <a:extLst>
              <a:ext uri="{FF2B5EF4-FFF2-40B4-BE49-F238E27FC236}">
                <a16:creationId xmlns:a16="http://schemas.microsoft.com/office/drawing/2014/main" id="{11A2ABC9-9705-E0B9-FA38-9A01E293CA8C}"/>
              </a:ext>
            </a:extLst>
          </p:cNvPr>
          <p:cNvSpPr txBox="1">
            <a:spLocks/>
          </p:cNvSpPr>
          <p:nvPr/>
        </p:nvSpPr>
        <p:spPr>
          <a:xfrm>
            <a:off x="6527997" y="2087563"/>
            <a:ext cx="5014645" cy="336681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AutoNum type="arabicPeriod"/>
            </a:pPr>
            <a:r>
              <a:rPr lang="en-GB" dirty="0"/>
              <a:t>Absence and attrition rates</a:t>
            </a:r>
          </a:p>
          <a:p>
            <a:pPr marL="514350" indent="-514350">
              <a:buAutoNum type="arabicPeriod"/>
            </a:pPr>
            <a:r>
              <a:rPr lang="en-GB" dirty="0"/>
              <a:t>The values and concerns of people who may be affected by the decision</a:t>
            </a:r>
          </a:p>
          <a:p>
            <a:pPr marL="514350" indent="-514350">
              <a:buAutoNum type="arabicPeriod"/>
            </a:pPr>
            <a:r>
              <a:rPr lang="en-GB" dirty="0"/>
              <a:t>The experience and judgement of practitioners</a:t>
            </a:r>
          </a:p>
          <a:p>
            <a:pPr marL="514350" indent="-514350">
              <a:buAutoNum type="arabicPeriod"/>
            </a:pPr>
            <a:r>
              <a:rPr lang="en-GB" dirty="0"/>
              <a:t>Findings from studies published in journal articles </a:t>
            </a:r>
          </a:p>
          <a:p>
            <a:pPr marL="514350" indent="-514350">
              <a:buAutoNum type="arabicPeriod"/>
            </a:pPr>
            <a:endParaRPr lang="en-GB" dirty="0"/>
          </a:p>
          <a:p>
            <a:pPr marL="514350" indent="-514350">
              <a:buFont typeface="Arial" panose="020B0604020202020204" pitchFamily="34" charset="0"/>
              <a:buAutoNum type="alphaUcPeriod"/>
            </a:pPr>
            <a:endParaRPr lang="en-GB" dirty="0"/>
          </a:p>
          <a:p>
            <a:pPr marL="514350" indent="-514350">
              <a:buFont typeface="Arial" panose="020B0604020202020204" pitchFamily="34" charset="0"/>
              <a:buAutoNum type="alphaUcPeriod"/>
            </a:pPr>
            <a:endParaRPr lang="en-GB" dirty="0"/>
          </a:p>
        </p:txBody>
      </p:sp>
    </p:spTree>
    <p:extLst>
      <p:ext uri="{BB962C8B-B14F-4D97-AF65-F5344CB8AC3E}">
        <p14:creationId xmlns:p14="http://schemas.microsoft.com/office/powerpoint/2010/main" val="326531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58045A-BF96-ED26-3862-72B11CF06EB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BC58E3-CEED-6887-1DB9-535F8E8E7EAF}"/>
              </a:ext>
            </a:extLst>
          </p:cNvPr>
          <p:cNvSpPr>
            <a:spLocks noGrp="1"/>
          </p:cNvSpPr>
          <p:nvPr>
            <p:ph type="title"/>
          </p:nvPr>
        </p:nvSpPr>
        <p:spPr/>
        <p:txBody>
          <a:bodyPr/>
          <a:lstStyle/>
          <a:p>
            <a:r>
              <a:rPr lang="en-GB" dirty="0"/>
              <a:t>Sources of evidence activity</a:t>
            </a:r>
          </a:p>
        </p:txBody>
      </p:sp>
      <p:sp>
        <p:nvSpPr>
          <p:cNvPr id="3" name="Content Placeholder 2">
            <a:extLst>
              <a:ext uri="{FF2B5EF4-FFF2-40B4-BE49-F238E27FC236}">
                <a16:creationId xmlns:a16="http://schemas.microsoft.com/office/drawing/2014/main" id="{DBF9EEFA-3B6A-4E00-9348-9037E54E74D7}"/>
              </a:ext>
            </a:extLst>
          </p:cNvPr>
          <p:cNvSpPr>
            <a:spLocks noGrp="1"/>
          </p:cNvSpPr>
          <p:nvPr>
            <p:ph idx="1"/>
          </p:nvPr>
        </p:nvSpPr>
        <p:spPr>
          <a:xfrm>
            <a:off x="1167492" y="2087562"/>
            <a:ext cx="4212890" cy="3366813"/>
          </a:xfrm>
        </p:spPr>
        <p:txBody>
          <a:bodyPr/>
          <a:lstStyle/>
          <a:p>
            <a:pPr marL="514350" indent="-514350">
              <a:buAutoNum type="alphaUcPeriod"/>
            </a:pPr>
            <a:r>
              <a:rPr lang="en-GB" dirty="0">
                <a:solidFill>
                  <a:srgbClr val="00B050"/>
                </a:solidFill>
              </a:rPr>
              <a:t>Scientific literature</a:t>
            </a:r>
          </a:p>
          <a:p>
            <a:pPr marL="514350" indent="-514350">
              <a:buAutoNum type="alphaUcPeriod"/>
            </a:pPr>
            <a:r>
              <a:rPr lang="en-GB" dirty="0">
                <a:solidFill>
                  <a:srgbClr val="FFC000"/>
                </a:solidFill>
              </a:rPr>
              <a:t>Organisational data</a:t>
            </a:r>
          </a:p>
          <a:p>
            <a:pPr marL="514350" indent="-514350">
              <a:buAutoNum type="alphaUcPeriod"/>
            </a:pPr>
            <a:r>
              <a:rPr lang="en-GB" dirty="0">
                <a:solidFill>
                  <a:srgbClr val="7030A0"/>
                </a:solidFill>
              </a:rPr>
              <a:t>Professional expertise</a:t>
            </a:r>
          </a:p>
          <a:p>
            <a:pPr marL="514350" indent="-514350">
              <a:buAutoNum type="alphaUcPeriod"/>
            </a:pPr>
            <a:r>
              <a:rPr lang="en-GB" dirty="0">
                <a:solidFill>
                  <a:schemeClr val="accent1">
                    <a:lumMod val="50000"/>
                  </a:schemeClr>
                </a:solidFill>
              </a:rPr>
              <a:t>Stakeholders</a:t>
            </a:r>
          </a:p>
          <a:p>
            <a:pPr marL="514350" indent="-514350">
              <a:buAutoNum type="alphaUcPeriod"/>
            </a:pPr>
            <a:endParaRPr lang="en-GB" dirty="0"/>
          </a:p>
          <a:p>
            <a:pPr marL="514350" indent="-514350">
              <a:buAutoNum type="alphaUcPeriod"/>
            </a:pPr>
            <a:endParaRPr lang="en-GB" dirty="0"/>
          </a:p>
        </p:txBody>
      </p:sp>
      <p:sp>
        <p:nvSpPr>
          <p:cNvPr id="4" name="Date Placeholder 3">
            <a:extLst>
              <a:ext uri="{FF2B5EF4-FFF2-40B4-BE49-F238E27FC236}">
                <a16:creationId xmlns:a16="http://schemas.microsoft.com/office/drawing/2014/main" id="{9606FC72-FE6C-8CA1-6ADC-7FDEE84D3561}"/>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defPPr rtl="0">
              <a:defRPr lang="en-GB"/>
            </a:defPPr>
            <a:lvl1pPr marL="0" algn="l" defTabSz="914400" rtl="0" eaLnBrk="1" latinLnBrk="0" hangingPunct="1">
              <a:defRPr sz="1200" kern="1200">
                <a:solidFill>
                  <a:schemeClr val="accent3"/>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a:t>10/9/2021</a:t>
            </a:r>
            <a:endParaRPr lang="en-GB" noProof="0" dirty="0"/>
          </a:p>
        </p:txBody>
      </p:sp>
      <p:sp>
        <p:nvSpPr>
          <p:cNvPr id="5" name="Footer Placeholder 4">
            <a:extLst>
              <a:ext uri="{FF2B5EF4-FFF2-40B4-BE49-F238E27FC236}">
                <a16:creationId xmlns:a16="http://schemas.microsoft.com/office/drawing/2014/main" id="{F04793FF-ED6C-F393-5CC2-BBB8AA9AFA2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defPPr rtl="0">
              <a:defRPr lang="en-GB"/>
            </a:defPPr>
            <a:lvl1pPr marL="0" algn="ctr" defTabSz="914400" rtl="0" eaLnBrk="1" latinLnBrk="0" hangingPunct="1">
              <a:defRPr sz="1200" kern="1200">
                <a:solidFill>
                  <a:schemeClr val="accent3"/>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r>
              <a:rPr lang="en-GB"/>
              <a:t>PRESENTATION TITLE</a:t>
            </a:r>
            <a:endParaRPr lang="en-GB" noProof="0" dirty="0"/>
          </a:p>
        </p:txBody>
      </p:sp>
      <p:sp>
        <p:nvSpPr>
          <p:cNvPr id="6" name="Slide Number Placeholder 5">
            <a:extLst>
              <a:ext uri="{FF2B5EF4-FFF2-40B4-BE49-F238E27FC236}">
                <a16:creationId xmlns:a16="http://schemas.microsoft.com/office/drawing/2014/main" id="{D76C448D-707E-5744-FC96-4B14D12D6934}"/>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defPPr rtl="0">
              <a:defRPr lang="en-GB"/>
            </a:defPPr>
            <a:lvl1pPr marL="0" algn="r" defTabSz="914400" rtl="0" eaLnBrk="1" latinLnBrk="0" hangingPunct="1">
              <a:defRPr sz="1200" kern="1200">
                <a:solidFill>
                  <a:schemeClr val="accent3"/>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294A09A9-5501-47C1-A89A-A340965A2BE2}" type="slidenum">
              <a:rPr lang="en-GB" smtClean="0"/>
              <a:pPr/>
              <a:t>10</a:t>
            </a:fld>
            <a:endParaRPr lang="en-GB" noProof="0"/>
          </a:p>
        </p:txBody>
      </p:sp>
      <p:sp>
        <p:nvSpPr>
          <p:cNvPr id="7" name="Content Placeholder 2">
            <a:extLst>
              <a:ext uri="{FF2B5EF4-FFF2-40B4-BE49-F238E27FC236}">
                <a16:creationId xmlns:a16="http://schemas.microsoft.com/office/drawing/2014/main" id="{3167A62A-1ED9-A3EC-FEA0-728859291F33}"/>
              </a:ext>
            </a:extLst>
          </p:cNvPr>
          <p:cNvSpPr txBox="1">
            <a:spLocks/>
          </p:cNvSpPr>
          <p:nvPr/>
        </p:nvSpPr>
        <p:spPr>
          <a:xfrm>
            <a:off x="6527997" y="2087563"/>
            <a:ext cx="5014645" cy="336681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514350" indent="-514350">
              <a:buAutoNum type="arabicPeriod"/>
            </a:pPr>
            <a:r>
              <a:rPr lang="en-GB" dirty="0">
                <a:solidFill>
                  <a:srgbClr val="FFC000"/>
                </a:solidFill>
              </a:rPr>
              <a:t>Absence and attrition rates</a:t>
            </a:r>
          </a:p>
          <a:p>
            <a:pPr marL="514350" indent="-514350">
              <a:buAutoNum type="arabicPeriod"/>
            </a:pPr>
            <a:r>
              <a:rPr lang="en-GB" dirty="0">
                <a:solidFill>
                  <a:schemeClr val="accent1">
                    <a:lumMod val="50000"/>
                  </a:schemeClr>
                </a:solidFill>
              </a:rPr>
              <a:t>The values and concerns of people who may be affected by the decision</a:t>
            </a:r>
          </a:p>
          <a:p>
            <a:pPr marL="514350" indent="-514350">
              <a:buAutoNum type="arabicPeriod"/>
            </a:pPr>
            <a:r>
              <a:rPr lang="en-GB" dirty="0">
                <a:solidFill>
                  <a:srgbClr val="7030A0"/>
                </a:solidFill>
              </a:rPr>
              <a:t>The experience and judgement of practitioners</a:t>
            </a:r>
          </a:p>
          <a:p>
            <a:pPr marL="514350" indent="-514350">
              <a:buAutoNum type="arabicPeriod"/>
            </a:pPr>
            <a:r>
              <a:rPr lang="en-GB" dirty="0">
                <a:solidFill>
                  <a:srgbClr val="00B050"/>
                </a:solidFill>
              </a:rPr>
              <a:t>Findings from studies published in journal articles </a:t>
            </a:r>
          </a:p>
          <a:p>
            <a:pPr marL="514350" indent="-514350">
              <a:buAutoNum type="arabicPeriod"/>
            </a:pPr>
            <a:endParaRPr lang="en-GB" dirty="0"/>
          </a:p>
          <a:p>
            <a:pPr marL="514350" indent="-514350">
              <a:buFont typeface="Arial" panose="020B0604020202020204" pitchFamily="34" charset="0"/>
              <a:buAutoNum type="alphaUcPeriod"/>
            </a:pPr>
            <a:endParaRPr lang="en-GB" dirty="0"/>
          </a:p>
          <a:p>
            <a:pPr marL="514350" indent="-514350">
              <a:buFont typeface="Arial" panose="020B0604020202020204" pitchFamily="34" charset="0"/>
              <a:buAutoNum type="alphaUcPeriod"/>
            </a:pPr>
            <a:endParaRPr lang="en-GB" dirty="0"/>
          </a:p>
        </p:txBody>
      </p:sp>
    </p:spTree>
    <p:extLst>
      <p:ext uri="{BB962C8B-B14F-4D97-AF65-F5344CB8AC3E}">
        <p14:creationId xmlns:p14="http://schemas.microsoft.com/office/powerpoint/2010/main" val="3432733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B50A2-3EC1-C3E6-408E-ACC72760F914}"/>
              </a:ext>
            </a:extLst>
          </p:cNvPr>
          <p:cNvSpPr>
            <a:spLocks noGrp="1"/>
          </p:cNvSpPr>
          <p:nvPr>
            <p:ph type="title"/>
          </p:nvPr>
        </p:nvSpPr>
        <p:spPr>
          <a:xfrm>
            <a:off x="125360" y="365125"/>
            <a:ext cx="12219039" cy="1325563"/>
          </a:xfrm>
        </p:spPr>
        <p:txBody>
          <a:bodyPr/>
          <a:lstStyle/>
          <a:p>
            <a:r>
              <a:rPr lang="en-GB" dirty="0"/>
              <a:t>The six steps to evidence-based practice (CIPD, 2025)</a:t>
            </a:r>
          </a:p>
        </p:txBody>
      </p:sp>
      <p:pic>
        <p:nvPicPr>
          <p:cNvPr id="5" name="Content Placeholder 4">
            <a:extLst>
              <a:ext uri="{FF2B5EF4-FFF2-40B4-BE49-F238E27FC236}">
                <a16:creationId xmlns:a16="http://schemas.microsoft.com/office/drawing/2014/main" id="{F7621D94-2CCD-4E44-64E8-D0B860920084}"/>
              </a:ext>
            </a:extLst>
          </p:cNvPr>
          <p:cNvPicPr>
            <a:picLocks noGrp="1" noChangeAspect="1"/>
          </p:cNvPicPr>
          <p:nvPr>
            <p:ph idx="1"/>
          </p:nvPr>
        </p:nvPicPr>
        <p:blipFill>
          <a:blip r:embed="rId3"/>
          <a:stretch>
            <a:fillRect/>
          </a:stretch>
        </p:blipFill>
        <p:spPr>
          <a:xfrm>
            <a:off x="4121935" y="1600200"/>
            <a:ext cx="3948129" cy="3916363"/>
          </a:xfrm>
          <a:prstGeom prst="rect">
            <a:avLst/>
          </a:prstGeom>
        </p:spPr>
      </p:pic>
    </p:spTree>
    <p:extLst>
      <p:ext uri="{BB962C8B-B14F-4D97-AF65-F5344CB8AC3E}">
        <p14:creationId xmlns:p14="http://schemas.microsoft.com/office/powerpoint/2010/main" val="25211062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7220C-327B-6718-4D54-840F732B89F6}"/>
              </a:ext>
            </a:extLst>
          </p:cNvPr>
          <p:cNvSpPr>
            <a:spLocks noGrp="1"/>
          </p:cNvSpPr>
          <p:nvPr>
            <p:ph type="title"/>
          </p:nvPr>
        </p:nvSpPr>
        <p:spPr>
          <a:xfrm>
            <a:off x="358219" y="365125"/>
            <a:ext cx="11481847" cy="1325563"/>
          </a:xfrm>
        </p:spPr>
        <p:txBody>
          <a:bodyPr anchor="ctr">
            <a:normAutofit/>
          </a:bodyPr>
          <a:lstStyle/>
          <a:p>
            <a:r>
              <a:rPr lang="en-GB" dirty="0"/>
              <a:t>Appraisal</a:t>
            </a:r>
          </a:p>
        </p:txBody>
      </p:sp>
      <p:graphicFrame>
        <p:nvGraphicFramePr>
          <p:cNvPr id="5" name="Content Placeholder 2">
            <a:extLst>
              <a:ext uri="{FF2B5EF4-FFF2-40B4-BE49-F238E27FC236}">
                <a16:creationId xmlns:a16="http://schemas.microsoft.com/office/drawing/2014/main" id="{E5712043-0965-D174-FCA7-9FBE19B0386F}"/>
              </a:ext>
            </a:extLst>
          </p:cNvPr>
          <p:cNvGraphicFramePr>
            <a:graphicFrameLocks noGrp="1"/>
          </p:cNvGraphicFramePr>
          <p:nvPr>
            <p:ph idx="1"/>
            <p:extLst>
              <p:ext uri="{D42A27DB-BD31-4B8C-83A1-F6EECF244321}">
                <p14:modId xmlns:p14="http://schemas.microsoft.com/office/powerpoint/2010/main" val="1760770683"/>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0994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DA0D9-0816-993C-5067-2EE81BF2680A}"/>
              </a:ext>
            </a:extLst>
          </p:cNvPr>
          <p:cNvSpPr>
            <a:spLocks noGrp="1"/>
          </p:cNvSpPr>
          <p:nvPr>
            <p:ph type="title"/>
          </p:nvPr>
        </p:nvSpPr>
        <p:spPr>
          <a:xfrm>
            <a:off x="358219" y="365125"/>
            <a:ext cx="11481847" cy="1325563"/>
          </a:xfrm>
        </p:spPr>
        <p:txBody>
          <a:bodyPr anchor="ctr">
            <a:normAutofit/>
          </a:bodyPr>
          <a:lstStyle/>
          <a:p>
            <a:r>
              <a:rPr lang="en-GB" dirty="0"/>
              <a:t>Examples of Evidence-Based Practice</a:t>
            </a:r>
          </a:p>
        </p:txBody>
      </p:sp>
      <p:graphicFrame>
        <p:nvGraphicFramePr>
          <p:cNvPr id="5" name="Content Placeholder 2">
            <a:extLst>
              <a:ext uri="{FF2B5EF4-FFF2-40B4-BE49-F238E27FC236}">
                <a16:creationId xmlns:a16="http://schemas.microsoft.com/office/drawing/2014/main" id="{88D7CAB1-FE42-F729-EAD2-2E0D0D8F612F}"/>
              </a:ext>
            </a:extLst>
          </p:cNvPr>
          <p:cNvGraphicFramePr>
            <a:graphicFrameLocks noGrp="1"/>
          </p:cNvGraphicFramePr>
          <p:nvPr>
            <p:ph idx="1"/>
            <p:extLst>
              <p:ext uri="{D42A27DB-BD31-4B8C-83A1-F6EECF244321}">
                <p14:modId xmlns:p14="http://schemas.microsoft.com/office/powerpoint/2010/main" val="397258354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15515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F542C6C-FA98-9EA4-4324-93CB273463A5}"/>
              </a:ext>
            </a:extLst>
          </p:cNvPr>
          <p:cNvSpPr>
            <a:spLocks noGrp="1"/>
          </p:cNvSpPr>
          <p:nvPr>
            <p:ph type="title"/>
          </p:nvPr>
        </p:nvSpPr>
        <p:spPr>
          <a:xfrm>
            <a:off x="358219" y="365125"/>
            <a:ext cx="11481847" cy="1325563"/>
          </a:xfrm>
        </p:spPr>
        <p:txBody>
          <a:bodyPr anchor="ctr">
            <a:normAutofit/>
          </a:bodyPr>
          <a:lstStyle/>
          <a:p>
            <a:r>
              <a:rPr lang="en-US" dirty="0"/>
              <a:t>Group discussion</a:t>
            </a:r>
          </a:p>
        </p:txBody>
      </p:sp>
      <p:graphicFrame>
        <p:nvGraphicFramePr>
          <p:cNvPr id="14" name="Content Placeholder 2">
            <a:extLst>
              <a:ext uri="{FF2B5EF4-FFF2-40B4-BE49-F238E27FC236}">
                <a16:creationId xmlns:a16="http://schemas.microsoft.com/office/drawing/2014/main" id="{D76D1F00-A664-D183-E88F-41C00A4A2DD0}"/>
              </a:ext>
            </a:extLst>
          </p:cNvPr>
          <p:cNvGraphicFramePr>
            <a:graphicFrameLocks noGrp="1"/>
          </p:cNvGraphicFramePr>
          <p:nvPr>
            <p:ph idx="1"/>
            <p:extLst>
              <p:ext uri="{D42A27DB-BD31-4B8C-83A1-F6EECF244321}">
                <p14:modId xmlns:p14="http://schemas.microsoft.com/office/powerpoint/2010/main" val="3698515832"/>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5542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56243-AE31-3C6E-F177-EB6E9AA65FD7}"/>
              </a:ext>
            </a:extLst>
          </p:cNvPr>
          <p:cNvSpPr>
            <a:spLocks noGrp="1"/>
          </p:cNvSpPr>
          <p:nvPr>
            <p:ph type="title"/>
          </p:nvPr>
        </p:nvSpPr>
        <p:spPr>
          <a:xfrm>
            <a:off x="358219" y="365125"/>
            <a:ext cx="11624674" cy="1325563"/>
          </a:xfrm>
        </p:spPr>
        <p:txBody>
          <a:bodyPr anchor="ctr">
            <a:normAutofit/>
          </a:bodyPr>
          <a:lstStyle/>
          <a:p>
            <a:r>
              <a:rPr lang="en-GB" dirty="0"/>
              <a:t>Rational approach to decision making (Adair, 2016)</a:t>
            </a:r>
          </a:p>
        </p:txBody>
      </p:sp>
      <p:sp>
        <p:nvSpPr>
          <p:cNvPr id="3" name="Content Placeholder 2">
            <a:extLst>
              <a:ext uri="{FF2B5EF4-FFF2-40B4-BE49-F238E27FC236}">
                <a16:creationId xmlns:a16="http://schemas.microsoft.com/office/drawing/2014/main" id="{A638355B-B018-37EF-B34A-944829E48F36}"/>
              </a:ext>
            </a:extLst>
          </p:cNvPr>
          <p:cNvSpPr>
            <a:spLocks noGrp="1"/>
          </p:cNvSpPr>
          <p:nvPr>
            <p:ph idx="1"/>
          </p:nvPr>
        </p:nvSpPr>
        <p:spPr>
          <a:xfrm>
            <a:off x="609600" y="1600201"/>
            <a:ext cx="10972800" cy="3917032"/>
          </a:xfrm>
        </p:spPr>
        <p:txBody>
          <a:bodyPr>
            <a:normAutofit lnSpcReduction="10000"/>
          </a:bodyPr>
          <a:lstStyle/>
          <a:p>
            <a:pPr marL="0" indent="0">
              <a:buNone/>
            </a:pPr>
            <a:endParaRPr lang="en-GB" dirty="0"/>
          </a:p>
          <a:p>
            <a:pPr marL="0" indent="0">
              <a:buNone/>
            </a:pPr>
            <a:r>
              <a:rPr lang="en-GB" dirty="0"/>
              <a:t>1 – Define the objective</a:t>
            </a:r>
          </a:p>
          <a:p>
            <a:pPr marL="0" indent="0">
              <a:buNone/>
            </a:pPr>
            <a:r>
              <a:rPr lang="en-GB" dirty="0"/>
              <a:t>2 – Collect </a:t>
            </a:r>
            <a:r>
              <a:rPr lang="en-GB" b="1" dirty="0"/>
              <a:t>relevant</a:t>
            </a:r>
            <a:r>
              <a:rPr lang="en-GB" dirty="0"/>
              <a:t> information</a:t>
            </a:r>
          </a:p>
          <a:p>
            <a:pPr marL="0" indent="0">
              <a:buNone/>
            </a:pPr>
            <a:r>
              <a:rPr lang="en-GB" dirty="0"/>
              <a:t>3 – Generate </a:t>
            </a:r>
            <a:r>
              <a:rPr lang="en-GB" b="1" dirty="0"/>
              <a:t>feasible</a:t>
            </a:r>
            <a:r>
              <a:rPr lang="en-GB" dirty="0"/>
              <a:t> options</a:t>
            </a:r>
          </a:p>
          <a:p>
            <a:pPr marL="0" indent="0">
              <a:buNone/>
            </a:pPr>
            <a:r>
              <a:rPr lang="en-GB" dirty="0"/>
              <a:t>4 – Make the Decision (selection criteria – requirements that must, should, might be met)</a:t>
            </a:r>
          </a:p>
          <a:p>
            <a:pPr marL="0" indent="0">
              <a:buNone/>
            </a:pPr>
            <a:r>
              <a:rPr lang="en-GB" dirty="0"/>
              <a:t>5 – Implement and evaluate</a:t>
            </a:r>
          </a:p>
          <a:p>
            <a:pPr marL="0" indent="0">
              <a:buNone/>
            </a:pPr>
            <a:r>
              <a:rPr lang="en-GB" dirty="0"/>
              <a:t>						</a:t>
            </a:r>
          </a:p>
        </p:txBody>
      </p:sp>
    </p:spTree>
    <p:extLst>
      <p:ext uri="{BB962C8B-B14F-4D97-AF65-F5344CB8AC3E}">
        <p14:creationId xmlns:p14="http://schemas.microsoft.com/office/powerpoint/2010/main" val="1808153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691F7-EFC5-FD21-9EBC-03C74D943897}"/>
              </a:ext>
            </a:extLst>
          </p:cNvPr>
          <p:cNvSpPr>
            <a:spLocks noGrp="1"/>
          </p:cNvSpPr>
          <p:nvPr>
            <p:ph type="title"/>
          </p:nvPr>
        </p:nvSpPr>
        <p:spPr>
          <a:xfrm>
            <a:off x="358219" y="365125"/>
            <a:ext cx="11481847" cy="1325563"/>
          </a:xfrm>
        </p:spPr>
        <p:txBody>
          <a:bodyPr anchor="ctr">
            <a:normAutofit/>
          </a:bodyPr>
          <a:lstStyle/>
          <a:p>
            <a:r>
              <a:rPr lang="en-GB" dirty="0"/>
              <a:t>Decision making tools (CMI, 2020)</a:t>
            </a:r>
          </a:p>
        </p:txBody>
      </p:sp>
      <p:graphicFrame>
        <p:nvGraphicFramePr>
          <p:cNvPr id="5" name="Content Placeholder 2">
            <a:extLst>
              <a:ext uri="{FF2B5EF4-FFF2-40B4-BE49-F238E27FC236}">
                <a16:creationId xmlns:a16="http://schemas.microsoft.com/office/drawing/2014/main" id="{E01DE91A-9802-297B-1073-43FAC5517253}"/>
              </a:ext>
            </a:extLst>
          </p:cNvPr>
          <p:cNvGraphicFramePr>
            <a:graphicFrameLocks noGrp="1"/>
          </p:cNvGraphicFramePr>
          <p:nvPr>
            <p:ph idx="1"/>
            <p:extLst>
              <p:ext uri="{D42A27DB-BD31-4B8C-83A1-F6EECF244321}">
                <p14:modId xmlns:p14="http://schemas.microsoft.com/office/powerpoint/2010/main" val="3885824304"/>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28542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D813B-09E1-CA08-2C2A-667BD8CD5A83}"/>
              </a:ext>
            </a:extLst>
          </p:cNvPr>
          <p:cNvSpPr>
            <a:spLocks noGrp="1"/>
          </p:cNvSpPr>
          <p:nvPr>
            <p:ph type="title"/>
          </p:nvPr>
        </p:nvSpPr>
        <p:spPr/>
        <p:txBody>
          <a:bodyPr/>
          <a:lstStyle/>
          <a:p>
            <a:r>
              <a:rPr lang="en-GB" dirty="0"/>
              <a:t>De Bono’s Six Thinking Hats</a:t>
            </a:r>
          </a:p>
        </p:txBody>
      </p:sp>
      <p:sp>
        <p:nvSpPr>
          <p:cNvPr id="3" name="Content Placeholder 2">
            <a:extLst>
              <a:ext uri="{FF2B5EF4-FFF2-40B4-BE49-F238E27FC236}">
                <a16:creationId xmlns:a16="http://schemas.microsoft.com/office/drawing/2014/main" id="{2A24AA56-21A9-B402-B050-C51C02BC78E5}"/>
              </a:ext>
            </a:extLst>
          </p:cNvPr>
          <p:cNvSpPr>
            <a:spLocks noGrp="1"/>
          </p:cNvSpPr>
          <p:nvPr>
            <p:ph idx="1"/>
          </p:nvPr>
        </p:nvSpPr>
        <p:spPr/>
        <p:txBody>
          <a:bodyPr>
            <a:normAutofit fontScale="62500" lnSpcReduction="20000"/>
          </a:bodyPr>
          <a:lstStyle/>
          <a:p>
            <a:pPr marL="0" indent="0" fontAlgn="base">
              <a:buNone/>
            </a:pPr>
            <a:r>
              <a:rPr lang="en-GB" dirty="0">
                <a:solidFill>
                  <a:srgbClr val="333333"/>
                </a:solidFill>
                <a:latin typeface="ProximaNova-n4"/>
              </a:rPr>
              <a:t>De Bono's Six Thinking Hats is a powerful technique for looking at decision making from different perspectives.</a:t>
            </a:r>
          </a:p>
          <a:p>
            <a:pPr marL="0" indent="0" fontAlgn="base">
              <a:buNone/>
            </a:pPr>
            <a:r>
              <a:rPr lang="en-GB" dirty="0">
                <a:solidFill>
                  <a:srgbClr val="333333"/>
                </a:solidFill>
                <a:latin typeface="ProximaNova-n4"/>
              </a:rPr>
              <a:t>It involves six distinct types of thinking, which you can do on your own or with your team. Each thinking style is represented by a different hat:</a:t>
            </a:r>
          </a:p>
          <a:p>
            <a:pPr marL="0" indent="0" fontAlgn="base">
              <a:buNone/>
            </a:pPr>
            <a:endParaRPr lang="en-GB" dirty="0">
              <a:solidFill>
                <a:srgbClr val="333333"/>
              </a:solidFill>
              <a:latin typeface="ProximaNova-n4"/>
            </a:endParaRPr>
          </a:p>
          <a:p>
            <a:pPr marL="0" indent="0" fontAlgn="base">
              <a:buNone/>
            </a:pPr>
            <a:r>
              <a:rPr lang="en-GB" dirty="0">
                <a:solidFill>
                  <a:schemeClr val="bg1"/>
                </a:solidFill>
                <a:highlight>
                  <a:srgbClr val="C0C0C0"/>
                </a:highlight>
                <a:latin typeface="ProximaNova-n4"/>
              </a:rPr>
              <a:t>White Hat</a:t>
            </a:r>
            <a:r>
              <a:rPr lang="en-GB" dirty="0">
                <a:solidFill>
                  <a:srgbClr val="333333"/>
                </a:solidFill>
                <a:latin typeface="ProximaNova-n4"/>
              </a:rPr>
              <a:t>: information gathering (</a:t>
            </a:r>
            <a:r>
              <a:rPr lang="en-GB" i="1" dirty="0">
                <a:solidFill>
                  <a:srgbClr val="333333"/>
                </a:solidFill>
                <a:latin typeface="ProximaNova-n4"/>
              </a:rPr>
              <a:t>gives details and facts of the problem</a:t>
            </a:r>
            <a:r>
              <a:rPr lang="en-GB" dirty="0">
                <a:solidFill>
                  <a:srgbClr val="333333"/>
                </a:solidFill>
                <a:latin typeface="ProximaNova-n4"/>
              </a:rPr>
              <a:t>) focus on data, what can be learned? </a:t>
            </a:r>
          </a:p>
          <a:p>
            <a:pPr marL="0" indent="0" fontAlgn="base">
              <a:buNone/>
            </a:pPr>
            <a:r>
              <a:rPr lang="en-GB" dirty="0">
                <a:solidFill>
                  <a:srgbClr val="FF0000"/>
                </a:solidFill>
                <a:latin typeface="ProximaNova-n4"/>
              </a:rPr>
              <a:t>Red</a:t>
            </a:r>
            <a:r>
              <a:rPr lang="en-GB" dirty="0">
                <a:solidFill>
                  <a:srgbClr val="333333"/>
                </a:solidFill>
                <a:latin typeface="ProximaNova-n4"/>
              </a:rPr>
              <a:t> Hat: feelings and instincts (</a:t>
            </a:r>
            <a:r>
              <a:rPr lang="en-GB" i="1" dirty="0">
                <a:solidFill>
                  <a:srgbClr val="333333"/>
                </a:solidFill>
                <a:latin typeface="ProximaNova-n4"/>
              </a:rPr>
              <a:t>what does everyone think? Emotional responses</a:t>
            </a:r>
            <a:r>
              <a:rPr lang="en-GB" dirty="0">
                <a:solidFill>
                  <a:srgbClr val="333333"/>
                </a:solidFill>
                <a:latin typeface="ProximaNova-n4"/>
              </a:rPr>
              <a:t>) “Gut feeling” How will people react to your decision? </a:t>
            </a:r>
          </a:p>
          <a:p>
            <a:pPr marL="0" indent="0" fontAlgn="base">
              <a:buNone/>
            </a:pPr>
            <a:r>
              <a:rPr lang="en-GB" dirty="0">
                <a:solidFill>
                  <a:srgbClr val="333333"/>
                </a:solidFill>
                <a:latin typeface="ProximaNova-n4"/>
              </a:rPr>
              <a:t>Black Hat: risk assessment (</a:t>
            </a:r>
            <a:r>
              <a:rPr lang="en-GB" i="1" dirty="0">
                <a:solidFill>
                  <a:srgbClr val="333333"/>
                </a:solidFill>
                <a:latin typeface="ProximaNova-n4"/>
              </a:rPr>
              <a:t>negatives</a:t>
            </a:r>
            <a:r>
              <a:rPr lang="en-GB" dirty="0">
                <a:solidFill>
                  <a:srgbClr val="333333"/>
                </a:solidFill>
                <a:latin typeface="ProximaNova-n4"/>
              </a:rPr>
              <a:t>) highlights the weak points of your plan </a:t>
            </a:r>
          </a:p>
          <a:p>
            <a:pPr marL="0" indent="0" fontAlgn="base">
              <a:buNone/>
            </a:pPr>
            <a:r>
              <a:rPr lang="en-GB" dirty="0">
                <a:solidFill>
                  <a:srgbClr val="FFC000"/>
                </a:solidFill>
                <a:latin typeface="ProximaNova-n4"/>
              </a:rPr>
              <a:t>Yellow</a:t>
            </a:r>
            <a:r>
              <a:rPr lang="en-GB" dirty="0">
                <a:solidFill>
                  <a:srgbClr val="333333"/>
                </a:solidFill>
                <a:latin typeface="ProximaNova-n4"/>
              </a:rPr>
              <a:t> Hat: benefits and values (</a:t>
            </a:r>
            <a:r>
              <a:rPr lang="en-GB" i="1" dirty="0">
                <a:solidFill>
                  <a:srgbClr val="333333"/>
                </a:solidFill>
                <a:latin typeface="ProximaNova-n4"/>
              </a:rPr>
              <a:t>positives</a:t>
            </a:r>
            <a:r>
              <a:rPr lang="en-GB" dirty="0">
                <a:solidFill>
                  <a:srgbClr val="333333"/>
                </a:solidFill>
                <a:latin typeface="ProximaNova-n4"/>
              </a:rPr>
              <a:t>)</a:t>
            </a:r>
          </a:p>
          <a:p>
            <a:pPr marL="0" indent="0" fontAlgn="base">
              <a:buNone/>
            </a:pPr>
            <a:r>
              <a:rPr lang="en-GB" dirty="0">
                <a:solidFill>
                  <a:srgbClr val="00B050"/>
                </a:solidFill>
                <a:latin typeface="ProximaNova-n4"/>
              </a:rPr>
              <a:t>Green</a:t>
            </a:r>
            <a:r>
              <a:rPr lang="en-GB" dirty="0">
                <a:solidFill>
                  <a:srgbClr val="333333"/>
                </a:solidFill>
                <a:latin typeface="ProximaNova-n4"/>
              </a:rPr>
              <a:t> Hat: creative thinking (</a:t>
            </a:r>
            <a:r>
              <a:rPr lang="en-GB" i="1" dirty="0">
                <a:solidFill>
                  <a:srgbClr val="333333"/>
                </a:solidFill>
                <a:latin typeface="ProximaNova-n4"/>
              </a:rPr>
              <a:t>generates ideas</a:t>
            </a:r>
            <a:r>
              <a:rPr lang="en-GB" dirty="0">
                <a:solidFill>
                  <a:srgbClr val="333333"/>
                </a:solidFill>
                <a:latin typeface="ProximaNova-n4"/>
              </a:rPr>
              <a:t>) </a:t>
            </a:r>
          </a:p>
          <a:p>
            <a:pPr marL="0" indent="0" fontAlgn="base">
              <a:buNone/>
            </a:pPr>
            <a:r>
              <a:rPr lang="en-GB" dirty="0">
                <a:solidFill>
                  <a:srgbClr val="0070C0"/>
                </a:solidFill>
                <a:latin typeface="ProximaNova-n4"/>
              </a:rPr>
              <a:t>Blue</a:t>
            </a:r>
            <a:r>
              <a:rPr lang="en-GB" dirty="0">
                <a:solidFill>
                  <a:srgbClr val="333333"/>
                </a:solidFill>
                <a:latin typeface="ProximaNova-n4"/>
              </a:rPr>
              <a:t> Hat: organisation and planning (</a:t>
            </a:r>
            <a:r>
              <a:rPr lang="en-GB" i="1" dirty="0">
                <a:solidFill>
                  <a:srgbClr val="333333"/>
                </a:solidFill>
                <a:latin typeface="ProximaNova-n4"/>
              </a:rPr>
              <a:t>summarises what it agreed, allocates actions</a:t>
            </a:r>
            <a:r>
              <a:rPr lang="en-GB" dirty="0">
                <a:solidFill>
                  <a:srgbClr val="333333"/>
                </a:solidFill>
                <a:latin typeface="ProximaNova-n4"/>
              </a:rPr>
              <a:t>) which hat is the  most suitable? </a:t>
            </a:r>
          </a:p>
          <a:p>
            <a:endParaRPr lang="en-GB" dirty="0"/>
          </a:p>
        </p:txBody>
      </p:sp>
    </p:spTree>
    <p:extLst>
      <p:ext uri="{BB962C8B-B14F-4D97-AF65-F5344CB8AC3E}">
        <p14:creationId xmlns:p14="http://schemas.microsoft.com/office/powerpoint/2010/main" val="42127038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What Is Six Thinking Hats?">
            <a:hlinkClick r:id="" action="ppaction://media"/>
            <a:extLst>
              <a:ext uri="{FF2B5EF4-FFF2-40B4-BE49-F238E27FC236}">
                <a16:creationId xmlns:a16="http://schemas.microsoft.com/office/drawing/2014/main" id="{B44DDE6D-F423-3E46-B5AB-BC599EFB469C}"/>
              </a:ext>
            </a:extLst>
          </p:cNvPr>
          <p:cNvPicPr>
            <a:picLocks noRot="1" noChangeAspect="1"/>
          </p:cNvPicPr>
          <p:nvPr>
            <a:videoFile r:link="rId1"/>
          </p:nvPr>
        </p:nvPicPr>
        <p:blipFill>
          <a:blip r:embed="rId3"/>
          <a:stretch>
            <a:fillRect/>
          </a:stretch>
        </p:blipFill>
        <p:spPr>
          <a:xfrm>
            <a:off x="1038578" y="571556"/>
            <a:ext cx="10114844" cy="5714887"/>
          </a:xfrm>
          <a:prstGeom prst="rect">
            <a:avLst/>
          </a:prstGeom>
        </p:spPr>
      </p:pic>
    </p:spTree>
    <p:extLst>
      <p:ext uri="{BB962C8B-B14F-4D97-AF65-F5344CB8AC3E}">
        <p14:creationId xmlns:p14="http://schemas.microsoft.com/office/powerpoint/2010/main" val="2913657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7B2804F-3574-03E7-6B36-F57C9F8AE0C8}"/>
              </a:ext>
            </a:extLst>
          </p:cNvPr>
          <p:cNvSpPr>
            <a:spLocks noGrp="1"/>
          </p:cNvSpPr>
          <p:nvPr>
            <p:ph type="title"/>
          </p:nvPr>
        </p:nvSpPr>
        <p:spPr>
          <a:xfrm>
            <a:off x="358219" y="365125"/>
            <a:ext cx="11481847" cy="1325563"/>
          </a:xfrm>
        </p:spPr>
        <p:txBody>
          <a:bodyPr anchor="ctr">
            <a:normAutofit/>
          </a:bodyPr>
          <a:lstStyle/>
          <a:p>
            <a:r>
              <a:rPr lang="en-US" dirty="0"/>
              <a:t>Activity - Scenario</a:t>
            </a:r>
          </a:p>
        </p:txBody>
      </p:sp>
      <p:sp>
        <p:nvSpPr>
          <p:cNvPr id="14" name="Content Placeholder 2">
            <a:extLst>
              <a:ext uri="{FF2B5EF4-FFF2-40B4-BE49-F238E27FC236}">
                <a16:creationId xmlns:a16="http://schemas.microsoft.com/office/drawing/2014/main" id="{052519FF-599F-129C-8739-83A39DC1241A}"/>
              </a:ext>
            </a:extLst>
          </p:cNvPr>
          <p:cNvSpPr>
            <a:spLocks noGrp="1"/>
          </p:cNvSpPr>
          <p:nvPr>
            <p:ph idx="1"/>
          </p:nvPr>
        </p:nvSpPr>
        <p:spPr>
          <a:xfrm>
            <a:off x="358219" y="1825625"/>
            <a:ext cx="11481847" cy="3575934"/>
          </a:xfrm>
        </p:spPr>
        <p:txBody>
          <a:bodyPr>
            <a:normAutofit/>
          </a:bodyPr>
          <a:lstStyle/>
          <a:p>
            <a:pPr marL="0" indent="0">
              <a:buNone/>
            </a:pPr>
            <a:r>
              <a:rPr lang="en-GB"/>
              <a:t>Try out the 6 thinking hats technique with this problem:</a:t>
            </a:r>
          </a:p>
          <a:p>
            <a:endParaRPr lang="en-GB"/>
          </a:p>
          <a:p>
            <a:pPr marL="0" indent="0">
              <a:buNone/>
            </a:pPr>
            <a:r>
              <a:rPr lang="en-GB"/>
              <a:t>Sarah, a high performing sales executive, would like to reduce her hours due to her caring responsibilities (her elderly mother who lives with her, requires more care) and has submitted a flexible working request form. Her manager has called you for advice as they are reluctant to agree to the request due to Sarah’s income-generating ability. What advice would you give?</a:t>
            </a:r>
          </a:p>
          <a:p>
            <a:endParaRPr lang="en-US"/>
          </a:p>
        </p:txBody>
      </p:sp>
    </p:spTree>
    <p:extLst>
      <p:ext uri="{BB962C8B-B14F-4D97-AF65-F5344CB8AC3E}">
        <p14:creationId xmlns:p14="http://schemas.microsoft.com/office/powerpoint/2010/main" val="10712034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365760"/>
            <a:ext cx="2594344" cy="707886"/>
          </a:xfrm>
          <a:prstGeom prst="rect">
            <a:avLst/>
          </a:prstGeom>
          <a:noFill/>
        </p:spPr>
        <p:txBody>
          <a:bodyPr wrap="square">
            <a:spAutoFit/>
          </a:bodyPr>
          <a:lstStyle/>
          <a:p>
            <a:pPr>
              <a:defRPr sz="4000" b="1">
                <a:solidFill>
                  <a:srgbClr val="1E3C6E"/>
                </a:solidFill>
              </a:defRPr>
            </a:pPr>
            <a:r>
              <a:rPr lang="en-GB" dirty="0"/>
              <a:t>Summary</a:t>
            </a:r>
          </a:p>
        </p:txBody>
      </p:sp>
      <p:sp>
        <p:nvSpPr>
          <p:cNvPr id="3" name="Rounded Rectangle 2"/>
          <p:cNvSpPr/>
          <p:nvPr/>
        </p:nvSpPr>
        <p:spPr>
          <a:xfrm>
            <a:off x="1679944" y="1463039"/>
            <a:ext cx="3474720" cy="914400"/>
          </a:xfrm>
          <a:prstGeom prst="roundRect">
            <a:avLst/>
          </a:prstGeom>
          <a:solidFill>
            <a:srgbClr val="F0F0F0"/>
          </a:solidFill>
          <a:ln>
            <a:solidFill>
              <a:srgbClr val="0066CC"/>
            </a:solidFill>
          </a:ln>
        </p:spPr>
        <p:style>
          <a:lnRef idx="1">
            <a:schemeClr val="accent1"/>
          </a:lnRef>
          <a:fillRef idx="3">
            <a:schemeClr val="accent1"/>
          </a:fillRef>
          <a:effectRef idx="2">
            <a:schemeClr val="accent1"/>
          </a:effectRef>
          <a:fontRef idx="minor">
            <a:schemeClr val="lt1"/>
          </a:fontRef>
        </p:style>
        <p:txBody>
          <a:bodyPr lIns="2000" rIns="2000" rtlCol="0" anchor="ctr"/>
          <a:lstStyle/>
          <a:p>
            <a:pPr algn="l">
              <a:defRPr sz="1600">
                <a:solidFill>
                  <a:srgbClr val="323232"/>
                </a:solidFill>
              </a:defRPr>
            </a:pPr>
            <a:r>
              <a:rPr dirty="0"/>
              <a:t>EBP strengthens decisions by combining multiple evidence sources.</a:t>
            </a:r>
          </a:p>
        </p:txBody>
      </p:sp>
      <p:sp>
        <p:nvSpPr>
          <p:cNvPr id="4" name="Rounded Rectangle 3"/>
          <p:cNvSpPr/>
          <p:nvPr/>
        </p:nvSpPr>
        <p:spPr>
          <a:xfrm>
            <a:off x="6096000" y="1821357"/>
            <a:ext cx="3474720" cy="914400"/>
          </a:xfrm>
          <a:prstGeom prst="roundRect">
            <a:avLst/>
          </a:prstGeom>
          <a:solidFill>
            <a:srgbClr val="F0F0F0"/>
          </a:solidFill>
          <a:ln>
            <a:solidFill>
              <a:srgbClr val="0066CC"/>
            </a:solidFill>
          </a:ln>
        </p:spPr>
        <p:style>
          <a:lnRef idx="1">
            <a:schemeClr val="accent1"/>
          </a:lnRef>
          <a:fillRef idx="3">
            <a:schemeClr val="accent1"/>
          </a:fillRef>
          <a:effectRef idx="2">
            <a:schemeClr val="accent1"/>
          </a:effectRef>
          <a:fontRef idx="minor">
            <a:schemeClr val="lt1"/>
          </a:fontRef>
        </p:style>
        <p:txBody>
          <a:bodyPr lIns="2000" rIns="2000" rtlCol="0" anchor="ctr"/>
          <a:lstStyle/>
          <a:p>
            <a:pPr algn="l">
              <a:defRPr sz="1600">
                <a:solidFill>
                  <a:srgbClr val="323232"/>
                </a:solidFill>
              </a:defRPr>
            </a:pPr>
            <a:r>
              <a:t>High‑quality evidence reduces risks and improves outcomes.</a:t>
            </a:r>
          </a:p>
        </p:txBody>
      </p:sp>
      <p:sp>
        <p:nvSpPr>
          <p:cNvPr id="5" name="Rounded Rectangle 4"/>
          <p:cNvSpPr/>
          <p:nvPr/>
        </p:nvSpPr>
        <p:spPr>
          <a:xfrm>
            <a:off x="1679944" y="2514600"/>
            <a:ext cx="3474720" cy="914400"/>
          </a:xfrm>
          <a:prstGeom prst="roundRect">
            <a:avLst/>
          </a:prstGeom>
          <a:solidFill>
            <a:srgbClr val="F0F0F0"/>
          </a:solidFill>
          <a:ln>
            <a:solidFill>
              <a:srgbClr val="0066CC"/>
            </a:solidFill>
          </a:ln>
        </p:spPr>
        <p:style>
          <a:lnRef idx="1">
            <a:schemeClr val="accent1"/>
          </a:lnRef>
          <a:fillRef idx="3">
            <a:schemeClr val="accent1"/>
          </a:fillRef>
          <a:effectRef idx="2">
            <a:schemeClr val="accent1"/>
          </a:effectRef>
          <a:fontRef idx="minor">
            <a:schemeClr val="lt1"/>
          </a:fontRef>
        </p:style>
        <p:txBody>
          <a:bodyPr lIns="2000" rIns="2000" rtlCol="0" anchor="ctr"/>
          <a:lstStyle/>
          <a:p>
            <a:pPr algn="l">
              <a:defRPr sz="1600">
                <a:solidFill>
                  <a:srgbClr val="323232"/>
                </a:solidFill>
              </a:defRPr>
            </a:pPr>
            <a:r>
              <a:t>The four sources ensure balanced, context‑aware decisions.</a:t>
            </a:r>
          </a:p>
        </p:txBody>
      </p:sp>
      <p:sp>
        <p:nvSpPr>
          <p:cNvPr id="6" name="Rounded Rectangle 5"/>
          <p:cNvSpPr/>
          <p:nvPr/>
        </p:nvSpPr>
        <p:spPr>
          <a:xfrm>
            <a:off x="6096000" y="2971800"/>
            <a:ext cx="3474720" cy="914400"/>
          </a:xfrm>
          <a:prstGeom prst="roundRect">
            <a:avLst/>
          </a:prstGeom>
          <a:solidFill>
            <a:srgbClr val="F0F0F0"/>
          </a:solidFill>
          <a:ln>
            <a:solidFill>
              <a:srgbClr val="0066CC"/>
            </a:solidFill>
          </a:ln>
        </p:spPr>
        <p:style>
          <a:lnRef idx="1">
            <a:schemeClr val="accent1"/>
          </a:lnRef>
          <a:fillRef idx="3">
            <a:schemeClr val="accent1"/>
          </a:fillRef>
          <a:effectRef idx="2">
            <a:schemeClr val="accent1"/>
          </a:effectRef>
          <a:fontRef idx="minor">
            <a:schemeClr val="lt1"/>
          </a:fontRef>
        </p:style>
        <p:txBody>
          <a:bodyPr lIns="2000" rIns="2000" rtlCol="0" anchor="ctr"/>
          <a:lstStyle/>
          <a:p>
            <a:pPr algn="l">
              <a:defRPr sz="1600">
                <a:solidFill>
                  <a:srgbClr val="323232"/>
                </a:solidFill>
              </a:defRPr>
            </a:pPr>
            <a:r>
              <a:rPr dirty="0"/>
              <a:t>The six‑step model supports rigorous decision‑making.</a:t>
            </a:r>
          </a:p>
        </p:txBody>
      </p:sp>
      <p:sp>
        <p:nvSpPr>
          <p:cNvPr id="7" name="Rounded Rectangle 6"/>
          <p:cNvSpPr/>
          <p:nvPr/>
        </p:nvSpPr>
        <p:spPr>
          <a:xfrm>
            <a:off x="1679944" y="3657600"/>
            <a:ext cx="3474720" cy="914400"/>
          </a:xfrm>
          <a:prstGeom prst="roundRect">
            <a:avLst/>
          </a:prstGeom>
          <a:solidFill>
            <a:srgbClr val="F0F0F0"/>
          </a:solidFill>
          <a:ln>
            <a:solidFill>
              <a:srgbClr val="0066CC"/>
            </a:solidFill>
          </a:ln>
        </p:spPr>
        <p:style>
          <a:lnRef idx="1">
            <a:schemeClr val="accent1"/>
          </a:lnRef>
          <a:fillRef idx="3">
            <a:schemeClr val="accent1"/>
          </a:fillRef>
          <a:effectRef idx="2">
            <a:schemeClr val="accent1"/>
          </a:effectRef>
          <a:fontRef idx="minor">
            <a:schemeClr val="lt1"/>
          </a:fontRef>
        </p:style>
        <p:txBody>
          <a:bodyPr lIns="2000" rIns="2000" rtlCol="0" anchor="ctr"/>
          <a:lstStyle/>
          <a:p>
            <a:pPr algn="l">
              <a:defRPr sz="1600">
                <a:solidFill>
                  <a:srgbClr val="323232"/>
                </a:solidFill>
              </a:defRPr>
            </a:pPr>
            <a:r>
              <a:t>Appraisal ensures evidence is credible and unbiased.</a:t>
            </a:r>
          </a:p>
        </p:txBody>
      </p:sp>
      <p:sp>
        <p:nvSpPr>
          <p:cNvPr id="8" name="Rounded Rectangle 7"/>
          <p:cNvSpPr/>
          <p:nvPr/>
        </p:nvSpPr>
        <p:spPr>
          <a:xfrm>
            <a:off x="6096000" y="4191354"/>
            <a:ext cx="3474720" cy="914400"/>
          </a:xfrm>
          <a:prstGeom prst="roundRect">
            <a:avLst/>
          </a:prstGeom>
          <a:solidFill>
            <a:srgbClr val="F0F0F0"/>
          </a:solidFill>
          <a:ln>
            <a:solidFill>
              <a:srgbClr val="0066CC"/>
            </a:solidFill>
          </a:ln>
        </p:spPr>
        <p:style>
          <a:lnRef idx="1">
            <a:schemeClr val="accent1"/>
          </a:lnRef>
          <a:fillRef idx="3">
            <a:schemeClr val="accent1"/>
          </a:fillRef>
          <a:effectRef idx="2">
            <a:schemeClr val="accent1"/>
          </a:effectRef>
          <a:fontRef idx="minor">
            <a:schemeClr val="lt1"/>
          </a:fontRef>
        </p:style>
        <p:txBody>
          <a:bodyPr lIns="2000" rIns="2000" rtlCol="0" anchor="ctr"/>
          <a:lstStyle/>
          <a:p>
            <a:pPr algn="l">
              <a:defRPr sz="1600">
                <a:solidFill>
                  <a:srgbClr val="323232"/>
                </a:solidFill>
              </a:defRPr>
            </a:pPr>
            <a:r>
              <a:rPr dirty="0"/>
              <a:t>Decision‑making tools add structure and clarity.</a:t>
            </a:r>
          </a:p>
        </p:txBody>
      </p:sp>
      <p:sp>
        <p:nvSpPr>
          <p:cNvPr id="9" name="Rounded Rectangle 8"/>
          <p:cNvSpPr/>
          <p:nvPr/>
        </p:nvSpPr>
        <p:spPr>
          <a:xfrm>
            <a:off x="1679944" y="4754879"/>
            <a:ext cx="3474720" cy="914400"/>
          </a:xfrm>
          <a:prstGeom prst="roundRect">
            <a:avLst/>
          </a:prstGeom>
          <a:solidFill>
            <a:srgbClr val="F0F0F0"/>
          </a:solidFill>
          <a:ln>
            <a:solidFill>
              <a:srgbClr val="0066CC"/>
            </a:solidFill>
          </a:ln>
        </p:spPr>
        <p:style>
          <a:lnRef idx="1">
            <a:schemeClr val="accent1"/>
          </a:lnRef>
          <a:fillRef idx="3">
            <a:schemeClr val="accent1"/>
          </a:fillRef>
          <a:effectRef idx="2">
            <a:schemeClr val="accent1"/>
          </a:effectRef>
          <a:fontRef idx="minor">
            <a:schemeClr val="lt1"/>
          </a:fontRef>
        </p:style>
        <p:txBody>
          <a:bodyPr lIns="2000" rIns="2000" rtlCol="0" anchor="ctr"/>
          <a:lstStyle/>
          <a:p>
            <a:pPr algn="l">
              <a:defRPr sz="1600">
                <a:solidFill>
                  <a:srgbClr val="323232"/>
                </a:solidFill>
              </a:defRPr>
            </a:pPr>
            <a:r>
              <a:t>EBP enhances HR practices across all key areas.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32276-09F8-2226-647E-4035733DB78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7C5858F-D23B-142F-2D73-A2F63D5FA3E0}"/>
              </a:ext>
            </a:extLst>
          </p:cNvPr>
          <p:cNvSpPr>
            <a:spLocks noGrp="1"/>
          </p:cNvSpPr>
          <p:nvPr>
            <p:ph idx="1"/>
          </p:nvPr>
        </p:nvSpPr>
        <p:spPr/>
        <p:txBody>
          <a:bodyPr>
            <a:normAutofit fontScale="92500" lnSpcReduction="10000"/>
          </a:bodyPr>
          <a:lstStyle/>
          <a:p>
            <a:r>
              <a:rPr lang="en-GB" dirty="0"/>
              <a:t>Adair, J. (2016) </a:t>
            </a:r>
            <a:r>
              <a:rPr lang="en-GB" i="1" dirty="0"/>
              <a:t>Decision making and problem solving strategies. </a:t>
            </a:r>
            <a:r>
              <a:rPr lang="en-GB" dirty="0"/>
              <a:t>3</a:t>
            </a:r>
            <a:r>
              <a:rPr lang="en-GB" baseline="30000" dirty="0"/>
              <a:t>rd</a:t>
            </a:r>
            <a:r>
              <a:rPr lang="en-GB" dirty="0"/>
              <a:t> </a:t>
            </a:r>
            <a:r>
              <a:rPr lang="en-GB" dirty="0" err="1"/>
              <a:t>edn</a:t>
            </a:r>
            <a:r>
              <a:rPr lang="en-GB" dirty="0"/>
              <a:t>. Kogan Page.</a:t>
            </a:r>
          </a:p>
          <a:p>
            <a:r>
              <a:rPr lang="en-GB" dirty="0"/>
              <a:t>CIPD (2025) </a:t>
            </a:r>
            <a:r>
              <a:rPr lang="en-GB" i="1" dirty="0"/>
              <a:t>Evidence-based HR: Make better decisions and step up your influence. </a:t>
            </a:r>
            <a:r>
              <a:rPr lang="en-GB" dirty="0"/>
              <a:t>Available at: </a:t>
            </a:r>
            <a:r>
              <a:rPr lang="en-GB" dirty="0">
                <a:hlinkClick r:id="rId2"/>
              </a:rPr>
              <a:t>https://www.cipd.org/uk/knowledge/guides/evidence-based-profession/</a:t>
            </a:r>
            <a:r>
              <a:rPr lang="en-GB" dirty="0"/>
              <a:t> (Accessed: 13 February 2026)</a:t>
            </a:r>
          </a:p>
          <a:p>
            <a:r>
              <a:rPr lang="en-GB" dirty="0"/>
              <a:t>CMI (2020) </a:t>
            </a:r>
            <a:r>
              <a:rPr lang="en-GB" i="1" dirty="0"/>
              <a:t>Decision making. </a:t>
            </a:r>
            <a:r>
              <a:rPr lang="en-GB" dirty="0"/>
              <a:t>Available at: </a:t>
            </a:r>
            <a:r>
              <a:rPr lang="en-GB" dirty="0">
                <a:hlinkClick r:id="rId3"/>
              </a:rPr>
              <a:t>https://www.managers.org.uk/knowledge-and-insights/resource/decision-making/</a:t>
            </a:r>
            <a:r>
              <a:rPr lang="en-GB" dirty="0"/>
              <a:t> (Accessed: 13 February 2026)</a:t>
            </a:r>
          </a:p>
          <a:p>
            <a:r>
              <a:rPr lang="en-GB" dirty="0"/>
              <a:t>Waite, K., Beevers, K., Small, N., Tomlinson, K. and Hussain, S. (2021) </a:t>
            </a:r>
            <a:r>
              <a:rPr lang="en-GB" i="1" dirty="0"/>
              <a:t>People Practice: A Complete Guide. </a:t>
            </a:r>
            <a:r>
              <a:rPr lang="en-GB" dirty="0"/>
              <a:t>Kogan Page.</a:t>
            </a:r>
          </a:p>
          <a:p>
            <a:endParaRPr lang="en-US" dirty="0"/>
          </a:p>
          <a:p>
            <a:endParaRPr lang="en-GB" dirty="0"/>
          </a:p>
        </p:txBody>
      </p:sp>
    </p:spTree>
    <p:extLst>
      <p:ext uri="{BB962C8B-B14F-4D97-AF65-F5344CB8AC3E}">
        <p14:creationId xmlns:p14="http://schemas.microsoft.com/office/powerpoint/2010/main" val="3062687362"/>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2235</Words>
  <Application>Microsoft Office PowerPoint</Application>
  <PresentationFormat>Widescreen</PresentationFormat>
  <Paragraphs>194</Paragraphs>
  <Slides>22</Slides>
  <Notes>12</Notes>
  <HiddenSlides>0</HiddenSlides>
  <MMClips>2</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22</vt:i4>
      </vt:variant>
    </vt:vector>
  </HeadingPairs>
  <TitlesOfParts>
    <vt:vector size="32" baseType="lpstr">
      <vt:lpstr>Google Sans</vt:lpstr>
      <vt:lpstr>ProximaNova-n4</vt:lpstr>
      <vt:lpstr>Aptos</vt:lpstr>
      <vt:lpstr>Arial</vt:lpstr>
      <vt:lpstr>Calibri</vt:lpstr>
      <vt:lpstr>Calibri Light</vt:lpstr>
      <vt:lpstr>Libre Franklin</vt:lpstr>
      <vt:lpstr>Theme1</vt:lpstr>
      <vt:lpstr>UWTSD Text 2</vt:lpstr>
      <vt:lpstr>UWTSD Logo Variations place image in Background</vt:lpstr>
      <vt:lpstr>PowerPoint Presentation</vt:lpstr>
      <vt:lpstr>Learning outcome for today</vt:lpstr>
      <vt:lpstr>Evidence based decision making </vt:lpstr>
      <vt:lpstr>PowerPoint Presentation</vt:lpstr>
      <vt:lpstr>Evidence-based practice (Waite et al., 2021)</vt:lpstr>
      <vt:lpstr>Evidence-based practice (CIPD, 2025)</vt:lpstr>
      <vt:lpstr>Four sources of evidence for people professionals    </vt:lpstr>
      <vt:lpstr>Examples</vt:lpstr>
      <vt:lpstr>Sources of evidence activity</vt:lpstr>
      <vt:lpstr>Sources of evidence activity</vt:lpstr>
      <vt:lpstr>The six steps to evidence-based practice (CIPD, 2025)</vt:lpstr>
      <vt:lpstr>Appraisal</vt:lpstr>
      <vt:lpstr>Examples of Evidence-Based Practice</vt:lpstr>
      <vt:lpstr>Group discussion</vt:lpstr>
      <vt:lpstr>Rational approach to decision making (Adair, 2016)</vt:lpstr>
      <vt:lpstr>Decision making tools (CMI, 2020)</vt:lpstr>
      <vt:lpstr>De Bono’s Six Thinking Hats</vt:lpstr>
      <vt:lpstr>PowerPoint Presentation</vt:lpstr>
      <vt:lpstr>Activity - Scenario</vt:lpstr>
      <vt:lpstr>PowerPoint Presentation</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4</cp:revision>
  <dcterms:created xsi:type="dcterms:W3CDTF">2025-11-20T10:37:10Z</dcterms:created>
  <dcterms:modified xsi:type="dcterms:W3CDTF">2026-02-13T16:36:22Z</dcterms:modified>
</cp:coreProperties>
</file>