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66" r:id="rId4"/>
  </p:sldMasterIdLst>
  <p:notesMasterIdLst>
    <p:notesMasterId r:id="rId12"/>
  </p:notesMasterIdLst>
  <p:handoutMasterIdLst>
    <p:handoutMasterId r:id="rId13"/>
  </p:handoutMasterIdLst>
  <p:sldIdLst>
    <p:sldId id="256" r:id="rId5"/>
    <p:sldId id="277" r:id="rId6"/>
    <p:sldId id="266" r:id="rId7"/>
    <p:sldId id="258" r:id="rId8"/>
    <p:sldId id="278" r:id="rId9"/>
    <p:sldId id="279" r:id="rId10"/>
    <p:sldId id="276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360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3" name="Author" initials="A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9E6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605B5E1-7606-49CD-8DB1-1B83B97E0175}" v="5" dt="2022-03-28T07:39:49.32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159" autoAdjust="0"/>
    <p:restoredTop sz="94660"/>
  </p:normalViewPr>
  <p:slideViewPr>
    <p:cSldViewPr snapToGrid="0">
      <p:cViewPr varScale="1">
        <p:scale>
          <a:sx n="67" d="100"/>
          <a:sy n="67" d="100"/>
        </p:scale>
        <p:origin x="928" y="-28"/>
      </p:cViewPr>
      <p:guideLst>
        <p:guide orient="horz" pos="33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microsoft.com/office/2018/10/relationships/authors" Target="authors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commentAuthors" Target="commentAuthor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amaria duman" userId="64852f6e568d20fa" providerId="LiveId" clId="{8605B5E1-7606-49CD-8DB1-1B83B97E0175}"/>
    <pc:docChg chg="custSel addSld modSld sldOrd">
      <pc:chgData name="anamaria duman" userId="64852f6e568d20fa" providerId="LiveId" clId="{8605B5E1-7606-49CD-8DB1-1B83B97E0175}" dt="2022-03-28T07:39:54.219" v="147" actId="14100"/>
      <pc:docMkLst>
        <pc:docMk/>
      </pc:docMkLst>
      <pc:sldChg chg="modSp mod">
        <pc:chgData name="anamaria duman" userId="64852f6e568d20fa" providerId="LiveId" clId="{8605B5E1-7606-49CD-8DB1-1B83B97E0175}" dt="2022-03-28T07:39:54.219" v="147" actId="14100"/>
        <pc:sldMkLst>
          <pc:docMk/>
          <pc:sldMk cId="707789176" sldId="258"/>
        </pc:sldMkLst>
        <pc:spChg chg="mod">
          <ac:chgData name="anamaria duman" userId="64852f6e568d20fa" providerId="LiveId" clId="{8605B5E1-7606-49CD-8DB1-1B83B97E0175}" dt="2022-03-28T07:39:54.219" v="147" actId="14100"/>
          <ac:spMkLst>
            <pc:docMk/>
            <pc:sldMk cId="707789176" sldId="258"/>
            <ac:spMk id="16" creationId="{863223A4-A312-461A-A974-21D1E90A07AE}"/>
          </ac:spMkLst>
        </pc:spChg>
        <pc:picChg chg="mod">
          <ac:chgData name="anamaria duman" userId="64852f6e568d20fa" providerId="LiveId" clId="{8605B5E1-7606-49CD-8DB1-1B83B97E0175}" dt="2022-03-28T07:39:49.322" v="146" actId="14100"/>
          <ac:picMkLst>
            <pc:docMk/>
            <pc:sldMk cId="707789176" sldId="258"/>
            <ac:picMk id="1028" creationId="{C78A19AD-4F75-4AFB-AF71-C3BC6C104543}"/>
          </ac:picMkLst>
        </pc:picChg>
      </pc:sldChg>
      <pc:sldChg chg="modSp mod">
        <pc:chgData name="anamaria duman" userId="64852f6e568d20fa" providerId="LiveId" clId="{8605B5E1-7606-49CD-8DB1-1B83B97E0175}" dt="2022-03-28T07:33:35.440" v="129" actId="20577"/>
        <pc:sldMkLst>
          <pc:docMk/>
          <pc:sldMk cId="2436493926" sldId="276"/>
        </pc:sldMkLst>
        <pc:spChg chg="mod">
          <ac:chgData name="anamaria duman" userId="64852f6e568d20fa" providerId="LiveId" clId="{8605B5E1-7606-49CD-8DB1-1B83B97E0175}" dt="2022-03-28T07:33:35.440" v="129" actId="20577"/>
          <ac:spMkLst>
            <pc:docMk/>
            <pc:sldMk cId="2436493926" sldId="276"/>
            <ac:spMk id="3" creationId="{24AFFC60-19C3-4901-93F7-7AAF4C09F8C6}"/>
          </ac:spMkLst>
        </pc:spChg>
      </pc:sldChg>
      <pc:sldChg chg="modSp mod">
        <pc:chgData name="anamaria duman" userId="64852f6e568d20fa" providerId="LiveId" clId="{8605B5E1-7606-49CD-8DB1-1B83B97E0175}" dt="2022-03-28T07:31:06.363" v="128" actId="20577"/>
        <pc:sldMkLst>
          <pc:docMk/>
          <pc:sldMk cId="2243494996" sldId="277"/>
        </pc:sldMkLst>
        <pc:spChg chg="mod">
          <ac:chgData name="anamaria duman" userId="64852f6e568d20fa" providerId="LiveId" clId="{8605B5E1-7606-49CD-8DB1-1B83B97E0175}" dt="2022-03-28T07:31:06.363" v="128" actId="20577"/>
          <ac:spMkLst>
            <pc:docMk/>
            <pc:sldMk cId="2243494996" sldId="277"/>
            <ac:spMk id="3" creationId="{35E3EA69-4E0E-41BD-8095-A124225A2647}"/>
          </ac:spMkLst>
        </pc:spChg>
      </pc:sldChg>
      <pc:sldChg chg="addSp delSp modSp new mod ord modClrScheme chgLayout">
        <pc:chgData name="anamaria duman" userId="64852f6e568d20fa" providerId="LiveId" clId="{8605B5E1-7606-49CD-8DB1-1B83B97E0175}" dt="2022-03-28T07:38:14.300" v="138" actId="1076"/>
        <pc:sldMkLst>
          <pc:docMk/>
          <pc:sldMk cId="2939307464" sldId="279"/>
        </pc:sldMkLst>
        <pc:spChg chg="del">
          <ac:chgData name="anamaria duman" userId="64852f6e568d20fa" providerId="LiveId" clId="{8605B5E1-7606-49CD-8DB1-1B83B97E0175}" dt="2022-03-28T07:36:36.954" v="135" actId="26606"/>
          <ac:spMkLst>
            <pc:docMk/>
            <pc:sldMk cId="2939307464" sldId="279"/>
            <ac:spMk id="2" creationId="{C6321483-41F6-4D46-B2FC-6A774123F827}"/>
          </ac:spMkLst>
        </pc:spChg>
        <pc:spChg chg="del">
          <ac:chgData name="anamaria duman" userId="64852f6e568d20fa" providerId="LiveId" clId="{8605B5E1-7606-49CD-8DB1-1B83B97E0175}" dt="2022-03-28T07:36:36.954" v="135" actId="26606"/>
          <ac:spMkLst>
            <pc:docMk/>
            <pc:sldMk cId="2939307464" sldId="279"/>
            <ac:spMk id="3" creationId="{FC5B41A3-01E6-4784-B5BB-B3567293E2D5}"/>
          </ac:spMkLst>
        </pc:spChg>
        <pc:spChg chg="add mod">
          <ac:chgData name="anamaria duman" userId="64852f6e568d20fa" providerId="LiveId" clId="{8605B5E1-7606-49CD-8DB1-1B83B97E0175}" dt="2022-03-28T07:38:14.300" v="138" actId="1076"/>
          <ac:spMkLst>
            <pc:docMk/>
            <pc:sldMk cId="2939307464" sldId="279"/>
            <ac:spMk id="6" creationId="{F58F2DA9-39ED-44C2-BCBA-C2DF2847ABF4}"/>
          </ac:spMkLst>
        </pc:spChg>
        <pc:picChg chg="add mod">
          <ac:chgData name="anamaria duman" userId="64852f6e568d20fa" providerId="LiveId" clId="{8605B5E1-7606-49CD-8DB1-1B83B97E0175}" dt="2022-03-28T07:38:04.463" v="136" actId="1076"/>
          <ac:picMkLst>
            <pc:docMk/>
            <pc:sldMk cId="2939307464" sldId="279"/>
            <ac:picMk id="4" creationId="{5164C47F-6BAE-49CC-9BB2-E9DE22308860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3F6ED8B-CF52-4A64-BACC-61D9C1041E0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D7022B2-02C5-4E03-99BC-0BA3C57AC49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52A77B-D33C-49B3-A83C-450AA2ED72B3}" type="datetimeFigureOut">
              <a:rPr lang="en-US" smtClean="0"/>
              <a:t>3/28/2022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C3FEE8C-8D38-4F2A-950E-071C6823E27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567A6D-959B-4552-AB8D-4CCA819CAA7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F9A36D-7FAC-478F-9944-F324014F6FD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4676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8D8F9A-F5CB-4EF8-A859-ED5E107B9763}" type="datetimeFigureOut">
              <a:rPr lang="en-US" smtClean="0"/>
              <a:t>3/28/2022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B9A9E5-4F7F-4A7D-9DE1-89923232926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77831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7" Type="http://schemas.openxmlformats.org/officeDocument/2006/relationships/image" Target="../media/image16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5.png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4.svg"/><Relationship Id="rId4" Type="http://schemas.openxmlformats.org/officeDocument/2006/relationships/image" Target="../media/image23.png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svg"/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5B3628-62D7-4A6D-A79F-34DE91DBA31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416040" y="4434840"/>
            <a:ext cx="4941771" cy="1122202"/>
          </a:xfrm>
        </p:spPr>
        <p:txBody>
          <a:bodyPr anchor="b">
            <a:noAutofit/>
          </a:bodyPr>
          <a:lstStyle>
            <a:lvl1pPr algn="l">
              <a:defRPr sz="3600" cap="all" spc="15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457758-A125-4CEA-A3D5-CBD010417B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16041" y="5586890"/>
            <a:ext cx="4941770" cy="39666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A04F1E16-9A84-4D0E-9706-79C396AF6AE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9358" t="23650" b="-1"/>
          <a:stretch/>
        </p:blipFill>
        <p:spPr>
          <a:xfrm>
            <a:off x="0" y="0"/>
            <a:ext cx="9488312" cy="5054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1086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Agenda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phic 7">
            <a:extLst>
              <a:ext uri="{FF2B5EF4-FFF2-40B4-BE49-F238E27FC236}">
                <a16:creationId xmlns:a16="http://schemas.microsoft.com/office/drawing/2014/main" id="{D514C6BF-376E-43E8-881D-2E767426990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8301" r="28341" b="23071"/>
          <a:stretch/>
        </p:blipFill>
        <p:spPr>
          <a:xfrm>
            <a:off x="5488815" y="0"/>
            <a:ext cx="6703185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F0A9B92-C2D0-466A-A680-A35832C452B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33499" y="1020445"/>
            <a:ext cx="3171825" cy="1325563"/>
          </a:xfrm>
        </p:spPr>
        <p:txBody>
          <a:bodyPr anchor="b">
            <a:normAutofit/>
          </a:bodyPr>
          <a:lstStyle>
            <a:lvl1pPr>
              <a:defRPr sz="2800" spc="15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A41CE6-5A88-4C5C-B2A4-6A5D2153B1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33499" y="2924175"/>
            <a:ext cx="3171825" cy="2519363"/>
          </a:xfrm>
        </p:spPr>
        <p:txBody>
          <a:bodyPr>
            <a:normAutofit/>
          </a:bodyPr>
          <a:lstStyle>
            <a:lvl1pPr marL="0" indent="0">
              <a:lnSpc>
                <a:spcPct val="120000"/>
              </a:lnSpc>
              <a:spcBef>
                <a:spcPts val="1000"/>
              </a:spcBef>
              <a:buNone/>
              <a:defRPr sz="1400" baseline="0">
                <a:solidFill>
                  <a:schemeClr val="bg1"/>
                </a:solidFill>
              </a:defRPr>
            </a:lvl1pPr>
            <a:lvl2pPr marL="457200" indent="0">
              <a:lnSpc>
                <a:spcPct val="120000"/>
              </a:lnSpc>
              <a:spcBef>
                <a:spcPts val="1000"/>
              </a:spcBef>
              <a:buNone/>
              <a:defRPr sz="1400" baseline="0">
                <a:solidFill>
                  <a:schemeClr val="bg1"/>
                </a:solidFill>
              </a:defRPr>
            </a:lvl2pPr>
            <a:lvl3pPr marL="914400" indent="0">
              <a:lnSpc>
                <a:spcPct val="120000"/>
              </a:lnSpc>
              <a:spcBef>
                <a:spcPts val="1000"/>
              </a:spcBef>
              <a:buNone/>
              <a:defRPr sz="1400" baseline="0">
                <a:solidFill>
                  <a:schemeClr val="bg1"/>
                </a:solidFill>
              </a:defRPr>
            </a:lvl3pPr>
            <a:lvl4pPr marL="1371600" indent="0">
              <a:lnSpc>
                <a:spcPct val="120000"/>
              </a:lnSpc>
              <a:spcBef>
                <a:spcPts val="1000"/>
              </a:spcBef>
              <a:buNone/>
              <a:defRPr sz="1400" baseline="0">
                <a:solidFill>
                  <a:schemeClr val="bg1"/>
                </a:solidFill>
              </a:defRPr>
            </a:lvl4pPr>
            <a:lvl5pPr marL="1828800" indent="0">
              <a:lnSpc>
                <a:spcPct val="120000"/>
              </a:lnSpc>
              <a:spcBef>
                <a:spcPts val="1000"/>
              </a:spcBef>
              <a:buNone/>
              <a:defRPr sz="1400" baseline="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9F5093-3C53-4152-B8FE-0522E079526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33500" y="6356350"/>
            <a:ext cx="985157" cy="365125"/>
          </a:xfrm>
        </p:spPr>
        <p:txBody>
          <a:bodyPr/>
          <a:lstStyle>
            <a:lvl1pPr>
              <a:defRPr sz="900"/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27F11D-8AF8-44D6-A48B-D8C7779B8B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69886" y="6356349"/>
            <a:ext cx="2482842" cy="365125"/>
          </a:xfrm>
        </p:spPr>
        <p:txBody>
          <a:bodyPr/>
          <a:lstStyle>
            <a:lvl1pPr>
              <a:defRPr sz="900"/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8C0879-6B0F-4AF6-A997-EC61DA8964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536305" y="6356350"/>
            <a:ext cx="987552" cy="365125"/>
          </a:xfrm>
        </p:spPr>
        <p:txBody>
          <a:bodyPr/>
          <a:lstStyle>
            <a:lvl1pPr>
              <a:defRPr sz="900"/>
            </a:lvl1pPr>
          </a:lstStyle>
          <a:p>
            <a:fld id="{B5CEABB6-07DC-46E8-9B57-56EC44A396E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12703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raphic 10">
            <a:extLst>
              <a:ext uri="{FF2B5EF4-FFF2-40B4-BE49-F238E27FC236}">
                <a16:creationId xmlns:a16="http://schemas.microsoft.com/office/drawing/2014/main" id="{9D2AF524-D4B4-4A3A-9CE4-EDAFE1D5A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113884" y="0"/>
            <a:ext cx="10078116" cy="6858000"/>
          </a:xfrm>
          <a:custGeom>
            <a:avLst/>
            <a:gdLst>
              <a:gd name="connsiteX0" fmla="*/ 3793236 w 10078116"/>
              <a:gd name="connsiteY0" fmla="*/ 6858000 h 6858000"/>
              <a:gd name="connsiteX1" fmla="*/ 0 w 10078116"/>
              <a:gd name="connsiteY1" fmla="*/ 0 h 6858000"/>
              <a:gd name="connsiteX2" fmla="*/ 10078116 w 10078116"/>
              <a:gd name="connsiteY2" fmla="*/ 0 h 6858000"/>
              <a:gd name="connsiteX3" fmla="*/ 10078116 w 10078116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78116" h="6858000">
                <a:moveTo>
                  <a:pt x="3793236" y="6858000"/>
                </a:moveTo>
                <a:lnTo>
                  <a:pt x="0" y="0"/>
                </a:lnTo>
                <a:lnTo>
                  <a:pt x="10078116" y="0"/>
                </a:lnTo>
                <a:lnTo>
                  <a:pt x="10078116" y="6858000"/>
                </a:ln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E3987A5-99A6-4B33-BAAF-53159635382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5509419"/>
            <a:ext cx="4082142" cy="585788"/>
          </a:xfrm>
        </p:spPr>
        <p:txBody>
          <a:bodyPr>
            <a:normAutofit/>
          </a:bodyPr>
          <a:lstStyle>
            <a:lvl1pPr>
              <a:defRPr lang="en-US" sz="2800" kern="1200" cap="all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TITLE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3BABF6CA-407C-4BF0-8234-1321A676E75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48318" y="1481138"/>
            <a:ext cx="2141764" cy="514350"/>
          </a:xfrm>
        </p:spPr>
        <p:txBody>
          <a:bodyPr anchor="ctr">
            <a:noAutofit/>
          </a:bodyPr>
          <a:lstStyle>
            <a:lvl1pPr marL="0" indent="0" algn="r">
              <a:buNone/>
              <a:defRPr sz="1600" cap="all" spc="150" baseline="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Text Placeholder 15">
            <a:extLst>
              <a:ext uri="{FF2B5EF4-FFF2-40B4-BE49-F238E27FC236}">
                <a16:creationId xmlns:a16="http://schemas.microsoft.com/office/drawing/2014/main" id="{76D8129B-5B68-421C-968C-3663C86EFC7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14375" y="2557463"/>
            <a:ext cx="2141764" cy="514350"/>
          </a:xfrm>
        </p:spPr>
        <p:txBody>
          <a:bodyPr anchor="ctr">
            <a:noAutofit/>
          </a:bodyPr>
          <a:lstStyle>
            <a:lvl1pPr marL="0" indent="0" algn="r">
              <a:buNone/>
              <a:defRPr sz="1600" cap="all" spc="150" baseline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15">
            <a:extLst>
              <a:ext uri="{FF2B5EF4-FFF2-40B4-BE49-F238E27FC236}">
                <a16:creationId xmlns:a16="http://schemas.microsoft.com/office/drawing/2014/main" id="{6C741DCA-8EBD-44F5-9D38-E938A628ADC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320800" y="3633788"/>
            <a:ext cx="2141764" cy="514350"/>
          </a:xfrm>
        </p:spPr>
        <p:txBody>
          <a:bodyPr anchor="ctr">
            <a:noAutofit/>
          </a:bodyPr>
          <a:lstStyle>
            <a:lvl1pPr marL="0" indent="0" algn="r">
              <a:buNone/>
              <a:defRPr sz="1600" cap="all" spc="150" baseline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15">
            <a:extLst>
              <a:ext uri="{FF2B5EF4-FFF2-40B4-BE49-F238E27FC236}">
                <a16:creationId xmlns:a16="http://schemas.microsoft.com/office/drawing/2014/main" id="{5C43C6B1-A1BD-4A90-8B4B-F361C1BEDD2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905000" y="4710114"/>
            <a:ext cx="2141764" cy="514350"/>
          </a:xfrm>
        </p:spPr>
        <p:txBody>
          <a:bodyPr anchor="ctr">
            <a:noAutofit/>
          </a:bodyPr>
          <a:lstStyle>
            <a:lvl1pPr marL="0" indent="0" algn="r">
              <a:buNone/>
              <a:defRPr sz="1600" cap="all" spc="150" baseline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4" name="Text Placeholder 15">
            <a:extLst>
              <a:ext uri="{FF2B5EF4-FFF2-40B4-BE49-F238E27FC236}">
                <a16:creationId xmlns:a16="http://schemas.microsoft.com/office/drawing/2014/main" id="{0C66E1BD-33F0-4B94-BF94-CD4698F85C3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401535" y="1594478"/>
            <a:ext cx="5539095" cy="1010842"/>
          </a:xfrm>
        </p:spPr>
        <p:txBody>
          <a:bodyPr anchor="t">
            <a:normAutofit/>
          </a:bodyPr>
          <a:lstStyle>
            <a:lvl1pPr marL="0" indent="0" algn="l">
              <a:lnSpc>
                <a:spcPct val="100000"/>
              </a:lnSpc>
              <a:buNone/>
              <a:defRPr sz="1400" spc="50" baseline="0"/>
            </a:lvl1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35" name="Text Placeholder 15">
            <a:extLst>
              <a:ext uri="{FF2B5EF4-FFF2-40B4-BE49-F238E27FC236}">
                <a16:creationId xmlns:a16="http://schemas.microsoft.com/office/drawing/2014/main" id="{2D4661B1-6559-407A-9AEC-A46A0570AE8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986028" y="2673328"/>
            <a:ext cx="5539095" cy="1010842"/>
          </a:xfrm>
        </p:spPr>
        <p:txBody>
          <a:bodyPr anchor="t">
            <a:normAutofit/>
          </a:bodyPr>
          <a:lstStyle>
            <a:lvl1pPr marL="0" indent="0" algn="l">
              <a:lnSpc>
                <a:spcPct val="100000"/>
              </a:lnSpc>
              <a:buNone/>
              <a:defRPr sz="1400" spc="50" baseline="0"/>
            </a:lvl1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36" name="Text Placeholder 15">
            <a:extLst>
              <a:ext uri="{FF2B5EF4-FFF2-40B4-BE49-F238E27FC236}">
                <a16:creationId xmlns:a16="http://schemas.microsoft.com/office/drawing/2014/main" id="{DCC983F7-6A25-42C0-811C-EA32138C5B80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576937" y="3755394"/>
            <a:ext cx="5539095" cy="1010842"/>
          </a:xfrm>
        </p:spPr>
        <p:txBody>
          <a:bodyPr anchor="t">
            <a:normAutofit/>
          </a:bodyPr>
          <a:lstStyle>
            <a:lvl1pPr marL="0" indent="0" algn="l">
              <a:lnSpc>
                <a:spcPct val="100000"/>
              </a:lnSpc>
              <a:buNone/>
              <a:defRPr sz="1400" spc="50" baseline="0"/>
            </a:lvl1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37" name="Text Placeholder 15">
            <a:extLst>
              <a:ext uri="{FF2B5EF4-FFF2-40B4-BE49-F238E27FC236}">
                <a16:creationId xmlns:a16="http://schemas.microsoft.com/office/drawing/2014/main" id="{E83DA0EB-27DD-416A-8DA5-4AFDC8587E5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175279" y="4824430"/>
            <a:ext cx="5539095" cy="1010842"/>
          </a:xfrm>
        </p:spPr>
        <p:txBody>
          <a:bodyPr anchor="t">
            <a:normAutofit/>
          </a:bodyPr>
          <a:lstStyle>
            <a:lvl1pPr marL="0" indent="0" algn="l">
              <a:lnSpc>
                <a:spcPct val="100000"/>
              </a:lnSpc>
              <a:buNone/>
              <a:defRPr sz="1400" spc="50" baseline="0"/>
            </a:lvl1pPr>
          </a:lstStyle>
          <a:p>
            <a:pPr lvl="0"/>
            <a:r>
              <a:rPr lang="en-US"/>
              <a:t>Click to edit master text style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D3795F91-C721-4363-956D-756673AE79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353515" y="5023933"/>
            <a:ext cx="1513211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8AC14461-E27D-413D-B31A-47B74646AF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3759917" y="3948451"/>
            <a:ext cx="1513211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4D6AEA4C-7710-4829-BA87-8DD77F1593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3173453" y="2872686"/>
            <a:ext cx="1513211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9BD473E-6203-491C-87AC-54AC0AB233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2586263" y="1796083"/>
            <a:ext cx="1513211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4DC36F-5D3E-439D-80B5-32633FC344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900">
                <a:solidFill>
                  <a:srgbClr val="898989"/>
                </a:solidFill>
              </a:defRPr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710A8A-CEC9-4787-A745-C28DD965F7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175279" y="6356350"/>
            <a:ext cx="1808712" cy="365125"/>
          </a:xfrm>
        </p:spPr>
        <p:txBody>
          <a:bodyPr/>
          <a:lstStyle>
            <a:lvl1pPr>
              <a:defRPr sz="900"/>
            </a:lvl1pPr>
          </a:lstStyle>
          <a:p>
            <a:pPr algn="l"/>
            <a:r>
              <a:rPr lang="en-US" dirty="0"/>
              <a:t>Pitch Deck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62BD04-8F01-472A-9456-4702A2218B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810874" y="6356350"/>
            <a:ext cx="542925" cy="365125"/>
          </a:xfrm>
        </p:spPr>
        <p:txBody>
          <a:bodyPr/>
          <a:lstStyle>
            <a:lvl1pPr>
              <a:defRPr sz="900"/>
            </a:lvl1pPr>
          </a:lstStyle>
          <a:p>
            <a:fld id="{B5CEABB6-07DC-46E8-9B57-56EC44A396E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28123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2 Column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>
            <a:extLst>
              <a:ext uri="{FF2B5EF4-FFF2-40B4-BE49-F238E27FC236}">
                <a16:creationId xmlns:a16="http://schemas.microsoft.com/office/drawing/2014/main" id="{42ACEF30-0520-40B3-A1F1-F3D2530563D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885156" y="892177"/>
            <a:ext cx="8421688" cy="1325563"/>
          </a:xfrm>
        </p:spPr>
        <p:txBody>
          <a:bodyPr>
            <a:normAutofit/>
          </a:bodyPr>
          <a:lstStyle>
            <a:lvl1pPr algn="ctr">
              <a:defRPr lang="en-US" sz="2800" kern="1200" spc="150" baseline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" name="Text Placeholder 15">
            <a:extLst>
              <a:ext uri="{FF2B5EF4-FFF2-40B4-BE49-F238E27FC236}">
                <a16:creationId xmlns:a16="http://schemas.microsoft.com/office/drawing/2014/main" id="{A1FB681F-A94D-4BF8-8290-0811E98D49D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485900" y="2563123"/>
            <a:ext cx="4031945" cy="365125"/>
          </a:xfrm>
        </p:spPr>
        <p:txBody>
          <a:bodyPr>
            <a:normAutofit/>
          </a:bodyPr>
          <a:lstStyle>
            <a:lvl1pPr marL="0" indent="0" algn="ctr">
              <a:buNone/>
              <a:defRPr lang="en-US" sz="2000" kern="1200" spc="150" baseline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ADD SUBTITLE</a:t>
            </a:r>
          </a:p>
        </p:txBody>
      </p:sp>
      <p:sp>
        <p:nvSpPr>
          <p:cNvPr id="17" name="Text Placeholder 18">
            <a:extLst>
              <a:ext uri="{FF2B5EF4-FFF2-40B4-BE49-F238E27FC236}">
                <a16:creationId xmlns:a16="http://schemas.microsoft.com/office/drawing/2014/main" id="{61E8C129-EF62-46A8-97F3-3CB5D014FBD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485664" y="3070348"/>
            <a:ext cx="4031030" cy="1057308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1" name="Text Placeholder 15">
            <a:extLst>
              <a:ext uri="{FF2B5EF4-FFF2-40B4-BE49-F238E27FC236}">
                <a16:creationId xmlns:a16="http://schemas.microsoft.com/office/drawing/2014/main" id="{87DD41A9-B6B3-48D9-A3A6-831B39C9158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673004" y="2563123"/>
            <a:ext cx="4031945" cy="365125"/>
          </a:xfrm>
        </p:spPr>
        <p:txBody>
          <a:bodyPr>
            <a:normAutofit/>
          </a:bodyPr>
          <a:lstStyle>
            <a:lvl1pPr marL="0" indent="0" algn="ctr">
              <a:buNone/>
              <a:defRPr lang="en-US" sz="2000" kern="1200" spc="150" baseline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ADD SUBTITLE</a:t>
            </a:r>
          </a:p>
        </p:txBody>
      </p:sp>
      <p:sp>
        <p:nvSpPr>
          <p:cNvPr id="32" name="Text Placeholder 18">
            <a:extLst>
              <a:ext uri="{FF2B5EF4-FFF2-40B4-BE49-F238E27FC236}">
                <a16:creationId xmlns:a16="http://schemas.microsoft.com/office/drawing/2014/main" id="{FB791E68-EDF5-4CC2-8774-A27AEF1D25E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673143" y="3070348"/>
            <a:ext cx="4031030" cy="1057308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3" name="Text Placeholder 15">
            <a:extLst>
              <a:ext uri="{FF2B5EF4-FFF2-40B4-BE49-F238E27FC236}">
                <a16:creationId xmlns:a16="http://schemas.microsoft.com/office/drawing/2014/main" id="{AA224F82-7E0C-4EBF-97D3-132481DBCDA9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485899" y="4319431"/>
            <a:ext cx="4031945" cy="365125"/>
          </a:xfrm>
        </p:spPr>
        <p:txBody>
          <a:bodyPr>
            <a:normAutofit/>
          </a:bodyPr>
          <a:lstStyle>
            <a:lvl1pPr marL="0" indent="0" algn="ctr">
              <a:buNone/>
              <a:defRPr lang="en-US" sz="2000" kern="1200" spc="150" baseline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ADD SUBTITLE</a:t>
            </a:r>
          </a:p>
        </p:txBody>
      </p:sp>
      <p:sp>
        <p:nvSpPr>
          <p:cNvPr id="34" name="Text Placeholder 18">
            <a:extLst>
              <a:ext uri="{FF2B5EF4-FFF2-40B4-BE49-F238E27FC236}">
                <a16:creationId xmlns:a16="http://schemas.microsoft.com/office/drawing/2014/main" id="{699D24C6-4AFB-4222-8E0C-4D11CD9C0FF7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486412" y="4826656"/>
            <a:ext cx="4031030" cy="1057308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2" name="Text Placeholder 15">
            <a:extLst>
              <a:ext uri="{FF2B5EF4-FFF2-40B4-BE49-F238E27FC236}">
                <a16:creationId xmlns:a16="http://schemas.microsoft.com/office/drawing/2014/main" id="{3B05E19C-DF33-4515-AC52-F95850810EC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672630" y="4319431"/>
            <a:ext cx="4031945" cy="365125"/>
          </a:xfrm>
        </p:spPr>
        <p:txBody>
          <a:bodyPr>
            <a:normAutofit/>
          </a:bodyPr>
          <a:lstStyle>
            <a:lvl1pPr marL="0" indent="0" algn="ctr">
              <a:buNone/>
              <a:defRPr lang="en-US" sz="2000" kern="1200" spc="150" baseline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ADD SUBTITLE</a:t>
            </a:r>
          </a:p>
        </p:txBody>
      </p:sp>
      <p:sp>
        <p:nvSpPr>
          <p:cNvPr id="13" name="Text Placeholder 18">
            <a:extLst>
              <a:ext uri="{FF2B5EF4-FFF2-40B4-BE49-F238E27FC236}">
                <a16:creationId xmlns:a16="http://schemas.microsoft.com/office/drawing/2014/main" id="{C0EBC62D-442C-45D3-B66B-C6578FBB3370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673143" y="4826656"/>
            <a:ext cx="4031030" cy="1057308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8EC90C5-A811-4E5C-ADD1-A89DB4E94DAA}"/>
              </a:ext>
            </a:extLst>
          </p:cNvPr>
          <p:cNvSpPr>
            <a:spLocks noGrp="1"/>
          </p:cNvSpPr>
          <p:nvPr>
            <p:ph type="dt" sz="half" idx="20"/>
          </p:nvPr>
        </p:nvSpPr>
        <p:spPr/>
        <p:txBody>
          <a:bodyPr/>
          <a:lstStyle/>
          <a:p>
            <a:r>
              <a:rPr lang="en-US" dirty="0"/>
              <a:t>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56B621-AE19-45D3-B25F-23256C242DDD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r>
              <a:rPr lang="en-US" dirty="0"/>
              <a:t>Pitch Deck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8BDCB2-D8C3-4571-8154-76BEA9AE41A8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fld id="{B5CEABB6-07DC-46E8-9B57-56EC44A396E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9298DCF7-7DC1-4618-8133-F63847B0AF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688388" y="0"/>
            <a:ext cx="3503612" cy="2352957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53A6567-233D-4A3B-B52B-DE7E5E35A1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9720943" y="0"/>
            <a:ext cx="2471057" cy="2699032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014876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3 Colum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>
            <a:extLst>
              <a:ext uri="{FF2B5EF4-FFF2-40B4-BE49-F238E27FC236}">
                <a16:creationId xmlns:a16="http://schemas.microsoft.com/office/drawing/2014/main" id="{42ACEF30-0520-40B3-A1F1-F3D2530563D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08760" y="4156405"/>
            <a:ext cx="3139440" cy="1325563"/>
          </a:xfrm>
        </p:spPr>
        <p:txBody>
          <a:bodyPr anchor="b">
            <a:normAutofit/>
          </a:bodyPr>
          <a:lstStyle>
            <a:lvl1pPr algn="l">
              <a:defRPr lang="en-US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" name="Text Placeholder 15">
            <a:extLst>
              <a:ext uri="{FF2B5EF4-FFF2-40B4-BE49-F238E27FC236}">
                <a16:creationId xmlns:a16="http://schemas.microsoft.com/office/drawing/2014/main" id="{A1FB681F-A94D-4BF8-8290-0811E98D49D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922254" y="1530635"/>
            <a:ext cx="5433204" cy="365125"/>
          </a:xfrm>
        </p:spPr>
        <p:txBody>
          <a:bodyPr>
            <a:normAutofit/>
          </a:bodyPr>
          <a:lstStyle>
            <a:lvl1pPr marL="0" indent="0">
              <a:buNone/>
              <a:defRPr lang="en-US" sz="20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ADD SUBTITLE</a:t>
            </a:r>
          </a:p>
        </p:txBody>
      </p:sp>
      <p:sp>
        <p:nvSpPr>
          <p:cNvPr id="17" name="Text Placeholder 18">
            <a:extLst>
              <a:ext uri="{FF2B5EF4-FFF2-40B4-BE49-F238E27FC236}">
                <a16:creationId xmlns:a16="http://schemas.microsoft.com/office/drawing/2014/main" id="{61E8C129-EF62-46A8-97F3-3CB5D014FBD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921828" y="1860060"/>
            <a:ext cx="5431971" cy="55795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07D6A00C-D56B-4E8B-B992-7DA51D3C726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5922254" y="2630431"/>
            <a:ext cx="5433204" cy="365125"/>
          </a:xfrm>
        </p:spPr>
        <p:txBody>
          <a:bodyPr>
            <a:normAutofit/>
          </a:bodyPr>
          <a:lstStyle>
            <a:lvl1pPr marL="0" indent="0">
              <a:buNone/>
              <a:defRPr lang="en-US" sz="20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ADD SUBTITLE</a:t>
            </a:r>
          </a:p>
        </p:txBody>
      </p:sp>
      <p:sp>
        <p:nvSpPr>
          <p:cNvPr id="18" name="Text Placeholder 18">
            <a:extLst>
              <a:ext uri="{FF2B5EF4-FFF2-40B4-BE49-F238E27FC236}">
                <a16:creationId xmlns:a16="http://schemas.microsoft.com/office/drawing/2014/main" id="{DA90DA32-7E6A-4713-BDC9-73910E2A0E68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5921828" y="2959856"/>
            <a:ext cx="5431971" cy="55795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9" name="Text Placeholder 15">
            <a:extLst>
              <a:ext uri="{FF2B5EF4-FFF2-40B4-BE49-F238E27FC236}">
                <a16:creationId xmlns:a16="http://schemas.microsoft.com/office/drawing/2014/main" id="{D7E57261-C874-4DFD-AF7D-F9EC50B3BFD0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922254" y="3730227"/>
            <a:ext cx="5433204" cy="365125"/>
          </a:xfrm>
        </p:spPr>
        <p:txBody>
          <a:bodyPr>
            <a:normAutofit/>
          </a:bodyPr>
          <a:lstStyle>
            <a:lvl1pPr marL="0" indent="0">
              <a:buNone/>
              <a:defRPr lang="en-US" sz="20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ADD SUBTITLE</a:t>
            </a:r>
          </a:p>
        </p:txBody>
      </p:sp>
      <p:sp>
        <p:nvSpPr>
          <p:cNvPr id="20" name="Text Placeholder 18">
            <a:extLst>
              <a:ext uri="{FF2B5EF4-FFF2-40B4-BE49-F238E27FC236}">
                <a16:creationId xmlns:a16="http://schemas.microsoft.com/office/drawing/2014/main" id="{843F77CE-098F-4777-8C30-5CEE7954D140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921828" y="4059652"/>
            <a:ext cx="5431971" cy="55795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3" name="Text Placeholder 15">
            <a:extLst>
              <a:ext uri="{FF2B5EF4-FFF2-40B4-BE49-F238E27FC236}">
                <a16:creationId xmlns:a16="http://schemas.microsoft.com/office/drawing/2014/main" id="{4CAE269A-B6AB-42A6-9575-6057FA25A29E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5920106" y="4830024"/>
            <a:ext cx="5433204" cy="365125"/>
          </a:xfrm>
        </p:spPr>
        <p:txBody>
          <a:bodyPr>
            <a:normAutofit/>
          </a:bodyPr>
          <a:lstStyle>
            <a:lvl1pPr marL="0" indent="0">
              <a:buNone/>
              <a:defRPr lang="en-US" sz="20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ADD SUBTITLE</a:t>
            </a:r>
          </a:p>
        </p:txBody>
      </p:sp>
      <p:sp>
        <p:nvSpPr>
          <p:cNvPr id="24" name="Text Placeholder 18">
            <a:extLst>
              <a:ext uri="{FF2B5EF4-FFF2-40B4-BE49-F238E27FC236}">
                <a16:creationId xmlns:a16="http://schemas.microsoft.com/office/drawing/2014/main" id="{46866A49-A3A8-4869-961C-EB41F6BC7843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919680" y="5159449"/>
            <a:ext cx="5431971" cy="55795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8EC90C5-A811-4E5C-ADD1-A89DB4E94DAA}"/>
              </a:ext>
            </a:extLst>
          </p:cNvPr>
          <p:cNvSpPr>
            <a:spLocks noGrp="1"/>
          </p:cNvSpPr>
          <p:nvPr>
            <p:ph type="dt" sz="half" idx="20"/>
          </p:nvPr>
        </p:nvSpPr>
        <p:spPr>
          <a:xfrm>
            <a:off x="5919680" y="6356350"/>
            <a:ext cx="947516" cy="365125"/>
          </a:xfrm>
        </p:spPr>
        <p:txBody>
          <a:bodyPr/>
          <a:lstStyle>
            <a:lvl1pPr>
              <a:defRPr sz="900"/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56B621-AE19-45D3-B25F-23256C242DDD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>
          <a:xfrm>
            <a:off x="7161955" y="6356350"/>
            <a:ext cx="3243942" cy="365125"/>
          </a:xfrm>
        </p:spPr>
        <p:txBody>
          <a:bodyPr/>
          <a:lstStyle>
            <a:lvl1pPr>
              <a:defRPr sz="900"/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8BDCB2-D8C3-4571-8154-76BEA9AE41A8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>
          <a:xfrm>
            <a:off x="10700656" y="6356350"/>
            <a:ext cx="653143" cy="365125"/>
          </a:xfrm>
        </p:spPr>
        <p:txBody>
          <a:bodyPr/>
          <a:lstStyle>
            <a:lvl1pPr>
              <a:defRPr sz="900"/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6D8D9106-8780-461D-9091-E074B0A3C9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39434" t="20278" b="22673"/>
          <a:stretch/>
        </p:blipFill>
        <p:spPr>
          <a:xfrm>
            <a:off x="-4696" y="-1"/>
            <a:ext cx="4896735" cy="4385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9504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roduc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A3821F-4537-4AE7-8829-C2E3AE60F6E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62075" y="1671639"/>
            <a:ext cx="5111750" cy="1204912"/>
          </a:xfrm>
        </p:spPr>
        <p:txBody>
          <a:bodyPr anchor="b">
            <a:normAutofit/>
          </a:bodyPr>
          <a:lstStyle>
            <a:lvl1pPr>
              <a:defRPr lang="en-US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FD4279-EA62-4397-878A-73F4948DB1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62075" y="3660774"/>
            <a:ext cx="5111750" cy="1525588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400" spc="50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49FBD260-5143-4B12-B9F8-33E48D548909}"/>
              </a:ext>
            </a:extLst>
          </p:cNvPr>
          <p:cNvCxnSpPr/>
          <p:nvPr/>
        </p:nvCxnSpPr>
        <p:spPr>
          <a:xfrm>
            <a:off x="9096375" y="1497012"/>
            <a:ext cx="309562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D87F08D6-2CA7-4A5A-BE34-07113DCA535D}"/>
              </a:ext>
            </a:extLst>
          </p:cNvPr>
          <p:cNvCxnSpPr/>
          <p:nvPr/>
        </p:nvCxnSpPr>
        <p:spPr>
          <a:xfrm flipH="1">
            <a:off x="6953250" y="-25401"/>
            <a:ext cx="3790950" cy="690245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Date Placeholder 6">
            <a:extLst>
              <a:ext uri="{FF2B5EF4-FFF2-40B4-BE49-F238E27FC236}">
                <a16:creationId xmlns:a16="http://schemas.microsoft.com/office/drawing/2014/main" id="{70146B66-4F07-44BE-8AAB-48EA5170DA8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 sz="900"/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10" name="Footer Placeholder 7">
            <a:extLst>
              <a:ext uri="{FF2B5EF4-FFF2-40B4-BE49-F238E27FC236}">
                <a16:creationId xmlns:a16="http://schemas.microsoft.com/office/drawing/2014/main" id="{3A927BE5-2F4C-4EBD-9093-C4ED6E3025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224463" y="6356350"/>
            <a:ext cx="1743075" cy="365125"/>
          </a:xfrm>
        </p:spPr>
        <p:txBody>
          <a:bodyPr/>
          <a:lstStyle>
            <a:lvl1pPr>
              <a:defRPr sz="900"/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11" name="Slide Number Placeholder 8">
            <a:extLst>
              <a:ext uri="{FF2B5EF4-FFF2-40B4-BE49-F238E27FC236}">
                <a16:creationId xmlns:a16="http://schemas.microsoft.com/office/drawing/2014/main" id="{C4C1336B-CF5E-42FF-80E8-7D33A2D64E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 sz="900"/>
            </a:lvl1pPr>
          </a:lstStyle>
          <a:p>
            <a:fld id="{B5CEABB6-07DC-46E8-9B57-56EC44A396E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3278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5B3628-62D7-4A6D-A79F-34DE91DBA31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991350" y="2571235"/>
            <a:ext cx="4179570" cy="1715531"/>
          </a:xfrm>
        </p:spPr>
        <p:txBody>
          <a:bodyPr anchor="ctr">
            <a:noAutofit/>
          </a:bodyPr>
          <a:lstStyle>
            <a:lvl1pPr algn="l">
              <a:defRPr sz="3600" spc="15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F05D2CCB-CCFC-4A8A-ADA9-C1E4D13B9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828675"/>
            <a:ext cx="5876925" cy="520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86688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AEE644D4-F9A4-4237-BD5C-4B97ABA933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558165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2FF67A8-55FA-435D-A18C-96D63D22B53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20169" y="1152771"/>
            <a:ext cx="5431971" cy="846301"/>
          </a:xfrm>
        </p:spPr>
        <p:txBody>
          <a:bodyPr anchor="t">
            <a:normAutofit/>
          </a:bodyPr>
          <a:lstStyle>
            <a:lvl1pPr>
              <a:defRPr lang="en-US" sz="2800" kern="1200" cap="all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BDAC7E4E-FE06-4E90-8107-6B543E5515ED}"/>
              </a:ext>
            </a:extLst>
          </p:cNvPr>
          <p:cNvCxnSpPr/>
          <p:nvPr/>
        </p:nvCxnSpPr>
        <p:spPr>
          <a:xfrm flipV="1">
            <a:off x="2209800" y="0"/>
            <a:ext cx="243840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 Placeholder 15">
            <a:extLst>
              <a:ext uri="{FF2B5EF4-FFF2-40B4-BE49-F238E27FC236}">
                <a16:creationId xmlns:a16="http://schemas.microsoft.com/office/drawing/2014/main" id="{3864668D-D640-4ABF-BB9A-D60176660F0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922254" y="2469515"/>
            <a:ext cx="5433204" cy="365125"/>
          </a:xfrm>
        </p:spPr>
        <p:txBody>
          <a:bodyPr>
            <a:normAutofit/>
          </a:bodyPr>
          <a:lstStyle>
            <a:lvl1pPr marL="0" indent="0">
              <a:buNone/>
              <a:defRPr lang="en-US" sz="2000" kern="1200" cap="all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ADD SUBTITLE</a:t>
            </a:r>
          </a:p>
        </p:txBody>
      </p:sp>
      <p:sp>
        <p:nvSpPr>
          <p:cNvPr id="12" name="Text Placeholder 18">
            <a:extLst>
              <a:ext uri="{FF2B5EF4-FFF2-40B4-BE49-F238E27FC236}">
                <a16:creationId xmlns:a16="http://schemas.microsoft.com/office/drawing/2014/main" id="{2E289D5A-B06B-43D4-A3CA-3B06C4D49FD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921828" y="2798940"/>
            <a:ext cx="5431971" cy="55795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3" name="Text Placeholder 15">
            <a:extLst>
              <a:ext uri="{FF2B5EF4-FFF2-40B4-BE49-F238E27FC236}">
                <a16:creationId xmlns:a16="http://schemas.microsoft.com/office/drawing/2014/main" id="{1DCC2995-DE17-436D-82AE-6E107865CB7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5922254" y="3569311"/>
            <a:ext cx="5433204" cy="365125"/>
          </a:xfrm>
        </p:spPr>
        <p:txBody>
          <a:bodyPr>
            <a:normAutofit/>
          </a:bodyPr>
          <a:lstStyle>
            <a:lvl1pPr marL="0" indent="0">
              <a:buNone/>
              <a:defRPr lang="en-US" sz="2000" kern="1200" cap="all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ADD SUBTITLE</a:t>
            </a:r>
          </a:p>
        </p:txBody>
      </p:sp>
      <p:sp>
        <p:nvSpPr>
          <p:cNvPr id="14" name="Text Placeholder 18">
            <a:extLst>
              <a:ext uri="{FF2B5EF4-FFF2-40B4-BE49-F238E27FC236}">
                <a16:creationId xmlns:a16="http://schemas.microsoft.com/office/drawing/2014/main" id="{C7E70A65-1FB1-4F42-854B-8213ED73F792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5921828" y="3898736"/>
            <a:ext cx="5431971" cy="55795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" name="Text Placeholder 15">
            <a:extLst>
              <a:ext uri="{FF2B5EF4-FFF2-40B4-BE49-F238E27FC236}">
                <a16:creationId xmlns:a16="http://schemas.microsoft.com/office/drawing/2014/main" id="{45657994-DC61-4DEB-BB2B-65DFCA997AF1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922254" y="4669107"/>
            <a:ext cx="5433204" cy="365125"/>
          </a:xfrm>
        </p:spPr>
        <p:txBody>
          <a:bodyPr>
            <a:normAutofit/>
          </a:bodyPr>
          <a:lstStyle>
            <a:lvl1pPr marL="0" indent="0">
              <a:buNone/>
              <a:defRPr lang="en-US" sz="2000" kern="1200" cap="all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ADD SUBTITLE</a:t>
            </a:r>
          </a:p>
        </p:txBody>
      </p:sp>
      <p:sp>
        <p:nvSpPr>
          <p:cNvPr id="16" name="Text Placeholder 18">
            <a:extLst>
              <a:ext uri="{FF2B5EF4-FFF2-40B4-BE49-F238E27FC236}">
                <a16:creationId xmlns:a16="http://schemas.microsoft.com/office/drawing/2014/main" id="{18397EE2-60CD-47FD-AF8F-83A5324D9D18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921828" y="4998532"/>
            <a:ext cx="5431971" cy="55795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7" name="Date Placeholder 2">
            <a:extLst>
              <a:ext uri="{FF2B5EF4-FFF2-40B4-BE49-F238E27FC236}">
                <a16:creationId xmlns:a16="http://schemas.microsoft.com/office/drawing/2014/main" id="{1E25EFF1-65C7-4F93-8740-46885C6BEA57}"/>
              </a:ext>
            </a:extLst>
          </p:cNvPr>
          <p:cNvSpPr>
            <a:spLocks noGrp="1"/>
          </p:cNvSpPr>
          <p:nvPr>
            <p:ph type="dt" sz="half" idx="20"/>
          </p:nvPr>
        </p:nvSpPr>
        <p:spPr>
          <a:xfrm>
            <a:off x="5919680" y="6356350"/>
            <a:ext cx="947516" cy="365125"/>
          </a:xfrm>
        </p:spPr>
        <p:txBody>
          <a:bodyPr/>
          <a:lstStyle>
            <a:lvl1pPr>
              <a:defRPr sz="900"/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18" name="Footer Placeholder 3">
            <a:extLst>
              <a:ext uri="{FF2B5EF4-FFF2-40B4-BE49-F238E27FC236}">
                <a16:creationId xmlns:a16="http://schemas.microsoft.com/office/drawing/2014/main" id="{C16D80BF-B599-4FC0-ABD5-98777872FE5F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>
          <a:xfrm>
            <a:off x="7161955" y="6356350"/>
            <a:ext cx="3243942" cy="365125"/>
          </a:xfrm>
        </p:spPr>
        <p:txBody>
          <a:bodyPr/>
          <a:lstStyle>
            <a:lvl1pPr>
              <a:defRPr sz="900"/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19" name="Slide Number Placeholder 4">
            <a:extLst>
              <a:ext uri="{FF2B5EF4-FFF2-40B4-BE49-F238E27FC236}">
                <a16:creationId xmlns:a16="http://schemas.microsoft.com/office/drawing/2014/main" id="{F64421B1-FF90-4939-90BD-8206DE5036D0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>
          <a:xfrm>
            <a:off x="10700656" y="6356350"/>
            <a:ext cx="653143" cy="365125"/>
          </a:xfrm>
        </p:spPr>
        <p:txBody>
          <a:bodyPr/>
          <a:lstStyle>
            <a:lvl1pPr>
              <a:defRPr sz="900"/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7987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hree Conten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CF3B5C-31C4-46BA-9FAD-72DF917A84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885156" y="892177"/>
            <a:ext cx="8421688" cy="1325563"/>
          </a:xfrm>
        </p:spPr>
        <p:txBody>
          <a:bodyPr>
            <a:normAutofit/>
          </a:bodyPr>
          <a:lstStyle>
            <a:lvl1pPr algn="ctr">
              <a:defRPr lang="en-US" sz="2800" kern="1200" cap="all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59CD1F-9DFB-4048-9B9B-2BD7D4EC6400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243104" y="2776936"/>
            <a:ext cx="2882475" cy="823912"/>
          </a:xfrm>
        </p:spPr>
        <p:txBody>
          <a:bodyPr anchor="b">
            <a:noAutofit/>
          </a:bodyPr>
          <a:lstStyle>
            <a:lvl1pPr marL="0" indent="0">
              <a:buNone/>
              <a:defRPr lang="en-US" sz="2000" kern="1200" cap="all" spc="1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C9B20CF-6B91-4562-B799-0ABDAEBC0D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43104" y="3834606"/>
            <a:ext cx="2882475" cy="1997867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400" spc="50" baseline="0"/>
            </a:lvl1pPr>
            <a:lvl2pPr marL="457200" indent="0">
              <a:lnSpc>
                <a:spcPct val="100000"/>
              </a:lnSpc>
              <a:buNone/>
              <a:defRPr sz="1400" spc="50" baseline="0"/>
            </a:lvl2pPr>
            <a:lvl3pPr marL="914400" indent="0">
              <a:lnSpc>
                <a:spcPct val="100000"/>
              </a:lnSpc>
              <a:buNone/>
              <a:defRPr sz="1400" spc="50" baseline="0"/>
            </a:lvl3pPr>
            <a:lvl4pPr marL="1371600" indent="0">
              <a:lnSpc>
                <a:spcPct val="100000"/>
              </a:lnSpc>
              <a:buNone/>
              <a:defRPr sz="1400" spc="50" baseline="0"/>
            </a:lvl4pPr>
            <a:lvl5pPr marL="1828800" indent="0">
              <a:lnSpc>
                <a:spcPct val="100000"/>
              </a:lnSpc>
              <a:buNone/>
              <a:defRPr sz="1400" spc="50" baseline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374FC39-67F6-42EA-BCD1-F69AE2F0F22D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4647665" y="2776936"/>
            <a:ext cx="2896671" cy="823912"/>
          </a:xfrm>
        </p:spPr>
        <p:txBody>
          <a:bodyPr anchor="b">
            <a:noAutofit/>
          </a:bodyPr>
          <a:lstStyle>
            <a:lvl1pPr marL="0" indent="0">
              <a:buNone/>
              <a:defRPr lang="en-US" sz="2000" kern="1200" cap="all" spc="1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TEXT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36EE64B-44BF-4634-97BC-5ED74C6DF28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47665" y="3834606"/>
            <a:ext cx="2896671" cy="1997867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400" spc="50" baseline="0"/>
            </a:lvl1pPr>
            <a:lvl2pPr marL="457200" indent="0">
              <a:lnSpc>
                <a:spcPct val="100000"/>
              </a:lnSpc>
              <a:buNone/>
              <a:defRPr sz="1400" spc="50" baseline="0"/>
            </a:lvl2pPr>
            <a:lvl3pPr marL="914400" indent="0">
              <a:lnSpc>
                <a:spcPct val="100000"/>
              </a:lnSpc>
              <a:buNone/>
              <a:defRPr sz="1400" spc="50" baseline="0"/>
            </a:lvl3pPr>
            <a:lvl4pPr marL="1371600" indent="0">
              <a:lnSpc>
                <a:spcPct val="100000"/>
              </a:lnSpc>
              <a:buNone/>
              <a:defRPr sz="1400" spc="50" baseline="0"/>
            </a:lvl4pPr>
            <a:lvl5pPr marL="1828800" indent="0">
              <a:lnSpc>
                <a:spcPct val="100000"/>
              </a:lnSpc>
              <a:buNone/>
              <a:defRPr sz="1400" spc="50" baseline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463D7850-C2A6-43CE-BBE4-8E81A0A593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0" y="0"/>
            <a:ext cx="1238250" cy="310515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BAD3E03-2E3B-440C-9105-6F9D33006D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0" y="0"/>
            <a:ext cx="2238376" cy="24765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1F60A771-8BBC-4565-AB09-402DA7CB2780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8066421" y="2776936"/>
            <a:ext cx="2882475" cy="823912"/>
          </a:xfrm>
        </p:spPr>
        <p:txBody>
          <a:bodyPr anchor="b">
            <a:noAutofit/>
          </a:bodyPr>
          <a:lstStyle>
            <a:lvl1pPr marL="0" indent="0">
              <a:buNone/>
              <a:defRPr lang="en-US" sz="2000" kern="1200" cap="all" spc="1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</a:t>
            </a:r>
          </a:p>
        </p:txBody>
      </p:sp>
      <p:sp>
        <p:nvSpPr>
          <p:cNvPr id="22" name="Content Placeholder 3">
            <a:extLst>
              <a:ext uri="{FF2B5EF4-FFF2-40B4-BE49-F238E27FC236}">
                <a16:creationId xmlns:a16="http://schemas.microsoft.com/office/drawing/2014/main" id="{C464A9BD-B815-4632-8F54-6EB70E48BAFF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066421" y="3834606"/>
            <a:ext cx="2882475" cy="1997867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400" spc="50" baseline="0"/>
            </a:lvl1pPr>
            <a:lvl2pPr marL="457200" indent="0">
              <a:lnSpc>
                <a:spcPct val="100000"/>
              </a:lnSpc>
              <a:buNone/>
              <a:defRPr sz="1400" spc="50" baseline="0"/>
            </a:lvl2pPr>
            <a:lvl3pPr marL="914400" indent="0">
              <a:lnSpc>
                <a:spcPct val="100000"/>
              </a:lnSpc>
              <a:buNone/>
              <a:defRPr sz="1400" spc="50" baseline="0"/>
            </a:lvl3pPr>
            <a:lvl4pPr marL="1371600" indent="0">
              <a:lnSpc>
                <a:spcPct val="100000"/>
              </a:lnSpc>
              <a:buNone/>
              <a:defRPr sz="1400" spc="50" baseline="0"/>
            </a:lvl4pPr>
            <a:lvl5pPr marL="1828800" indent="0">
              <a:lnSpc>
                <a:spcPct val="100000"/>
              </a:lnSpc>
              <a:buNone/>
              <a:defRPr sz="1400" spc="50" baseline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255C16C-AA88-4BBF-8040-11ECFED618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900"/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BE560E3-F935-488F-8F0E-191D7B6B5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900"/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9CD8B2-CC23-467F-B0EE-2CC06D6308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/>
            </a:lvl1pPr>
          </a:lstStyle>
          <a:p>
            <a:fld id="{B5CEABB6-07DC-46E8-9B57-56EC44A396E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318953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 Content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CF3B5C-31C4-46BA-9FAD-72DF917A84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885156" y="892177"/>
            <a:ext cx="8421688" cy="1325563"/>
          </a:xfrm>
        </p:spPr>
        <p:txBody>
          <a:bodyPr>
            <a:normAutofit/>
          </a:bodyPr>
          <a:lstStyle>
            <a:lvl1pPr algn="ctr">
              <a:defRPr lang="en-US" sz="2800" kern="1200" cap="all" spc="150" baseline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B38B0D13-BD5F-460B-B337-F4A9342026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65141" y="2358007"/>
            <a:ext cx="2438400" cy="2019300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BE72876B-D3DA-4462-9E24-3354D8D02A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000625" y="2531837"/>
            <a:ext cx="2190750" cy="1943100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14A539B6-6E3F-41BA-ACE2-76E8BB6516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345608" y="2421056"/>
            <a:ext cx="2324100" cy="20574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59CD1F-9DFB-4048-9B9B-2BD7D4EC6400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2063855" y="3064615"/>
            <a:ext cx="1240971" cy="823912"/>
          </a:xfrm>
        </p:spPr>
        <p:txBody>
          <a:bodyPr anchor="ctr">
            <a:noAutofit/>
          </a:bodyPr>
          <a:lstStyle>
            <a:lvl1pPr marL="0" indent="0" algn="ctr">
              <a:buNone/>
              <a:defRPr lang="en-US" sz="4000" kern="1200" cap="all" spc="150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#</a:t>
            </a:r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A066E2EA-C6EA-4A02-818E-33BD582D92E7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5475514" y="3064615"/>
            <a:ext cx="1240971" cy="823912"/>
          </a:xfrm>
        </p:spPr>
        <p:txBody>
          <a:bodyPr anchor="ctr">
            <a:noAutofit/>
          </a:bodyPr>
          <a:lstStyle>
            <a:lvl1pPr marL="0" indent="0" algn="ctr">
              <a:buNone/>
              <a:defRPr lang="en-US" sz="4000" kern="1200" cap="all" spc="150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#</a:t>
            </a:r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97B9C3B0-3522-407C-B662-631E19ECC95F}"/>
              </a:ext>
            </a:extLst>
          </p:cNvPr>
          <p:cNvSpPr>
            <a:spLocks noGrp="1"/>
          </p:cNvSpPr>
          <p:nvPr>
            <p:ph type="body" idx="16" hasCustomPrompt="1"/>
          </p:nvPr>
        </p:nvSpPr>
        <p:spPr>
          <a:xfrm>
            <a:off x="8887174" y="3064615"/>
            <a:ext cx="1240971" cy="823912"/>
          </a:xfrm>
        </p:spPr>
        <p:txBody>
          <a:bodyPr anchor="ctr">
            <a:noAutofit/>
          </a:bodyPr>
          <a:lstStyle>
            <a:lvl1pPr marL="0" indent="0" algn="ctr">
              <a:buNone/>
              <a:defRPr lang="en-US" sz="4000" kern="1200" cap="all" spc="150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#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C9B20CF-6B91-4562-B799-0ABDAEBC0D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29698" y="4824188"/>
            <a:ext cx="3124093" cy="462927"/>
          </a:xfr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2000" cap="all" spc="50" baseline="0">
                <a:solidFill>
                  <a:schemeClr val="bg1"/>
                </a:solidFill>
              </a:defRPr>
            </a:lvl1pPr>
            <a:lvl2pPr marL="457200" indent="0">
              <a:lnSpc>
                <a:spcPct val="100000"/>
              </a:lnSpc>
              <a:buNone/>
              <a:defRPr sz="1400" spc="50" baseline="0">
                <a:solidFill>
                  <a:schemeClr val="bg1"/>
                </a:solidFill>
              </a:defRPr>
            </a:lvl2pPr>
            <a:lvl3pPr marL="914400" indent="0">
              <a:lnSpc>
                <a:spcPct val="100000"/>
              </a:lnSpc>
              <a:buNone/>
              <a:defRPr sz="1400" spc="50" baseline="0">
                <a:solidFill>
                  <a:schemeClr val="bg1"/>
                </a:solidFill>
              </a:defRPr>
            </a:lvl3pPr>
            <a:lvl4pPr marL="1371600" indent="0">
              <a:lnSpc>
                <a:spcPct val="100000"/>
              </a:lnSpc>
              <a:buNone/>
              <a:defRPr sz="1400" spc="50" baseline="0">
                <a:solidFill>
                  <a:schemeClr val="bg1"/>
                </a:solidFill>
              </a:defRPr>
            </a:lvl4pPr>
            <a:lvl5pPr marL="1828800" indent="0">
              <a:lnSpc>
                <a:spcPct val="100000"/>
              </a:lnSpc>
              <a:buNone/>
              <a:defRPr sz="1400" spc="50" baseline="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Content Placeholder 3">
            <a:extLst>
              <a:ext uri="{FF2B5EF4-FFF2-40B4-BE49-F238E27FC236}">
                <a16:creationId xmlns:a16="http://schemas.microsoft.com/office/drawing/2014/main" id="{82D8880F-3EAC-45C9-91F2-19A193791A18}"/>
              </a:ext>
            </a:extLst>
          </p:cNvPr>
          <p:cNvSpPr>
            <a:spLocks noGrp="1"/>
          </p:cNvSpPr>
          <p:nvPr>
            <p:ph sz="half" idx="17"/>
          </p:nvPr>
        </p:nvSpPr>
        <p:spPr>
          <a:xfrm>
            <a:off x="1129698" y="5280763"/>
            <a:ext cx="3124093" cy="462927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buNone/>
              <a:defRPr sz="1400" cap="none" spc="50" baseline="0">
                <a:solidFill>
                  <a:schemeClr val="bg1"/>
                </a:solidFill>
              </a:defRPr>
            </a:lvl1pPr>
            <a:lvl2pPr marL="457200" indent="0">
              <a:lnSpc>
                <a:spcPct val="100000"/>
              </a:lnSpc>
              <a:buNone/>
              <a:defRPr sz="1400" spc="50" baseline="0">
                <a:solidFill>
                  <a:schemeClr val="bg1"/>
                </a:solidFill>
              </a:defRPr>
            </a:lvl2pPr>
            <a:lvl3pPr marL="914400" indent="0">
              <a:lnSpc>
                <a:spcPct val="100000"/>
              </a:lnSpc>
              <a:buNone/>
              <a:defRPr sz="1400" spc="50" baseline="0">
                <a:solidFill>
                  <a:schemeClr val="bg1"/>
                </a:solidFill>
              </a:defRPr>
            </a:lvl3pPr>
            <a:lvl4pPr marL="1371600" indent="0">
              <a:lnSpc>
                <a:spcPct val="100000"/>
              </a:lnSpc>
              <a:buNone/>
              <a:defRPr sz="1400" spc="50" baseline="0">
                <a:solidFill>
                  <a:schemeClr val="bg1"/>
                </a:solidFill>
              </a:defRPr>
            </a:lvl4pPr>
            <a:lvl5pPr marL="1828800" indent="0">
              <a:lnSpc>
                <a:spcPct val="100000"/>
              </a:lnSpc>
              <a:buNone/>
              <a:defRPr sz="1400" spc="50" baseline="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36EE64B-44BF-4634-97BC-5ED74C6DF28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526261" y="4824188"/>
            <a:ext cx="3139479" cy="462927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cap="all" spc="50" baseline="0">
                <a:solidFill>
                  <a:schemeClr val="bg1"/>
                </a:solidFill>
              </a:defRPr>
            </a:lvl1pPr>
            <a:lvl2pPr marL="457200" indent="0">
              <a:lnSpc>
                <a:spcPct val="100000"/>
              </a:lnSpc>
              <a:buNone/>
              <a:defRPr sz="2000" cap="all" spc="50" baseline="0">
                <a:solidFill>
                  <a:schemeClr val="bg1"/>
                </a:solidFill>
              </a:defRPr>
            </a:lvl2pPr>
            <a:lvl3pPr marL="914400" indent="0">
              <a:lnSpc>
                <a:spcPct val="100000"/>
              </a:lnSpc>
              <a:buNone/>
              <a:defRPr sz="1400" spc="50" baseline="0">
                <a:solidFill>
                  <a:schemeClr val="bg1"/>
                </a:solidFill>
              </a:defRPr>
            </a:lvl3pPr>
            <a:lvl4pPr marL="1371600" indent="0">
              <a:lnSpc>
                <a:spcPct val="100000"/>
              </a:lnSpc>
              <a:buNone/>
              <a:defRPr sz="1400" spc="50" baseline="0">
                <a:solidFill>
                  <a:schemeClr val="bg1"/>
                </a:solidFill>
              </a:defRPr>
            </a:lvl4pPr>
            <a:lvl5pPr marL="1828800" indent="0">
              <a:lnSpc>
                <a:spcPct val="100000"/>
              </a:lnSpc>
              <a:buNone/>
              <a:defRPr sz="1400" spc="50" baseline="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Content Placeholder 5">
            <a:extLst>
              <a:ext uri="{FF2B5EF4-FFF2-40B4-BE49-F238E27FC236}">
                <a16:creationId xmlns:a16="http://schemas.microsoft.com/office/drawing/2014/main" id="{9019518E-E850-403D-A5B5-4B53F8C4A56B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4526261" y="5280763"/>
            <a:ext cx="3139479" cy="462927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buNone/>
              <a:defRPr sz="1400" cap="none" spc="50" baseline="0">
                <a:solidFill>
                  <a:schemeClr val="bg1"/>
                </a:solidFill>
              </a:defRPr>
            </a:lvl1pPr>
            <a:lvl2pPr marL="457200" indent="0" algn="ctr">
              <a:lnSpc>
                <a:spcPct val="100000"/>
              </a:lnSpc>
              <a:buNone/>
              <a:defRPr sz="1400" cap="none" spc="50" baseline="0">
                <a:solidFill>
                  <a:schemeClr val="bg1"/>
                </a:solidFill>
              </a:defRPr>
            </a:lvl2pPr>
            <a:lvl3pPr marL="914400" indent="0">
              <a:lnSpc>
                <a:spcPct val="100000"/>
              </a:lnSpc>
              <a:buNone/>
              <a:defRPr sz="1400" spc="50" baseline="0">
                <a:solidFill>
                  <a:schemeClr val="bg1"/>
                </a:solidFill>
              </a:defRPr>
            </a:lvl3pPr>
            <a:lvl4pPr marL="1371600" indent="0">
              <a:lnSpc>
                <a:spcPct val="100000"/>
              </a:lnSpc>
              <a:buNone/>
              <a:defRPr sz="1400" spc="50" baseline="0">
                <a:solidFill>
                  <a:schemeClr val="bg1"/>
                </a:solidFill>
              </a:defRPr>
            </a:lvl4pPr>
            <a:lvl5pPr marL="1828800" indent="0">
              <a:lnSpc>
                <a:spcPct val="100000"/>
              </a:lnSpc>
              <a:buNone/>
              <a:defRPr sz="1400" spc="50" baseline="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22" name="Content Placeholder 3">
            <a:extLst>
              <a:ext uri="{FF2B5EF4-FFF2-40B4-BE49-F238E27FC236}">
                <a16:creationId xmlns:a16="http://schemas.microsoft.com/office/drawing/2014/main" id="{C464A9BD-B815-4632-8F54-6EB70E48BAFF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7938210" y="4824188"/>
            <a:ext cx="3124093" cy="462927"/>
          </a:xfr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2000" cap="all" spc="50" baseline="0">
                <a:solidFill>
                  <a:schemeClr val="bg1"/>
                </a:solidFill>
              </a:defRPr>
            </a:lvl1pPr>
            <a:lvl2pPr marL="457200" indent="0">
              <a:lnSpc>
                <a:spcPct val="100000"/>
              </a:lnSpc>
              <a:buNone/>
              <a:defRPr sz="1400" spc="50" baseline="0">
                <a:solidFill>
                  <a:schemeClr val="bg1"/>
                </a:solidFill>
              </a:defRPr>
            </a:lvl2pPr>
            <a:lvl3pPr marL="914400" indent="0">
              <a:lnSpc>
                <a:spcPct val="100000"/>
              </a:lnSpc>
              <a:buNone/>
              <a:defRPr sz="1400" spc="50" baseline="0">
                <a:solidFill>
                  <a:schemeClr val="bg1"/>
                </a:solidFill>
              </a:defRPr>
            </a:lvl3pPr>
            <a:lvl4pPr marL="1371600" indent="0">
              <a:lnSpc>
                <a:spcPct val="100000"/>
              </a:lnSpc>
              <a:buNone/>
              <a:defRPr sz="1400" spc="50" baseline="0">
                <a:solidFill>
                  <a:schemeClr val="bg1"/>
                </a:solidFill>
              </a:defRPr>
            </a:lvl4pPr>
            <a:lvl5pPr marL="1828800" indent="0">
              <a:lnSpc>
                <a:spcPct val="100000"/>
              </a:lnSpc>
              <a:buNone/>
              <a:defRPr sz="1400" spc="50" baseline="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Content Placeholder 3">
            <a:extLst>
              <a:ext uri="{FF2B5EF4-FFF2-40B4-BE49-F238E27FC236}">
                <a16:creationId xmlns:a16="http://schemas.microsoft.com/office/drawing/2014/main" id="{A8058154-45E5-403E-B714-AC85774F391F}"/>
              </a:ext>
            </a:extLst>
          </p:cNvPr>
          <p:cNvSpPr>
            <a:spLocks noGrp="1"/>
          </p:cNvSpPr>
          <p:nvPr>
            <p:ph sz="half" idx="19"/>
          </p:nvPr>
        </p:nvSpPr>
        <p:spPr>
          <a:xfrm>
            <a:off x="7938210" y="5280763"/>
            <a:ext cx="3124093" cy="462927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buNone/>
              <a:defRPr sz="1400" cap="none" spc="50" baseline="0">
                <a:solidFill>
                  <a:schemeClr val="bg1"/>
                </a:solidFill>
              </a:defRPr>
            </a:lvl1pPr>
            <a:lvl2pPr marL="457200" indent="0">
              <a:lnSpc>
                <a:spcPct val="100000"/>
              </a:lnSpc>
              <a:buNone/>
              <a:defRPr sz="1400" spc="50" baseline="0">
                <a:solidFill>
                  <a:schemeClr val="bg1"/>
                </a:solidFill>
              </a:defRPr>
            </a:lvl2pPr>
            <a:lvl3pPr marL="914400" indent="0">
              <a:lnSpc>
                <a:spcPct val="100000"/>
              </a:lnSpc>
              <a:buNone/>
              <a:defRPr sz="1400" spc="50" baseline="0">
                <a:solidFill>
                  <a:schemeClr val="bg1"/>
                </a:solidFill>
              </a:defRPr>
            </a:lvl3pPr>
            <a:lvl4pPr marL="1371600" indent="0">
              <a:lnSpc>
                <a:spcPct val="100000"/>
              </a:lnSpc>
              <a:buNone/>
              <a:defRPr sz="1400" spc="50" baseline="0">
                <a:solidFill>
                  <a:schemeClr val="bg1"/>
                </a:solidFill>
              </a:defRPr>
            </a:lvl4pPr>
            <a:lvl5pPr marL="1828800" indent="0">
              <a:lnSpc>
                <a:spcPct val="100000"/>
              </a:lnSpc>
              <a:buNone/>
              <a:defRPr sz="1400" spc="50" baseline="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255C16C-AA88-4BBF-8040-11ECFED618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900"/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BE560E3-F935-488F-8F0E-191D7B6B5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900"/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9CD8B2-CC23-467F-B0EE-2CC06D6308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/>
            </a:lvl1pPr>
          </a:lstStyle>
          <a:p>
            <a:fld id="{B5CEABB6-07DC-46E8-9B57-56EC44A396E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261931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Two Conten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CF3B5C-31C4-46BA-9FAD-72DF917A84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933700" y="892177"/>
            <a:ext cx="8421688" cy="1325563"/>
          </a:xfrm>
        </p:spPr>
        <p:txBody>
          <a:bodyPr>
            <a:normAutofit/>
          </a:bodyPr>
          <a:lstStyle>
            <a:lvl1pPr>
              <a:defRPr lang="en-US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59CD1F-9DFB-4048-9B9B-2BD7D4EC6400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2933700" y="2776936"/>
            <a:ext cx="3924300" cy="823912"/>
          </a:xfrm>
        </p:spPr>
        <p:txBody>
          <a:bodyPr anchor="b">
            <a:noAutofit/>
          </a:bodyPr>
          <a:lstStyle>
            <a:lvl1pPr marL="0" indent="0">
              <a:buNone/>
              <a:defRPr lang="en-US" sz="2000" kern="1200" spc="1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C9B20CF-6B91-4562-B799-0ABDAEBC0D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933700" y="3834606"/>
            <a:ext cx="3924300" cy="1997867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400" spc="50" baseline="0"/>
            </a:lvl1pPr>
            <a:lvl2pPr marL="457200" indent="0">
              <a:lnSpc>
                <a:spcPct val="100000"/>
              </a:lnSpc>
              <a:buNone/>
              <a:defRPr sz="1400" spc="50" baseline="0"/>
            </a:lvl2pPr>
            <a:lvl3pPr marL="914400" indent="0">
              <a:lnSpc>
                <a:spcPct val="100000"/>
              </a:lnSpc>
              <a:buNone/>
              <a:defRPr sz="1400" spc="50" baseline="0"/>
            </a:lvl3pPr>
            <a:lvl4pPr marL="1371600" indent="0">
              <a:lnSpc>
                <a:spcPct val="100000"/>
              </a:lnSpc>
              <a:buNone/>
              <a:defRPr sz="1400" spc="50" baseline="0"/>
            </a:lvl4pPr>
            <a:lvl5pPr marL="1828800" indent="0">
              <a:lnSpc>
                <a:spcPct val="100000"/>
              </a:lnSpc>
              <a:buNone/>
              <a:defRPr sz="1400" spc="50" baseline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374FC39-67F6-42EA-BCD1-F69AE2F0F22D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7410173" y="2776936"/>
            <a:ext cx="3943627" cy="823912"/>
          </a:xfrm>
        </p:spPr>
        <p:txBody>
          <a:bodyPr anchor="b">
            <a:noAutofit/>
          </a:bodyPr>
          <a:lstStyle>
            <a:lvl1pPr marL="0" indent="0">
              <a:buNone/>
              <a:defRPr lang="en-US" sz="2000" kern="1200" spc="1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TEXT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36EE64B-44BF-4634-97BC-5ED74C6DF28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7410173" y="3834606"/>
            <a:ext cx="3943627" cy="1997867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400" spc="50" baseline="0"/>
            </a:lvl1pPr>
            <a:lvl2pPr marL="457200" indent="0">
              <a:lnSpc>
                <a:spcPct val="100000"/>
              </a:lnSpc>
              <a:buNone/>
              <a:defRPr sz="1400" spc="50" baseline="0"/>
            </a:lvl2pPr>
            <a:lvl3pPr marL="914400" indent="0">
              <a:lnSpc>
                <a:spcPct val="100000"/>
              </a:lnSpc>
              <a:buNone/>
              <a:defRPr sz="1400" spc="50" baseline="0"/>
            </a:lvl3pPr>
            <a:lvl4pPr marL="1371600" indent="0">
              <a:lnSpc>
                <a:spcPct val="100000"/>
              </a:lnSpc>
              <a:buNone/>
              <a:defRPr sz="1400" spc="50" baseline="0"/>
            </a:lvl4pPr>
            <a:lvl5pPr marL="1828800" indent="0">
              <a:lnSpc>
                <a:spcPct val="100000"/>
              </a:lnSpc>
              <a:buNone/>
              <a:defRPr sz="1400" spc="50" baseline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255C16C-AA88-4BBF-8040-11ECFED618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900"/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BE560E3-F935-488F-8F0E-191D7B6B5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900"/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9CD8B2-CC23-467F-B0EE-2CC06D6308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/>
            </a:lvl1pPr>
          </a:lstStyle>
          <a:p>
            <a:fld id="{B5CEABB6-07DC-46E8-9B57-56EC44A396E5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EE24E1DB-1F20-4C28-8069-D9219D1F8BB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39434" t="20278" b="22673"/>
          <a:stretch/>
        </p:blipFill>
        <p:spPr>
          <a:xfrm>
            <a:off x="25785" y="0"/>
            <a:ext cx="4368030" cy="3912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7409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Graphic 13">
            <a:extLst>
              <a:ext uri="{FF2B5EF4-FFF2-40B4-BE49-F238E27FC236}">
                <a16:creationId xmlns:a16="http://schemas.microsoft.com/office/drawing/2014/main" id="{AE202E03-5C65-4305-B969-65220AD410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8301" r="41825" b="23071"/>
          <a:stretch/>
        </p:blipFill>
        <p:spPr>
          <a:xfrm flipH="1">
            <a:off x="0" y="0"/>
            <a:ext cx="5441888" cy="6858000"/>
          </a:xfrm>
          <a:custGeom>
            <a:avLst/>
            <a:gdLst>
              <a:gd name="connsiteX0" fmla="*/ 5441888 w 5441888"/>
              <a:gd name="connsiteY0" fmla="*/ 0 h 6858000"/>
              <a:gd name="connsiteX1" fmla="*/ 0 w 5441888"/>
              <a:gd name="connsiteY1" fmla="*/ 0 h 6858000"/>
              <a:gd name="connsiteX2" fmla="*/ 0 w 5441888"/>
              <a:gd name="connsiteY2" fmla="*/ 6858000 h 6858000"/>
              <a:gd name="connsiteX3" fmla="*/ 5441888 w 5441888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441888" h="6858000">
                <a:moveTo>
                  <a:pt x="5441888" y="0"/>
                </a:moveTo>
                <a:lnTo>
                  <a:pt x="0" y="0"/>
                </a:lnTo>
                <a:lnTo>
                  <a:pt x="0" y="6858000"/>
                </a:lnTo>
                <a:lnTo>
                  <a:pt x="5441888" y="6858000"/>
                </a:lnTo>
                <a:close/>
              </a:path>
            </a:pathLst>
          </a:custGeom>
        </p:spPr>
      </p:pic>
      <p:sp>
        <p:nvSpPr>
          <p:cNvPr id="19" name="Title 1">
            <a:extLst>
              <a:ext uri="{FF2B5EF4-FFF2-40B4-BE49-F238E27FC236}">
                <a16:creationId xmlns:a16="http://schemas.microsoft.com/office/drawing/2014/main" id="{1E1C8C6D-0530-475B-A7F7-0E00C33ACFE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20169" y="1152771"/>
            <a:ext cx="5431971" cy="846301"/>
          </a:xfrm>
        </p:spPr>
        <p:txBody>
          <a:bodyPr anchor="t">
            <a:normAutofit/>
          </a:bodyPr>
          <a:lstStyle>
            <a:lvl1pPr>
              <a:defRPr lang="en-US" sz="2800" kern="1200" cap="all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0" name="Text Placeholder 15">
            <a:extLst>
              <a:ext uri="{FF2B5EF4-FFF2-40B4-BE49-F238E27FC236}">
                <a16:creationId xmlns:a16="http://schemas.microsoft.com/office/drawing/2014/main" id="{3D2778A3-7084-4333-8349-03B1FEB5FE7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922254" y="2469515"/>
            <a:ext cx="5433204" cy="365125"/>
          </a:xfrm>
        </p:spPr>
        <p:txBody>
          <a:bodyPr>
            <a:normAutofit/>
          </a:bodyPr>
          <a:lstStyle>
            <a:lvl1pPr marL="0" indent="0">
              <a:buNone/>
              <a:defRPr lang="en-US" sz="2000" kern="1200" cap="all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ADD SUBTITLE</a:t>
            </a:r>
          </a:p>
        </p:txBody>
      </p:sp>
      <p:sp>
        <p:nvSpPr>
          <p:cNvPr id="25" name="Text Placeholder 18">
            <a:extLst>
              <a:ext uri="{FF2B5EF4-FFF2-40B4-BE49-F238E27FC236}">
                <a16:creationId xmlns:a16="http://schemas.microsoft.com/office/drawing/2014/main" id="{70ED2545-F96B-400C-B6F4-F1D2D83B724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921828" y="2798940"/>
            <a:ext cx="5431971" cy="55795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6" name="Text Placeholder 15">
            <a:extLst>
              <a:ext uri="{FF2B5EF4-FFF2-40B4-BE49-F238E27FC236}">
                <a16:creationId xmlns:a16="http://schemas.microsoft.com/office/drawing/2014/main" id="{4A2FECA2-3808-47DC-84EB-CD3395C2052D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5922254" y="3569311"/>
            <a:ext cx="5433204" cy="365125"/>
          </a:xfrm>
        </p:spPr>
        <p:txBody>
          <a:bodyPr>
            <a:normAutofit/>
          </a:bodyPr>
          <a:lstStyle>
            <a:lvl1pPr marL="0" indent="0">
              <a:buNone/>
              <a:defRPr lang="en-US" sz="2000" kern="1200" cap="all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ADD SUBTITLE</a:t>
            </a:r>
          </a:p>
        </p:txBody>
      </p:sp>
      <p:sp>
        <p:nvSpPr>
          <p:cNvPr id="27" name="Text Placeholder 18">
            <a:extLst>
              <a:ext uri="{FF2B5EF4-FFF2-40B4-BE49-F238E27FC236}">
                <a16:creationId xmlns:a16="http://schemas.microsoft.com/office/drawing/2014/main" id="{24393B9A-03C4-45C1-8172-F8B354458A48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5921828" y="3898736"/>
            <a:ext cx="5431971" cy="55795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8" name="Text Placeholder 15">
            <a:extLst>
              <a:ext uri="{FF2B5EF4-FFF2-40B4-BE49-F238E27FC236}">
                <a16:creationId xmlns:a16="http://schemas.microsoft.com/office/drawing/2014/main" id="{18EC24A5-B4A5-4BAB-AE40-30EB69D6EF73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922254" y="4669107"/>
            <a:ext cx="5433204" cy="365125"/>
          </a:xfrm>
        </p:spPr>
        <p:txBody>
          <a:bodyPr>
            <a:normAutofit/>
          </a:bodyPr>
          <a:lstStyle>
            <a:lvl1pPr marL="0" indent="0">
              <a:buNone/>
              <a:defRPr lang="en-US" sz="2000" kern="1200" cap="all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ADD SUBTITLE</a:t>
            </a:r>
          </a:p>
        </p:txBody>
      </p:sp>
      <p:sp>
        <p:nvSpPr>
          <p:cNvPr id="29" name="Text Placeholder 18">
            <a:extLst>
              <a:ext uri="{FF2B5EF4-FFF2-40B4-BE49-F238E27FC236}">
                <a16:creationId xmlns:a16="http://schemas.microsoft.com/office/drawing/2014/main" id="{726F36C0-4E6A-4A10-960D-11D78D044478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921828" y="4998532"/>
            <a:ext cx="5431971" cy="55795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1" name="Date Placeholder 6">
            <a:extLst>
              <a:ext uri="{FF2B5EF4-FFF2-40B4-BE49-F238E27FC236}">
                <a16:creationId xmlns:a16="http://schemas.microsoft.com/office/drawing/2014/main" id="{71F34533-9677-48AF-9374-976825F4BB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 sz="900"/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22" name="Footer Placeholder 7">
            <a:extLst>
              <a:ext uri="{FF2B5EF4-FFF2-40B4-BE49-F238E27FC236}">
                <a16:creationId xmlns:a16="http://schemas.microsoft.com/office/drawing/2014/main" id="{4FAB8A26-B99E-4F96-8327-A932A14F2C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 sz="900"/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24" name="Slide Number Placeholder 8">
            <a:extLst>
              <a:ext uri="{FF2B5EF4-FFF2-40B4-BE49-F238E27FC236}">
                <a16:creationId xmlns:a16="http://schemas.microsoft.com/office/drawing/2014/main" id="{EB0962D2-BCC3-48AB-A769-2A7327D291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 sz="900"/>
            </a:lvl1pPr>
          </a:lstStyle>
          <a:p>
            <a:fld id="{B5CEABB6-07DC-46E8-9B57-56EC44A396E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693348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00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5C4E19-B78B-4E39-B661-7E6A2E6C500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>
            <a:normAutofit/>
          </a:bodyPr>
          <a:lstStyle>
            <a:lvl1pPr algn="l">
              <a:defRPr lang="en-US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B250D272-9B39-4C2D-B0F5-21010D11E437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48749" y="1361938"/>
            <a:ext cx="6765925" cy="496888"/>
          </a:xfrm>
        </p:spPr>
        <p:txBody>
          <a:bodyPr>
            <a:no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Chart Placeholder 6">
            <a:extLst>
              <a:ext uri="{FF2B5EF4-FFF2-40B4-BE49-F238E27FC236}">
                <a16:creationId xmlns:a16="http://schemas.microsoft.com/office/drawing/2014/main" id="{08AF2DB4-A973-4307-B59C-6058A138835C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838200" y="2286002"/>
            <a:ext cx="6094270" cy="3542143"/>
          </a:xfrm>
        </p:spPr>
        <p:txBody>
          <a:bodyPr/>
          <a:lstStyle/>
          <a:p>
            <a:r>
              <a:rPr lang="en-US"/>
              <a:t>Click icon to add chart</a:t>
            </a:r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339C283A-EC40-421C-8A0E-F9A3161C8890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858125" y="2284624"/>
            <a:ext cx="3147332" cy="306388"/>
          </a:xfrm>
        </p:spPr>
        <p:txBody>
          <a:bodyPr>
            <a:noAutofit/>
          </a:bodyPr>
          <a:lstStyle>
            <a:lvl1pPr marL="0" indent="0">
              <a:buNone/>
              <a:defRPr sz="1400" cap="all" spc="15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305CA2B1-D510-4949-A638-C1A064DA41A7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7858125" y="2779713"/>
            <a:ext cx="3148013" cy="3095625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 marL="914400" indent="0">
              <a:buNone/>
              <a:defRPr sz="105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 marL="1371600" indent="0">
              <a:buNone/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 marL="1828800" indent="0">
              <a:buNone/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add content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085D26-FA83-4414-959E-98936A7726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900"/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FB52E93-DE4C-4341-8D83-F0230E38B1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900"/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C467230-4A0F-4B18-8BA9-C3B2FDD59C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/>
            </a:lvl1pPr>
          </a:lstStyle>
          <a:p>
            <a:fld id="{B5CEABB6-07DC-46E8-9B57-56EC44A396E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10030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D46070C-E825-43D0-99F4-8B46141311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3057683"/>
            <a:ext cx="12191998" cy="201019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1F8C642-49FB-4E16-A3A0-B2ACBEABFFD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>
            <a:normAutofit/>
          </a:bodyPr>
          <a:lstStyle>
            <a:lvl1pPr algn="l">
              <a:defRPr lang="en-US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10">
            <a:extLst>
              <a:ext uri="{FF2B5EF4-FFF2-40B4-BE49-F238E27FC236}">
                <a16:creationId xmlns:a16="http://schemas.microsoft.com/office/drawing/2014/main" id="{E4E92FC5-6FC2-45C2-9200-3244F9EA69A0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914399" y="3354712"/>
            <a:ext cx="731520" cy="457200"/>
          </a:xfrm>
        </p:spPr>
        <p:txBody>
          <a:bodyPr anchor="ctr"/>
          <a:lstStyle>
            <a:lvl1pPr marL="0" indent="0" algn="l">
              <a:buNone/>
              <a:defRPr sz="1400" b="1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/>
              <a:t>Year</a:t>
            </a:r>
            <a:endParaRPr lang="en-ZA"/>
          </a:p>
        </p:txBody>
      </p:sp>
      <p:sp>
        <p:nvSpPr>
          <p:cNvPr id="7" name="Text Placeholder 10">
            <a:extLst>
              <a:ext uri="{FF2B5EF4-FFF2-40B4-BE49-F238E27FC236}">
                <a16:creationId xmlns:a16="http://schemas.microsoft.com/office/drawing/2014/main" id="{4D75C136-D6C3-4431-8776-997070627AAB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965960" y="3502152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8" name="Text Placeholder 10">
            <a:extLst>
              <a:ext uri="{FF2B5EF4-FFF2-40B4-BE49-F238E27FC236}">
                <a16:creationId xmlns:a16="http://schemas.microsoft.com/office/drawing/2014/main" id="{FD15D323-BFE3-4ACE-9A2E-C9EB69458B12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753880" y="3502152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9" name="Text Placeholder 10">
            <a:extLst>
              <a:ext uri="{FF2B5EF4-FFF2-40B4-BE49-F238E27FC236}">
                <a16:creationId xmlns:a16="http://schemas.microsoft.com/office/drawing/2014/main" id="{3B520767-B49F-4503-8120-B66E411F33E4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541800" y="3502152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10" name="Text Placeholder 10">
            <a:extLst>
              <a:ext uri="{FF2B5EF4-FFF2-40B4-BE49-F238E27FC236}">
                <a16:creationId xmlns:a16="http://schemas.microsoft.com/office/drawing/2014/main" id="{30C2F5A0-E03E-4C89-B9EB-8D48889F5F91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329720" y="3502152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59D3CBFE-13C8-4DB1-A831-9393264923E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117640" y="3502152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13" name="Text Placeholder 10">
            <a:extLst>
              <a:ext uri="{FF2B5EF4-FFF2-40B4-BE49-F238E27FC236}">
                <a16:creationId xmlns:a16="http://schemas.microsoft.com/office/drawing/2014/main" id="{82385A0A-C61D-4BBD-AC77-D7642F895E22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5905560" y="3502152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MM</a:t>
            </a:r>
            <a:endParaRPr lang="en-ZA" dirty="0"/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FED89FCE-7507-4C8C-923F-922290589466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6693480" y="3502152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MM</a:t>
            </a:r>
            <a:endParaRPr lang="en-ZA" dirty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2A9276DB-F427-4F8E-8E4C-466600F390FD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7481400" y="3502152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MM</a:t>
            </a:r>
            <a:endParaRPr lang="en-ZA" dirty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79023948-0C1E-4DAB-B885-1C713409AA08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8269320" y="3502152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F2F73935-BF53-4510-8B8F-EDB1CD56A1BB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9057240" y="3502152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18" name="Text Placeholder 10">
            <a:extLst>
              <a:ext uri="{FF2B5EF4-FFF2-40B4-BE49-F238E27FC236}">
                <a16:creationId xmlns:a16="http://schemas.microsoft.com/office/drawing/2014/main" id="{4AB6A03C-6180-41ED-A88D-ECBB80D160F2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9845160" y="3502152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19" name="Text Placeholder 10">
            <a:extLst>
              <a:ext uri="{FF2B5EF4-FFF2-40B4-BE49-F238E27FC236}">
                <a16:creationId xmlns:a16="http://schemas.microsoft.com/office/drawing/2014/main" id="{145AD645-55F0-41A9-AC53-ED30BF1340BA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3085" y="3502152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AB3645A3-D681-45BF-B195-452D000802CA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914400" y="4292468"/>
            <a:ext cx="731520" cy="457200"/>
          </a:xfrm>
        </p:spPr>
        <p:txBody>
          <a:bodyPr anchor="ctr"/>
          <a:lstStyle>
            <a:lvl1pPr marL="0" indent="0" algn="l">
              <a:buNone/>
              <a:defRPr sz="1400" b="1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/>
              <a:t>Year</a:t>
            </a:r>
            <a:endParaRPr lang="en-ZA"/>
          </a:p>
        </p:txBody>
      </p:sp>
      <p:sp>
        <p:nvSpPr>
          <p:cNvPr id="20" name="Text Placeholder 10">
            <a:extLst>
              <a:ext uri="{FF2B5EF4-FFF2-40B4-BE49-F238E27FC236}">
                <a16:creationId xmlns:a16="http://schemas.microsoft.com/office/drawing/2014/main" id="{C39F248D-01B4-40EE-B483-E8E81806DFBE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1969915" y="4425696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21" name="Text Placeholder 10">
            <a:extLst>
              <a:ext uri="{FF2B5EF4-FFF2-40B4-BE49-F238E27FC236}">
                <a16:creationId xmlns:a16="http://schemas.microsoft.com/office/drawing/2014/main" id="{1D0F1859-7A34-42DF-873E-2CF864E4C4BE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2757602" y="4425696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22" name="Text Placeholder 10">
            <a:extLst>
              <a:ext uri="{FF2B5EF4-FFF2-40B4-BE49-F238E27FC236}">
                <a16:creationId xmlns:a16="http://schemas.microsoft.com/office/drawing/2014/main" id="{6EB397AF-B5C1-40FE-86D4-BA660E4C6E46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3545289" y="4425696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23" name="Text Placeholder 10">
            <a:extLst>
              <a:ext uri="{FF2B5EF4-FFF2-40B4-BE49-F238E27FC236}">
                <a16:creationId xmlns:a16="http://schemas.microsoft.com/office/drawing/2014/main" id="{AF1343D5-DC0F-4C7E-967F-CFC300A2C807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4332976" y="4425696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24" name="Text Placeholder 10">
            <a:extLst>
              <a:ext uri="{FF2B5EF4-FFF2-40B4-BE49-F238E27FC236}">
                <a16:creationId xmlns:a16="http://schemas.microsoft.com/office/drawing/2014/main" id="{9AD688A5-D2DF-4FC3-8171-FAEA8C4F5566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5120663" y="4425696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25" name="Text Placeholder 10">
            <a:extLst>
              <a:ext uri="{FF2B5EF4-FFF2-40B4-BE49-F238E27FC236}">
                <a16:creationId xmlns:a16="http://schemas.microsoft.com/office/drawing/2014/main" id="{EA05A5D4-01B0-4932-B03E-571986E282EA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5908350" y="4425696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26" name="Text Placeholder 10">
            <a:extLst>
              <a:ext uri="{FF2B5EF4-FFF2-40B4-BE49-F238E27FC236}">
                <a16:creationId xmlns:a16="http://schemas.microsoft.com/office/drawing/2014/main" id="{72A84601-CD4F-49ED-8D51-CEF032363058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6696037" y="4425696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28" name="Text Placeholder 10">
            <a:extLst>
              <a:ext uri="{FF2B5EF4-FFF2-40B4-BE49-F238E27FC236}">
                <a16:creationId xmlns:a16="http://schemas.microsoft.com/office/drawing/2014/main" id="{DFC05EC7-9D6C-486B-9E2F-D3612013C0A1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7483724" y="4425696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29" name="Text Placeholder 10">
            <a:extLst>
              <a:ext uri="{FF2B5EF4-FFF2-40B4-BE49-F238E27FC236}">
                <a16:creationId xmlns:a16="http://schemas.microsoft.com/office/drawing/2014/main" id="{98F455FB-241B-4E1F-B581-FA6CBA239545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8271411" y="4425696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MM</a:t>
            </a:r>
            <a:endParaRPr lang="en-ZA" dirty="0"/>
          </a:p>
        </p:txBody>
      </p:sp>
      <p:sp>
        <p:nvSpPr>
          <p:cNvPr id="27" name="Text Placeholder 10">
            <a:extLst>
              <a:ext uri="{FF2B5EF4-FFF2-40B4-BE49-F238E27FC236}">
                <a16:creationId xmlns:a16="http://schemas.microsoft.com/office/drawing/2014/main" id="{C49FB196-753D-4A12-9460-57D8AB4B540B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9059098" y="4425696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30" name="Text Placeholder 10">
            <a:extLst>
              <a:ext uri="{FF2B5EF4-FFF2-40B4-BE49-F238E27FC236}">
                <a16:creationId xmlns:a16="http://schemas.microsoft.com/office/drawing/2014/main" id="{9E38664A-8108-4E24-800B-3C32ADA43978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9846785" y="4425696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31" name="Text Placeholder 10">
            <a:extLst>
              <a:ext uri="{FF2B5EF4-FFF2-40B4-BE49-F238E27FC236}">
                <a16:creationId xmlns:a16="http://schemas.microsoft.com/office/drawing/2014/main" id="{2908458B-A3ED-4855-9E08-108D7C4A8D36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10634472" y="4425696"/>
            <a:ext cx="640080" cy="201776"/>
          </a:xfrm>
        </p:spPr>
        <p:txBody>
          <a:bodyPr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MM</a:t>
            </a:r>
            <a:endParaRPr lang="en-ZA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FFA35437-CCDE-4D92-B879-F23B329C8E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29640" y="4034785"/>
            <a:ext cx="10332720" cy="45719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6" name="Date Placeholder 2">
            <a:extLst>
              <a:ext uri="{FF2B5EF4-FFF2-40B4-BE49-F238E27FC236}">
                <a16:creationId xmlns:a16="http://schemas.microsoft.com/office/drawing/2014/main" id="{1CDC588F-73BC-4108-974B-0EAAB8213CE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 sz="900"/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37" name="Footer Placeholder 3">
            <a:extLst>
              <a:ext uri="{FF2B5EF4-FFF2-40B4-BE49-F238E27FC236}">
                <a16:creationId xmlns:a16="http://schemas.microsoft.com/office/drawing/2014/main" id="{B2AC1EB2-9B8F-4077-8B66-64F9549F2C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 sz="900"/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38" name="Slide Number Placeholder 4">
            <a:extLst>
              <a:ext uri="{FF2B5EF4-FFF2-40B4-BE49-F238E27FC236}">
                <a16:creationId xmlns:a16="http://schemas.microsoft.com/office/drawing/2014/main" id="{28DE3E33-346A-45AF-B164-CB5DF04FAE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 sz="900"/>
            </a:lvl1pPr>
          </a:lstStyle>
          <a:p>
            <a:fld id="{B5CEABB6-07DC-46E8-9B57-56EC44A396E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63234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rt Ar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5C4E19-B78B-4E39-B661-7E6A2E6C500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>
            <a:normAutofit/>
          </a:bodyPr>
          <a:lstStyle>
            <a:lvl1pPr algn="ctr">
              <a:defRPr lang="en-US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SmartArt Placeholder 6">
            <a:extLst>
              <a:ext uri="{FF2B5EF4-FFF2-40B4-BE49-F238E27FC236}">
                <a16:creationId xmlns:a16="http://schemas.microsoft.com/office/drawing/2014/main" id="{156CA116-0F6E-4EE9-B34F-03BA07161A7A}"/>
              </a:ext>
            </a:extLst>
          </p:cNvPr>
          <p:cNvSpPr>
            <a:spLocks noGrp="1"/>
          </p:cNvSpPr>
          <p:nvPr>
            <p:ph type="dgm" sz="quarter" idx="15"/>
          </p:nvPr>
        </p:nvSpPr>
        <p:spPr>
          <a:xfrm>
            <a:off x="838200" y="2139084"/>
            <a:ext cx="10515600" cy="3695338"/>
          </a:xfrm>
        </p:spPr>
        <p:txBody>
          <a:bodyPr/>
          <a:lstStyle/>
          <a:p>
            <a:r>
              <a:rPr lang="en-US"/>
              <a:t>Click icon to add SmartArt graphic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085D26-FA83-4414-959E-98936A7726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900"/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FB52E93-DE4C-4341-8D83-F0230E38B1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900"/>
            </a:lvl1pPr>
          </a:lstStyle>
          <a:p>
            <a:r>
              <a:rPr lang="en-US" dirty="0"/>
              <a:t>Pitch Deck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66988B2D-0240-4256-8268-4B9FF1E723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V="1">
            <a:off x="0" y="0"/>
            <a:ext cx="2590800" cy="762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D8EEAAE1-3D04-41C3-B2D2-B3BEF34C3B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0" y="0"/>
            <a:ext cx="704850" cy="102790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C467230-4A0F-4B18-8BA9-C3B2FDD59C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/>
            </a:lvl1pPr>
          </a:lstStyle>
          <a:p>
            <a:fld id="{B5CEABB6-07DC-46E8-9B57-56EC44A396E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4313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am Slide 4 Peopl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CF3B5C-31C4-46BA-9FAD-72DF917A84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885156" y="892177"/>
            <a:ext cx="8421688" cy="1325563"/>
          </a:xfrm>
        </p:spPr>
        <p:txBody>
          <a:bodyPr>
            <a:normAutofit/>
          </a:bodyPr>
          <a:lstStyle>
            <a:lvl1pPr algn="ctr">
              <a:defRPr lang="en-US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0BDE76A-30A6-4268-9656-28A484C3DCC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487181" y="2886074"/>
            <a:ext cx="1845511" cy="1845511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59CD1F-9DFB-4048-9B9B-2BD7D4EC6400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311558" y="5084524"/>
            <a:ext cx="2196619" cy="343061"/>
          </a:xfrm>
        </p:spPr>
        <p:txBody>
          <a:bodyPr anchor="ctr">
            <a:noAutofit/>
          </a:bodyPr>
          <a:lstStyle>
            <a:lvl1pPr marL="0" indent="0" algn="ctr">
              <a:buNone/>
              <a:defRPr lang="en-US" sz="1400" kern="1200" spc="1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A02C0876-23F7-41FA-9AC9-721097D1A3CD}"/>
              </a:ext>
            </a:extLst>
          </p:cNvPr>
          <p:cNvSpPr>
            <a:spLocks noGrp="1"/>
          </p:cNvSpPr>
          <p:nvPr>
            <p:ph type="body" idx="21" hasCustomPrompt="1"/>
          </p:nvPr>
        </p:nvSpPr>
        <p:spPr>
          <a:xfrm>
            <a:off x="1487181" y="5464114"/>
            <a:ext cx="1845511" cy="343061"/>
          </a:xfrm>
        </p:spPr>
        <p:txBody>
          <a:bodyPr anchor="t">
            <a:noAutofit/>
          </a:bodyPr>
          <a:lstStyle>
            <a:lvl1pPr marL="0" indent="0" algn="ctr">
              <a:buNone/>
              <a:defRPr lang="en-US" sz="1000" kern="1200" spc="1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17" name="Picture Placeholder 10">
            <a:extLst>
              <a:ext uri="{FF2B5EF4-FFF2-40B4-BE49-F238E27FC236}">
                <a16:creationId xmlns:a16="http://schemas.microsoft.com/office/drawing/2014/main" id="{C4CA5C9C-91D5-44B1-A82A-A49732B4691A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3836914" y="2886074"/>
            <a:ext cx="1845511" cy="1845511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572D0301-10F1-41B4-BEF8-C53FA4D66214}"/>
              </a:ext>
            </a:extLst>
          </p:cNvPr>
          <p:cNvSpPr>
            <a:spLocks noGrp="1"/>
          </p:cNvSpPr>
          <p:nvPr>
            <p:ph type="body" idx="18" hasCustomPrompt="1"/>
          </p:nvPr>
        </p:nvSpPr>
        <p:spPr>
          <a:xfrm>
            <a:off x="3707607" y="5099206"/>
            <a:ext cx="2145049" cy="343061"/>
          </a:xfrm>
        </p:spPr>
        <p:txBody>
          <a:bodyPr anchor="ctr">
            <a:noAutofit/>
          </a:bodyPr>
          <a:lstStyle>
            <a:lvl1pPr marL="0" indent="0" algn="ctr">
              <a:buNone/>
              <a:defRPr lang="en-US" sz="1400" kern="1200" spc="1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27" name="Text Placeholder 2">
            <a:extLst>
              <a:ext uri="{FF2B5EF4-FFF2-40B4-BE49-F238E27FC236}">
                <a16:creationId xmlns:a16="http://schemas.microsoft.com/office/drawing/2014/main" id="{7ADEB263-F204-4A78-A5E0-7361EFE0B921}"/>
              </a:ext>
            </a:extLst>
          </p:cNvPr>
          <p:cNvSpPr>
            <a:spLocks noGrp="1"/>
          </p:cNvSpPr>
          <p:nvPr>
            <p:ph type="body" idx="22" hasCustomPrompt="1"/>
          </p:nvPr>
        </p:nvSpPr>
        <p:spPr>
          <a:xfrm>
            <a:off x="3836913" y="5478796"/>
            <a:ext cx="1855949" cy="343061"/>
          </a:xfrm>
        </p:spPr>
        <p:txBody>
          <a:bodyPr anchor="t">
            <a:noAutofit/>
          </a:bodyPr>
          <a:lstStyle>
            <a:lvl1pPr marL="0" indent="0" algn="ctr">
              <a:buNone/>
              <a:defRPr lang="en-US" sz="1000" kern="1200" spc="1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18" name="Picture Placeholder 10">
            <a:extLst>
              <a:ext uri="{FF2B5EF4-FFF2-40B4-BE49-F238E27FC236}">
                <a16:creationId xmlns:a16="http://schemas.microsoft.com/office/drawing/2014/main" id="{4EBC7D6F-397D-4C5A-AA62-F683F88531A2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327578" y="2886074"/>
            <a:ext cx="1845511" cy="1845511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pPr lvl="1"/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E767B9DE-7410-43CC-90CF-52D67EF03D48}"/>
              </a:ext>
            </a:extLst>
          </p:cNvPr>
          <p:cNvSpPr>
            <a:spLocks noGrp="1"/>
          </p:cNvSpPr>
          <p:nvPr>
            <p:ph type="body" idx="19" hasCustomPrompt="1"/>
          </p:nvPr>
        </p:nvSpPr>
        <p:spPr>
          <a:xfrm>
            <a:off x="6198271" y="5099206"/>
            <a:ext cx="2132985" cy="343061"/>
          </a:xfrm>
        </p:spPr>
        <p:txBody>
          <a:bodyPr anchor="ctr">
            <a:noAutofit/>
          </a:bodyPr>
          <a:lstStyle>
            <a:lvl1pPr marL="0" indent="0" algn="ctr">
              <a:buNone/>
              <a:defRPr lang="en-US" sz="1400" kern="1200" spc="1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28" name="Text Placeholder 2">
            <a:extLst>
              <a:ext uri="{FF2B5EF4-FFF2-40B4-BE49-F238E27FC236}">
                <a16:creationId xmlns:a16="http://schemas.microsoft.com/office/drawing/2014/main" id="{103678F5-B025-46E2-BD45-E77861487165}"/>
              </a:ext>
            </a:extLst>
          </p:cNvPr>
          <p:cNvSpPr>
            <a:spLocks noGrp="1"/>
          </p:cNvSpPr>
          <p:nvPr>
            <p:ph type="body" idx="23" hasCustomPrompt="1"/>
          </p:nvPr>
        </p:nvSpPr>
        <p:spPr>
          <a:xfrm>
            <a:off x="6327577" y="5478796"/>
            <a:ext cx="1845511" cy="343061"/>
          </a:xfrm>
        </p:spPr>
        <p:txBody>
          <a:bodyPr anchor="t">
            <a:noAutofit/>
          </a:bodyPr>
          <a:lstStyle>
            <a:lvl1pPr marL="0" indent="0" algn="ctr">
              <a:buNone/>
              <a:defRPr lang="en-US" sz="1000" kern="1200" spc="1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19" name="Picture Placeholder 10">
            <a:extLst>
              <a:ext uri="{FF2B5EF4-FFF2-40B4-BE49-F238E27FC236}">
                <a16:creationId xmlns:a16="http://schemas.microsoft.com/office/drawing/2014/main" id="{92E6B581-A522-4758-A9A4-8B9C7B860CF2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8747458" y="2886074"/>
            <a:ext cx="1845511" cy="1845511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E13DFE1F-4534-4828-990E-B052F51FC65C}"/>
              </a:ext>
            </a:extLst>
          </p:cNvPr>
          <p:cNvSpPr>
            <a:spLocks noGrp="1"/>
          </p:cNvSpPr>
          <p:nvPr>
            <p:ph type="body" idx="20" hasCustomPrompt="1"/>
          </p:nvPr>
        </p:nvSpPr>
        <p:spPr>
          <a:xfrm>
            <a:off x="8618152" y="5084524"/>
            <a:ext cx="2132984" cy="343061"/>
          </a:xfrm>
        </p:spPr>
        <p:txBody>
          <a:bodyPr anchor="ctr">
            <a:noAutofit/>
          </a:bodyPr>
          <a:lstStyle>
            <a:lvl1pPr marL="0" indent="0" algn="ctr">
              <a:buNone/>
              <a:defRPr lang="en-US" sz="1400" kern="1200" spc="1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29" name="Text Placeholder 2">
            <a:extLst>
              <a:ext uri="{FF2B5EF4-FFF2-40B4-BE49-F238E27FC236}">
                <a16:creationId xmlns:a16="http://schemas.microsoft.com/office/drawing/2014/main" id="{7E3F385B-4DD9-4F3C-A02B-179B9FA61292}"/>
              </a:ext>
            </a:extLst>
          </p:cNvPr>
          <p:cNvSpPr>
            <a:spLocks noGrp="1"/>
          </p:cNvSpPr>
          <p:nvPr>
            <p:ph type="body" idx="24" hasCustomPrompt="1"/>
          </p:nvPr>
        </p:nvSpPr>
        <p:spPr>
          <a:xfrm>
            <a:off x="8747458" y="5464114"/>
            <a:ext cx="1845510" cy="343061"/>
          </a:xfrm>
        </p:spPr>
        <p:txBody>
          <a:bodyPr anchor="t">
            <a:noAutofit/>
          </a:bodyPr>
          <a:lstStyle>
            <a:lvl1pPr marL="0" indent="0" algn="ctr">
              <a:buNone/>
              <a:defRPr lang="en-US" sz="1000" kern="1200" spc="1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4E4B72DA-52CB-4D39-A342-8857B4D959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/>
        </p:nvCxnSpPr>
        <p:spPr>
          <a:xfrm flipH="1" flipV="1">
            <a:off x="7334250" y="0"/>
            <a:ext cx="4857750" cy="762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21D9BCDA-DFB7-41A4-A7C7-CEE86CEDCB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11487150" y="0"/>
            <a:ext cx="704850" cy="172402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255C16C-AA88-4BBF-8040-11ECFED618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900"/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BE560E3-F935-488F-8F0E-191D7B6B5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900"/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9CD8B2-CC23-467F-B0EE-2CC06D6308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/>
            </a:lvl1pPr>
          </a:lstStyle>
          <a:p>
            <a:fld id="{B5CEABB6-07DC-46E8-9B57-56EC44A396E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237283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2" pos="936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am Slide 8 Peop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CF3B5C-31C4-46BA-9FAD-72DF917A84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885156" y="892177"/>
            <a:ext cx="8421688" cy="1325563"/>
          </a:xfrm>
        </p:spPr>
        <p:txBody>
          <a:bodyPr>
            <a:normAutofit/>
          </a:bodyPr>
          <a:lstStyle>
            <a:lvl1pPr algn="ctr">
              <a:defRPr lang="en-US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0BDE76A-30A6-4268-9656-28A484C3DCC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877176" y="2428875"/>
            <a:ext cx="1066800" cy="1066800"/>
          </a:xfrm>
          <a:solidFill>
            <a:schemeClr val="tx1"/>
          </a:solidFill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59CD1F-9DFB-4048-9B9B-2BD7D4EC6400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500168" y="3654378"/>
            <a:ext cx="1828800" cy="343061"/>
          </a:xfrm>
        </p:spPr>
        <p:txBody>
          <a:bodyPr anchor="t">
            <a:noAutofit/>
          </a:bodyPr>
          <a:lstStyle>
            <a:lvl1pPr marL="0" indent="0" algn="ctr">
              <a:buNone/>
              <a:defRPr lang="en-US" sz="1050" kern="1200" spc="1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A02C0876-23F7-41FA-9AC9-721097D1A3CD}"/>
              </a:ext>
            </a:extLst>
          </p:cNvPr>
          <p:cNvSpPr>
            <a:spLocks noGrp="1"/>
          </p:cNvSpPr>
          <p:nvPr>
            <p:ph type="body" idx="21" hasCustomPrompt="1"/>
          </p:nvPr>
        </p:nvSpPr>
        <p:spPr>
          <a:xfrm>
            <a:off x="1390120" y="3782039"/>
            <a:ext cx="2057400" cy="343061"/>
          </a:xfrm>
        </p:spPr>
        <p:txBody>
          <a:bodyPr anchor="ctr">
            <a:noAutofit/>
          </a:bodyPr>
          <a:lstStyle>
            <a:lvl1pPr marL="0" indent="0" algn="ctr">
              <a:buNone/>
              <a:defRPr lang="en-US" sz="900" kern="1200" spc="150" baseline="0" dirty="0" smtClean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17" name="Picture Placeholder 10">
            <a:extLst>
              <a:ext uri="{FF2B5EF4-FFF2-40B4-BE49-F238E27FC236}">
                <a16:creationId xmlns:a16="http://schemas.microsoft.com/office/drawing/2014/main" id="{C4CA5C9C-91D5-44B1-A82A-A49732B4691A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4226270" y="2428875"/>
            <a:ext cx="1066800" cy="1066800"/>
          </a:xfrm>
          <a:solidFill>
            <a:schemeClr val="tx1"/>
          </a:solidFill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572D0301-10F1-41B4-BEF8-C53FA4D66214}"/>
              </a:ext>
            </a:extLst>
          </p:cNvPr>
          <p:cNvSpPr>
            <a:spLocks noGrp="1"/>
          </p:cNvSpPr>
          <p:nvPr>
            <p:ph type="body" idx="18" hasCustomPrompt="1"/>
          </p:nvPr>
        </p:nvSpPr>
        <p:spPr>
          <a:xfrm>
            <a:off x="3849262" y="3669060"/>
            <a:ext cx="1828800" cy="343061"/>
          </a:xfrm>
        </p:spPr>
        <p:txBody>
          <a:bodyPr anchor="t">
            <a:noAutofit/>
          </a:bodyPr>
          <a:lstStyle>
            <a:lvl1pPr marL="0" indent="0" algn="ctr">
              <a:buNone/>
              <a:defRPr lang="en-US" sz="1050" kern="1200" spc="1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27" name="Text Placeholder 2">
            <a:extLst>
              <a:ext uri="{FF2B5EF4-FFF2-40B4-BE49-F238E27FC236}">
                <a16:creationId xmlns:a16="http://schemas.microsoft.com/office/drawing/2014/main" id="{7ADEB263-F204-4A78-A5E0-7361EFE0B921}"/>
              </a:ext>
            </a:extLst>
          </p:cNvPr>
          <p:cNvSpPr>
            <a:spLocks noGrp="1"/>
          </p:cNvSpPr>
          <p:nvPr>
            <p:ph type="body" idx="22" hasCustomPrompt="1"/>
          </p:nvPr>
        </p:nvSpPr>
        <p:spPr>
          <a:xfrm>
            <a:off x="3739214" y="3796721"/>
            <a:ext cx="2057400" cy="343061"/>
          </a:xfrm>
        </p:spPr>
        <p:txBody>
          <a:bodyPr anchor="ctr">
            <a:noAutofit/>
          </a:bodyPr>
          <a:lstStyle>
            <a:lvl1pPr marL="0" indent="0" algn="ctr">
              <a:buNone/>
              <a:defRPr lang="en-US" sz="900" kern="1200" spc="150" baseline="0" dirty="0" smtClean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18" name="Picture Placeholder 10">
            <a:extLst>
              <a:ext uri="{FF2B5EF4-FFF2-40B4-BE49-F238E27FC236}">
                <a16:creationId xmlns:a16="http://schemas.microsoft.com/office/drawing/2014/main" id="{4EBC7D6F-397D-4C5A-AA62-F683F88531A2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716934" y="2428875"/>
            <a:ext cx="1066800" cy="1066800"/>
          </a:xfrm>
          <a:solidFill>
            <a:schemeClr val="tx1"/>
          </a:solidFill>
        </p:spPr>
        <p:txBody>
          <a:bodyPr>
            <a:normAutofit/>
          </a:bodyPr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  <a:lvl2pPr marL="457200" indent="0">
              <a:lnSpc>
                <a:spcPct val="100000"/>
              </a:lnSpc>
              <a:buNone/>
              <a:defRPr sz="900">
                <a:solidFill>
                  <a:schemeClr val="bg1"/>
                </a:solidFill>
              </a:defRPr>
            </a:lvl2pPr>
          </a:lstStyle>
          <a:p>
            <a:pPr lvl="0"/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E767B9DE-7410-43CC-90CF-52D67EF03D48}"/>
              </a:ext>
            </a:extLst>
          </p:cNvPr>
          <p:cNvSpPr>
            <a:spLocks noGrp="1"/>
          </p:cNvSpPr>
          <p:nvPr>
            <p:ph type="body" idx="19" hasCustomPrompt="1"/>
          </p:nvPr>
        </p:nvSpPr>
        <p:spPr>
          <a:xfrm>
            <a:off x="6339926" y="3669060"/>
            <a:ext cx="1828800" cy="343061"/>
          </a:xfrm>
        </p:spPr>
        <p:txBody>
          <a:bodyPr anchor="t">
            <a:noAutofit/>
          </a:bodyPr>
          <a:lstStyle>
            <a:lvl1pPr marL="0" indent="0" algn="ctr">
              <a:buNone/>
              <a:defRPr lang="en-US" sz="1050" kern="1200" spc="1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28" name="Text Placeholder 2">
            <a:extLst>
              <a:ext uri="{FF2B5EF4-FFF2-40B4-BE49-F238E27FC236}">
                <a16:creationId xmlns:a16="http://schemas.microsoft.com/office/drawing/2014/main" id="{103678F5-B025-46E2-BD45-E77861487165}"/>
              </a:ext>
            </a:extLst>
          </p:cNvPr>
          <p:cNvSpPr>
            <a:spLocks noGrp="1"/>
          </p:cNvSpPr>
          <p:nvPr>
            <p:ph type="body" idx="23" hasCustomPrompt="1"/>
          </p:nvPr>
        </p:nvSpPr>
        <p:spPr>
          <a:xfrm>
            <a:off x="6217963" y="3796721"/>
            <a:ext cx="2057400" cy="343061"/>
          </a:xfrm>
        </p:spPr>
        <p:txBody>
          <a:bodyPr anchor="ctr">
            <a:noAutofit/>
          </a:bodyPr>
          <a:lstStyle>
            <a:lvl1pPr marL="0" indent="0" algn="ctr">
              <a:buNone/>
              <a:defRPr lang="en-US" sz="900" kern="1200" spc="150" baseline="0" dirty="0" smtClean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19" name="Picture Placeholder 10">
            <a:extLst>
              <a:ext uri="{FF2B5EF4-FFF2-40B4-BE49-F238E27FC236}">
                <a16:creationId xmlns:a16="http://schemas.microsoft.com/office/drawing/2014/main" id="{92E6B581-A522-4758-A9A4-8B9C7B860CF2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9136814" y="2428875"/>
            <a:ext cx="1066800" cy="1066800"/>
          </a:xfrm>
          <a:solidFill>
            <a:schemeClr val="tx1"/>
          </a:solidFill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E13DFE1F-4534-4828-990E-B052F51FC65C}"/>
              </a:ext>
            </a:extLst>
          </p:cNvPr>
          <p:cNvSpPr>
            <a:spLocks noGrp="1"/>
          </p:cNvSpPr>
          <p:nvPr>
            <p:ph type="body" idx="20" hasCustomPrompt="1"/>
          </p:nvPr>
        </p:nvSpPr>
        <p:spPr>
          <a:xfrm>
            <a:off x="8759806" y="3654378"/>
            <a:ext cx="1828800" cy="343061"/>
          </a:xfrm>
        </p:spPr>
        <p:txBody>
          <a:bodyPr anchor="t">
            <a:noAutofit/>
          </a:bodyPr>
          <a:lstStyle>
            <a:lvl1pPr marL="0" indent="0" algn="ctr">
              <a:buNone/>
              <a:defRPr lang="en-US" sz="1050" kern="1200" spc="1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29" name="Text Placeholder 2">
            <a:extLst>
              <a:ext uri="{FF2B5EF4-FFF2-40B4-BE49-F238E27FC236}">
                <a16:creationId xmlns:a16="http://schemas.microsoft.com/office/drawing/2014/main" id="{7E3F385B-4DD9-4F3C-A02B-179B9FA61292}"/>
              </a:ext>
            </a:extLst>
          </p:cNvPr>
          <p:cNvSpPr>
            <a:spLocks noGrp="1"/>
          </p:cNvSpPr>
          <p:nvPr>
            <p:ph type="body" idx="24" hasCustomPrompt="1"/>
          </p:nvPr>
        </p:nvSpPr>
        <p:spPr>
          <a:xfrm>
            <a:off x="8634432" y="3782039"/>
            <a:ext cx="2057400" cy="343061"/>
          </a:xfrm>
        </p:spPr>
        <p:txBody>
          <a:bodyPr anchor="ctr">
            <a:noAutofit/>
          </a:bodyPr>
          <a:lstStyle>
            <a:lvl1pPr marL="0" indent="0" algn="ctr">
              <a:buNone/>
              <a:defRPr lang="en-US" sz="900" kern="1200" spc="150" baseline="0" dirty="0" smtClean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55" name="Picture Placeholder 10">
            <a:extLst>
              <a:ext uri="{FF2B5EF4-FFF2-40B4-BE49-F238E27FC236}">
                <a16:creationId xmlns:a16="http://schemas.microsoft.com/office/drawing/2014/main" id="{1EBAEB1D-A7F9-4F90-B642-4277D3802BAB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1877176" y="4287711"/>
            <a:ext cx="1066800" cy="1066800"/>
          </a:xfrm>
          <a:solidFill>
            <a:schemeClr val="tx1"/>
          </a:solidFill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4" name="Text Placeholder 2">
            <a:extLst>
              <a:ext uri="{FF2B5EF4-FFF2-40B4-BE49-F238E27FC236}">
                <a16:creationId xmlns:a16="http://schemas.microsoft.com/office/drawing/2014/main" id="{22930C5B-603C-494E-A467-8B394D01D406}"/>
              </a:ext>
            </a:extLst>
          </p:cNvPr>
          <p:cNvSpPr>
            <a:spLocks noGrp="1"/>
          </p:cNvSpPr>
          <p:nvPr>
            <p:ph type="body" idx="25" hasCustomPrompt="1"/>
          </p:nvPr>
        </p:nvSpPr>
        <p:spPr>
          <a:xfrm>
            <a:off x="1500168" y="5513214"/>
            <a:ext cx="1828800" cy="343061"/>
          </a:xfrm>
        </p:spPr>
        <p:txBody>
          <a:bodyPr anchor="t">
            <a:noAutofit/>
          </a:bodyPr>
          <a:lstStyle>
            <a:lvl1pPr marL="0" indent="0" algn="ctr">
              <a:buNone/>
              <a:defRPr lang="en-US" sz="1050" kern="1200" spc="1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62" name="Text Placeholder 2">
            <a:extLst>
              <a:ext uri="{FF2B5EF4-FFF2-40B4-BE49-F238E27FC236}">
                <a16:creationId xmlns:a16="http://schemas.microsoft.com/office/drawing/2014/main" id="{540C455F-A23B-493F-B95E-AB485D91DA6A}"/>
              </a:ext>
            </a:extLst>
          </p:cNvPr>
          <p:cNvSpPr>
            <a:spLocks noGrp="1"/>
          </p:cNvSpPr>
          <p:nvPr>
            <p:ph type="body" idx="33" hasCustomPrompt="1"/>
          </p:nvPr>
        </p:nvSpPr>
        <p:spPr>
          <a:xfrm>
            <a:off x="1390120" y="5640875"/>
            <a:ext cx="2057400" cy="343061"/>
          </a:xfrm>
        </p:spPr>
        <p:txBody>
          <a:bodyPr anchor="ctr">
            <a:noAutofit/>
          </a:bodyPr>
          <a:lstStyle>
            <a:lvl1pPr marL="0" indent="0" algn="ctr">
              <a:buNone/>
              <a:defRPr lang="en-US" sz="900" kern="1200" spc="150" baseline="0" dirty="0" smtClean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56" name="Picture Placeholder 10">
            <a:extLst>
              <a:ext uri="{FF2B5EF4-FFF2-40B4-BE49-F238E27FC236}">
                <a16:creationId xmlns:a16="http://schemas.microsoft.com/office/drawing/2014/main" id="{9461A69E-14C8-4325-89AF-D4257C1C05BA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4226270" y="4287711"/>
            <a:ext cx="1066800" cy="1066800"/>
          </a:xfrm>
          <a:solidFill>
            <a:schemeClr val="tx1"/>
          </a:solidFill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9" name="Text Placeholder 2">
            <a:extLst>
              <a:ext uri="{FF2B5EF4-FFF2-40B4-BE49-F238E27FC236}">
                <a16:creationId xmlns:a16="http://schemas.microsoft.com/office/drawing/2014/main" id="{6D1C374C-DAF7-40EF-B279-4EC7A2AFE6A2}"/>
              </a:ext>
            </a:extLst>
          </p:cNvPr>
          <p:cNvSpPr>
            <a:spLocks noGrp="1"/>
          </p:cNvSpPr>
          <p:nvPr>
            <p:ph type="body" idx="30" hasCustomPrompt="1"/>
          </p:nvPr>
        </p:nvSpPr>
        <p:spPr>
          <a:xfrm>
            <a:off x="3849262" y="5527896"/>
            <a:ext cx="1828800" cy="343061"/>
          </a:xfrm>
        </p:spPr>
        <p:txBody>
          <a:bodyPr anchor="t">
            <a:noAutofit/>
          </a:bodyPr>
          <a:lstStyle>
            <a:lvl1pPr marL="0" indent="0" algn="ctr">
              <a:buNone/>
              <a:defRPr lang="en-US" sz="1050" kern="1200" spc="1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63" name="Text Placeholder 2">
            <a:extLst>
              <a:ext uri="{FF2B5EF4-FFF2-40B4-BE49-F238E27FC236}">
                <a16:creationId xmlns:a16="http://schemas.microsoft.com/office/drawing/2014/main" id="{421FF438-E4E8-4643-BCB3-4A1C12429042}"/>
              </a:ext>
            </a:extLst>
          </p:cNvPr>
          <p:cNvSpPr>
            <a:spLocks noGrp="1"/>
          </p:cNvSpPr>
          <p:nvPr>
            <p:ph type="body" idx="34" hasCustomPrompt="1"/>
          </p:nvPr>
        </p:nvSpPr>
        <p:spPr>
          <a:xfrm>
            <a:off x="3739214" y="5655557"/>
            <a:ext cx="2057400" cy="343061"/>
          </a:xfrm>
        </p:spPr>
        <p:txBody>
          <a:bodyPr anchor="ctr">
            <a:noAutofit/>
          </a:bodyPr>
          <a:lstStyle>
            <a:lvl1pPr marL="0" indent="0" algn="ctr">
              <a:buNone/>
              <a:defRPr lang="en-US" sz="900" kern="1200" spc="150" baseline="0" dirty="0" smtClean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57" name="Picture Placeholder 10">
            <a:extLst>
              <a:ext uri="{FF2B5EF4-FFF2-40B4-BE49-F238E27FC236}">
                <a16:creationId xmlns:a16="http://schemas.microsoft.com/office/drawing/2014/main" id="{0FB38616-82FB-4DAD-A82E-3777ACB41148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6716934" y="4287711"/>
            <a:ext cx="1066800" cy="1066800"/>
          </a:xfrm>
          <a:solidFill>
            <a:schemeClr val="tx1"/>
          </a:solidFill>
        </p:spPr>
        <p:txBody>
          <a:bodyPr>
            <a:normAutofit/>
          </a:bodyPr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  <a:lvl2pPr marL="457200" indent="0">
              <a:lnSpc>
                <a:spcPct val="100000"/>
              </a:lnSpc>
              <a:buNone/>
              <a:defRPr sz="900">
                <a:solidFill>
                  <a:schemeClr val="bg1"/>
                </a:solidFill>
              </a:defRPr>
            </a:lvl2pPr>
          </a:lstStyle>
          <a:p>
            <a:pPr lvl="0"/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60" name="Text Placeholder 2">
            <a:extLst>
              <a:ext uri="{FF2B5EF4-FFF2-40B4-BE49-F238E27FC236}">
                <a16:creationId xmlns:a16="http://schemas.microsoft.com/office/drawing/2014/main" id="{D4FEDD19-A7BA-45BB-93A0-F1E896C9F26D}"/>
              </a:ext>
            </a:extLst>
          </p:cNvPr>
          <p:cNvSpPr>
            <a:spLocks noGrp="1"/>
          </p:cNvSpPr>
          <p:nvPr>
            <p:ph type="body" idx="31" hasCustomPrompt="1"/>
          </p:nvPr>
        </p:nvSpPr>
        <p:spPr>
          <a:xfrm>
            <a:off x="6339926" y="5527896"/>
            <a:ext cx="1828800" cy="343061"/>
          </a:xfrm>
        </p:spPr>
        <p:txBody>
          <a:bodyPr anchor="t">
            <a:noAutofit/>
          </a:bodyPr>
          <a:lstStyle>
            <a:lvl1pPr marL="0" indent="0" algn="ctr">
              <a:buNone/>
              <a:defRPr lang="en-US" sz="1050" kern="1200" spc="1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64" name="Text Placeholder 2">
            <a:extLst>
              <a:ext uri="{FF2B5EF4-FFF2-40B4-BE49-F238E27FC236}">
                <a16:creationId xmlns:a16="http://schemas.microsoft.com/office/drawing/2014/main" id="{A12F0175-7AEE-46B1-9590-D4A427680DC7}"/>
              </a:ext>
            </a:extLst>
          </p:cNvPr>
          <p:cNvSpPr>
            <a:spLocks noGrp="1"/>
          </p:cNvSpPr>
          <p:nvPr>
            <p:ph type="body" idx="35" hasCustomPrompt="1"/>
          </p:nvPr>
        </p:nvSpPr>
        <p:spPr>
          <a:xfrm>
            <a:off x="6229878" y="5655557"/>
            <a:ext cx="2057400" cy="343061"/>
          </a:xfrm>
        </p:spPr>
        <p:txBody>
          <a:bodyPr anchor="ctr">
            <a:noAutofit/>
          </a:bodyPr>
          <a:lstStyle>
            <a:lvl1pPr marL="0" indent="0" algn="ctr">
              <a:buNone/>
              <a:defRPr lang="en-US" sz="900" kern="1200" spc="150" baseline="0" dirty="0" smtClean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58" name="Picture Placeholder 10">
            <a:extLst>
              <a:ext uri="{FF2B5EF4-FFF2-40B4-BE49-F238E27FC236}">
                <a16:creationId xmlns:a16="http://schemas.microsoft.com/office/drawing/2014/main" id="{622ED9F4-EB9B-4588-8501-BFECB846EE73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9136814" y="4287711"/>
            <a:ext cx="1066800" cy="1066800"/>
          </a:xfrm>
          <a:solidFill>
            <a:schemeClr val="tx1"/>
          </a:solidFill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61" name="Text Placeholder 2">
            <a:extLst>
              <a:ext uri="{FF2B5EF4-FFF2-40B4-BE49-F238E27FC236}">
                <a16:creationId xmlns:a16="http://schemas.microsoft.com/office/drawing/2014/main" id="{5026D39F-46AB-4680-9A52-F367344A3531}"/>
              </a:ext>
            </a:extLst>
          </p:cNvPr>
          <p:cNvSpPr>
            <a:spLocks noGrp="1"/>
          </p:cNvSpPr>
          <p:nvPr>
            <p:ph type="body" idx="32" hasCustomPrompt="1"/>
          </p:nvPr>
        </p:nvSpPr>
        <p:spPr>
          <a:xfrm>
            <a:off x="8759806" y="5513214"/>
            <a:ext cx="1828800" cy="343061"/>
          </a:xfrm>
        </p:spPr>
        <p:txBody>
          <a:bodyPr anchor="t">
            <a:noAutofit/>
          </a:bodyPr>
          <a:lstStyle>
            <a:lvl1pPr marL="0" indent="0" algn="ctr">
              <a:buNone/>
              <a:defRPr lang="en-US" sz="1050" kern="1200" spc="1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65" name="Text Placeholder 2">
            <a:extLst>
              <a:ext uri="{FF2B5EF4-FFF2-40B4-BE49-F238E27FC236}">
                <a16:creationId xmlns:a16="http://schemas.microsoft.com/office/drawing/2014/main" id="{04E11FE2-6320-4E8C-A5B3-8104AF329ADA}"/>
              </a:ext>
            </a:extLst>
          </p:cNvPr>
          <p:cNvSpPr>
            <a:spLocks noGrp="1"/>
          </p:cNvSpPr>
          <p:nvPr>
            <p:ph type="body" idx="36" hasCustomPrompt="1"/>
          </p:nvPr>
        </p:nvSpPr>
        <p:spPr>
          <a:xfrm>
            <a:off x="8634432" y="5640875"/>
            <a:ext cx="2057400" cy="343061"/>
          </a:xfrm>
        </p:spPr>
        <p:txBody>
          <a:bodyPr anchor="ctr">
            <a:noAutofit/>
          </a:bodyPr>
          <a:lstStyle>
            <a:lvl1pPr marL="0" indent="0" algn="ctr">
              <a:buNone/>
              <a:defRPr lang="en-US" sz="900" kern="1200" spc="150" baseline="0" dirty="0" smtClean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255C16C-AA88-4BBF-8040-11ECFED618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900">
                <a:solidFill>
                  <a:srgbClr val="898989"/>
                </a:solidFill>
              </a:defRPr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BE560E3-F935-488F-8F0E-191D7B6B5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900">
                <a:solidFill>
                  <a:srgbClr val="898989"/>
                </a:solidFill>
              </a:defRPr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9CD8B2-CC23-467F-B0EE-2CC06D6308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>
                <a:solidFill>
                  <a:srgbClr val="898989"/>
                </a:solidFill>
              </a:defRPr>
            </a:lvl1pPr>
          </a:lstStyle>
          <a:p>
            <a:fld id="{B5CEABB6-07DC-46E8-9B57-56EC44A396E5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B0DFD584-E5CF-41EF-B51E-679CE22DDF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473953"/>
            <a:ext cx="2057400" cy="1647825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E5C02DDF-25A6-42C7-9525-F279CE2095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049000" y="5180889"/>
            <a:ext cx="11430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0955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nding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463D7850-C2A6-43CE-BBE4-8E81A0A593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0" y="0"/>
            <a:ext cx="1238250" cy="1328057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BAD3E03-2E3B-440C-9105-6F9D33006D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0" y="0"/>
            <a:ext cx="3790950" cy="89217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81CF3B5C-31C4-46BA-9FAD-72DF917A84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885156" y="892177"/>
            <a:ext cx="8421688" cy="1325563"/>
          </a:xfrm>
        </p:spPr>
        <p:txBody>
          <a:bodyPr>
            <a:normAutofit/>
          </a:bodyPr>
          <a:lstStyle>
            <a:lvl1pPr algn="ctr">
              <a:defRPr lang="en-US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319EE98D-9541-4F21-8952-3026DEF75EC4}"/>
              </a:ext>
            </a:extLst>
          </p:cNvPr>
          <p:cNvSpPr>
            <a:spLocks noGrp="1"/>
          </p:cNvSpPr>
          <p:nvPr>
            <p:ph sz="quarter" idx="21" hasCustomPrompt="1"/>
          </p:nvPr>
        </p:nvSpPr>
        <p:spPr>
          <a:xfrm>
            <a:off x="1075447" y="2118642"/>
            <a:ext cx="1856232" cy="1664208"/>
          </a:xfrm>
        </p:spPr>
        <p:txBody>
          <a:bodyPr anchor="t">
            <a:no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/>
              <a:t>Click to add content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59CD1F-9DFB-4048-9B9B-2BD7D4EC6400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8200" y="3788813"/>
            <a:ext cx="2330726" cy="804859"/>
          </a:xfrm>
        </p:spPr>
        <p:txBody>
          <a:bodyPr lIns="0" rIns="0" anchor="b">
            <a:noAutofit/>
          </a:bodyPr>
          <a:lstStyle>
            <a:lvl1pPr marL="0" indent="0" algn="ctr">
              <a:buNone/>
              <a:defRPr lang="en-US" sz="3200" kern="1200" spc="1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#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E43D2F47-FAF2-42C2-967D-251DD4B940D7}"/>
              </a:ext>
            </a:extLst>
          </p:cNvPr>
          <p:cNvSpPr>
            <a:spLocks noGrp="1"/>
          </p:cNvSpPr>
          <p:nvPr>
            <p:ph type="body" idx="17" hasCustomPrompt="1"/>
          </p:nvPr>
        </p:nvSpPr>
        <p:spPr>
          <a:xfrm>
            <a:off x="838200" y="4464810"/>
            <a:ext cx="2330726" cy="438505"/>
          </a:xfrm>
        </p:spPr>
        <p:txBody>
          <a:bodyPr lIns="0" rIns="0" anchor="b">
            <a:noAutofit/>
          </a:bodyPr>
          <a:lstStyle>
            <a:lvl1pPr marL="0" indent="0" algn="ctr">
              <a:buNone/>
              <a:defRPr lang="en-US" sz="1400" kern="1200" spc="1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C9B20CF-6B91-4562-B799-0ABDAEBC0D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8200" y="5120722"/>
            <a:ext cx="2330726" cy="853167"/>
          </a:xfrm>
        </p:spPr>
        <p:txBody>
          <a:bodyPr lIns="0" r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400" spc="50" baseline="0"/>
            </a:lvl1pPr>
            <a:lvl2pPr marL="457200" indent="0">
              <a:lnSpc>
                <a:spcPct val="100000"/>
              </a:lnSpc>
              <a:buNone/>
              <a:defRPr sz="1400" spc="50" baseline="0"/>
            </a:lvl2pPr>
            <a:lvl3pPr marL="914400" indent="0">
              <a:lnSpc>
                <a:spcPct val="100000"/>
              </a:lnSpc>
              <a:buNone/>
              <a:defRPr sz="1400" spc="50" baseline="0"/>
            </a:lvl3pPr>
            <a:lvl4pPr marL="1371600" indent="0">
              <a:lnSpc>
                <a:spcPct val="100000"/>
              </a:lnSpc>
              <a:buNone/>
              <a:defRPr sz="1400" spc="50" baseline="0"/>
            </a:lvl4pPr>
            <a:lvl5pPr marL="1828800" indent="0">
              <a:lnSpc>
                <a:spcPct val="100000"/>
              </a:lnSpc>
              <a:buNone/>
              <a:defRPr sz="1400" spc="50" baseline="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Content Placeholder 10">
            <a:extLst>
              <a:ext uri="{FF2B5EF4-FFF2-40B4-BE49-F238E27FC236}">
                <a16:creationId xmlns:a16="http://schemas.microsoft.com/office/drawing/2014/main" id="{AB843230-A4E3-4E21-AA93-998E28EB9018}"/>
              </a:ext>
            </a:extLst>
          </p:cNvPr>
          <p:cNvSpPr>
            <a:spLocks noGrp="1"/>
          </p:cNvSpPr>
          <p:nvPr>
            <p:ph sz="quarter" idx="22" hasCustomPrompt="1"/>
          </p:nvPr>
        </p:nvSpPr>
        <p:spPr>
          <a:xfrm>
            <a:off x="3811391" y="2118642"/>
            <a:ext cx="1856232" cy="1664208"/>
          </a:xfrm>
        </p:spPr>
        <p:txBody>
          <a:bodyPr anchor="t">
            <a:no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/>
              <a:t>Click to add content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374FC39-67F6-42EA-BCD1-F69AE2F0F22D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3562665" y="3788813"/>
            <a:ext cx="2342205" cy="804859"/>
          </a:xfrm>
        </p:spPr>
        <p:txBody>
          <a:bodyPr lIns="0" rIns="0" anchor="b">
            <a:noAutofit/>
          </a:bodyPr>
          <a:lstStyle>
            <a:lvl1pPr marL="0" indent="0" algn="ctr">
              <a:buNone/>
              <a:defRPr lang="en-US" sz="3200" kern="1200" spc="1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#</a:t>
            </a:r>
          </a:p>
        </p:txBody>
      </p:sp>
      <p:sp>
        <p:nvSpPr>
          <p:cNvPr id="18" name="Text Placeholder 4">
            <a:extLst>
              <a:ext uri="{FF2B5EF4-FFF2-40B4-BE49-F238E27FC236}">
                <a16:creationId xmlns:a16="http://schemas.microsoft.com/office/drawing/2014/main" id="{3322C250-87FC-4F14-A42C-FFDA120D0D6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562665" y="4464810"/>
            <a:ext cx="2342205" cy="438505"/>
          </a:xfrm>
        </p:spPr>
        <p:txBody>
          <a:bodyPr lIns="0" rIns="0" anchor="b">
            <a:noAutofit/>
          </a:bodyPr>
          <a:lstStyle>
            <a:lvl1pPr marL="0" indent="0" algn="ctr">
              <a:buNone/>
              <a:defRPr lang="en-US" sz="1400" kern="1200" spc="1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36EE64B-44BF-4634-97BC-5ED74C6DF28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562665" y="5120722"/>
            <a:ext cx="2342205" cy="853167"/>
          </a:xfrm>
        </p:spPr>
        <p:txBody>
          <a:bodyPr lIns="0" r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400" spc="50" baseline="0"/>
            </a:lvl1pPr>
            <a:lvl2pPr marL="457200" indent="0">
              <a:lnSpc>
                <a:spcPct val="100000"/>
              </a:lnSpc>
              <a:buNone/>
              <a:defRPr sz="1400" spc="50" baseline="0"/>
            </a:lvl2pPr>
            <a:lvl3pPr marL="914400" indent="0">
              <a:lnSpc>
                <a:spcPct val="100000"/>
              </a:lnSpc>
              <a:buNone/>
              <a:defRPr sz="1400" spc="50" baseline="0"/>
            </a:lvl3pPr>
            <a:lvl4pPr marL="1371600" indent="0">
              <a:lnSpc>
                <a:spcPct val="100000"/>
              </a:lnSpc>
              <a:buNone/>
              <a:defRPr sz="1400" spc="50" baseline="0"/>
            </a:lvl4pPr>
            <a:lvl5pPr marL="1828800" indent="0">
              <a:lnSpc>
                <a:spcPct val="100000"/>
              </a:lnSpc>
              <a:buNone/>
              <a:defRPr sz="1400" spc="50" baseline="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Content Placeholder 10">
            <a:extLst>
              <a:ext uri="{FF2B5EF4-FFF2-40B4-BE49-F238E27FC236}">
                <a16:creationId xmlns:a16="http://schemas.microsoft.com/office/drawing/2014/main" id="{3AE0369E-A275-4E5A-AE0F-B1F9A54DEDFC}"/>
              </a:ext>
            </a:extLst>
          </p:cNvPr>
          <p:cNvSpPr>
            <a:spLocks noGrp="1"/>
          </p:cNvSpPr>
          <p:nvPr>
            <p:ph sz="quarter" idx="23" hasCustomPrompt="1"/>
          </p:nvPr>
        </p:nvSpPr>
        <p:spPr>
          <a:xfrm>
            <a:off x="6524377" y="2118642"/>
            <a:ext cx="1856232" cy="1664208"/>
          </a:xfrm>
        </p:spPr>
        <p:txBody>
          <a:bodyPr anchor="t">
            <a:no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/>
              <a:t>Click to add content</a:t>
            </a: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1F60A771-8BBC-4565-AB09-402DA7CB2780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6298609" y="3788813"/>
            <a:ext cx="2330726" cy="804859"/>
          </a:xfrm>
        </p:spPr>
        <p:txBody>
          <a:bodyPr lIns="0" rIns="0" anchor="b">
            <a:noAutofit/>
          </a:bodyPr>
          <a:lstStyle>
            <a:lvl1pPr marL="0" indent="0" algn="ctr">
              <a:buNone/>
              <a:defRPr lang="en-US" sz="3200" kern="1200" spc="1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#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D3C675D6-83FA-4036-B516-098EDCAF2506}"/>
              </a:ext>
            </a:extLst>
          </p:cNvPr>
          <p:cNvSpPr>
            <a:spLocks noGrp="1"/>
          </p:cNvSpPr>
          <p:nvPr>
            <p:ph type="body" idx="19" hasCustomPrompt="1"/>
          </p:nvPr>
        </p:nvSpPr>
        <p:spPr>
          <a:xfrm>
            <a:off x="6298609" y="4464810"/>
            <a:ext cx="2330726" cy="438505"/>
          </a:xfrm>
        </p:spPr>
        <p:txBody>
          <a:bodyPr lIns="0" rIns="0" anchor="b">
            <a:noAutofit/>
          </a:bodyPr>
          <a:lstStyle>
            <a:lvl1pPr marL="0" indent="0" algn="ctr">
              <a:buNone/>
              <a:defRPr lang="en-US" sz="1400" kern="1200" spc="1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22" name="Content Placeholder 3">
            <a:extLst>
              <a:ext uri="{FF2B5EF4-FFF2-40B4-BE49-F238E27FC236}">
                <a16:creationId xmlns:a16="http://schemas.microsoft.com/office/drawing/2014/main" id="{C464A9BD-B815-4632-8F54-6EB70E48BAFF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6298609" y="5120722"/>
            <a:ext cx="2330726" cy="853167"/>
          </a:xfrm>
        </p:spPr>
        <p:txBody>
          <a:bodyPr lIns="0" r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400" spc="50" baseline="0"/>
            </a:lvl1pPr>
            <a:lvl2pPr marL="457200" indent="0">
              <a:lnSpc>
                <a:spcPct val="100000"/>
              </a:lnSpc>
              <a:buNone/>
              <a:defRPr sz="1400" spc="50" baseline="0"/>
            </a:lvl2pPr>
            <a:lvl3pPr marL="914400" indent="0">
              <a:lnSpc>
                <a:spcPct val="100000"/>
              </a:lnSpc>
              <a:buNone/>
              <a:defRPr sz="1400" spc="50" baseline="0"/>
            </a:lvl3pPr>
            <a:lvl4pPr marL="1371600" indent="0">
              <a:lnSpc>
                <a:spcPct val="100000"/>
              </a:lnSpc>
              <a:buNone/>
              <a:defRPr sz="1400" spc="50" baseline="0"/>
            </a:lvl4pPr>
            <a:lvl5pPr marL="1828800" indent="0">
              <a:lnSpc>
                <a:spcPct val="100000"/>
              </a:lnSpc>
              <a:buNone/>
              <a:defRPr sz="1400" spc="50" baseline="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Content Placeholder 10">
            <a:extLst>
              <a:ext uri="{FF2B5EF4-FFF2-40B4-BE49-F238E27FC236}">
                <a16:creationId xmlns:a16="http://schemas.microsoft.com/office/drawing/2014/main" id="{CCA3A81E-171B-4946-B8BA-B2F406CF0939}"/>
              </a:ext>
            </a:extLst>
          </p:cNvPr>
          <p:cNvSpPr>
            <a:spLocks noGrp="1"/>
          </p:cNvSpPr>
          <p:nvPr>
            <p:ph sz="quarter" idx="24" hasCustomPrompt="1"/>
          </p:nvPr>
        </p:nvSpPr>
        <p:spPr>
          <a:xfrm>
            <a:off x="9260321" y="2118642"/>
            <a:ext cx="1856232" cy="1664208"/>
          </a:xfrm>
        </p:spPr>
        <p:txBody>
          <a:bodyPr anchor="t">
            <a:no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/>
              <a:t>Click to add content</a:t>
            </a:r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84A1E92D-A5BF-4268-BFF3-1418A1F03589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9023074" y="3788457"/>
            <a:ext cx="2330726" cy="804859"/>
          </a:xfrm>
        </p:spPr>
        <p:txBody>
          <a:bodyPr lIns="0" rIns="0" anchor="b">
            <a:noAutofit/>
          </a:bodyPr>
          <a:lstStyle>
            <a:lvl1pPr marL="0" indent="0" algn="ctr">
              <a:buNone/>
              <a:defRPr lang="en-US" sz="3200" kern="1200" spc="1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#</a:t>
            </a:r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B6439AAC-8A96-4015-8A87-ED8DF7027B60}"/>
              </a:ext>
            </a:extLst>
          </p:cNvPr>
          <p:cNvSpPr>
            <a:spLocks noGrp="1"/>
          </p:cNvSpPr>
          <p:nvPr>
            <p:ph type="body" idx="20" hasCustomPrompt="1"/>
          </p:nvPr>
        </p:nvSpPr>
        <p:spPr>
          <a:xfrm>
            <a:off x="9023074" y="4464454"/>
            <a:ext cx="2330726" cy="438505"/>
          </a:xfrm>
        </p:spPr>
        <p:txBody>
          <a:bodyPr lIns="0" rIns="0" anchor="b">
            <a:noAutofit/>
          </a:bodyPr>
          <a:lstStyle>
            <a:lvl1pPr marL="0" indent="0" algn="ctr">
              <a:buNone/>
              <a:defRPr lang="en-US" sz="1400" kern="1200" spc="1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492F9083-A886-4EEB-94D6-1FAE6DC33000}"/>
              </a:ext>
            </a:extLst>
          </p:cNvPr>
          <p:cNvSpPr>
            <a:spLocks noGrp="1"/>
          </p:cNvSpPr>
          <p:nvPr>
            <p:ph sz="half" idx="16"/>
          </p:nvPr>
        </p:nvSpPr>
        <p:spPr>
          <a:xfrm>
            <a:off x="9023074" y="5120366"/>
            <a:ext cx="2330726" cy="853167"/>
          </a:xfrm>
        </p:spPr>
        <p:txBody>
          <a:bodyPr lIns="0" r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400" spc="50" baseline="0"/>
            </a:lvl1pPr>
            <a:lvl2pPr marL="457200" indent="0">
              <a:lnSpc>
                <a:spcPct val="100000"/>
              </a:lnSpc>
              <a:buNone/>
              <a:defRPr sz="1400" spc="50" baseline="0"/>
            </a:lvl2pPr>
            <a:lvl3pPr marL="914400" indent="0">
              <a:lnSpc>
                <a:spcPct val="100000"/>
              </a:lnSpc>
              <a:buNone/>
              <a:defRPr sz="1400" spc="50" baseline="0"/>
            </a:lvl3pPr>
            <a:lvl4pPr marL="1371600" indent="0">
              <a:lnSpc>
                <a:spcPct val="100000"/>
              </a:lnSpc>
              <a:buNone/>
              <a:defRPr sz="1400" spc="50" baseline="0"/>
            </a:lvl4pPr>
            <a:lvl5pPr marL="1828800" indent="0">
              <a:lnSpc>
                <a:spcPct val="100000"/>
              </a:lnSpc>
              <a:buNone/>
              <a:defRPr sz="1400" spc="50" baseline="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255C16C-AA88-4BBF-8040-11ECFED618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900"/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BE560E3-F935-488F-8F0E-191D7B6B5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900"/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9CD8B2-CC23-467F-B0EE-2CC06D6308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/>
            </a:lvl1pPr>
          </a:lstStyle>
          <a:p>
            <a:fld id="{B5CEABB6-07DC-46E8-9B57-56EC44A396E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669631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A3821F-4537-4AE7-8829-C2E3AE60F6E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76875" y="1671639"/>
            <a:ext cx="5111750" cy="1204912"/>
          </a:xfrm>
        </p:spPr>
        <p:txBody>
          <a:bodyPr anchor="b">
            <a:normAutofit/>
          </a:bodyPr>
          <a:lstStyle>
            <a:lvl1pPr>
              <a:defRPr lang="en-US" sz="2800" kern="1200" cap="all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FD4279-EA62-4397-878A-73F4948DB1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476875" y="3682546"/>
            <a:ext cx="5111750" cy="1525588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1400" spc="50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D87F08D6-2CA7-4A5A-BE34-07113DCA535D}"/>
              </a:ext>
            </a:extLst>
          </p:cNvPr>
          <p:cNvCxnSpPr>
            <a:cxnSpLocks/>
          </p:cNvCxnSpPr>
          <p:nvPr/>
        </p:nvCxnSpPr>
        <p:spPr>
          <a:xfrm flipH="1" flipV="1">
            <a:off x="0" y="876300"/>
            <a:ext cx="4762500" cy="162877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768C87F-B9C3-4DFF-8454-F3F52CE4346B}"/>
              </a:ext>
            </a:extLst>
          </p:cNvPr>
          <p:cNvCxnSpPr>
            <a:cxnSpLocks/>
          </p:cNvCxnSpPr>
          <p:nvPr/>
        </p:nvCxnSpPr>
        <p:spPr>
          <a:xfrm flipH="1" flipV="1">
            <a:off x="2638425" y="0"/>
            <a:ext cx="2124076" cy="518636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Date Placeholder 6">
            <a:extLst>
              <a:ext uri="{FF2B5EF4-FFF2-40B4-BE49-F238E27FC236}">
                <a16:creationId xmlns:a16="http://schemas.microsoft.com/office/drawing/2014/main" id="{71F34533-9677-48AF-9374-976825F4BB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 sz="900"/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22" name="Footer Placeholder 7">
            <a:extLst>
              <a:ext uri="{FF2B5EF4-FFF2-40B4-BE49-F238E27FC236}">
                <a16:creationId xmlns:a16="http://schemas.microsoft.com/office/drawing/2014/main" id="{4FAB8A26-B99E-4F96-8327-A932A14F2C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 sz="900"/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24" name="Slide Number Placeholder 8">
            <a:extLst>
              <a:ext uri="{FF2B5EF4-FFF2-40B4-BE49-F238E27FC236}">
                <a16:creationId xmlns:a16="http://schemas.microsoft.com/office/drawing/2014/main" id="{EB0962D2-BCC3-48AB-A769-2A7327D291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 sz="900"/>
            </a:lvl1pPr>
          </a:lstStyle>
          <a:p>
            <a:fld id="{B5CEABB6-07DC-46E8-9B57-56EC44A396E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63167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000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losing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5B3628-62D7-4A6D-A79F-34DE91DBA31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67200" y="1615736"/>
            <a:ext cx="4179570" cy="1524735"/>
          </a:xfrm>
        </p:spPr>
        <p:txBody>
          <a:bodyPr anchor="b">
            <a:noAutofit/>
          </a:bodyPr>
          <a:lstStyle>
            <a:lvl1pPr algn="l">
              <a:defRPr sz="3200" spc="15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457758-A125-4CEA-A3D5-CBD010417B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67200" y="3238103"/>
            <a:ext cx="4179570" cy="2004161"/>
          </a:xfrm>
        </p:spPr>
        <p:txBody>
          <a:bodyPr>
            <a:normAutofit/>
          </a:bodyPr>
          <a:lstStyle>
            <a:lvl1pPr marL="0" indent="0" algn="l">
              <a:lnSpc>
                <a:spcPct val="150000"/>
              </a:lnSpc>
              <a:buNone/>
              <a:defRPr sz="1400" spc="5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ED3361C9-310A-4255-A94E-B77588962D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3176938" cy="6858000"/>
          </a:xfrm>
          <a:prstGeom prst="rect">
            <a:avLst/>
          </a:prstGeom>
        </p:spPr>
      </p:pic>
      <p:sp>
        <p:nvSpPr>
          <p:cNvPr id="9" name="Date Placeholder 6">
            <a:extLst>
              <a:ext uri="{FF2B5EF4-FFF2-40B4-BE49-F238E27FC236}">
                <a16:creationId xmlns:a16="http://schemas.microsoft.com/office/drawing/2014/main" id="{BF358517-D7B7-40D0-A9D0-B650C80898A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67200" y="6356350"/>
            <a:ext cx="1774371" cy="365125"/>
          </a:xfrm>
        </p:spPr>
        <p:txBody>
          <a:bodyPr/>
          <a:lstStyle>
            <a:lvl1pPr>
              <a:defRPr sz="900"/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10" name="Footer Placeholder 7">
            <a:extLst>
              <a:ext uri="{FF2B5EF4-FFF2-40B4-BE49-F238E27FC236}">
                <a16:creationId xmlns:a16="http://schemas.microsoft.com/office/drawing/2014/main" id="{6026D44C-0B39-4DE1-A0FC-5615DDAAE3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479721" y="6356350"/>
            <a:ext cx="2661557" cy="365125"/>
          </a:xfrm>
        </p:spPr>
        <p:txBody>
          <a:bodyPr/>
          <a:lstStyle>
            <a:lvl1pPr>
              <a:defRPr sz="900"/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11" name="Slide Number Placeholder 8">
            <a:extLst>
              <a:ext uri="{FF2B5EF4-FFF2-40B4-BE49-F238E27FC236}">
                <a16:creationId xmlns:a16="http://schemas.microsoft.com/office/drawing/2014/main" id="{0F8222B4-B618-42C4-8BDB-D2E4DF2F22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579428" y="6356350"/>
            <a:ext cx="1774371" cy="365125"/>
          </a:xfrm>
        </p:spPr>
        <p:txBody>
          <a:bodyPr/>
          <a:lstStyle>
            <a:lvl1pPr>
              <a:defRPr sz="900"/>
            </a:lvl1pPr>
          </a:lstStyle>
          <a:p>
            <a:fld id="{B5CEABB6-07DC-46E8-9B57-56EC44A396E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3551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F4C17E5-24ED-44BC-BA50-02EF90355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33D101-3AF0-4F06-90ED-B83615C36C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AE9FDE-AF95-49F8-A927-35A23C9E653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2E900D-8FF9-4E80-860D-89C2D3B4E4E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A66A0C-1415-46A3-A1FF-BE18C70873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84521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70" r:id="rId3"/>
    <p:sldLayoutId id="2147483688" r:id="rId4"/>
    <p:sldLayoutId id="2147483694" r:id="rId5"/>
    <p:sldLayoutId id="2147483697" r:id="rId6"/>
    <p:sldLayoutId id="2147483673" r:id="rId7"/>
    <p:sldLayoutId id="2147483676" r:id="rId8"/>
    <p:sldLayoutId id="2147483672" r:id="rId9"/>
    <p:sldLayoutId id="2147483699" r:id="rId10"/>
    <p:sldLayoutId id="2147483671" r:id="rId11"/>
    <p:sldLayoutId id="2147483700" r:id="rId12"/>
    <p:sldLayoutId id="2147483679" r:id="rId13"/>
    <p:sldLayoutId id="2147483692" r:id="rId14"/>
    <p:sldLayoutId id="2147483681" r:id="rId15"/>
    <p:sldLayoutId id="2147483674" r:id="rId16"/>
    <p:sldLayoutId id="2147483675" r:id="rId17"/>
    <p:sldLayoutId id="2147483696" r:id="rId18"/>
    <p:sldLayoutId id="2147483677" r:id="rId19"/>
    <p:sldLayoutId id="2147483678" r:id="rId20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6815C6-3AD0-46E6-A74A-1967BD91AF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16040" y="4434840"/>
            <a:ext cx="4941771" cy="1122202"/>
          </a:xfrm>
        </p:spPr>
        <p:txBody>
          <a:bodyPr/>
          <a:lstStyle/>
          <a:p>
            <a:r>
              <a:rPr lang="en-US" dirty="0" err="1"/>
              <a:t>walmart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901B20D-4C28-4DA3-ABBD-718C22A5E5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16041" y="5586890"/>
            <a:ext cx="4941770" cy="396660"/>
          </a:xfrm>
        </p:spPr>
        <p:txBody>
          <a:bodyPr/>
          <a:lstStyle/>
          <a:p>
            <a:r>
              <a:rPr lang="en-US" dirty="0"/>
              <a:t>Business Plan</a:t>
            </a:r>
          </a:p>
        </p:txBody>
      </p:sp>
    </p:spTree>
    <p:extLst>
      <p:ext uri="{BB962C8B-B14F-4D97-AF65-F5344CB8AC3E}">
        <p14:creationId xmlns:p14="http://schemas.microsoft.com/office/powerpoint/2010/main" val="16424253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19F29B-F233-48AF-8261-F33A4E079E3E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3499" y="136525"/>
            <a:ext cx="3171825" cy="1325563"/>
          </a:xfrm>
        </p:spPr>
        <p:txBody>
          <a:bodyPr/>
          <a:lstStyle/>
          <a:p>
            <a:r>
              <a:rPr lang="en-ZA" dirty="0"/>
              <a:t>Company history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E3EA69-4E0E-41BD-8095-A124225A2647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474" y="1462089"/>
            <a:ext cx="6772276" cy="4529138"/>
          </a:xfrm>
        </p:spPr>
        <p:txBody>
          <a:bodyPr>
            <a:normAutofit/>
          </a:bodyPr>
          <a:lstStyle/>
          <a:p>
            <a:r>
              <a:rPr lang="en-US" dirty="0"/>
              <a:t> Sam Walton founded Walmart.</a:t>
            </a:r>
          </a:p>
          <a:p>
            <a:r>
              <a:rPr lang="en-US" dirty="0"/>
              <a:t>There were more than 30 Walmart stores in the late 1960s, and there are now more than 20,000 locations across the world . Walmart is one of the world's largest retail stores.</a:t>
            </a:r>
          </a:p>
          <a:p>
            <a:r>
              <a:rPr lang="en-US" dirty="0"/>
              <a:t>According to the National Retail </a:t>
            </a:r>
            <a:r>
              <a:rPr lang="en-US" dirty="0" err="1"/>
              <a:t>Federation,Walmart</a:t>
            </a:r>
            <a:r>
              <a:rPr lang="en-US" dirty="0"/>
              <a:t> is the undisputed leader in yearly </a:t>
            </a:r>
            <a:r>
              <a:rPr lang="en-US" dirty="0" err="1"/>
              <a:t>offers,Walmart</a:t>
            </a:r>
            <a:r>
              <a:rPr lang="en-US" dirty="0"/>
              <a:t> is a store that sells </a:t>
            </a:r>
            <a:r>
              <a:rPr lang="en-US" dirty="0" err="1"/>
              <a:t>goods,as</a:t>
            </a:r>
            <a:r>
              <a:rPr lang="en-US" dirty="0"/>
              <a:t> well as the discount business Walmart sells almost everything, including food and beverages.</a:t>
            </a:r>
          </a:p>
          <a:p>
            <a:r>
              <a:rPr lang="en-US" dirty="0"/>
              <a:t>Target, Amazon, Alibaba, Home Depot, and others are some of Walmart's competitors.</a:t>
            </a:r>
          </a:p>
          <a:p>
            <a:r>
              <a:rPr lang="en-US" dirty="0"/>
              <a:t>The important ingredient in the Walmart is retail benefits.</a:t>
            </a:r>
          </a:p>
          <a:p>
            <a:r>
              <a:rPr lang="en-US" dirty="0"/>
              <a:t>Walmart's internet-based retail is also included in the retail advantages.</a:t>
            </a:r>
          </a:p>
          <a:p>
            <a:r>
              <a:rPr lang="en-US" dirty="0"/>
              <a:t>Walmart provides an all-encompassing resource that appeals to the majority of customers.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B69DF042-37C5-4E09-AA4C-AA66649C95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33500" y="5991226"/>
            <a:ext cx="6048375" cy="730250"/>
          </a:xfrm>
        </p:spPr>
        <p:txBody>
          <a:bodyPr/>
          <a:lstStyle/>
          <a:p>
            <a:r>
              <a:rPr lang="en-US"/>
              <a:t>Mazouni, M., 2018. The Effect of Global Investment Decisions and Financial Risk on </a:t>
            </a:r>
          </a:p>
          <a:p>
            <a:r>
              <a:rPr lang="en-US"/>
              <a:t>Multinational Corporations: Walmart Corporation Case Study. Available at SSRN </a:t>
            </a:r>
          </a:p>
          <a:p>
            <a:r>
              <a:rPr lang="en-US"/>
              <a:t>3257136.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29EA23-F34E-486A-B8B2-0C30192669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69886" y="6356349"/>
            <a:ext cx="2482842" cy="365125"/>
          </a:xfrm>
        </p:spPr>
        <p:txBody>
          <a:bodyPr/>
          <a:lstStyle/>
          <a:p>
            <a:r>
              <a:rPr lang="en-ZA" dirty="0"/>
              <a:t>Pitch Deck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8F602C-7F98-4C02-99D4-ED65E00D66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536305" y="6356350"/>
            <a:ext cx="987552" cy="365125"/>
          </a:xfrm>
        </p:spPr>
        <p:txBody>
          <a:bodyPr/>
          <a:lstStyle/>
          <a:p>
            <a:fld id="{19B51A1E-902D-48AF-9020-955120F399B6}" type="slidenum">
              <a:rPr lang="en-ZA" smtClean="0"/>
              <a:pPr/>
              <a:t>2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2434949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54ABB-4929-4810-950B-2DAEA0A5BA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6556" y="271615"/>
            <a:ext cx="8421688" cy="1325563"/>
          </a:xfrm>
        </p:spPr>
        <p:txBody>
          <a:bodyPr/>
          <a:lstStyle/>
          <a:p>
            <a:r>
              <a:rPr lang="en-US" dirty="0"/>
              <a:t>Worldwide target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B35F89A-6CDF-41F7-BD87-18B45BD733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43104" y="3834606"/>
            <a:ext cx="2882475" cy="199786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noProof="1"/>
              <a:t>Since the eighteenth century, Walmart has had a worldwide procedure in place.</a:t>
            </a:r>
            <a:endParaRPr lang="en-ZA" noProof="1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92B9716-8D44-4864-8986-720957B34362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066421" y="1771651"/>
            <a:ext cx="2882475" cy="1905000"/>
          </a:xfrm>
        </p:spPr>
        <p:txBody>
          <a:bodyPr/>
          <a:lstStyle/>
          <a:p>
            <a:r>
              <a:rPr lang="en-US" noProof="1"/>
              <a:t>Walmart's major focus worldwide is on acquiring significant competitors as well as more vulnerable ones in order to penetrate the market under the Walmart brand.</a:t>
            </a:r>
            <a:endParaRPr lang="en-ZA" noProof="1"/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7B78F7A0-88C5-4940-B21C-099F472F39F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 dirty="0"/>
              <a:t>20XX</a:t>
            </a:r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D2186069-FC8E-433D-9BB4-942220CE8C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640758" y="5692998"/>
            <a:ext cx="4114800" cy="365125"/>
          </a:xfrm>
        </p:spPr>
        <p:txBody>
          <a:bodyPr/>
          <a:lstStyle/>
          <a:p>
            <a:r>
              <a:rPr lang="en-US" b="1" dirty="0">
                <a:highlight>
                  <a:srgbClr val="000000"/>
                </a:highlight>
              </a:rPr>
              <a:t>Ching, A.T., </a:t>
            </a:r>
            <a:r>
              <a:rPr lang="en-US" b="1" dirty="0" err="1">
                <a:highlight>
                  <a:srgbClr val="000000"/>
                </a:highlight>
              </a:rPr>
              <a:t>Lepoev</a:t>
            </a:r>
            <a:r>
              <a:rPr lang="en-US" b="1" dirty="0">
                <a:highlight>
                  <a:srgbClr val="000000"/>
                </a:highlight>
              </a:rPr>
              <a:t>, S. and Nishida, M., 2022. Charitable Donation, Market Expansion and </a:t>
            </a:r>
          </a:p>
          <a:p>
            <a:r>
              <a:rPr lang="en-US" b="1" dirty="0">
                <a:highlight>
                  <a:srgbClr val="000000"/>
                </a:highlight>
              </a:rPr>
              <a:t>Market Presence: The Case of Walmart. Market Expansion and Market Presence: The </a:t>
            </a:r>
          </a:p>
          <a:p>
            <a:r>
              <a:rPr lang="en-US" b="1" dirty="0">
                <a:highlight>
                  <a:srgbClr val="000000"/>
                </a:highlight>
              </a:rPr>
              <a:t>Case of Walmart (January 31, 2022).</a:t>
            </a: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BAD5B6F4-0A90-447A-A1AE-D75C934B6B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B5CEABB6-07DC-46E8-9B57-56EC44A396E5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EDABD82D-DC9F-418B-8DF4-056C31BFD6E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Walmart employs people from the United States, China, Germany, the United Kingdom, and Asian countries all over the world</a:t>
            </a:r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66E34AE-0ECB-4CAF-9076-9ADC1B9A11BD}"/>
              </a:ext>
            </a:extLst>
          </p:cNvPr>
          <p:cNvSpPr txBox="1"/>
          <p:nvPr/>
        </p:nvSpPr>
        <p:spPr>
          <a:xfrm>
            <a:off x="5029736" y="1622774"/>
            <a:ext cx="251460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The geographical difference from the United States is so great that Walmart has been put to the test by the linguistic barriers and requirements of foreign buyers.</a:t>
            </a:r>
            <a:endParaRPr lang="en-GB" dirty="0"/>
          </a:p>
        </p:txBody>
      </p:sp>
      <p:sp>
        <p:nvSpPr>
          <p:cNvPr id="18" name="Content Placeholder 17">
            <a:extLst>
              <a:ext uri="{FF2B5EF4-FFF2-40B4-BE49-F238E27FC236}">
                <a16:creationId xmlns:a16="http://schemas.microsoft.com/office/drawing/2014/main" id="{63C5FFC2-C720-4983-AB78-32AF83C27C4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029736" y="4527551"/>
            <a:ext cx="2896671" cy="1997867"/>
          </a:xfrm>
        </p:spPr>
        <p:txBody>
          <a:bodyPr/>
          <a:lstStyle/>
          <a:p>
            <a:r>
              <a:rPr lang="en-US" dirty="0"/>
              <a:t>With its unique strategy, Walmart employs a process of sending progress groups that focuses on replicating present business sectors.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11780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9DE7F2-E890-4744-88DD-A75F5E3005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56401" y="81280"/>
            <a:ext cx="5298440" cy="3251200"/>
          </a:xfrm>
        </p:spPr>
        <p:txBody>
          <a:bodyPr/>
          <a:lstStyle/>
          <a:p>
            <a:r>
              <a:rPr lang="en-US" dirty="0"/>
              <a:t>2021 Gross profit  $138.836B, a 7.33% increase from 2020.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1D63FF-B86E-4F8A-92E8-0E65CE034EE5}"/>
              </a:ext>
            </a:extLst>
          </p:cNvPr>
          <p:cNvSpPr txBox="1"/>
          <p:nvPr/>
        </p:nvSpPr>
        <p:spPr>
          <a:xfrm>
            <a:off x="0" y="6310729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(Lofrev.net, 2022)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C78A19AD-4F75-4AFB-AF71-C3BC6C1045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37909" y="316603"/>
            <a:ext cx="7933883" cy="6516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863223A4-A312-461A-A974-21D1E90A07AE}"/>
              </a:ext>
            </a:extLst>
          </p:cNvPr>
          <p:cNvSpPr txBox="1"/>
          <p:nvPr/>
        </p:nvSpPr>
        <p:spPr>
          <a:xfrm>
            <a:off x="-2037909" y="6310729"/>
            <a:ext cx="802913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Lofrev.net. (2022). [online] Available at: http://lofrev.net/wp-content/photos/2016/06/walmart-logo.jpg [Accessed 28 Mar. 2022].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77891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F13802-08B2-4442-83C6-BCCC52BBB0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9468644" cy="640079"/>
          </a:xfrm>
        </p:spPr>
        <p:txBody>
          <a:bodyPr/>
          <a:lstStyle/>
          <a:p>
            <a:r>
              <a:rPr lang="en-US" dirty="0"/>
              <a:t>4ps marketing mix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657654-A973-44B3-8321-7064C2A7AD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82320" y="696121"/>
            <a:ext cx="3434080" cy="929479"/>
          </a:xfrm>
        </p:spPr>
        <p:txBody>
          <a:bodyPr/>
          <a:lstStyle/>
          <a:p>
            <a:r>
              <a:rPr lang="en-US" dirty="0"/>
              <a:t>Product</a:t>
            </a:r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F31C91-005B-495A-9DCC-02B0EC5FC1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780" y="1572816"/>
            <a:ext cx="4114799" cy="4259657"/>
          </a:xfrm>
        </p:spPr>
        <p:txBody>
          <a:bodyPr>
            <a:normAutofit/>
          </a:bodyPr>
          <a:lstStyle/>
          <a:p>
            <a:r>
              <a:rPr lang="en-US" dirty="0"/>
              <a:t>Walmart is divided into departments, each of which sells a distinct </a:t>
            </a:r>
            <a:r>
              <a:rPr lang="en-US" dirty="0" err="1"/>
              <a:t>product.Appliances</a:t>
            </a:r>
            <a:r>
              <a:rPr lang="en-US" dirty="0"/>
              <a:t> and </a:t>
            </a:r>
            <a:r>
              <a:rPr lang="en-US" dirty="0" err="1"/>
              <a:t>electronicsProducts</a:t>
            </a:r>
            <a:r>
              <a:rPr lang="en-US" dirty="0"/>
              <a:t> for the Home and </a:t>
            </a:r>
            <a:r>
              <a:rPr lang="en-US" dirty="0" err="1"/>
              <a:t>FurnitureClothesInfant</a:t>
            </a:r>
            <a:r>
              <a:rPr lang="en-US" dirty="0"/>
              <a:t> and </a:t>
            </a:r>
            <a:r>
              <a:rPr lang="en-US" dirty="0" err="1"/>
              <a:t>ToddlerVideo</a:t>
            </a:r>
            <a:r>
              <a:rPr lang="en-US" dirty="0"/>
              <a:t> Games and </a:t>
            </a:r>
            <a:r>
              <a:rPr lang="en-US" dirty="0" err="1"/>
              <a:t>ToysAutomobiles</a:t>
            </a:r>
            <a:r>
              <a:rPr lang="en-US" dirty="0"/>
              <a:t> and </a:t>
            </a:r>
            <a:r>
              <a:rPr lang="en-US" dirty="0" err="1"/>
              <a:t>tyres</a:t>
            </a:r>
            <a:r>
              <a:rPr lang="en-US" dirty="0"/>
              <a:t>, for example</a:t>
            </a:r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1A3180E-68DF-4778-825C-2D77309BB1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47665" y="696121"/>
            <a:ext cx="2596415" cy="807559"/>
          </a:xfrm>
        </p:spPr>
        <p:txBody>
          <a:bodyPr/>
          <a:lstStyle/>
          <a:p>
            <a:r>
              <a:rPr lang="en-US" dirty="0"/>
              <a:t>Price</a:t>
            </a:r>
          </a:p>
          <a:p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7D2E1C7-A5C3-48C2-8084-037F1AD071C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840480" y="1503680"/>
            <a:ext cx="3703857" cy="4328794"/>
          </a:xfrm>
        </p:spPr>
        <p:txBody>
          <a:bodyPr>
            <a:normAutofit/>
          </a:bodyPr>
          <a:lstStyle/>
          <a:p>
            <a:r>
              <a:rPr lang="en-US" dirty="0"/>
              <a:t>The firm has been able to attract a significant number of clients due to the low cost of its </a:t>
            </a:r>
            <a:r>
              <a:rPr lang="en-US" dirty="0" err="1"/>
              <a:t>products.The</a:t>
            </a:r>
            <a:r>
              <a:rPr lang="en-US" dirty="0"/>
              <a:t> company's catchphrase, 'Save money. Live better,' demonstrates the priority it places on product price. As a result, 'Every Day Low Price' (EDLP) is the pillar of Walmart's price strategy.</a:t>
            </a:r>
            <a:endParaRPr lang="en-GB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3869C45C-BF69-4BE8-ACDB-1F3CC921F6C6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7873381" y="748904"/>
            <a:ext cx="2882475" cy="823912"/>
          </a:xfrm>
        </p:spPr>
        <p:txBody>
          <a:bodyPr/>
          <a:lstStyle/>
          <a:p>
            <a:r>
              <a:rPr lang="en-US" dirty="0"/>
              <a:t>Place</a:t>
            </a:r>
          </a:p>
          <a:p>
            <a:endParaRPr lang="en-GB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36F27DA9-6896-47C2-8F6B-2B737E6644E7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7355839" y="1371600"/>
            <a:ext cx="4836161" cy="4460873"/>
          </a:xfrm>
        </p:spPr>
        <p:txBody>
          <a:bodyPr>
            <a:normAutofit/>
          </a:bodyPr>
          <a:lstStyle/>
          <a:p>
            <a:r>
              <a:rPr lang="en-US" dirty="0"/>
              <a:t>Discount Stores at Walmart: Smaller than a Supercenter, discount stores employ roughly 200 workers and provide electronics, fashion</a:t>
            </a:r>
          </a:p>
          <a:p>
            <a:r>
              <a:rPr lang="en-US" dirty="0"/>
              <a:t>.Walmart Supercenters combine a grocery store, bakery, deli, and dairy items with electronics, fashion, toys, and home furnishings to provide a one-stop shopping experience.</a:t>
            </a:r>
          </a:p>
          <a:p>
            <a:r>
              <a:rPr lang="en-US" dirty="0"/>
              <a:t>Walmart Neighborhood Markets were created in 1998 as a smaller-footprint option for towns in need of a pharmacy, low-cost food, and other items.</a:t>
            </a:r>
          </a:p>
          <a:p>
            <a:r>
              <a:rPr lang="en-US" dirty="0"/>
              <a:t>Walmart Express was a series of smaller cheap stores that offered a variety of services such as groceries, check cashing, and gasoline.</a:t>
            </a:r>
            <a:endParaRPr lang="en-GB" dirty="0"/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FBA59350-FEF0-4747-B204-A0EDAA6483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74D5B9A6-EE8A-4B9B-923F-573896DB90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161880"/>
            <a:ext cx="4572000" cy="559596"/>
          </a:xfrm>
        </p:spPr>
        <p:txBody>
          <a:bodyPr/>
          <a:lstStyle/>
          <a:p>
            <a:pPr algn="l"/>
            <a: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Heart Of Codes. (2018). </a:t>
            </a:r>
            <a:r>
              <a:rPr lang="en-US" b="0" i="1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Marketing Mix of Walmart | 4Ps of Marketing Mix of Walmart</a:t>
            </a:r>
            <a: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. [online] Available at: https://heartofcodes.com/marketing-mix-of-walmart/.</a:t>
            </a:r>
          </a:p>
          <a:p>
            <a:pPr algn="l"/>
            <a: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‌</a:t>
            </a:r>
          </a:p>
          <a:p>
            <a:r>
              <a:rPr lang="en-US" dirty="0"/>
              <a:t>Pitch Deck</a:t>
            </a: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40C0D6E-6CF3-4D52-A597-8063875FE7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EABB6-07DC-46E8-9B57-56EC44A396E5}" type="slidenum">
              <a:rPr lang="en-US" smtClean="0"/>
              <a:t>5</a:t>
            </a:fld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8E59497-CBAF-44C3-857C-883A0FC8A75C}"/>
              </a:ext>
            </a:extLst>
          </p:cNvPr>
          <p:cNvSpPr txBox="1"/>
          <p:nvPr/>
        </p:nvSpPr>
        <p:spPr>
          <a:xfrm>
            <a:off x="130693" y="4048026"/>
            <a:ext cx="3918067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Walmart spends millions of dollars each year advertising its products and ensuring that they are at the forefront of consumers' </a:t>
            </a:r>
            <a:r>
              <a:rPr lang="en-US" dirty="0" err="1"/>
              <a:t>minds.For</a:t>
            </a:r>
            <a:r>
              <a:rPr lang="en-US" dirty="0"/>
              <a:t> brand recognition and product promotion, the corporation employs a strategic combination of ATL, BTL, and digital media.</a:t>
            </a:r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23AC8F5-939D-4E8C-8C23-D20D7992FF15}"/>
              </a:ext>
            </a:extLst>
          </p:cNvPr>
          <p:cNvSpPr txBox="1"/>
          <p:nvPr/>
        </p:nvSpPr>
        <p:spPr>
          <a:xfrm>
            <a:off x="130693" y="3436162"/>
            <a:ext cx="61315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P</a:t>
            </a:r>
            <a:r>
              <a:rPr lang="en-GB" dirty="0" err="1"/>
              <a:t>romotion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00774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164C47F-6BAE-49CC-9BB2-E9DE2230886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20" y="0"/>
            <a:ext cx="12191980" cy="685799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58F2DA9-39ED-44C2-BCBA-C2DF2847ABF4}"/>
              </a:ext>
            </a:extLst>
          </p:cNvPr>
          <p:cNvSpPr txBox="1"/>
          <p:nvPr/>
        </p:nvSpPr>
        <p:spPr>
          <a:xfrm>
            <a:off x="322608" y="6488658"/>
            <a:ext cx="61970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(Slidesharecdn.com, 2022)</a:t>
            </a:r>
          </a:p>
        </p:txBody>
      </p:sp>
    </p:spTree>
    <p:extLst>
      <p:ext uri="{BB962C8B-B14F-4D97-AF65-F5344CB8AC3E}">
        <p14:creationId xmlns:p14="http://schemas.microsoft.com/office/powerpoint/2010/main" val="29393074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CAEE93-8585-46D4-A7EC-F184E317CB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67200" y="1615736"/>
            <a:ext cx="4179570" cy="1524735"/>
          </a:xfrm>
        </p:spPr>
        <p:txBody>
          <a:bodyPr/>
          <a:lstStyle/>
          <a:p>
            <a:r>
              <a:rPr lang="en-US" dirty="0"/>
              <a:t>THANK YOU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AFFC60-19C3-4901-93F7-7AAF4C09F8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67200" y="3238103"/>
            <a:ext cx="4179570" cy="2004161"/>
          </a:xfrm>
        </p:spPr>
        <p:txBody>
          <a:bodyPr>
            <a:normAutofit/>
          </a:bodyPr>
          <a:lstStyle/>
          <a:p>
            <a:r>
              <a:rPr lang="en-US" dirty="0"/>
              <a:t>Anamaria Gabriela Duman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DA7980-C870-4C9A-84FA-4120D8AF5DE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67200" y="6356350"/>
            <a:ext cx="1774371" cy="365125"/>
          </a:xfrm>
        </p:spPr>
        <p:txBody>
          <a:bodyPr/>
          <a:lstStyle/>
          <a:p>
            <a:r>
              <a:rPr lang="en-US" dirty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FADE42-1A3F-40C8-A071-E57644F3D8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479721" y="6356350"/>
            <a:ext cx="2661557" cy="365125"/>
          </a:xfrm>
        </p:spPr>
        <p:txBody>
          <a:bodyPr/>
          <a:lstStyle/>
          <a:p>
            <a:r>
              <a:rPr lang="en-US" dirty="0"/>
              <a:t>Pitch Deck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DCFF82-B70F-4971-9182-7C3AEA3CFD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579428" y="6356350"/>
            <a:ext cx="1774371" cy="365125"/>
          </a:xfrm>
        </p:spPr>
        <p:txBody>
          <a:bodyPr/>
          <a:lstStyle/>
          <a:p>
            <a:fld id="{B5CEABB6-07DC-46E8-9B57-56EC44A396E5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6493926"/>
      </p:ext>
    </p:extLst>
  </p:cSld>
  <p:clrMapOvr>
    <a:masterClrMapping/>
  </p:clrMapOvr>
</p:sld>
</file>

<file path=ppt/theme/theme1.xml><?xml version="1.0" encoding="utf-8"?>
<a:theme xmlns:a="http://schemas.openxmlformats.org/drawingml/2006/main" name="Monoline">
  <a:themeElements>
    <a:clrScheme name="Custom 14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E9E6D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56">
      <a:majorFont>
        <a:latin typeface="Tenorite"/>
        <a:ea typeface=""/>
        <a:cs typeface=""/>
      </a:majorFont>
      <a:minorFont>
        <a:latin typeface="Tenorit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inimalist dark sales pitch_tm22318419_Win32_LW__SL_v3" id="{25F84EBA-C1D2-4AFA-BE29-F69FFF8F2DC6}" vid="{6C5BA4FE-EBF3-4DA8-82DB-24F1AF7B6C4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/>
    <MediaServiceKeyPoints xmlns="71af3243-3dd4-4a8d-8c0d-dd76da1f02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0" ma:contentTypeDescription="Create a new document." ma:contentTypeScope="" ma:versionID="1267097ee5f5874adfcc408041ae252e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395891a93df65b14727750f2c06c306c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4:TaxCatchAll" minOccurs="0"/>
                <xsd:element ref="ns2:ImageTagsTaxHTFiel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D446390-8521-40A2-A462-EA068123BED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5BA3906-9696-4247-AC0D-DD5C26B2A70A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customXml/itemProps3.xml><?xml version="1.0" encoding="utf-8"?>
<ds:datastoreItem xmlns:ds="http://schemas.openxmlformats.org/officeDocument/2006/customXml" ds:itemID="{01E84A1C-2814-43A7-9448-348326113A4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f42aa342-8706-4288-bd11-ebb85995028c}" enabled="1" method="Standard" siteId="{72f988bf-86f1-41af-91ab-2d7cd011db47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Minimalist sales pitch</Template>
  <TotalTime>151</TotalTime>
  <Words>689</Words>
  <Application>Microsoft Office PowerPoint</Application>
  <PresentationFormat>Widescreen</PresentationFormat>
  <Paragraphs>54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Tenorite</vt:lpstr>
      <vt:lpstr>Monoline</vt:lpstr>
      <vt:lpstr>walmart</vt:lpstr>
      <vt:lpstr>Company history</vt:lpstr>
      <vt:lpstr>Worldwide target</vt:lpstr>
      <vt:lpstr>2021 Gross profit  $138.836B, a 7.33% increase from 2020. </vt:lpstr>
      <vt:lpstr>4ps marketing mix</vt:lpstr>
      <vt:lpstr>PowerPoint Presentation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walmart</dc:title>
  <dc:creator>anamaria duman</dc:creator>
  <cp:lastModifiedBy>anamaria duman</cp:lastModifiedBy>
  <cp:revision>2</cp:revision>
  <dcterms:created xsi:type="dcterms:W3CDTF">2022-03-18T00:49:20Z</dcterms:created>
  <dcterms:modified xsi:type="dcterms:W3CDTF">2022-03-28T07:40:00Z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