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9" r:id="rId4"/>
    <p:sldId id="260" r:id="rId5"/>
    <p:sldId id="594" r:id="rId6"/>
    <p:sldId id="263" r:id="rId7"/>
    <p:sldId id="262" r:id="rId8"/>
    <p:sldId id="264" r:id="rId9"/>
    <p:sldId id="600" r:id="rId10"/>
    <p:sldId id="266" r:id="rId11"/>
    <p:sldId id="601" r:id="rId12"/>
    <p:sldId id="599" r:id="rId13"/>
    <p:sldId id="5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p:scale>
          <a:sx n="83" d="100"/>
          <a:sy n="83" d="100"/>
        </p:scale>
        <p:origin x="644"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ticia Santos Marques Silva (2443053)" userId="49df3af9-f46e-446c-81e6-4e4b209d821a" providerId="ADAL" clId="{69B79BED-B39D-454B-A99B-74F8868D0FD1}"/>
    <pc:docChg chg="undo custSel addSld delSld modSld">
      <pc:chgData name="Leticia Santos Marques Silva (2443053)" userId="49df3af9-f46e-446c-81e6-4e4b209d821a" providerId="ADAL" clId="{69B79BED-B39D-454B-A99B-74F8868D0FD1}" dt="2026-04-13T17:20:13.624" v="699" actId="2696"/>
      <pc:docMkLst>
        <pc:docMk/>
      </pc:docMkLst>
      <pc:sldChg chg="modSp mod">
        <pc:chgData name="Leticia Santos Marques Silva (2443053)" userId="49df3af9-f46e-446c-81e6-4e4b209d821a" providerId="ADAL" clId="{69B79BED-B39D-454B-A99B-74F8868D0FD1}" dt="2026-04-13T17:13:30.957" v="689" actId="20577"/>
        <pc:sldMkLst>
          <pc:docMk/>
          <pc:sldMk cId="1434853904" sldId="260"/>
        </pc:sldMkLst>
        <pc:spChg chg="mod">
          <ac:chgData name="Leticia Santos Marques Silva (2443053)" userId="49df3af9-f46e-446c-81e6-4e4b209d821a" providerId="ADAL" clId="{69B79BED-B39D-454B-A99B-74F8868D0FD1}" dt="2026-04-13T17:13:30.957" v="689" actId="20577"/>
          <ac:spMkLst>
            <pc:docMk/>
            <pc:sldMk cId="1434853904" sldId="260"/>
            <ac:spMk id="3" creationId="{995E1903-7C68-2C6F-2D1E-D8A37D30E636}"/>
          </ac:spMkLst>
        </pc:spChg>
      </pc:sldChg>
      <pc:sldChg chg="modSp mod">
        <pc:chgData name="Leticia Santos Marques Silva (2443053)" userId="49df3af9-f46e-446c-81e6-4e4b209d821a" providerId="ADAL" clId="{69B79BED-B39D-454B-A99B-74F8868D0FD1}" dt="2026-04-13T17:16:55.719" v="691" actId="20577"/>
        <pc:sldMkLst>
          <pc:docMk/>
          <pc:sldMk cId="1481281875" sldId="262"/>
        </pc:sldMkLst>
        <pc:spChg chg="mod">
          <ac:chgData name="Leticia Santos Marques Silva (2443053)" userId="49df3af9-f46e-446c-81e6-4e4b209d821a" providerId="ADAL" clId="{69B79BED-B39D-454B-A99B-74F8868D0FD1}" dt="2026-04-13T17:16:55.719" v="691" actId="20577"/>
          <ac:spMkLst>
            <pc:docMk/>
            <pc:sldMk cId="1481281875" sldId="262"/>
            <ac:spMk id="3" creationId="{A18FDE8E-B325-0DB0-C8C4-FBDD3F35941C}"/>
          </ac:spMkLst>
        </pc:spChg>
        <pc:graphicFrameChg chg="modGraphic">
          <ac:chgData name="Leticia Santos Marques Silva (2443053)" userId="49df3af9-f46e-446c-81e6-4e4b209d821a" providerId="ADAL" clId="{69B79BED-B39D-454B-A99B-74F8868D0FD1}" dt="2026-04-11T08:24:00.354" v="534" actId="20577"/>
          <ac:graphicFrameMkLst>
            <pc:docMk/>
            <pc:sldMk cId="1481281875" sldId="262"/>
            <ac:graphicFrameMk id="2" creationId="{F34A0975-3095-318E-7927-9E0907A1553E}"/>
          </ac:graphicFrameMkLst>
        </pc:graphicFrameChg>
      </pc:sldChg>
      <pc:sldChg chg="modSp mod">
        <pc:chgData name="Leticia Santos Marques Silva (2443053)" userId="49df3af9-f46e-446c-81e6-4e4b209d821a" providerId="ADAL" clId="{69B79BED-B39D-454B-A99B-74F8868D0FD1}" dt="2026-04-13T17:19:07.961" v="697" actId="20577"/>
        <pc:sldMkLst>
          <pc:docMk/>
          <pc:sldMk cId="3278303392" sldId="264"/>
        </pc:sldMkLst>
        <pc:spChg chg="mod">
          <ac:chgData name="Leticia Santos Marques Silva (2443053)" userId="49df3af9-f46e-446c-81e6-4e4b209d821a" providerId="ADAL" clId="{69B79BED-B39D-454B-A99B-74F8868D0FD1}" dt="2026-04-13T17:19:07.961" v="697" actId="20577"/>
          <ac:spMkLst>
            <pc:docMk/>
            <pc:sldMk cId="3278303392" sldId="264"/>
            <ac:spMk id="3" creationId="{0C02D8C8-03B0-FF56-CFE5-5F25280332B8}"/>
          </ac:spMkLst>
        </pc:spChg>
      </pc:sldChg>
      <pc:sldChg chg="addSp delSp modSp mod">
        <pc:chgData name="Leticia Santos Marques Silva (2443053)" userId="49df3af9-f46e-446c-81e6-4e4b209d821a" providerId="ADAL" clId="{69B79BED-B39D-454B-A99B-74F8868D0FD1}" dt="2026-04-11T08:29:27.321" v="610" actId="1076"/>
        <pc:sldMkLst>
          <pc:docMk/>
          <pc:sldMk cId="3723872285" sldId="266"/>
        </pc:sldMkLst>
        <pc:spChg chg="add mod">
          <ac:chgData name="Leticia Santos Marques Silva (2443053)" userId="49df3af9-f46e-446c-81e6-4e4b209d821a" providerId="ADAL" clId="{69B79BED-B39D-454B-A99B-74F8868D0FD1}" dt="2026-04-11T08:29:27.321" v="610" actId="1076"/>
          <ac:spMkLst>
            <pc:docMk/>
            <pc:sldMk cId="3723872285" sldId="266"/>
            <ac:spMk id="3" creationId="{2C3C4F88-7538-9D47-09B6-E47C755728BC}"/>
          </ac:spMkLst>
        </pc:spChg>
        <pc:spChg chg="add">
          <ac:chgData name="Leticia Santos Marques Silva (2443053)" userId="49df3af9-f46e-446c-81e6-4e4b209d821a" providerId="ADAL" clId="{69B79BED-B39D-454B-A99B-74F8868D0FD1}" dt="2026-04-10T18:45:29.670" v="8" actId="26606"/>
          <ac:spMkLst>
            <pc:docMk/>
            <pc:sldMk cId="3723872285" sldId="266"/>
            <ac:spMk id="36" creationId="{F3060C83-F051-4F0E-ABAD-AA0DFC48B218}"/>
          </ac:spMkLst>
        </pc:spChg>
        <pc:spChg chg="add">
          <ac:chgData name="Leticia Santos Marques Silva (2443053)" userId="49df3af9-f46e-446c-81e6-4e4b209d821a" providerId="ADAL" clId="{69B79BED-B39D-454B-A99B-74F8868D0FD1}" dt="2026-04-10T18:45:29.670" v="8" actId="26606"/>
          <ac:spMkLst>
            <pc:docMk/>
            <pc:sldMk cId="3723872285" sldId="266"/>
            <ac:spMk id="38" creationId="{83C98ABE-055B-441F-B07E-44F97F083C39}"/>
          </ac:spMkLst>
        </pc:spChg>
        <pc:spChg chg="add">
          <ac:chgData name="Leticia Santos Marques Silva (2443053)" userId="49df3af9-f46e-446c-81e6-4e4b209d821a" providerId="ADAL" clId="{69B79BED-B39D-454B-A99B-74F8868D0FD1}" dt="2026-04-10T18:45:29.670" v="8" actId="26606"/>
          <ac:spMkLst>
            <pc:docMk/>
            <pc:sldMk cId="3723872285" sldId="266"/>
            <ac:spMk id="40" creationId="{29FDB030-9B49-4CED-8CCD-4D99382388AC}"/>
          </ac:spMkLst>
        </pc:spChg>
        <pc:spChg chg="add">
          <ac:chgData name="Leticia Santos Marques Silva (2443053)" userId="49df3af9-f46e-446c-81e6-4e4b209d821a" providerId="ADAL" clId="{69B79BED-B39D-454B-A99B-74F8868D0FD1}" dt="2026-04-10T18:45:29.670" v="8" actId="26606"/>
          <ac:spMkLst>
            <pc:docMk/>
            <pc:sldMk cId="3723872285" sldId="266"/>
            <ac:spMk id="42" creationId="{3783CA14-24A1-485C-8B30-D6A5D87987AD}"/>
          </ac:spMkLst>
        </pc:spChg>
        <pc:spChg chg="add">
          <ac:chgData name="Leticia Santos Marques Silva (2443053)" userId="49df3af9-f46e-446c-81e6-4e4b209d821a" providerId="ADAL" clId="{69B79BED-B39D-454B-A99B-74F8868D0FD1}" dt="2026-04-10T18:45:29.670" v="8" actId="26606"/>
          <ac:spMkLst>
            <pc:docMk/>
            <pc:sldMk cId="3723872285" sldId="266"/>
            <ac:spMk id="44" creationId="{9A97C86A-04D6-40F7-AE84-31AB43E6A846}"/>
          </ac:spMkLst>
        </pc:spChg>
        <pc:spChg chg="add">
          <ac:chgData name="Leticia Santos Marques Silva (2443053)" userId="49df3af9-f46e-446c-81e6-4e4b209d821a" providerId="ADAL" clId="{69B79BED-B39D-454B-A99B-74F8868D0FD1}" dt="2026-04-10T18:45:29.670" v="8" actId="26606"/>
          <ac:spMkLst>
            <pc:docMk/>
            <pc:sldMk cId="3723872285" sldId="266"/>
            <ac:spMk id="46" creationId="{FF9F2414-84E8-453E-B1F3-389FDE8192D9}"/>
          </ac:spMkLst>
        </pc:spChg>
        <pc:spChg chg="add">
          <ac:chgData name="Leticia Santos Marques Silva (2443053)" userId="49df3af9-f46e-446c-81e6-4e4b209d821a" providerId="ADAL" clId="{69B79BED-B39D-454B-A99B-74F8868D0FD1}" dt="2026-04-10T18:45:29.670" v="8" actId="26606"/>
          <ac:spMkLst>
            <pc:docMk/>
            <pc:sldMk cId="3723872285" sldId="266"/>
            <ac:spMk id="48" creationId="{3ECA69A1-7536-43AC-85EF-C7106179F5ED}"/>
          </ac:spMkLst>
        </pc:spChg>
        <pc:graphicFrameChg chg="add mod modGraphic">
          <ac:chgData name="Leticia Santos Marques Silva (2443053)" userId="49df3af9-f46e-446c-81e6-4e4b209d821a" providerId="ADAL" clId="{69B79BED-B39D-454B-A99B-74F8868D0FD1}" dt="2026-04-11T08:29:20.366" v="609" actId="1076"/>
          <ac:graphicFrameMkLst>
            <pc:docMk/>
            <pc:sldMk cId="3723872285" sldId="266"/>
            <ac:graphicFrameMk id="9" creationId="{371F89E4-0A23-4BA9-3960-97A8931373C3}"/>
          </ac:graphicFrameMkLst>
        </pc:graphicFrameChg>
        <pc:picChg chg="add mod">
          <ac:chgData name="Leticia Santos Marques Silva (2443053)" userId="49df3af9-f46e-446c-81e6-4e4b209d821a" providerId="ADAL" clId="{69B79BED-B39D-454B-A99B-74F8868D0FD1}" dt="2026-04-11T08:29:15.244" v="608" actId="1076"/>
          <ac:picMkLst>
            <pc:docMk/>
            <pc:sldMk cId="3723872285" sldId="266"/>
            <ac:picMk id="8" creationId="{5F9B84E1-8D21-0B49-F288-D4A6B00272AF}"/>
          </ac:picMkLst>
        </pc:picChg>
      </pc:sldChg>
      <pc:sldChg chg="del">
        <pc:chgData name="Leticia Santos Marques Silva (2443053)" userId="49df3af9-f46e-446c-81e6-4e4b209d821a" providerId="ADAL" clId="{69B79BED-B39D-454B-A99B-74F8868D0FD1}" dt="2026-04-13T17:20:08.228" v="698" actId="2696"/>
        <pc:sldMkLst>
          <pc:docMk/>
          <pc:sldMk cId="3832727197" sldId="267"/>
        </pc:sldMkLst>
      </pc:sldChg>
      <pc:sldChg chg="del">
        <pc:chgData name="Leticia Santos Marques Silva (2443053)" userId="49df3af9-f46e-446c-81e6-4e4b209d821a" providerId="ADAL" clId="{69B79BED-B39D-454B-A99B-74F8868D0FD1}" dt="2026-04-13T17:20:13.624" v="699" actId="2696"/>
        <pc:sldMkLst>
          <pc:docMk/>
          <pc:sldMk cId="330153326" sldId="268"/>
        </pc:sldMkLst>
      </pc:sldChg>
      <pc:sldChg chg="addSp delSp modSp mod setBg">
        <pc:chgData name="Leticia Santos Marques Silva (2443053)" userId="49df3af9-f46e-446c-81e6-4e4b209d821a" providerId="ADAL" clId="{69B79BED-B39D-454B-A99B-74F8868D0FD1}" dt="2026-04-11T08:32:34.263" v="680" actId="1076"/>
        <pc:sldMkLst>
          <pc:docMk/>
          <pc:sldMk cId="2233215141" sldId="595"/>
        </pc:sldMkLst>
        <pc:spChg chg="mod">
          <ac:chgData name="Leticia Santos Marques Silva (2443053)" userId="49df3af9-f46e-446c-81e6-4e4b209d821a" providerId="ADAL" clId="{69B79BED-B39D-454B-A99B-74F8868D0FD1}" dt="2026-04-11T08:32:34.263" v="680" actId="1076"/>
          <ac:spMkLst>
            <pc:docMk/>
            <pc:sldMk cId="2233215141" sldId="595"/>
            <ac:spMk id="2" creationId="{FD7E51F8-82C2-26DC-2B70-95275B791F1E}"/>
          </ac:spMkLst>
        </pc:spChg>
        <pc:spChg chg="add">
          <ac:chgData name="Leticia Santos Marques Silva (2443053)" userId="49df3af9-f46e-446c-81e6-4e4b209d821a" providerId="ADAL" clId="{69B79BED-B39D-454B-A99B-74F8868D0FD1}" dt="2026-04-11T08:32:02.767" v="672" actId="26606"/>
          <ac:spMkLst>
            <pc:docMk/>
            <pc:sldMk cId="2233215141" sldId="595"/>
            <ac:spMk id="11" creationId="{7517A47C-B2E5-4B79-8061-D74B1311AF6E}"/>
          </ac:spMkLst>
        </pc:spChg>
        <pc:spChg chg="add">
          <ac:chgData name="Leticia Santos Marques Silva (2443053)" userId="49df3af9-f46e-446c-81e6-4e4b209d821a" providerId="ADAL" clId="{69B79BED-B39D-454B-A99B-74F8868D0FD1}" dt="2026-04-11T08:32:02.767" v="672" actId="26606"/>
          <ac:spMkLst>
            <pc:docMk/>
            <pc:sldMk cId="2233215141" sldId="595"/>
            <ac:spMk id="13" creationId="{C505E780-2083-4CB5-A42A-5E0E2908ECC3}"/>
          </ac:spMkLst>
        </pc:spChg>
        <pc:spChg chg="add">
          <ac:chgData name="Leticia Santos Marques Silva (2443053)" userId="49df3af9-f46e-446c-81e6-4e4b209d821a" providerId="ADAL" clId="{69B79BED-B39D-454B-A99B-74F8868D0FD1}" dt="2026-04-11T08:32:02.767" v="672" actId="26606"/>
          <ac:spMkLst>
            <pc:docMk/>
            <pc:sldMk cId="2233215141" sldId="595"/>
            <ac:spMk id="15" creationId="{D2C0AE1C-0118-41AE-8A10-7CDCBF10E96F}"/>
          </ac:spMkLst>
        </pc:spChg>
        <pc:spChg chg="add">
          <ac:chgData name="Leticia Santos Marques Silva (2443053)" userId="49df3af9-f46e-446c-81e6-4e4b209d821a" providerId="ADAL" clId="{69B79BED-B39D-454B-A99B-74F8868D0FD1}" dt="2026-04-11T08:32:02.767" v="672" actId="26606"/>
          <ac:spMkLst>
            <pc:docMk/>
            <pc:sldMk cId="2233215141" sldId="595"/>
            <ac:spMk id="17" creationId="{463EEC44-1BA3-44ED-81FC-A644B04B2A44}"/>
          </ac:spMkLst>
        </pc:spChg>
        <pc:grpChg chg="add mod">
          <ac:chgData name="Leticia Santos Marques Silva (2443053)" userId="49df3af9-f46e-446c-81e6-4e4b209d821a" providerId="ADAL" clId="{69B79BED-B39D-454B-A99B-74F8868D0FD1}" dt="2026-04-11T08:32:06.128" v="673" actId="14100"/>
          <ac:grpSpMkLst>
            <pc:docMk/>
            <pc:sldMk cId="2233215141" sldId="595"/>
            <ac:grpSpMk id="3" creationId="{7BB88DC9-2D03-B095-20AA-84DD3EE1B819}"/>
          </ac:grpSpMkLst>
        </pc:grpChg>
        <pc:picChg chg="mod">
          <ac:chgData name="Leticia Santos Marques Silva (2443053)" userId="49df3af9-f46e-446c-81e6-4e4b209d821a" providerId="ADAL" clId="{69B79BED-B39D-454B-A99B-74F8868D0FD1}" dt="2026-04-11T08:31:02.436" v="611"/>
          <ac:picMkLst>
            <pc:docMk/>
            <pc:sldMk cId="2233215141" sldId="595"/>
            <ac:picMk id="4" creationId="{A6EF73FB-9BE6-2816-0659-29F6CE3FEE5F}"/>
          </ac:picMkLst>
        </pc:picChg>
        <pc:picChg chg="mod">
          <ac:chgData name="Leticia Santos Marques Silva (2443053)" userId="49df3af9-f46e-446c-81e6-4e4b209d821a" providerId="ADAL" clId="{69B79BED-B39D-454B-A99B-74F8868D0FD1}" dt="2026-04-11T08:31:02.436" v="611"/>
          <ac:picMkLst>
            <pc:docMk/>
            <pc:sldMk cId="2233215141" sldId="595"/>
            <ac:picMk id="6" creationId="{9EEE81AD-5B77-D9ED-8A52-E05D71D07F63}"/>
          </ac:picMkLst>
        </pc:picChg>
      </pc:sldChg>
      <pc:sldChg chg="addSp delSp modSp mod">
        <pc:chgData name="Leticia Santos Marques Silva (2443053)" userId="49df3af9-f46e-446c-81e6-4e4b209d821a" providerId="ADAL" clId="{69B79BED-B39D-454B-A99B-74F8868D0FD1}" dt="2026-04-11T08:16:25.451" v="348" actId="20577"/>
        <pc:sldMkLst>
          <pc:docMk/>
          <pc:sldMk cId="1727860643" sldId="599"/>
        </pc:sldMkLst>
        <pc:spChg chg="mod">
          <ac:chgData name="Leticia Santos Marques Silva (2443053)" userId="49df3af9-f46e-446c-81e6-4e4b209d821a" providerId="ADAL" clId="{69B79BED-B39D-454B-A99B-74F8868D0FD1}" dt="2026-04-11T08:16:25.451" v="348" actId="20577"/>
          <ac:spMkLst>
            <pc:docMk/>
            <pc:sldMk cId="1727860643" sldId="599"/>
            <ac:spMk id="4" creationId="{77CDC621-684D-587D-919A-5281DE4EBD79}"/>
          </ac:spMkLst>
        </pc:spChg>
      </pc:sldChg>
      <pc:sldChg chg="addSp delSp modSp new mod setBg">
        <pc:chgData name="Leticia Santos Marques Silva (2443053)" userId="49df3af9-f46e-446c-81e6-4e4b209d821a" providerId="ADAL" clId="{69B79BED-B39D-454B-A99B-74F8868D0FD1}" dt="2026-04-10T19:00:18.100" v="258" actId="1582"/>
        <pc:sldMkLst>
          <pc:docMk/>
          <pc:sldMk cId="2569460424" sldId="601"/>
        </pc:sldMkLst>
        <pc:spChg chg="add mod">
          <ac:chgData name="Leticia Santos Marques Silva (2443053)" userId="49df3af9-f46e-446c-81e6-4e4b209d821a" providerId="ADAL" clId="{69B79BED-B39D-454B-A99B-74F8868D0FD1}" dt="2026-04-10T18:55:32.413" v="122" actId="1076"/>
          <ac:spMkLst>
            <pc:docMk/>
            <pc:sldMk cId="2569460424" sldId="601"/>
            <ac:spMk id="5" creationId="{1CF4CB7D-8B5E-D92D-7E62-66EBD779EA4B}"/>
          </ac:spMkLst>
        </pc:spChg>
        <pc:spChg chg="add">
          <ac:chgData name="Leticia Santos Marques Silva (2443053)" userId="49df3af9-f46e-446c-81e6-4e4b209d821a" providerId="ADAL" clId="{69B79BED-B39D-454B-A99B-74F8868D0FD1}" dt="2026-04-10T18:45:09.819" v="2" actId="26606"/>
          <ac:spMkLst>
            <pc:docMk/>
            <pc:sldMk cId="2569460424" sldId="601"/>
            <ac:spMk id="9" creationId="{F3060C83-F051-4F0E-ABAD-AA0DFC48B218}"/>
          </ac:spMkLst>
        </pc:spChg>
        <pc:spChg chg="add">
          <ac:chgData name="Leticia Santos Marques Silva (2443053)" userId="49df3af9-f46e-446c-81e6-4e4b209d821a" providerId="ADAL" clId="{69B79BED-B39D-454B-A99B-74F8868D0FD1}" dt="2026-04-10T18:45:09.819" v="2" actId="26606"/>
          <ac:spMkLst>
            <pc:docMk/>
            <pc:sldMk cId="2569460424" sldId="601"/>
            <ac:spMk id="11" creationId="{83C98ABE-055B-441F-B07E-44F97F083C39}"/>
          </ac:spMkLst>
        </pc:spChg>
        <pc:spChg chg="add">
          <ac:chgData name="Leticia Santos Marques Silva (2443053)" userId="49df3af9-f46e-446c-81e6-4e4b209d821a" providerId="ADAL" clId="{69B79BED-B39D-454B-A99B-74F8868D0FD1}" dt="2026-04-10T18:45:09.819" v="2" actId="26606"/>
          <ac:spMkLst>
            <pc:docMk/>
            <pc:sldMk cId="2569460424" sldId="601"/>
            <ac:spMk id="13" creationId="{29FDB030-9B49-4CED-8CCD-4D99382388AC}"/>
          </ac:spMkLst>
        </pc:spChg>
        <pc:spChg chg="add mod">
          <ac:chgData name="Leticia Santos Marques Silva (2443053)" userId="49df3af9-f46e-446c-81e6-4e4b209d821a" providerId="ADAL" clId="{69B79BED-B39D-454B-A99B-74F8868D0FD1}" dt="2026-04-10T18:58:05.618" v="192" actId="113"/>
          <ac:spMkLst>
            <pc:docMk/>
            <pc:sldMk cId="2569460424" sldId="601"/>
            <ac:spMk id="14" creationId="{FEA24BCF-D0F1-4D27-A9FC-F5FA910DD5AA}"/>
          </ac:spMkLst>
        </pc:spChg>
        <pc:spChg chg="add">
          <ac:chgData name="Leticia Santos Marques Silva (2443053)" userId="49df3af9-f46e-446c-81e6-4e4b209d821a" providerId="ADAL" clId="{69B79BED-B39D-454B-A99B-74F8868D0FD1}" dt="2026-04-10T18:45:09.819" v="2" actId="26606"/>
          <ac:spMkLst>
            <pc:docMk/>
            <pc:sldMk cId="2569460424" sldId="601"/>
            <ac:spMk id="15" creationId="{3783CA14-24A1-485C-8B30-D6A5D87987AD}"/>
          </ac:spMkLst>
        </pc:spChg>
        <pc:spChg chg="add mod">
          <ac:chgData name="Leticia Santos Marques Silva (2443053)" userId="49df3af9-f46e-446c-81e6-4e4b209d821a" providerId="ADAL" clId="{69B79BED-B39D-454B-A99B-74F8868D0FD1}" dt="2026-04-10T18:56:50.644" v="160" actId="1076"/>
          <ac:spMkLst>
            <pc:docMk/>
            <pc:sldMk cId="2569460424" sldId="601"/>
            <ac:spMk id="16" creationId="{6414092E-E3C1-3FAC-5713-5AF8F6A10758}"/>
          </ac:spMkLst>
        </pc:spChg>
        <pc:spChg chg="add">
          <ac:chgData name="Leticia Santos Marques Silva (2443053)" userId="49df3af9-f46e-446c-81e6-4e4b209d821a" providerId="ADAL" clId="{69B79BED-B39D-454B-A99B-74F8868D0FD1}" dt="2026-04-10T18:45:09.819" v="2" actId="26606"/>
          <ac:spMkLst>
            <pc:docMk/>
            <pc:sldMk cId="2569460424" sldId="601"/>
            <ac:spMk id="17" creationId="{9A97C86A-04D6-40F7-AE84-31AB43E6A846}"/>
          </ac:spMkLst>
        </pc:spChg>
        <pc:spChg chg="add">
          <ac:chgData name="Leticia Santos Marques Silva (2443053)" userId="49df3af9-f46e-446c-81e6-4e4b209d821a" providerId="ADAL" clId="{69B79BED-B39D-454B-A99B-74F8868D0FD1}" dt="2026-04-10T18:45:09.819" v="2" actId="26606"/>
          <ac:spMkLst>
            <pc:docMk/>
            <pc:sldMk cId="2569460424" sldId="601"/>
            <ac:spMk id="19" creationId="{FF9F2414-84E8-453E-B1F3-389FDE8192D9}"/>
          </ac:spMkLst>
        </pc:spChg>
        <pc:spChg chg="add">
          <ac:chgData name="Leticia Santos Marques Silva (2443053)" userId="49df3af9-f46e-446c-81e6-4e4b209d821a" providerId="ADAL" clId="{69B79BED-B39D-454B-A99B-74F8868D0FD1}" dt="2026-04-10T18:45:09.819" v="2" actId="26606"/>
          <ac:spMkLst>
            <pc:docMk/>
            <pc:sldMk cId="2569460424" sldId="601"/>
            <ac:spMk id="21" creationId="{3ECA69A1-7536-43AC-85EF-C7106179F5ED}"/>
          </ac:spMkLst>
        </pc:spChg>
        <pc:spChg chg="add mod">
          <ac:chgData name="Leticia Santos Marques Silva (2443053)" userId="49df3af9-f46e-446c-81e6-4e4b209d821a" providerId="ADAL" clId="{69B79BED-B39D-454B-A99B-74F8868D0FD1}" dt="2026-04-10T19:00:08.310" v="257" actId="1582"/>
          <ac:spMkLst>
            <pc:docMk/>
            <pc:sldMk cId="2569460424" sldId="601"/>
            <ac:spMk id="23" creationId="{0B9625C9-279D-7112-70DD-6AA9D2525BE0}"/>
          </ac:spMkLst>
        </pc:spChg>
        <pc:picChg chg="add mod">
          <ac:chgData name="Leticia Santos Marques Silva (2443053)" userId="49df3af9-f46e-446c-81e6-4e4b209d821a" providerId="ADAL" clId="{69B79BED-B39D-454B-A99B-74F8868D0FD1}" dt="2026-04-10T18:57:20.870" v="171" actId="1076"/>
          <ac:picMkLst>
            <pc:docMk/>
            <pc:sldMk cId="2569460424" sldId="601"/>
            <ac:picMk id="10" creationId="{2B7D743E-E939-5BFC-2C72-4CC0C74E1F44}"/>
          </ac:picMkLst>
        </pc:picChg>
        <pc:cxnChg chg="add mod">
          <ac:chgData name="Leticia Santos Marques Silva (2443053)" userId="49df3af9-f46e-446c-81e6-4e4b209d821a" providerId="ADAL" clId="{69B79BED-B39D-454B-A99B-74F8868D0FD1}" dt="2026-04-10T19:00:18.100" v="258" actId="1582"/>
          <ac:cxnSpMkLst>
            <pc:docMk/>
            <pc:sldMk cId="2569460424" sldId="601"/>
            <ac:cxnSpMk id="20" creationId="{756DD9A8-2E4F-D1CC-A54B-550D25BDC862}"/>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DF7304-8636-4B4C-9101-3C77C83ED923}"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31E84DDA-6324-4E61-80F4-FCBFE719C7A2}">
      <dgm:prSet/>
      <dgm:spPr/>
      <dgm:t>
        <a:bodyPr/>
        <a:lstStyle/>
        <a:p>
          <a:r>
            <a:rPr lang="en-US"/>
            <a:t>1. Introduction</a:t>
          </a:r>
        </a:p>
      </dgm:t>
    </dgm:pt>
    <dgm:pt modelId="{692FDD4C-18DB-4B32-A455-4A44D8D479D4}" type="parTrans" cxnId="{750A5E3C-6BF0-4E4E-8A17-825C4130E4B3}">
      <dgm:prSet/>
      <dgm:spPr/>
      <dgm:t>
        <a:bodyPr/>
        <a:lstStyle/>
        <a:p>
          <a:endParaRPr lang="en-US"/>
        </a:p>
      </dgm:t>
    </dgm:pt>
    <dgm:pt modelId="{5B5AF5E3-FF56-4A5F-A739-6577B96886B0}" type="sibTrans" cxnId="{750A5E3C-6BF0-4E4E-8A17-825C4130E4B3}">
      <dgm:prSet/>
      <dgm:spPr/>
      <dgm:t>
        <a:bodyPr/>
        <a:lstStyle/>
        <a:p>
          <a:endParaRPr lang="en-US"/>
        </a:p>
      </dgm:t>
    </dgm:pt>
    <dgm:pt modelId="{D9CD9692-A72F-4335-9C4F-066B17882140}">
      <dgm:prSet/>
      <dgm:spPr/>
      <dgm:t>
        <a:bodyPr/>
        <a:lstStyle/>
        <a:p>
          <a:r>
            <a:rPr lang="en-US"/>
            <a:t>2. Business Idea</a:t>
          </a:r>
        </a:p>
      </dgm:t>
    </dgm:pt>
    <dgm:pt modelId="{7777AF8B-CA73-4809-94AD-DC99A315AB49}" type="parTrans" cxnId="{F185300A-A2AB-42C2-9D9B-0C268AB198A3}">
      <dgm:prSet/>
      <dgm:spPr/>
      <dgm:t>
        <a:bodyPr/>
        <a:lstStyle/>
        <a:p>
          <a:endParaRPr lang="en-US"/>
        </a:p>
      </dgm:t>
    </dgm:pt>
    <dgm:pt modelId="{B8C86725-1BE3-40A6-B1C4-5353B922580E}" type="sibTrans" cxnId="{F185300A-A2AB-42C2-9D9B-0C268AB198A3}">
      <dgm:prSet/>
      <dgm:spPr/>
      <dgm:t>
        <a:bodyPr/>
        <a:lstStyle/>
        <a:p>
          <a:endParaRPr lang="en-US"/>
        </a:p>
      </dgm:t>
    </dgm:pt>
    <dgm:pt modelId="{5B332829-241E-4CC9-A0EE-EA67FE1643C3}">
      <dgm:prSet/>
      <dgm:spPr/>
      <dgm:t>
        <a:bodyPr/>
        <a:lstStyle/>
        <a:p>
          <a:r>
            <a:rPr lang="en-US"/>
            <a:t>3. Legal Structure &amp; Management</a:t>
          </a:r>
        </a:p>
      </dgm:t>
    </dgm:pt>
    <dgm:pt modelId="{FBEFCF1F-F42D-4216-92BB-0796F2CE0B6E}" type="parTrans" cxnId="{3A08071C-25B2-4FFA-8C23-E9EB0C1E0F8E}">
      <dgm:prSet/>
      <dgm:spPr/>
      <dgm:t>
        <a:bodyPr/>
        <a:lstStyle/>
        <a:p>
          <a:endParaRPr lang="en-US"/>
        </a:p>
      </dgm:t>
    </dgm:pt>
    <dgm:pt modelId="{A09D8A9F-4E0C-4F7F-977A-EC143FC05000}" type="sibTrans" cxnId="{3A08071C-25B2-4FFA-8C23-E9EB0C1E0F8E}">
      <dgm:prSet/>
      <dgm:spPr/>
      <dgm:t>
        <a:bodyPr/>
        <a:lstStyle/>
        <a:p>
          <a:endParaRPr lang="en-US"/>
        </a:p>
      </dgm:t>
    </dgm:pt>
    <dgm:pt modelId="{202DEA8A-58F3-4CF6-A984-60C31017FBD3}">
      <dgm:prSet/>
      <dgm:spPr/>
      <dgm:t>
        <a:bodyPr/>
        <a:lstStyle/>
        <a:p>
          <a:r>
            <a:rPr lang="en-US"/>
            <a:t>4. PESTEL Analysis</a:t>
          </a:r>
        </a:p>
      </dgm:t>
    </dgm:pt>
    <dgm:pt modelId="{D1624617-31CF-457D-BC5A-460F8EAEFCC3}" type="parTrans" cxnId="{D50F2FFD-8679-4C9D-A265-69D04DF37781}">
      <dgm:prSet/>
      <dgm:spPr/>
      <dgm:t>
        <a:bodyPr/>
        <a:lstStyle/>
        <a:p>
          <a:endParaRPr lang="en-US"/>
        </a:p>
      </dgm:t>
    </dgm:pt>
    <dgm:pt modelId="{2C7C892D-B448-48A3-A307-D4CFACD450D3}" type="sibTrans" cxnId="{D50F2FFD-8679-4C9D-A265-69D04DF37781}">
      <dgm:prSet/>
      <dgm:spPr/>
      <dgm:t>
        <a:bodyPr/>
        <a:lstStyle/>
        <a:p>
          <a:endParaRPr lang="en-US"/>
        </a:p>
      </dgm:t>
    </dgm:pt>
    <dgm:pt modelId="{6566CF73-1013-4A45-BEF7-737A08BE5DBB}">
      <dgm:prSet/>
      <dgm:spPr/>
      <dgm:t>
        <a:bodyPr/>
        <a:lstStyle/>
        <a:p>
          <a:r>
            <a:rPr lang="en-US"/>
            <a:t>5. Marketing Strategy</a:t>
          </a:r>
        </a:p>
      </dgm:t>
    </dgm:pt>
    <dgm:pt modelId="{3C5ADEBA-E704-4598-88BA-9E472109032E}" type="parTrans" cxnId="{B4AA8344-834C-43CA-8C0F-C7031CB7D0B0}">
      <dgm:prSet/>
      <dgm:spPr/>
      <dgm:t>
        <a:bodyPr/>
        <a:lstStyle/>
        <a:p>
          <a:endParaRPr lang="en-US"/>
        </a:p>
      </dgm:t>
    </dgm:pt>
    <dgm:pt modelId="{ACCA829E-1662-4F1A-A7D5-09A7DEFA8027}" type="sibTrans" cxnId="{B4AA8344-834C-43CA-8C0F-C7031CB7D0B0}">
      <dgm:prSet/>
      <dgm:spPr/>
      <dgm:t>
        <a:bodyPr/>
        <a:lstStyle/>
        <a:p>
          <a:endParaRPr lang="en-US"/>
        </a:p>
      </dgm:t>
    </dgm:pt>
    <dgm:pt modelId="{3BD1959E-61AB-48AE-9D39-024BA47EC393}">
      <dgm:prSet/>
      <dgm:spPr/>
      <dgm:t>
        <a:bodyPr/>
        <a:lstStyle/>
        <a:p>
          <a:r>
            <a:rPr lang="en-US"/>
            <a:t>6. Finance</a:t>
          </a:r>
        </a:p>
      </dgm:t>
    </dgm:pt>
    <dgm:pt modelId="{F137C3BA-CA84-4E3A-AFA2-89EB2187E4F2}" type="parTrans" cxnId="{E7F48F3C-115F-4DDD-8B7C-97A2F095FC48}">
      <dgm:prSet/>
      <dgm:spPr/>
      <dgm:t>
        <a:bodyPr/>
        <a:lstStyle/>
        <a:p>
          <a:endParaRPr lang="en-US"/>
        </a:p>
      </dgm:t>
    </dgm:pt>
    <dgm:pt modelId="{9FFBA5BA-A9E2-4812-8EAA-ED490AB9755E}" type="sibTrans" cxnId="{E7F48F3C-115F-4DDD-8B7C-97A2F095FC48}">
      <dgm:prSet/>
      <dgm:spPr/>
      <dgm:t>
        <a:bodyPr/>
        <a:lstStyle/>
        <a:p>
          <a:endParaRPr lang="en-US"/>
        </a:p>
      </dgm:t>
    </dgm:pt>
    <dgm:pt modelId="{C5F55584-FD81-4700-9B03-B949B24C628F}" type="pres">
      <dgm:prSet presAssocID="{9CDF7304-8636-4B4C-9101-3C77C83ED923}" presName="vert0" presStyleCnt="0">
        <dgm:presLayoutVars>
          <dgm:dir/>
          <dgm:animOne val="branch"/>
          <dgm:animLvl val="lvl"/>
        </dgm:presLayoutVars>
      </dgm:prSet>
      <dgm:spPr/>
    </dgm:pt>
    <dgm:pt modelId="{1BE075CF-863B-4B1D-B8FC-44CC46588C0A}" type="pres">
      <dgm:prSet presAssocID="{31E84DDA-6324-4E61-80F4-FCBFE719C7A2}" presName="thickLine" presStyleLbl="alignNode1" presStyleIdx="0" presStyleCnt="6"/>
      <dgm:spPr/>
    </dgm:pt>
    <dgm:pt modelId="{52CDDC32-1658-4308-9EBD-FF834B697C00}" type="pres">
      <dgm:prSet presAssocID="{31E84DDA-6324-4E61-80F4-FCBFE719C7A2}" presName="horz1" presStyleCnt="0"/>
      <dgm:spPr/>
    </dgm:pt>
    <dgm:pt modelId="{D33BB6F3-2877-4409-8386-E8B29CCD04D3}" type="pres">
      <dgm:prSet presAssocID="{31E84DDA-6324-4E61-80F4-FCBFE719C7A2}" presName="tx1" presStyleLbl="revTx" presStyleIdx="0" presStyleCnt="6"/>
      <dgm:spPr/>
    </dgm:pt>
    <dgm:pt modelId="{2897DA5D-AC9F-493A-83E1-7C143F39D9DA}" type="pres">
      <dgm:prSet presAssocID="{31E84DDA-6324-4E61-80F4-FCBFE719C7A2}" presName="vert1" presStyleCnt="0"/>
      <dgm:spPr/>
    </dgm:pt>
    <dgm:pt modelId="{E6E41F58-2AB5-46FC-B8A4-1E3630098432}" type="pres">
      <dgm:prSet presAssocID="{D9CD9692-A72F-4335-9C4F-066B17882140}" presName="thickLine" presStyleLbl="alignNode1" presStyleIdx="1" presStyleCnt="6"/>
      <dgm:spPr/>
    </dgm:pt>
    <dgm:pt modelId="{E900FFCE-B07A-4FE4-9079-33B4D4458978}" type="pres">
      <dgm:prSet presAssocID="{D9CD9692-A72F-4335-9C4F-066B17882140}" presName="horz1" presStyleCnt="0"/>
      <dgm:spPr/>
    </dgm:pt>
    <dgm:pt modelId="{9AAE5AE8-D8E5-401F-8220-7C08E8C68F2D}" type="pres">
      <dgm:prSet presAssocID="{D9CD9692-A72F-4335-9C4F-066B17882140}" presName="tx1" presStyleLbl="revTx" presStyleIdx="1" presStyleCnt="6"/>
      <dgm:spPr/>
    </dgm:pt>
    <dgm:pt modelId="{1DD6A5CD-EA25-40AA-983D-011002F25B4C}" type="pres">
      <dgm:prSet presAssocID="{D9CD9692-A72F-4335-9C4F-066B17882140}" presName="vert1" presStyleCnt="0"/>
      <dgm:spPr/>
    </dgm:pt>
    <dgm:pt modelId="{6E660950-D3E6-44CB-8592-16EDE5BD7A61}" type="pres">
      <dgm:prSet presAssocID="{5B332829-241E-4CC9-A0EE-EA67FE1643C3}" presName="thickLine" presStyleLbl="alignNode1" presStyleIdx="2" presStyleCnt="6"/>
      <dgm:spPr/>
    </dgm:pt>
    <dgm:pt modelId="{919295BB-17A0-4B41-9CD0-7C72C559BC77}" type="pres">
      <dgm:prSet presAssocID="{5B332829-241E-4CC9-A0EE-EA67FE1643C3}" presName="horz1" presStyleCnt="0"/>
      <dgm:spPr/>
    </dgm:pt>
    <dgm:pt modelId="{6B9874A6-CC32-44D0-B539-8CC50C0F16EB}" type="pres">
      <dgm:prSet presAssocID="{5B332829-241E-4CC9-A0EE-EA67FE1643C3}" presName="tx1" presStyleLbl="revTx" presStyleIdx="2" presStyleCnt="6"/>
      <dgm:spPr/>
    </dgm:pt>
    <dgm:pt modelId="{F7578044-5B9A-466C-AB9F-524CF52DE390}" type="pres">
      <dgm:prSet presAssocID="{5B332829-241E-4CC9-A0EE-EA67FE1643C3}" presName="vert1" presStyleCnt="0"/>
      <dgm:spPr/>
    </dgm:pt>
    <dgm:pt modelId="{3D9D5219-FDAB-435D-9712-555C4F8F69EC}" type="pres">
      <dgm:prSet presAssocID="{202DEA8A-58F3-4CF6-A984-60C31017FBD3}" presName="thickLine" presStyleLbl="alignNode1" presStyleIdx="3" presStyleCnt="6"/>
      <dgm:spPr/>
    </dgm:pt>
    <dgm:pt modelId="{80A3F5C1-C270-459E-B2E9-6EEF8891A8CC}" type="pres">
      <dgm:prSet presAssocID="{202DEA8A-58F3-4CF6-A984-60C31017FBD3}" presName="horz1" presStyleCnt="0"/>
      <dgm:spPr/>
    </dgm:pt>
    <dgm:pt modelId="{356BB1AA-6A4A-4BE9-9127-1A005BA7E0DF}" type="pres">
      <dgm:prSet presAssocID="{202DEA8A-58F3-4CF6-A984-60C31017FBD3}" presName="tx1" presStyleLbl="revTx" presStyleIdx="3" presStyleCnt="6"/>
      <dgm:spPr/>
    </dgm:pt>
    <dgm:pt modelId="{4640DD52-4A62-4531-A297-A6FC706C7428}" type="pres">
      <dgm:prSet presAssocID="{202DEA8A-58F3-4CF6-A984-60C31017FBD3}" presName="vert1" presStyleCnt="0"/>
      <dgm:spPr/>
    </dgm:pt>
    <dgm:pt modelId="{29A5961F-0051-444B-ADA5-8063B4E6D91F}" type="pres">
      <dgm:prSet presAssocID="{6566CF73-1013-4A45-BEF7-737A08BE5DBB}" presName="thickLine" presStyleLbl="alignNode1" presStyleIdx="4" presStyleCnt="6"/>
      <dgm:spPr/>
    </dgm:pt>
    <dgm:pt modelId="{A7A24C8A-AF2C-4E81-B834-9A3175BFC42C}" type="pres">
      <dgm:prSet presAssocID="{6566CF73-1013-4A45-BEF7-737A08BE5DBB}" presName="horz1" presStyleCnt="0"/>
      <dgm:spPr/>
    </dgm:pt>
    <dgm:pt modelId="{996AEE69-40F5-46A4-A916-4980C7EAA4FF}" type="pres">
      <dgm:prSet presAssocID="{6566CF73-1013-4A45-BEF7-737A08BE5DBB}" presName="tx1" presStyleLbl="revTx" presStyleIdx="4" presStyleCnt="6"/>
      <dgm:spPr/>
    </dgm:pt>
    <dgm:pt modelId="{E6EE17BA-189C-4C56-BB95-FB00BF8D5D67}" type="pres">
      <dgm:prSet presAssocID="{6566CF73-1013-4A45-BEF7-737A08BE5DBB}" presName="vert1" presStyleCnt="0"/>
      <dgm:spPr/>
    </dgm:pt>
    <dgm:pt modelId="{8D28C4DA-5067-4BCE-82E1-E458242B5298}" type="pres">
      <dgm:prSet presAssocID="{3BD1959E-61AB-48AE-9D39-024BA47EC393}" presName="thickLine" presStyleLbl="alignNode1" presStyleIdx="5" presStyleCnt="6"/>
      <dgm:spPr/>
    </dgm:pt>
    <dgm:pt modelId="{B11A7B65-BDCB-4DF1-AE48-8C5CD0B3C434}" type="pres">
      <dgm:prSet presAssocID="{3BD1959E-61AB-48AE-9D39-024BA47EC393}" presName="horz1" presStyleCnt="0"/>
      <dgm:spPr/>
    </dgm:pt>
    <dgm:pt modelId="{B22E4B76-9A9B-4414-994F-E37DD50AD508}" type="pres">
      <dgm:prSet presAssocID="{3BD1959E-61AB-48AE-9D39-024BA47EC393}" presName="tx1" presStyleLbl="revTx" presStyleIdx="5" presStyleCnt="6"/>
      <dgm:spPr/>
    </dgm:pt>
    <dgm:pt modelId="{FF5B14FC-9812-4BE2-AB2A-F42A18311F41}" type="pres">
      <dgm:prSet presAssocID="{3BD1959E-61AB-48AE-9D39-024BA47EC393}" presName="vert1" presStyleCnt="0"/>
      <dgm:spPr/>
    </dgm:pt>
  </dgm:ptLst>
  <dgm:cxnLst>
    <dgm:cxn modelId="{F185300A-A2AB-42C2-9D9B-0C268AB198A3}" srcId="{9CDF7304-8636-4B4C-9101-3C77C83ED923}" destId="{D9CD9692-A72F-4335-9C4F-066B17882140}" srcOrd="1" destOrd="0" parTransId="{7777AF8B-CA73-4809-94AD-DC99A315AB49}" sibTransId="{B8C86725-1BE3-40A6-B1C4-5353B922580E}"/>
    <dgm:cxn modelId="{3A08071C-25B2-4FFA-8C23-E9EB0C1E0F8E}" srcId="{9CDF7304-8636-4B4C-9101-3C77C83ED923}" destId="{5B332829-241E-4CC9-A0EE-EA67FE1643C3}" srcOrd="2" destOrd="0" parTransId="{FBEFCF1F-F42D-4216-92BB-0796F2CE0B6E}" sibTransId="{A09D8A9F-4E0C-4F7F-977A-EC143FC05000}"/>
    <dgm:cxn modelId="{750A5E3C-6BF0-4E4E-8A17-825C4130E4B3}" srcId="{9CDF7304-8636-4B4C-9101-3C77C83ED923}" destId="{31E84DDA-6324-4E61-80F4-FCBFE719C7A2}" srcOrd="0" destOrd="0" parTransId="{692FDD4C-18DB-4B32-A455-4A44D8D479D4}" sibTransId="{5B5AF5E3-FF56-4A5F-A739-6577B96886B0}"/>
    <dgm:cxn modelId="{E7F48F3C-115F-4DDD-8B7C-97A2F095FC48}" srcId="{9CDF7304-8636-4B4C-9101-3C77C83ED923}" destId="{3BD1959E-61AB-48AE-9D39-024BA47EC393}" srcOrd="5" destOrd="0" parTransId="{F137C3BA-CA84-4E3A-AFA2-89EB2187E4F2}" sibTransId="{9FFBA5BA-A9E2-4812-8EAA-ED490AB9755E}"/>
    <dgm:cxn modelId="{11272540-00C5-4A4A-89CE-15D39D7B3417}" type="presOf" srcId="{D9CD9692-A72F-4335-9C4F-066B17882140}" destId="{9AAE5AE8-D8E5-401F-8220-7C08E8C68F2D}" srcOrd="0" destOrd="0" presId="urn:microsoft.com/office/officeart/2008/layout/LinedList"/>
    <dgm:cxn modelId="{0191B860-1D58-411F-A7A1-8215B534930D}" type="presOf" srcId="{6566CF73-1013-4A45-BEF7-737A08BE5DBB}" destId="{996AEE69-40F5-46A4-A916-4980C7EAA4FF}" srcOrd="0" destOrd="0" presId="urn:microsoft.com/office/officeart/2008/layout/LinedList"/>
    <dgm:cxn modelId="{B4AA8344-834C-43CA-8C0F-C7031CB7D0B0}" srcId="{9CDF7304-8636-4B4C-9101-3C77C83ED923}" destId="{6566CF73-1013-4A45-BEF7-737A08BE5DBB}" srcOrd="4" destOrd="0" parTransId="{3C5ADEBA-E704-4598-88BA-9E472109032E}" sibTransId="{ACCA829E-1662-4F1A-A7D5-09A7DEFA8027}"/>
    <dgm:cxn modelId="{9FB5D685-258B-45B2-8E24-57142CCB1FD8}" type="presOf" srcId="{31E84DDA-6324-4E61-80F4-FCBFE719C7A2}" destId="{D33BB6F3-2877-4409-8386-E8B29CCD04D3}" srcOrd="0" destOrd="0" presId="urn:microsoft.com/office/officeart/2008/layout/LinedList"/>
    <dgm:cxn modelId="{B65C1A9B-4232-4172-8FAD-83B18033BC11}" type="presOf" srcId="{202DEA8A-58F3-4CF6-A984-60C31017FBD3}" destId="{356BB1AA-6A4A-4BE9-9127-1A005BA7E0DF}" srcOrd="0" destOrd="0" presId="urn:microsoft.com/office/officeart/2008/layout/LinedList"/>
    <dgm:cxn modelId="{B163C1BE-E19A-4FB8-A92B-42F2832ADD5E}" type="presOf" srcId="{9CDF7304-8636-4B4C-9101-3C77C83ED923}" destId="{C5F55584-FD81-4700-9B03-B949B24C628F}" srcOrd="0" destOrd="0" presId="urn:microsoft.com/office/officeart/2008/layout/LinedList"/>
    <dgm:cxn modelId="{2B9012CE-209B-4B00-BA23-83838F64E9F7}" type="presOf" srcId="{3BD1959E-61AB-48AE-9D39-024BA47EC393}" destId="{B22E4B76-9A9B-4414-994F-E37DD50AD508}" srcOrd="0" destOrd="0" presId="urn:microsoft.com/office/officeart/2008/layout/LinedList"/>
    <dgm:cxn modelId="{B76A27EB-679F-473A-9D77-55C3AA771181}" type="presOf" srcId="{5B332829-241E-4CC9-A0EE-EA67FE1643C3}" destId="{6B9874A6-CC32-44D0-B539-8CC50C0F16EB}" srcOrd="0" destOrd="0" presId="urn:microsoft.com/office/officeart/2008/layout/LinedList"/>
    <dgm:cxn modelId="{D50F2FFD-8679-4C9D-A265-69D04DF37781}" srcId="{9CDF7304-8636-4B4C-9101-3C77C83ED923}" destId="{202DEA8A-58F3-4CF6-A984-60C31017FBD3}" srcOrd="3" destOrd="0" parTransId="{D1624617-31CF-457D-BC5A-460F8EAEFCC3}" sibTransId="{2C7C892D-B448-48A3-A307-D4CFACD450D3}"/>
    <dgm:cxn modelId="{AC7761E6-240D-4876-8FB6-6972B4C9A369}" type="presParOf" srcId="{C5F55584-FD81-4700-9B03-B949B24C628F}" destId="{1BE075CF-863B-4B1D-B8FC-44CC46588C0A}" srcOrd="0" destOrd="0" presId="urn:microsoft.com/office/officeart/2008/layout/LinedList"/>
    <dgm:cxn modelId="{A71998E9-5621-460E-A064-B99D8860D34A}" type="presParOf" srcId="{C5F55584-FD81-4700-9B03-B949B24C628F}" destId="{52CDDC32-1658-4308-9EBD-FF834B697C00}" srcOrd="1" destOrd="0" presId="urn:microsoft.com/office/officeart/2008/layout/LinedList"/>
    <dgm:cxn modelId="{6AA11346-7C0E-4B19-A4F6-B43A13512C96}" type="presParOf" srcId="{52CDDC32-1658-4308-9EBD-FF834B697C00}" destId="{D33BB6F3-2877-4409-8386-E8B29CCD04D3}" srcOrd="0" destOrd="0" presId="urn:microsoft.com/office/officeart/2008/layout/LinedList"/>
    <dgm:cxn modelId="{D904F003-C8BB-4175-B44F-117A355D7E07}" type="presParOf" srcId="{52CDDC32-1658-4308-9EBD-FF834B697C00}" destId="{2897DA5D-AC9F-493A-83E1-7C143F39D9DA}" srcOrd="1" destOrd="0" presId="urn:microsoft.com/office/officeart/2008/layout/LinedList"/>
    <dgm:cxn modelId="{BAEBD3F5-EC17-4E34-B65E-0A6DF8C2CCB6}" type="presParOf" srcId="{C5F55584-FD81-4700-9B03-B949B24C628F}" destId="{E6E41F58-2AB5-46FC-B8A4-1E3630098432}" srcOrd="2" destOrd="0" presId="urn:microsoft.com/office/officeart/2008/layout/LinedList"/>
    <dgm:cxn modelId="{C786630E-470E-4479-B089-0BDC9D3BE7CA}" type="presParOf" srcId="{C5F55584-FD81-4700-9B03-B949B24C628F}" destId="{E900FFCE-B07A-4FE4-9079-33B4D4458978}" srcOrd="3" destOrd="0" presId="urn:microsoft.com/office/officeart/2008/layout/LinedList"/>
    <dgm:cxn modelId="{572D826B-A399-45E9-9FFB-9680EB0EE43A}" type="presParOf" srcId="{E900FFCE-B07A-4FE4-9079-33B4D4458978}" destId="{9AAE5AE8-D8E5-401F-8220-7C08E8C68F2D}" srcOrd="0" destOrd="0" presId="urn:microsoft.com/office/officeart/2008/layout/LinedList"/>
    <dgm:cxn modelId="{F417E150-A82A-4100-9777-E45E3C8D0567}" type="presParOf" srcId="{E900FFCE-B07A-4FE4-9079-33B4D4458978}" destId="{1DD6A5CD-EA25-40AA-983D-011002F25B4C}" srcOrd="1" destOrd="0" presId="urn:microsoft.com/office/officeart/2008/layout/LinedList"/>
    <dgm:cxn modelId="{957DB912-9096-4ACC-8E87-E6FCC33898F9}" type="presParOf" srcId="{C5F55584-FD81-4700-9B03-B949B24C628F}" destId="{6E660950-D3E6-44CB-8592-16EDE5BD7A61}" srcOrd="4" destOrd="0" presId="urn:microsoft.com/office/officeart/2008/layout/LinedList"/>
    <dgm:cxn modelId="{0F57F450-AE67-4BAC-8824-75DC9020AC58}" type="presParOf" srcId="{C5F55584-FD81-4700-9B03-B949B24C628F}" destId="{919295BB-17A0-4B41-9CD0-7C72C559BC77}" srcOrd="5" destOrd="0" presId="urn:microsoft.com/office/officeart/2008/layout/LinedList"/>
    <dgm:cxn modelId="{863A3EEA-B025-41D5-8F73-8B21EFAFBD17}" type="presParOf" srcId="{919295BB-17A0-4B41-9CD0-7C72C559BC77}" destId="{6B9874A6-CC32-44D0-B539-8CC50C0F16EB}" srcOrd="0" destOrd="0" presId="urn:microsoft.com/office/officeart/2008/layout/LinedList"/>
    <dgm:cxn modelId="{5693A4C6-F331-4DD0-9D38-4EAF15A57EA4}" type="presParOf" srcId="{919295BB-17A0-4B41-9CD0-7C72C559BC77}" destId="{F7578044-5B9A-466C-AB9F-524CF52DE390}" srcOrd="1" destOrd="0" presId="urn:microsoft.com/office/officeart/2008/layout/LinedList"/>
    <dgm:cxn modelId="{DF1A3104-98F9-4177-B5F7-3056B5CCF493}" type="presParOf" srcId="{C5F55584-FD81-4700-9B03-B949B24C628F}" destId="{3D9D5219-FDAB-435D-9712-555C4F8F69EC}" srcOrd="6" destOrd="0" presId="urn:microsoft.com/office/officeart/2008/layout/LinedList"/>
    <dgm:cxn modelId="{388FE516-EB8D-49B7-8BA0-81DAF9B72324}" type="presParOf" srcId="{C5F55584-FD81-4700-9B03-B949B24C628F}" destId="{80A3F5C1-C270-459E-B2E9-6EEF8891A8CC}" srcOrd="7" destOrd="0" presId="urn:microsoft.com/office/officeart/2008/layout/LinedList"/>
    <dgm:cxn modelId="{3A1D528D-52BC-481E-87F0-AA6800DC49F9}" type="presParOf" srcId="{80A3F5C1-C270-459E-B2E9-6EEF8891A8CC}" destId="{356BB1AA-6A4A-4BE9-9127-1A005BA7E0DF}" srcOrd="0" destOrd="0" presId="urn:microsoft.com/office/officeart/2008/layout/LinedList"/>
    <dgm:cxn modelId="{4CF5FF7A-691E-4BF3-A8D5-A1CC9D70D4C1}" type="presParOf" srcId="{80A3F5C1-C270-459E-B2E9-6EEF8891A8CC}" destId="{4640DD52-4A62-4531-A297-A6FC706C7428}" srcOrd="1" destOrd="0" presId="urn:microsoft.com/office/officeart/2008/layout/LinedList"/>
    <dgm:cxn modelId="{3990F00F-8753-4E05-8F3E-9CD92DEBA8EA}" type="presParOf" srcId="{C5F55584-FD81-4700-9B03-B949B24C628F}" destId="{29A5961F-0051-444B-ADA5-8063B4E6D91F}" srcOrd="8" destOrd="0" presId="urn:microsoft.com/office/officeart/2008/layout/LinedList"/>
    <dgm:cxn modelId="{433B3850-E1CE-4053-98BF-5DEA46F13604}" type="presParOf" srcId="{C5F55584-FD81-4700-9B03-B949B24C628F}" destId="{A7A24C8A-AF2C-4E81-B834-9A3175BFC42C}" srcOrd="9" destOrd="0" presId="urn:microsoft.com/office/officeart/2008/layout/LinedList"/>
    <dgm:cxn modelId="{7495D484-1F4F-42CF-8578-4742F5E5C5BD}" type="presParOf" srcId="{A7A24C8A-AF2C-4E81-B834-9A3175BFC42C}" destId="{996AEE69-40F5-46A4-A916-4980C7EAA4FF}" srcOrd="0" destOrd="0" presId="urn:microsoft.com/office/officeart/2008/layout/LinedList"/>
    <dgm:cxn modelId="{3A3433EC-17B2-48D2-9DD5-0A3BBC0186F5}" type="presParOf" srcId="{A7A24C8A-AF2C-4E81-B834-9A3175BFC42C}" destId="{E6EE17BA-189C-4C56-BB95-FB00BF8D5D67}" srcOrd="1" destOrd="0" presId="urn:microsoft.com/office/officeart/2008/layout/LinedList"/>
    <dgm:cxn modelId="{2E487990-E0B5-4EB0-9CE4-7C8347FB1A0E}" type="presParOf" srcId="{C5F55584-FD81-4700-9B03-B949B24C628F}" destId="{8D28C4DA-5067-4BCE-82E1-E458242B5298}" srcOrd="10" destOrd="0" presId="urn:microsoft.com/office/officeart/2008/layout/LinedList"/>
    <dgm:cxn modelId="{5EA62549-814C-43DF-9623-A50E89BDB9DE}" type="presParOf" srcId="{C5F55584-FD81-4700-9B03-B949B24C628F}" destId="{B11A7B65-BDCB-4DF1-AE48-8C5CD0B3C434}" srcOrd="11" destOrd="0" presId="urn:microsoft.com/office/officeart/2008/layout/LinedList"/>
    <dgm:cxn modelId="{BEAF54CD-D513-4308-8109-606785419F32}" type="presParOf" srcId="{B11A7B65-BDCB-4DF1-AE48-8C5CD0B3C434}" destId="{B22E4B76-9A9B-4414-994F-E37DD50AD508}" srcOrd="0" destOrd="0" presId="urn:microsoft.com/office/officeart/2008/layout/LinedList"/>
    <dgm:cxn modelId="{B97397C8-D2AB-433D-A48A-41F479BC9C91}" type="presParOf" srcId="{B11A7B65-BDCB-4DF1-AE48-8C5CD0B3C434}" destId="{FF5B14FC-9812-4BE2-AB2A-F42A18311F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B0A3FF-4D31-4BB7-A94F-3B1D1C4FB82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55B43E1-FF4B-4EA9-88D3-A75B3D4027E7}">
      <dgm:prSet/>
      <dgm:spPr/>
      <dgm:t>
        <a:bodyPr/>
        <a:lstStyle/>
        <a:p>
          <a:r>
            <a:rPr lang="en-US" dirty="0"/>
            <a:t>Be Yourself Wellbeing offers </a:t>
          </a:r>
          <a:r>
            <a:rPr lang="en-US" dirty="0" err="1"/>
            <a:t>personalised</a:t>
          </a:r>
          <a:r>
            <a:rPr lang="en-US" dirty="0"/>
            <a:t> mental health and wellbeing services.</a:t>
          </a:r>
        </a:p>
      </dgm:t>
    </dgm:pt>
    <dgm:pt modelId="{1133E457-EF70-45C1-9FA6-346AEE3FF9E8}" type="parTrans" cxnId="{3E7F4FF5-6FBD-4AFD-93D2-23E28AAC637D}">
      <dgm:prSet/>
      <dgm:spPr/>
      <dgm:t>
        <a:bodyPr/>
        <a:lstStyle/>
        <a:p>
          <a:endParaRPr lang="en-US"/>
        </a:p>
      </dgm:t>
    </dgm:pt>
    <dgm:pt modelId="{DAF31220-B99D-4C5A-8937-504E1049CC79}" type="sibTrans" cxnId="{3E7F4FF5-6FBD-4AFD-93D2-23E28AAC637D}">
      <dgm:prSet/>
      <dgm:spPr/>
      <dgm:t>
        <a:bodyPr/>
        <a:lstStyle/>
        <a:p>
          <a:endParaRPr lang="en-US"/>
        </a:p>
      </dgm:t>
    </dgm:pt>
    <dgm:pt modelId="{DD92E854-95CF-4E91-B49C-E593EDBA072B}">
      <dgm:prSet/>
      <dgm:spPr/>
      <dgm:t>
        <a:bodyPr/>
        <a:lstStyle/>
        <a:p>
          <a:r>
            <a:rPr lang="en-US" dirty="0"/>
            <a:t>This presentation explains the business plan for Be Yourself Wellbeing.</a:t>
          </a:r>
        </a:p>
      </dgm:t>
    </dgm:pt>
    <dgm:pt modelId="{39B7A737-C1A7-4F4F-B7A9-77200690A1D2}" type="parTrans" cxnId="{F520AA20-60ED-410A-AED0-28FB5FD22E06}">
      <dgm:prSet/>
      <dgm:spPr/>
      <dgm:t>
        <a:bodyPr/>
        <a:lstStyle/>
        <a:p>
          <a:endParaRPr lang="en-US"/>
        </a:p>
      </dgm:t>
    </dgm:pt>
    <dgm:pt modelId="{6EABC82D-DA3B-4D2A-828D-6715580E8EA0}" type="sibTrans" cxnId="{F520AA20-60ED-410A-AED0-28FB5FD22E06}">
      <dgm:prSet/>
      <dgm:spPr/>
      <dgm:t>
        <a:bodyPr/>
        <a:lstStyle/>
        <a:p>
          <a:endParaRPr lang="en-US"/>
        </a:p>
      </dgm:t>
    </dgm:pt>
    <dgm:pt modelId="{DDB223A3-A652-4819-A478-1D1C998FB8EA}">
      <dgm:prSet/>
      <dgm:spPr/>
      <dgm:t>
        <a:bodyPr/>
        <a:lstStyle/>
        <a:p>
          <a:r>
            <a:rPr lang="en-US" dirty="0"/>
            <a:t>The business combines professional therapy with flexible online and in-person services. </a:t>
          </a:r>
        </a:p>
      </dgm:t>
    </dgm:pt>
    <dgm:pt modelId="{F5F52E81-C047-46D6-AC4C-3A461F63400E}" type="parTrans" cxnId="{753B3F38-42C2-400A-8C83-B28B300F0059}">
      <dgm:prSet/>
      <dgm:spPr/>
      <dgm:t>
        <a:bodyPr/>
        <a:lstStyle/>
        <a:p>
          <a:endParaRPr lang="en-US"/>
        </a:p>
      </dgm:t>
    </dgm:pt>
    <dgm:pt modelId="{867C9652-8E90-46C6-BD3B-23FB075A9250}" type="sibTrans" cxnId="{753B3F38-42C2-400A-8C83-B28B300F0059}">
      <dgm:prSet/>
      <dgm:spPr/>
      <dgm:t>
        <a:bodyPr/>
        <a:lstStyle/>
        <a:p>
          <a:endParaRPr lang="en-US"/>
        </a:p>
      </dgm:t>
    </dgm:pt>
    <dgm:pt modelId="{D4C290F7-22EB-41B4-A16F-59984E821FBC}" type="pres">
      <dgm:prSet presAssocID="{D5B0A3FF-4D31-4BB7-A94F-3B1D1C4FB820}" presName="linear" presStyleCnt="0">
        <dgm:presLayoutVars>
          <dgm:animLvl val="lvl"/>
          <dgm:resizeHandles val="exact"/>
        </dgm:presLayoutVars>
      </dgm:prSet>
      <dgm:spPr/>
    </dgm:pt>
    <dgm:pt modelId="{A2BA1780-74B2-4739-9579-435DCBD7959E}" type="pres">
      <dgm:prSet presAssocID="{A55B43E1-FF4B-4EA9-88D3-A75B3D4027E7}" presName="parentText" presStyleLbl="node1" presStyleIdx="0" presStyleCnt="3" custLinFactY="99405" custLinFactNeighborX="1548" custLinFactNeighborY="100000">
        <dgm:presLayoutVars>
          <dgm:chMax val="0"/>
          <dgm:bulletEnabled val="1"/>
        </dgm:presLayoutVars>
      </dgm:prSet>
      <dgm:spPr/>
    </dgm:pt>
    <dgm:pt modelId="{749CE714-F9F6-40F2-B57B-E0D65A6A57A0}" type="pres">
      <dgm:prSet presAssocID="{DAF31220-B99D-4C5A-8937-504E1049CC79}" presName="spacer" presStyleCnt="0"/>
      <dgm:spPr/>
    </dgm:pt>
    <dgm:pt modelId="{6EF9C41E-0090-48E8-A03B-31A60C7BB586}" type="pres">
      <dgm:prSet presAssocID="{DD92E854-95CF-4E91-B49C-E593EDBA072B}" presName="parentText" presStyleLbl="node1" presStyleIdx="1" presStyleCnt="3" custLinFactY="-126314" custLinFactNeighborY="-200000">
        <dgm:presLayoutVars>
          <dgm:chMax val="0"/>
          <dgm:bulletEnabled val="1"/>
        </dgm:presLayoutVars>
      </dgm:prSet>
      <dgm:spPr/>
    </dgm:pt>
    <dgm:pt modelId="{10EF45EC-D127-4058-AF17-67E8ABAF1C85}" type="pres">
      <dgm:prSet presAssocID="{6EABC82D-DA3B-4D2A-828D-6715580E8EA0}" presName="spacer" presStyleCnt="0"/>
      <dgm:spPr/>
    </dgm:pt>
    <dgm:pt modelId="{C4BE235A-46D1-4314-804D-28DF23C94897}" type="pres">
      <dgm:prSet presAssocID="{DDB223A3-A652-4819-A478-1D1C998FB8EA}" presName="parentText" presStyleLbl="node1" presStyleIdx="2" presStyleCnt="3">
        <dgm:presLayoutVars>
          <dgm:chMax val="0"/>
          <dgm:bulletEnabled val="1"/>
        </dgm:presLayoutVars>
      </dgm:prSet>
      <dgm:spPr/>
    </dgm:pt>
  </dgm:ptLst>
  <dgm:cxnLst>
    <dgm:cxn modelId="{F520AA20-60ED-410A-AED0-28FB5FD22E06}" srcId="{D5B0A3FF-4D31-4BB7-A94F-3B1D1C4FB820}" destId="{DD92E854-95CF-4E91-B49C-E593EDBA072B}" srcOrd="1" destOrd="0" parTransId="{39B7A737-C1A7-4F4F-B7A9-77200690A1D2}" sibTransId="{6EABC82D-DA3B-4D2A-828D-6715580E8EA0}"/>
    <dgm:cxn modelId="{753B3F38-42C2-400A-8C83-B28B300F0059}" srcId="{D5B0A3FF-4D31-4BB7-A94F-3B1D1C4FB820}" destId="{DDB223A3-A652-4819-A478-1D1C998FB8EA}" srcOrd="2" destOrd="0" parTransId="{F5F52E81-C047-46D6-AC4C-3A461F63400E}" sibTransId="{867C9652-8E90-46C6-BD3B-23FB075A9250}"/>
    <dgm:cxn modelId="{82A74451-D858-47EA-B54F-65CFCA1A3C73}" type="presOf" srcId="{DDB223A3-A652-4819-A478-1D1C998FB8EA}" destId="{C4BE235A-46D1-4314-804D-28DF23C94897}" srcOrd="0" destOrd="0" presId="urn:microsoft.com/office/officeart/2005/8/layout/vList2"/>
    <dgm:cxn modelId="{76BE9377-7F50-4952-99C0-978D4D52A9C9}" type="presOf" srcId="{A55B43E1-FF4B-4EA9-88D3-A75B3D4027E7}" destId="{A2BA1780-74B2-4739-9579-435DCBD7959E}" srcOrd="0" destOrd="0" presId="urn:microsoft.com/office/officeart/2005/8/layout/vList2"/>
    <dgm:cxn modelId="{39F1D3B4-EEBE-49F3-9FCD-A80556FFA67A}" type="presOf" srcId="{DD92E854-95CF-4E91-B49C-E593EDBA072B}" destId="{6EF9C41E-0090-48E8-A03B-31A60C7BB586}" srcOrd="0" destOrd="0" presId="urn:microsoft.com/office/officeart/2005/8/layout/vList2"/>
    <dgm:cxn modelId="{B815C7BC-7E19-40BB-9A4D-EC3B9D06F7D3}" type="presOf" srcId="{D5B0A3FF-4D31-4BB7-A94F-3B1D1C4FB820}" destId="{D4C290F7-22EB-41B4-A16F-59984E821FBC}" srcOrd="0" destOrd="0" presId="urn:microsoft.com/office/officeart/2005/8/layout/vList2"/>
    <dgm:cxn modelId="{3E7F4FF5-6FBD-4AFD-93D2-23E28AAC637D}" srcId="{D5B0A3FF-4D31-4BB7-A94F-3B1D1C4FB820}" destId="{A55B43E1-FF4B-4EA9-88D3-A75B3D4027E7}" srcOrd="0" destOrd="0" parTransId="{1133E457-EF70-45C1-9FA6-346AEE3FF9E8}" sibTransId="{DAF31220-B99D-4C5A-8937-504E1049CC79}"/>
    <dgm:cxn modelId="{A578A403-2162-486D-A00E-21835D476F78}" type="presParOf" srcId="{D4C290F7-22EB-41B4-A16F-59984E821FBC}" destId="{A2BA1780-74B2-4739-9579-435DCBD7959E}" srcOrd="0" destOrd="0" presId="urn:microsoft.com/office/officeart/2005/8/layout/vList2"/>
    <dgm:cxn modelId="{A362A6CB-81B2-4E57-87C4-EFDA9269CD69}" type="presParOf" srcId="{D4C290F7-22EB-41B4-A16F-59984E821FBC}" destId="{749CE714-F9F6-40F2-B57B-E0D65A6A57A0}" srcOrd="1" destOrd="0" presId="urn:microsoft.com/office/officeart/2005/8/layout/vList2"/>
    <dgm:cxn modelId="{5775B0AC-FFED-4220-9DCE-E47730DA8554}" type="presParOf" srcId="{D4C290F7-22EB-41B4-A16F-59984E821FBC}" destId="{6EF9C41E-0090-48E8-A03B-31A60C7BB586}" srcOrd="2" destOrd="0" presId="urn:microsoft.com/office/officeart/2005/8/layout/vList2"/>
    <dgm:cxn modelId="{31183624-FFC2-4DEE-AA6E-1F4AF914E1AF}" type="presParOf" srcId="{D4C290F7-22EB-41B4-A16F-59984E821FBC}" destId="{10EF45EC-D127-4058-AF17-67E8ABAF1C85}" srcOrd="3" destOrd="0" presId="urn:microsoft.com/office/officeart/2005/8/layout/vList2"/>
    <dgm:cxn modelId="{F6D65F4E-2A9D-4415-B8A5-6BA8EC7D752B}" type="presParOf" srcId="{D4C290F7-22EB-41B4-A16F-59984E821FBC}" destId="{C4BE235A-46D1-4314-804D-28DF23C9489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E075CF-863B-4B1D-B8FC-44CC46588C0A}">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33BB6F3-2877-4409-8386-E8B29CCD04D3}">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1. Introduction</a:t>
          </a:r>
        </a:p>
      </dsp:txBody>
      <dsp:txXfrm>
        <a:off x="0" y="2663"/>
        <a:ext cx="6666833" cy="908098"/>
      </dsp:txXfrm>
    </dsp:sp>
    <dsp:sp modelId="{E6E41F58-2AB5-46FC-B8A4-1E3630098432}">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AAE5AE8-D8E5-401F-8220-7C08E8C68F2D}">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2. Business Idea</a:t>
          </a:r>
        </a:p>
      </dsp:txBody>
      <dsp:txXfrm>
        <a:off x="0" y="910762"/>
        <a:ext cx="6666833" cy="908098"/>
      </dsp:txXfrm>
    </dsp:sp>
    <dsp:sp modelId="{6E660950-D3E6-44CB-8592-16EDE5BD7A61}">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B9874A6-CC32-44D0-B539-8CC50C0F16EB}">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3. Legal Structure &amp; Management</a:t>
          </a:r>
        </a:p>
      </dsp:txBody>
      <dsp:txXfrm>
        <a:off x="0" y="1818861"/>
        <a:ext cx="6666833" cy="908098"/>
      </dsp:txXfrm>
    </dsp:sp>
    <dsp:sp modelId="{3D9D5219-FDAB-435D-9712-555C4F8F69EC}">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6BB1AA-6A4A-4BE9-9127-1A005BA7E0DF}">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4. PESTEL Analysis</a:t>
          </a:r>
        </a:p>
      </dsp:txBody>
      <dsp:txXfrm>
        <a:off x="0" y="2726960"/>
        <a:ext cx="6666833" cy="908098"/>
      </dsp:txXfrm>
    </dsp:sp>
    <dsp:sp modelId="{29A5961F-0051-444B-ADA5-8063B4E6D91F}">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6AEE69-40F5-46A4-A916-4980C7EAA4FF}">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5. Marketing Strategy</a:t>
          </a:r>
        </a:p>
      </dsp:txBody>
      <dsp:txXfrm>
        <a:off x="0" y="3635058"/>
        <a:ext cx="6666833" cy="908098"/>
      </dsp:txXfrm>
    </dsp:sp>
    <dsp:sp modelId="{8D28C4DA-5067-4BCE-82E1-E458242B5298}">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2E4B76-9A9B-4414-994F-E37DD50AD508}">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6. Finance</a:t>
          </a:r>
        </a:p>
      </dsp:txBody>
      <dsp:txXfrm>
        <a:off x="0" y="4543157"/>
        <a:ext cx="6666833" cy="9080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A1780-74B2-4739-9579-435DCBD7959E}">
      <dsp:nvSpPr>
        <dsp:cNvPr id="0" name=""/>
        <dsp:cNvSpPr/>
      </dsp:nvSpPr>
      <dsp:spPr>
        <a:xfrm>
          <a:off x="0" y="1864472"/>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Be Yourself Wellbeing offers </a:t>
          </a:r>
          <a:r>
            <a:rPr lang="en-US" sz="3100" kern="1200" dirty="0" err="1"/>
            <a:t>personalised</a:t>
          </a:r>
          <a:r>
            <a:rPr lang="en-US" sz="3100" kern="1200" dirty="0"/>
            <a:t> mental health and wellbeing services.</a:t>
          </a:r>
        </a:p>
      </dsp:txBody>
      <dsp:txXfrm>
        <a:off x="83216" y="1947688"/>
        <a:ext cx="6500401" cy="1538258"/>
      </dsp:txXfrm>
    </dsp:sp>
    <dsp:sp modelId="{6EF9C41E-0090-48E8-A03B-31A60C7BB586}">
      <dsp:nvSpPr>
        <dsp:cNvPr id="0" name=""/>
        <dsp:cNvSpPr/>
      </dsp:nvSpPr>
      <dsp:spPr>
        <a:xfrm>
          <a:off x="0" y="0"/>
          <a:ext cx="6666833" cy="1704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This presentation explains the business plan for Be Yourself Wellbeing.</a:t>
          </a:r>
        </a:p>
      </dsp:txBody>
      <dsp:txXfrm>
        <a:off x="83216" y="83216"/>
        <a:ext cx="6500401" cy="1538258"/>
      </dsp:txXfrm>
    </dsp:sp>
    <dsp:sp modelId="{C4BE235A-46D1-4314-804D-28DF23C94897}">
      <dsp:nvSpPr>
        <dsp:cNvPr id="0" name=""/>
        <dsp:cNvSpPr/>
      </dsp:nvSpPr>
      <dsp:spPr>
        <a:xfrm>
          <a:off x="0" y="3668585"/>
          <a:ext cx="6666833" cy="1704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The business combines professional therapy with flexible online and in-person services. </a:t>
          </a:r>
        </a:p>
      </dsp:txBody>
      <dsp:txXfrm>
        <a:off x="83216" y="3751801"/>
        <a:ext cx="6500401" cy="15382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1215498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4085127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973524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877318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10/04/2026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10/04/2026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enrysmithcharity.org.uk/explore-our-grants-and-appl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dirty="0"/>
              <a:t>Be Yourself Wellbeing</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normAutofit lnSpcReduction="10000"/>
          </a:bodyPr>
          <a:lstStyle/>
          <a:p>
            <a:r>
              <a:t>Leticia Silva (2443053)</a:t>
            </a:r>
          </a:p>
          <a:p>
            <a:r>
              <a:t>Enterprise &amp; Entrepreneurship</a:t>
            </a:r>
          </a:p>
          <a:p>
            <a:r>
              <a:t>Module: Managing Enterprise</a:t>
            </a:r>
          </a:p>
          <a:p>
            <a:r>
              <a:t>Lecturer: Dr Charles Oham</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grpSp>
        <p:nvGrpSpPr>
          <p:cNvPr id="5" name="Group 4">
            <a:extLst>
              <a:ext uri="{FF2B5EF4-FFF2-40B4-BE49-F238E27FC236}">
                <a16:creationId xmlns:a16="http://schemas.microsoft.com/office/drawing/2014/main" id="{6D5F5CBE-D6E7-647E-D33D-C7FFC0443022}"/>
              </a:ext>
            </a:extLst>
          </p:cNvPr>
          <p:cNvGrpSpPr/>
          <p:nvPr/>
        </p:nvGrpSpPr>
        <p:grpSpPr>
          <a:xfrm>
            <a:off x="500303" y="3882533"/>
            <a:ext cx="3166745" cy="1978024"/>
            <a:chOff x="0" y="0"/>
            <a:chExt cx="3166745" cy="1978577"/>
          </a:xfrm>
        </p:grpSpPr>
        <p:pic>
          <p:nvPicPr>
            <p:cNvPr id="6" name="Picture 5">
              <a:extLst>
                <a:ext uri="{FF2B5EF4-FFF2-40B4-BE49-F238E27FC236}">
                  <a16:creationId xmlns:a16="http://schemas.microsoft.com/office/drawing/2014/main" id="{154A7C05-3123-D5D0-00AF-5145FB7B6A2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43763"/>
            <a:stretch>
              <a:fillRect/>
            </a:stretch>
          </p:blipFill>
          <p:spPr bwMode="auto">
            <a:xfrm>
              <a:off x="19878" y="0"/>
              <a:ext cx="3120390" cy="1503680"/>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BF7739B6-2FF1-6F69-C1FD-8A8ECAD3E7A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83488" r="-1502"/>
            <a:stretch>
              <a:fillRect/>
            </a:stretch>
          </p:blipFill>
          <p:spPr bwMode="auto">
            <a:xfrm>
              <a:off x="0" y="1537252"/>
              <a:ext cx="3166745" cy="441325"/>
            </a:xfrm>
            <a:prstGeom prst="rect">
              <a:avLst/>
            </a:prstGeom>
            <a:ln>
              <a:noFill/>
            </a:ln>
            <a:extLst>
              <a:ext uri="{53640926-AAD7-44D8-BBD7-CCE9431645EC}">
                <a14:shadowObscured xmlns:a14="http://schemas.microsoft.com/office/drawing/2010/main"/>
              </a:ext>
            </a:extLst>
          </p:spPr>
        </p:pic>
      </p:grpSp>
      <p:pic>
        <p:nvPicPr>
          <p:cNvPr id="11" name="Picture 10" descr="Text&#10;&#10;Description automatically generated">
            <a:extLst>
              <a:ext uri="{FF2B5EF4-FFF2-40B4-BE49-F238E27FC236}">
                <a16:creationId xmlns:a16="http://schemas.microsoft.com/office/drawing/2014/main" id="{4410B1D8-1DA4-3467-5B6D-1A926F93CB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51431" y="4565308"/>
            <a:ext cx="3166745" cy="1050026"/>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Table of Contents</a:t>
            </a:r>
          </a:p>
        </p:txBody>
      </p:sp>
      <p:graphicFrame>
        <p:nvGraphicFramePr>
          <p:cNvPr id="5" name="Content Placeholder 2">
            <a:extLst>
              <a:ext uri="{FF2B5EF4-FFF2-40B4-BE49-F238E27FC236}">
                <a16:creationId xmlns:a16="http://schemas.microsoft.com/office/drawing/2014/main" id="{1BD124ED-EEB8-12AB-EDC6-137D3B7D2EEC}"/>
              </a:ext>
            </a:extLst>
          </p:cNvPr>
          <p:cNvGraphicFramePr>
            <a:graphicFrameLocks noGrp="1"/>
          </p:cNvGraphicFramePr>
          <p:nvPr>
            <p:ph idx="1"/>
            <p:extLst>
              <p:ext uri="{D42A27DB-BD31-4B8C-83A1-F6EECF244321}">
                <p14:modId xmlns:p14="http://schemas.microsoft.com/office/powerpoint/2010/main" val="33076662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586478" y="1683756"/>
            <a:ext cx="3115265" cy="239635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i="0" kern="1200">
                <a:solidFill>
                  <a:srgbClr val="FFFFFF"/>
                </a:solidFill>
                <a:effectLst/>
                <a:latin typeface="+mj-lt"/>
                <a:ea typeface="+mj-ea"/>
                <a:cs typeface="+mj-cs"/>
              </a:rPr>
              <a:t>Introduction</a:t>
            </a:r>
            <a:endParaRPr lang="en-US" sz="4000" kern="1200">
              <a:solidFill>
                <a:srgbClr val="FFFFFF"/>
              </a:solidFill>
              <a:latin typeface="+mj-lt"/>
              <a:ea typeface="+mj-ea"/>
              <a:cs typeface="+mj-cs"/>
            </a:endParaRPr>
          </a:p>
          <a:p>
            <a:pPr algn="r">
              <a:lnSpc>
                <a:spcPct val="90000"/>
              </a:lnSpc>
              <a:spcBef>
                <a:spcPct val="0"/>
              </a:spcBef>
              <a:spcAft>
                <a:spcPts val="600"/>
              </a:spcAft>
            </a:pPr>
            <a:endParaRPr lang="en-US" sz="4000" b="1" kern="1200">
              <a:solidFill>
                <a:srgbClr val="FFFFFF"/>
              </a:solidFill>
              <a:latin typeface="+mj-lt"/>
              <a:ea typeface="+mj-ea"/>
              <a:cs typeface="+mj-cs"/>
            </a:endParaRPr>
          </a:p>
        </p:txBody>
      </p:sp>
      <p:graphicFrame>
        <p:nvGraphicFramePr>
          <p:cNvPr id="6" name="Content Placeholder 2">
            <a:extLst>
              <a:ext uri="{FF2B5EF4-FFF2-40B4-BE49-F238E27FC236}">
                <a16:creationId xmlns:a16="http://schemas.microsoft.com/office/drawing/2014/main" id="{D90BB97E-33DE-0381-1A0F-FED56B190F26}"/>
              </a:ext>
            </a:extLst>
          </p:cNvPr>
          <p:cNvGraphicFramePr>
            <a:graphicFrameLocks noGrp="1"/>
          </p:cNvGraphicFramePr>
          <p:nvPr>
            <p:ph idx="1"/>
            <p:extLst>
              <p:ext uri="{D42A27DB-BD31-4B8C-83A1-F6EECF244321}">
                <p14:modId xmlns:p14="http://schemas.microsoft.com/office/powerpoint/2010/main" val="2339865943"/>
              </p:ext>
            </p:extLst>
          </p:nvPr>
        </p:nvGraphicFramePr>
        <p:xfrm>
          <a:off x="4938689" y="712178"/>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a:solidFill>
                  <a:srgbClr val="FFFFFF"/>
                </a:solidFill>
                <a:latin typeface="+mj-lt"/>
                <a:ea typeface="+mj-ea"/>
                <a:cs typeface="+mj-cs"/>
              </a:rPr>
              <a:t>Section 1 - </a:t>
            </a:r>
            <a:r>
              <a:rPr lang="en-US" sz="4000" b="1" i="0" kern="1200">
                <a:solidFill>
                  <a:srgbClr val="FFFFFF"/>
                </a:solidFill>
                <a:effectLst/>
                <a:latin typeface="+mj-lt"/>
                <a:ea typeface="+mj-ea"/>
                <a:cs typeface="+mj-cs"/>
              </a:rPr>
              <a:t>Overview of the Business Idea</a:t>
            </a:r>
            <a:endParaRPr lang="en-US" sz="4000" b="1"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400" dirty="0"/>
              <a:t>It will be a Limited Company to protect personal finances and allow growth.</a:t>
            </a:r>
          </a:p>
          <a:p>
            <a:r>
              <a:rPr lang="en-US" sz="2400" dirty="0"/>
              <a:t>Services include counselling, clinical psychology, and relationship support. </a:t>
            </a:r>
          </a:p>
          <a:p>
            <a:r>
              <a:rPr lang="en-US" sz="2400" dirty="0"/>
              <a:t>The aim is to provide accessible mental health support to young adults aged 18–39.</a:t>
            </a:r>
          </a:p>
          <a:p>
            <a:endParaRPr lang="en-US" sz="2400" dirty="0"/>
          </a:p>
          <a:p>
            <a:pPr marL="0" indent="0">
              <a:buNone/>
            </a:pPr>
            <a:r>
              <a:rPr lang="en-US" sz="2400" dirty="0"/>
              <a:t>Short Term Management team (first 12 months) will include:</a:t>
            </a:r>
          </a:p>
          <a:p>
            <a:r>
              <a:rPr lang="en-US" sz="2400" dirty="0"/>
              <a:t>Owner &amp; Overall Manager (Myself)</a:t>
            </a:r>
          </a:p>
          <a:p>
            <a:r>
              <a:rPr lang="en-US" sz="2400" dirty="0"/>
              <a:t>Therapist (Online and In Person)</a:t>
            </a:r>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Long Term Organogram</a:t>
            </a:r>
          </a:p>
        </p:txBody>
      </p:sp>
      <p:pic>
        <p:nvPicPr>
          <p:cNvPr id="7" name="Picture 6">
            <a:extLst>
              <a:ext uri="{FF2B5EF4-FFF2-40B4-BE49-F238E27FC236}">
                <a16:creationId xmlns:a16="http://schemas.microsoft.com/office/drawing/2014/main" id="{E169180E-DA02-3C65-7186-E0989686017D}"/>
              </a:ext>
            </a:extLst>
          </p:cNvPr>
          <p:cNvPicPr>
            <a:picLocks noChangeAspect="1"/>
          </p:cNvPicPr>
          <p:nvPr/>
        </p:nvPicPr>
        <p:blipFill>
          <a:blip r:embed="rId3"/>
          <a:stretch>
            <a:fillRect/>
          </a:stretch>
        </p:blipFill>
        <p:spPr>
          <a:xfrm>
            <a:off x="4495807" y="546035"/>
            <a:ext cx="6989479" cy="5923584"/>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643192" y="387031"/>
            <a:ext cx="3091607" cy="16554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700" b="1" dirty="0">
                <a:latin typeface="+mj-lt"/>
                <a:ea typeface="+mj-ea"/>
                <a:cs typeface="+mj-cs"/>
              </a:rPr>
              <a:t>Section 3 – </a:t>
            </a:r>
            <a:r>
              <a:rPr lang="en-US" sz="3700" dirty="0">
                <a:latin typeface="+mj-lt"/>
                <a:ea typeface="+mj-ea"/>
                <a:cs typeface="+mj-cs"/>
              </a:rPr>
              <a:t>PESTLE Analysis</a:t>
            </a:r>
            <a:endParaRPr lang="en-US" sz="3700" b="1" dirty="0">
              <a:latin typeface="+mj-lt"/>
              <a:ea typeface="+mj-ea"/>
              <a:cs typeface="+mj-cs"/>
            </a:endParaRPr>
          </a:p>
        </p:txBody>
      </p:sp>
      <p:pic>
        <p:nvPicPr>
          <p:cNvPr id="6" name="Picture 5" descr="Magnifying glass showing decling performance">
            <a:extLst>
              <a:ext uri="{FF2B5EF4-FFF2-40B4-BE49-F238E27FC236}">
                <a16:creationId xmlns:a16="http://schemas.microsoft.com/office/drawing/2014/main" id="{A6FEA463-117C-D481-B2DF-C34BFE6395D8}"/>
              </a:ext>
            </a:extLst>
          </p:cNvPr>
          <p:cNvPicPr>
            <a:picLocks noChangeAspect="1"/>
          </p:cNvPicPr>
          <p:nvPr/>
        </p:nvPicPr>
        <p:blipFill>
          <a:blip r:embed="rId3"/>
          <a:srcRect r="15469" b="-1"/>
          <a:stretch>
            <a:fillRect/>
          </a:stretch>
        </p:blipFill>
        <p:spPr>
          <a:xfrm>
            <a:off x="20" y="431"/>
            <a:ext cx="8115280" cy="6408311"/>
          </a:xfrm>
          <a:prstGeom prst="rect">
            <a:avLst/>
          </a:prstGeom>
        </p:spPr>
      </p:pic>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7B010A2F-F0D8-D5D5-423F-47D03FA62773}"/>
              </a:ext>
            </a:extLst>
          </p:cNvPr>
          <p:cNvGraphicFramePr>
            <a:graphicFrameLocks noGrp="1"/>
          </p:cNvGraphicFramePr>
          <p:nvPr>
            <p:extLst>
              <p:ext uri="{D42A27DB-BD31-4B8C-83A1-F6EECF244321}">
                <p14:modId xmlns:p14="http://schemas.microsoft.com/office/powerpoint/2010/main" val="1684872004"/>
              </p:ext>
            </p:extLst>
          </p:nvPr>
        </p:nvGraphicFramePr>
        <p:xfrm>
          <a:off x="1060762" y="2203261"/>
          <a:ext cx="9128234" cy="4430110"/>
        </p:xfrm>
        <a:graphic>
          <a:graphicData uri="http://schemas.openxmlformats.org/drawingml/2006/table">
            <a:tbl>
              <a:tblPr firstRow="1" firstCol="1" bandRow="1">
                <a:tableStyleId>{5C22544A-7EE6-4342-B048-85BDC9FD1C3A}</a:tableStyleId>
              </a:tblPr>
              <a:tblGrid>
                <a:gridCol w="2222999">
                  <a:extLst>
                    <a:ext uri="{9D8B030D-6E8A-4147-A177-3AD203B41FA5}">
                      <a16:colId xmlns:a16="http://schemas.microsoft.com/office/drawing/2014/main" val="668514138"/>
                    </a:ext>
                  </a:extLst>
                </a:gridCol>
                <a:gridCol w="6905235">
                  <a:extLst>
                    <a:ext uri="{9D8B030D-6E8A-4147-A177-3AD203B41FA5}">
                      <a16:colId xmlns:a16="http://schemas.microsoft.com/office/drawing/2014/main" val="4277186899"/>
                    </a:ext>
                  </a:extLst>
                </a:gridCol>
              </a:tblGrid>
              <a:tr h="378565">
                <a:tc>
                  <a:txBody>
                    <a:bodyPr/>
                    <a:lstStyle/>
                    <a:p>
                      <a:pPr>
                        <a:lnSpc>
                          <a:spcPct val="107000"/>
                        </a:lnSpc>
                        <a:spcAft>
                          <a:spcPts val="800"/>
                        </a:spcAft>
                        <a:buNone/>
                      </a:pPr>
                      <a:r>
                        <a:rPr lang="en-GB" sz="1800">
                          <a:effectLst/>
                        </a:rPr>
                        <a:t>Factor</a:t>
                      </a:r>
                      <a:endParaRPr lang="en-GB" sz="180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tc>
                  <a:txBody>
                    <a:bodyPr/>
                    <a:lstStyle/>
                    <a:p>
                      <a:pPr>
                        <a:lnSpc>
                          <a:spcPct val="107000"/>
                        </a:lnSpc>
                        <a:spcAft>
                          <a:spcPts val="800"/>
                        </a:spcAft>
                        <a:buNone/>
                      </a:pPr>
                      <a:r>
                        <a:rPr lang="en-GB" sz="1800" dirty="0">
                          <a:effectLst/>
                        </a:rPr>
                        <a:t>Impacts on the Business</a:t>
                      </a: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extLst>
                  <a:ext uri="{0D108BD9-81ED-4DB2-BD59-A6C34878D82A}">
                    <a16:rowId xmlns:a16="http://schemas.microsoft.com/office/drawing/2014/main" val="1088723620"/>
                  </a:ext>
                </a:extLst>
              </a:tr>
              <a:tr h="1569689">
                <a:tc>
                  <a:txBody>
                    <a:bodyPr/>
                    <a:lstStyle/>
                    <a:p>
                      <a:pPr>
                        <a:lnSpc>
                          <a:spcPct val="107000"/>
                        </a:lnSpc>
                        <a:spcAft>
                          <a:spcPts val="800"/>
                        </a:spcAft>
                        <a:buNone/>
                      </a:pPr>
                      <a:r>
                        <a:rPr lang="en-GB" sz="1400" dirty="0">
                          <a:effectLst/>
                        </a:rPr>
                        <a:t>Economic</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tc>
                  <a:txBody>
                    <a:bodyPr/>
                    <a:lstStyle/>
                    <a:p>
                      <a:pPr>
                        <a:lnSpc>
                          <a:spcPct val="107000"/>
                        </a:lnSpc>
                        <a:spcAft>
                          <a:spcPts val="800"/>
                        </a:spcAft>
                        <a:buNone/>
                      </a:pPr>
                      <a:r>
                        <a:rPr lang="en-GB" sz="1600" dirty="0">
                          <a:effectLst/>
                        </a:rPr>
                        <a:t>If people have more disposable income, they are more likely to pay for private therapy. </a:t>
                      </a:r>
                    </a:p>
                    <a:p>
                      <a:pPr>
                        <a:lnSpc>
                          <a:spcPct val="107000"/>
                        </a:lnSpc>
                        <a:spcAft>
                          <a:spcPts val="800"/>
                        </a:spcAft>
                        <a:buNone/>
                      </a:pPr>
                      <a:r>
                        <a:rPr lang="en-GB" sz="1600" dirty="0">
                          <a:effectLst/>
                        </a:rPr>
                        <a:t>During events such as covid , less people may afford the services that are offered by the business.</a:t>
                      </a:r>
                      <a:endParaRPr lang="en-GB" sz="1600" dirty="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extLst>
                  <a:ext uri="{0D108BD9-81ED-4DB2-BD59-A6C34878D82A}">
                    <a16:rowId xmlns:a16="http://schemas.microsoft.com/office/drawing/2014/main" val="2177767630"/>
                  </a:ext>
                </a:extLst>
              </a:tr>
              <a:tr h="1036091">
                <a:tc>
                  <a:txBody>
                    <a:bodyPr/>
                    <a:lstStyle/>
                    <a:p>
                      <a:pPr>
                        <a:lnSpc>
                          <a:spcPct val="107000"/>
                        </a:lnSpc>
                        <a:spcAft>
                          <a:spcPts val="800"/>
                        </a:spcAft>
                        <a:buNone/>
                      </a:pPr>
                      <a:r>
                        <a:rPr lang="en-GB" sz="1400">
                          <a:effectLst/>
                        </a:rPr>
                        <a:t>Social</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tc>
                  <a:txBody>
                    <a:bodyPr/>
                    <a:lstStyle/>
                    <a:p>
                      <a:pPr>
                        <a:lnSpc>
                          <a:spcPct val="107000"/>
                        </a:lnSpc>
                        <a:spcAft>
                          <a:spcPts val="800"/>
                        </a:spcAft>
                        <a:buNone/>
                      </a:pPr>
                      <a:r>
                        <a:rPr lang="en-GB" sz="1600" dirty="0">
                          <a:effectLst/>
                        </a:rPr>
                        <a:t>There is growing awareness of mental health issues like stress, anxiety, and depression. More young people are open to seeking professional support (University of Edinburgh, 2025).</a:t>
                      </a:r>
                      <a:endParaRPr lang="en-GB" sz="1600" dirty="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extLst>
                  <a:ext uri="{0D108BD9-81ED-4DB2-BD59-A6C34878D82A}">
                    <a16:rowId xmlns:a16="http://schemas.microsoft.com/office/drawing/2014/main" val="1692798399"/>
                  </a:ext>
                </a:extLst>
              </a:tr>
              <a:tr h="1445765">
                <a:tc>
                  <a:txBody>
                    <a:bodyPr/>
                    <a:lstStyle/>
                    <a:p>
                      <a:pPr>
                        <a:lnSpc>
                          <a:spcPct val="107000"/>
                        </a:lnSpc>
                        <a:spcAft>
                          <a:spcPts val="800"/>
                        </a:spcAft>
                        <a:buNone/>
                      </a:pPr>
                      <a:r>
                        <a:rPr lang="en-GB" sz="1400">
                          <a:effectLst/>
                        </a:rPr>
                        <a:t>Technological</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tc>
                  <a:txBody>
                    <a:bodyPr/>
                    <a:lstStyle/>
                    <a:p>
                      <a:pPr>
                        <a:lnSpc>
                          <a:spcPct val="107000"/>
                        </a:lnSpc>
                        <a:spcAft>
                          <a:spcPts val="800"/>
                        </a:spcAft>
                        <a:buNone/>
                      </a:pPr>
                      <a:r>
                        <a:rPr lang="en-GB" sz="1600" dirty="0">
                          <a:effectLst/>
                        </a:rPr>
                        <a:t>Technology allows online therapy sessions and easier appointment booking. </a:t>
                      </a:r>
                    </a:p>
                    <a:p>
                      <a:pPr>
                        <a:lnSpc>
                          <a:spcPct val="107000"/>
                        </a:lnSpc>
                        <a:spcAft>
                          <a:spcPts val="800"/>
                        </a:spcAft>
                        <a:buNone/>
                      </a:pPr>
                      <a:r>
                        <a:rPr lang="en-GB" sz="1600" dirty="0">
                          <a:effectLst/>
                        </a:rPr>
                        <a:t>AI can assist with less staff being required for admin purposes.</a:t>
                      </a:r>
                    </a:p>
                    <a:p>
                      <a:pPr>
                        <a:lnSpc>
                          <a:spcPct val="107000"/>
                        </a:lnSpc>
                        <a:spcAft>
                          <a:spcPts val="800"/>
                        </a:spcAft>
                        <a:buNone/>
                      </a:pPr>
                      <a:r>
                        <a:rPr lang="en-GB" sz="1600" dirty="0">
                          <a:effectLst/>
                        </a:rPr>
                        <a:t>Social media platforms like Instagram and Facebook help promote services.</a:t>
                      </a:r>
                      <a:endParaRPr lang="en-GB" sz="1600" dirty="0">
                        <a:effectLst/>
                        <a:latin typeface="Arial" panose="020B0604020202020204" pitchFamily="34" charset="0"/>
                        <a:ea typeface="DengXian" panose="02010600030101010101" pitchFamily="2" charset="-122"/>
                        <a:cs typeface="Times New Roman" panose="02020603050405020304" pitchFamily="18" charset="0"/>
                      </a:endParaRPr>
                    </a:p>
                  </a:txBody>
                  <a:tcPr marL="56357" marR="56357" marT="0" marB="0" anchor="ctr"/>
                </a:tc>
                <a:extLst>
                  <a:ext uri="{0D108BD9-81ED-4DB2-BD59-A6C34878D82A}">
                    <a16:rowId xmlns:a16="http://schemas.microsoft.com/office/drawing/2014/main" val="4003424810"/>
                  </a:ext>
                </a:extLst>
              </a:tr>
            </a:tbl>
          </a:graphicData>
        </a:graphic>
      </p:graphicFrame>
    </p:spTree>
    <p:extLst>
      <p:ext uri="{BB962C8B-B14F-4D97-AF65-F5344CB8AC3E}">
        <p14:creationId xmlns:p14="http://schemas.microsoft.com/office/powerpoint/2010/main" val="152424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617483" y="1227931"/>
            <a:ext cx="3143250" cy="2601119"/>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4000" b="1" kern="1200" dirty="0">
                <a:solidFill>
                  <a:schemeClr val="tx1"/>
                </a:solidFill>
                <a:latin typeface="+mj-lt"/>
                <a:ea typeface="+mj-ea"/>
                <a:cs typeface="+mj-cs"/>
              </a:rPr>
              <a:t>Section 4 - </a:t>
            </a:r>
            <a:r>
              <a:rPr lang="en-US" sz="4000" kern="1200" dirty="0">
                <a:solidFill>
                  <a:schemeClr val="tx1"/>
                </a:solidFill>
                <a:latin typeface="+mj-lt"/>
                <a:ea typeface="+mj-ea"/>
                <a:cs typeface="+mj-cs"/>
              </a:rPr>
              <a:t>Marketing</a:t>
            </a:r>
          </a:p>
        </p:txBody>
      </p:sp>
      <p:pic>
        <p:nvPicPr>
          <p:cNvPr id="8" name="Graphic 7" descr="Brain in head">
            <a:extLst>
              <a:ext uri="{FF2B5EF4-FFF2-40B4-BE49-F238E27FC236}">
                <a16:creationId xmlns:a16="http://schemas.microsoft.com/office/drawing/2014/main" id="{7BE4BE32-2EDE-CD12-51B3-F19B57F97CA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60483" y="143670"/>
            <a:ext cx="914400" cy="914400"/>
          </a:xfrm>
          <a:prstGeom prst="rect">
            <a:avLst/>
          </a:prstGeom>
        </p:spPr>
      </p:pic>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5092262" y="600870"/>
            <a:ext cx="6676697" cy="5823388"/>
          </a:xfrm>
        </p:spPr>
        <p:txBody>
          <a:bodyPr vert="horz" lIns="91440" tIns="45720" rIns="91440" bIns="45720" rtlCol="0" anchor="ctr">
            <a:normAutofit/>
          </a:bodyPr>
          <a:lstStyle/>
          <a:p>
            <a:pPr marL="0"/>
            <a:endParaRPr lang="en-US" sz="1800" dirty="0"/>
          </a:p>
          <a:p>
            <a:pPr marL="0" indent="0">
              <a:buNone/>
            </a:pPr>
            <a:r>
              <a:rPr lang="en-US" sz="1800" b="1" u="sng" dirty="0"/>
              <a:t>Segmentation</a:t>
            </a:r>
            <a:endParaRPr lang="en-US" sz="1800" dirty="0"/>
          </a:p>
          <a:p>
            <a:r>
              <a:rPr lang="en-US" sz="1800" dirty="0"/>
              <a:t>The business offers mental health and wellbeing services for:</a:t>
            </a:r>
          </a:p>
          <a:p>
            <a:pPr marL="0" indent="0">
              <a:buNone/>
            </a:pPr>
            <a:r>
              <a:rPr lang="en-US" sz="1800" dirty="0"/>
              <a:t>- University students, young adults, business partnerships, and training events.</a:t>
            </a:r>
          </a:p>
          <a:p>
            <a:endParaRPr lang="en-US" sz="1800" dirty="0"/>
          </a:p>
          <a:p>
            <a:pPr marL="0" indent="0">
              <a:buNone/>
            </a:pPr>
            <a:r>
              <a:rPr lang="en-US" sz="1800" b="1" u="sng" dirty="0"/>
              <a:t>Price</a:t>
            </a:r>
            <a:endParaRPr lang="en-US" sz="1800" dirty="0"/>
          </a:p>
          <a:p>
            <a:r>
              <a:rPr lang="en-GB" sz="1800" dirty="0"/>
              <a:t>The business offers affordable pricing for students and young adults; first sessions are 50% off discounted. Package deals are also available with </a:t>
            </a:r>
            <a:r>
              <a:rPr lang="en-US" sz="1800" dirty="0"/>
              <a:t>5 sessions having 10% off and 10 sessions 20% off.</a:t>
            </a:r>
          </a:p>
          <a:p>
            <a:endParaRPr lang="en-US" sz="1800" dirty="0"/>
          </a:p>
          <a:p>
            <a:pPr marL="0" indent="0">
              <a:buNone/>
            </a:pPr>
            <a:r>
              <a:rPr lang="en-US" sz="1800" b="1" u="sng" dirty="0"/>
              <a:t>Place</a:t>
            </a:r>
            <a:endParaRPr lang="en-US" sz="1800" dirty="0"/>
          </a:p>
          <a:p>
            <a:r>
              <a:rPr lang="en-US" sz="1800" dirty="0"/>
              <a:t>Physical health </a:t>
            </a:r>
            <a:r>
              <a:rPr lang="en-US" sz="1800" dirty="0" err="1"/>
              <a:t>centres</a:t>
            </a:r>
            <a:r>
              <a:rPr lang="en-US" sz="1800" dirty="0"/>
              <a:t> and online therapy sessions.</a:t>
            </a:r>
          </a:p>
          <a:p>
            <a:endParaRPr lang="en-US" sz="1800" dirty="0"/>
          </a:p>
          <a:p>
            <a:pPr marL="0" indent="0">
              <a:buNone/>
            </a:pPr>
            <a:r>
              <a:rPr lang="en-US" sz="1800" b="1" u="sng" dirty="0"/>
              <a:t>Promotion</a:t>
            </a:r>
            <a:endParaRPr lang="en-US" sz="1800" dirty="0"/>
          </a:p>
          <a:p>
            <a:r>
              <a:rPr lang="en-US" sz="1800" dirty="0"/>
              <a:t>University workshops and community events. Social media platforms will also be used to attract young people.</a:t>
            </a:r>
          </a:p>
          <a:p>
            <a:endParaRPr lang="en-US" sz="1800" dirty="0"/>
          </a:p>
        </p:txBody>
      </p:sp>
      <p:graphicFrame>
        <p:nvGraphicFramePr>
          <p:cNvPr id="2" name="Table 1">
            <a:extLst>
              <a:ext uri="{FF2B5EF4-FFF2-40B4-BE49-F238E27FC236}">
                <a16:creationId xmlns:a16="http://schemas.microsoft.com/office/drawing/2014/main" id="{F34A0975-3095-318E-7927-9E0907A1553E}"/>
              </a:ext>
            </a:extLst>
          </p:cNvPr>
          <p:cNvGraphicFramePr>
            <a:graphicFrameLocks noGrp="1"/>
          </p:cNvGraphicFramePr>
          <p:nvPr>
            <p:extLst>
              <p:ext uri="{D42A27DB-BD31-4B8C-83A1-F6EECF244321}">
                <p14:modId xmlns:p14="http://schemas.microsoft.com/office/powerpoint/2010/main" val="3643216982"/>
              </p:ext>
            </p:extLst>
          </p:nvPr>
        </p:nvGraphicFramePr>
        <p:xfrm>
          <a:off x="423041" y="2952750"/>
          <a:ext cx="4064000" cy="276352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179281564"/>
                    </a:ext>
                  </a:extLst>
                </a:gridCol>
                <a:gridCol w="2032000">
                  <a:extLst>
                    <a:ext uri="{9D8B030D-6E8A-4147-A177-3AD203B41FA5}">
                      <a16:colId xmlns:a16="http://schemas.microsoft.com/office/drawing/2014/main" val="862334467"/>
                    </a:ext>
                  </a:extLst>
                </a:gridCol>
              </a:tblGrid>
              <a:tr h="370840">
                <a:tc>
                  <a:txBody>
                    <a:bodyPr/>
                    <a:lstStyle/>
                    <a:p>
                      <a:r>
                        <a:rPr lang="en-US" dirty="0"/>
                        <a:t>Service</a:t>
                      </a:r>
                      <a:endParaRPr lang="en-GB" dirty="0"/>
                    </a:p>
                  </a:txBody>
                  <a:tcPr/>
                </a:tc>
                <a:tc>
                  <a:txBody>
                    <a:bodyPr/>
                    <a:lstStyle/>
                    <a:p>
                      <a:r>
                        <a:rPr lang="en-US" dirty="0"/>
                        <a:t>Price</a:t>
                      </a:r>
                      <a:endParaRPr lang="en-GB" dirty="0"/>
                    </a:p>
                  </a:txBody>
                  <a:tcPr/>
                </a:tc>
                <a:extLst>
                  <a:ext uri="{0D108BD9-81ED-4DB2-BD59-A6C34878D82A}">
                    <a16:rowId xmlns:a16="http://schemas.microsoft.com/office/drawing/2014/main" val="1866028250"/>
                  </a:ext>
                </a:extLst>
              </a:tr>
              <a:tr h="370840">
                <a:tc>
                  <a:txBody>
                    <a:bodyPr/>
                    <a:lstStyle/>
                    <a:p>
                      <a:r>
                        <a:rPr lang="en-US" dirty="0"/>
                        <a:t>Online/In Person Session</a:t>
                      </a:r>
                      <a:endParaRPr lang="en-GB" dirty="0"/>
                    </a:p>
                  </a:txBody>
                  <a:tcPr/>
                </a:tc>
                <a:tc>
                  <a:txBody>
                    <a:bodyPr/>
                    <a:lstStyle/>
                    <a:p>
                      <a:r>
                        <a:rPr lang="en-US" dirty="0"/>
                        <a:t>£55.99</a:t>
                      </a:r>
                      <a:endParaRPr lang="en-GB" dirty="0"/>
                    </a:p>
                  </a:txBody>
                  <a:tcPr/>
                </a:tc>
                <a:extLst>
                  <a:ext uri="{0D108BD9-81ED-4DB2-BD59-A6C34878D82A}">
                    <a16:rowId xmlns:a16="http://schemas.microsoft.com/office/drawing/2014/main" val="2837500990"/>
                  </a:ext>
                </a:extLst>
              </a:tr>
              <a:tr h="370840">
                <a:tc>
                  <a:txBody>
                    <a:bodyPr/>
                    <a:lstStyle/>
                    <a:p>
                      <a:r>
                        <a:rPr lang="en-US" dirty="0"/>
                        <a:t>5 Session Package</a:t>
                      </a:r>
                      <a:endParaRPr lang="en-GB" dirty="0"/>
                    </a:p>
                  </a:txBody>
                  <a:tcPr/>
                </a:tc>
                <a:tc>
                  <a:txBody>
                    <a:bodyPr/>
                    <a:lstStyle/>
                    <a:p>
                      <a:r>
                        <a:rPr lang="en-US" dirty="0"/>
                        <a:t>£251.96</a:t>
                      </a:r>
                      <a:endParaRPr lang="en-GB" dirty="0"/>
                    </a:p>
                  </a:txBody>
                  <a:tcPr/>
                </a:tc>
                <a:extLst>
                  <a:ext uri="{0D108BD9-81ED-4DB2-BD59-A6C34878D82A}">
                    <a16:rowId xmlns:a16="http://schemas.microsoft.com/office/drawing/2014/main" val="659558796"/>
                  </a:ext>
                </a:extLst>
              </a:tr>
              <a:tr h="370840">
                <a:tc>
                  <a:txBody>
                    <a:bodyPr/>
                    <a:lstStyle/>
                    <a:p>
                      <a:r>
                        <a:rPr lang="en-US" dirty="0"/>
                        <a:t>10 Session Package</a:t>
                      </a:r>
                      <a:endParaRPr lang="en-GB" dirty="0"/>
                    </a:p>
                  </a:txBody>
                  <a:tcPr/>
                </a:tc>
                <a:tc>
                  <a:txBody>
                    <a:bodyPr/>
                    <a:lstStyle/>
                    <a:p>
                      <a:r>
                        <a:rPr lang="en-US" dirty="0"/>
                        <a:t>£447.92</a:t>
                      </a:r>
                      <a:endParaRPr lang="en-GB" dirty="0"/>
                    </a:p>
                  </a:txBody>
                  <a:tcPr/>
                </a:tc>
                <a:extLst>
                  <a:ext uri="{0D108BD9-81ED-4DB2-BD59-A6C34878D82A}">
                    <a16:rowId xmlns:a16="http://schemas.microsoft.com/office/drawing/2014/main" val="2251008751"/>
                  </a:ext>
                </a:extLst>
              </a:tr>
              <a:tr h="370840">
                <a:tc>
                  <a:txBody>
                    <a:bodyPr/>
                    <a:lstStyle/>
                    <a:p>
                      <a:r>
                        <a:rPr lang="en-US" dirty="0"/>
                        <a:t>1-day training event. (up to 16)</a:t>
                      </a:r>
                      <a:endParaRPr lang="en-GB" dirty="0"/>
                    </a:p>
                  </a:txBody>
                  <a:tcPr/>
                </a:tc>
                <a:tc>
                  <a:txBody>
                    <a:bodyPr/>
                    <a:lstStyle/>
                    <a:p>
                      <a:r>
                        <a:rPr lang="en-US" dirty="0"/>
                        <a:t>£800 </a:t>
                      </a:r>
                      <a:endParaRPr lang="en-GB" dirty="0"/>
                    </a:p>
                  </a:txBody>
                  <a:tcPr/>
                </a:tc>
                <a:extLst>
                  <a:ext uri="{0D108BD9-81ED-4DB2-BD59-A6C34878D82A}">
                    <a16:rowId xmlns:a16="http://schemas.microsoft.com/office/drawing/2014/main" val="2007461044"/>
                  </a:ext>
                </a:extLst>
              </a:tr>
              <a:tr h="370840">
                <a:tc>
                  <a:txBody>
                    <a:bodyPr/>
                    <a:lstStyle/>
                    <a:p>
                      <a:r>
                        <a:rPr lang="en-US" dirty="0"/>
                        <a:t>Online training.</a:t>
                      </a:r>
                      <a:endParaRPr lang="en-GB" dirty="0"/>
                    </a:p>
                  </a:txBody>
                  <a:tcPr/>
                </a:tc>
                <a:tc>
                  <a:txBody>
                    <a:bodyPr/>
                    <a:lstStyle/>
                    <a:p>
                      <a:r>
                        <a:rPr lang="en-US" dirty="0"/>
                        <a:t>£500</a:t>
                      </a:r>
                      <a:endParaRPr lang="en-GB" dirty="0"/>
                    </a:p>
                  </a:txBody>
                  <a:tcPr/>
                </a:tc>
                <a:extLst>
                  <a:ext uri="{0D108BD9-81ED-4DB2-BD59-A6C34878D82A}">
                    <a16:rowId xmlns:a16="http://schemas.microsoft.com/office/drawing/2014/main" val="2412875010"/>
                  </a:ext>
                </a:extLst>
              </a:tr>
            </a:tbl>
          </a:graphicData>
        </a:graphic>
      </p:graphicFrame>
    </p:spTree>
    <p:extLst>
      <p:ext uri="{BB962C8B-B14F-4D97-AF65-F5344CB8AC3E}">
        <p14:creationId xmlns:p14="http://schemas.microsoft.com/office/powerpoint/2010/main" val="148128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a:solidFill>
                  <a:srgbClr val="FFFFFF"/>
                </a:solidFill>
                <a:latin typeface="+mj-lt"/>
                <a:ea typeface="+mj-ea"/>
                <a:cs typeface="+mj-cs"/>
              </a:rPr>
              <a:t>Section 5 - </a:t>
            </a:r>
            <a:r>
              <a:rPr lang="en-US" sz="4000" b="1" i="0" kern="1200">
                <a:solidFill>
                  <a:srgbClr val="FFFFFF"/>
                </a:solidFill>
                <a:effectLst/>
                <a:latin typeface="+mj-lt"/>
                <a:ea typeface="+mj-ea"/>
                <a:cs typeface="+mj-cs"/>
              </a:rPr>
              <a:t>Funding Requirements and Allocation</a:t>
            </a:r>
            <a:endParaRPr lang="en-US" sz="4000" b="1"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4750813" y="964791"/>
            <a:ext cx="6974465" cy="5546047"/>
          </a:xfrm>
        </p:spPr>
        <p:txBody>
          <a:bodyPr vert="horz" lIns="91440" tIns="45720" rIns="91440" bIns="45720" rtlCol="0" anchor="ctr">
            <a:normAutofit fontScale="92500" lnSpcReduction="20000"/>
          </a:bodyPr>
          <a:lstStyle/>
          <a:p>
            <a:r>
              <a:rPr lang="en-US" sz="2400" b="1" u="sng" dirty="0"/>
              <a:t>Initial Funding </a:t>
            </a:r>
            <a:r>
              <a:rPr lang="en-US" sz="2400" dirty="0"/>
              <a:t>£50,000 funding from a charity grant. </a:t>
            </a:r>
          </a:p>
          <a:p>
            <a:r>
              <a:rPr lang="en-US" sz="2400" dirty="0"/>
              <a:t>(</a:t>
            </a:r>
            <a:r>
              <a:rPr lang="en-US" sz="2400" dirty="0">
                <a:hlinkClick r:id="rId3">
                  <a:extLst>
                    <a:ext uri="{A12FA001-AC4F-418D-AE19-62706E023703}">
                      <ahyp:hlinkClr xmlns:ahyp="http://schemas.microsoft.com/office/drawing/2018/hyperlinkcolor" val="tx"/>
                    </a:ext>
                  </a:extLst>
                </a:hlinkClick>
              </a:rPr>
              <a:t>Henry Smith Charity</a:t>
            </a:r>
            <a:r>
              <a:rPr lang="en-US" sz="2400" dirty="0"/>
              <a:t> - £20k – £60k per year, for social enterprises.  Funding a wide range of areas, including mental health) </a:t>
            </a:r>
          </a:p>
          <a:p>
            <a:r>
              <a:rPr lang="en-US" sz="2400" dirty="0"/>
              <a:t> £35,000 Personal Investment into the business.</a:t>
            </a:r>
          </a:p>
          <a:p>
            <a:endParaRPr lang="en-US" sz="2400" dirty="0"/>
          </a:p>
          <a:p>
            <a:r>
              <a:rPr lang="en-US" sz="2400" b="1" u="sng" dirty="0"/>
              <a:t>Break down of the funds</a:t>
            </a:r>
            <a:r>
              <a:rPr lang="en-US" sz="2400" u="sng" dirty="0"/>
              <a:t>:</a:t>
            </a:r>
          </a:p>
          <a:p>
            <a:pPr marL="742950" lvl="1"/>
            <a:r>
              <a:rPr lang="en-US" b="1" dirty="0"/>
              <a:t>Startup Costs</a:t>
            </a:r>
            <a:r>
              <a:rPr lang="en-US" dirty="0"/>
              <a:t>: £2900 &amp; £1000 for furniture after 6 months</a:t>
            </a:r>
          </a:p>
          <a:p>
            <a:pPr marL="742950" lvl="1"/>
            <a:r>
              <a:rPr lang="en-US" b="1" dirty="0"/>
              <a:t>Fixed Costs</a:t>
            </a:r>
            <a:r>
              <a:rPr lang="en-US" dirty="0"/>
              <a:t>: £3467 per month </a:t>
            </a:r>
          </a:p>
          <a:p>
            <a:pPr marL="742950" lvl="1"/>
            <a:r>
              <a:rPr lang="en-US" b="1" dirty="0"/>
              <a:t>Variable Costs</a:t>
            </a:r>
            <a:r>
              <a:rPr lang="en-US" dirty="0"/>
              <a:t>: £4500 per month (rent and staff after 6 months)</a:t>
            </a:r>
          </a:p>
          <a:p>
            <a:pPr marL="742950" lvl="1"/>
            <a:endParaRPr lang="en-US" dirty="0"/>
          </a:p>
          <a:p>
            <a:r>
              <a:rPr lang="en-US" sz="2400" b="1" u="sng" dirty="0"/>
              <a:t>Breakeven Analysis: </a:t>
            </a:r>
            <a:r>
              <a:rPr lang="en-US" sz="2400" dirty="0"/>
              <a:t>positive net income expected month 12.</a:t>
            </a:r>
          </a:p>
          <a:p>
            <a:endParaRPr lang="en-US" sz="2400" dirty="0"/>
          </a:p>
          <a:p>
            <a:r>
              <a:rPr lang="en-US" sz="2400" b="1" u="sng" dirty="0"/>
              <a:t>Monthly financial forecast:</a:t>
            </a:r>
            <a:r>
              <a:rPr lang="en-US" sz="2400" u="sng" dirty="0"/>
              <a:t> </a:t>
            </a:r>
            <a:r>
              <a:rPr lang="en-US" sz="2400" dirty="0"/>
              <a:t>for 12 months shows income and outgoing for each month. (next slide)</a:t>
            </a:r>
          </a:p>
          <a:p>
            <a:pPr marL="0" indent="0">
              <a:buNone/>
            </a:pPr>
            <a:endParaRPr lang="en-US" sz="2400" dirty="0"/>
          </a:p>
          <a:p>
            <a:endParaRPr lang="en-US" sz="2400" dirty="0"/>
          </a:p>
        </p:txBody>
      </p:sp>
    </p:spTree>
    <p:extLst>
      <p:ext uri="{BB962C8B-B14F-4D97-AF65-F5344CB8AC3E}">
        <p14:creationId xmlns:p14="http://schemas.microsoft.com/office/powerpoint/2010/main" val="3278303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A5266-D87E-E52F-FE6F-E7757534C29A}"/>
              </a:ext>
            </a:extLst>
          </p:cNvPr>
          <p:cNvSpPr>
            <a:spLocks noGrp="1"/>
          </p:cNvSpPr>
          <p:nvPr>
            <p:ph type="title"/>
          </p:nvPr>
        </p:nvSpPr>
        <p:spPr>
          <a:xfrm>
            <a:off x="586478" y="1683756"/>
            <a:ext cx="3115265" cy="2396359"/>
          </a:xfrm>
        </p:spPr>
        <p:txBody>
          <a:bodyPr anchor="b">
            <a:normAutofit/>
          </a:bodyPr>
          <a:lstStyle/>
          <a:p>
            <a:pPr algn="r"/>
            <a:r>
              <a:rPr lang="en-US" sz="4000" dirty="0">
                <a:solidFill>
                  <a:srgbClr val="FFFFFF"/>
                </a:solidFill>
              </a:rPr>
              <a:t>Breakeven Analysis Month 1,2,3 &amp; 12</a:t>
            </a:r>
            <a:endParaRPr lang="en-GB" sz="4000" dirty="0">
              <a:solidFill>
                <a:srgbClr val="FFFFFF"/>
              </a:solidFill>
            </a:endParaRPr>
          </a:p>
        </p:txBody>
      </p:sp>
      <p:graphicFrame>
        <p:nvGraphicFramePr>
          <p:cNvPr id="4" name="Content Placeholder 3">
            <a:extLst>
              <a:ext uri="{FF2B5EF4-FFF2-40B4-BE49-F238E27FC236}">
                <a16:creationId xmlns:a16="http://schemas.microsoft.com/office/drawing/2014/main" id="{AC069FC9-5E5D-6182-EE04-DFEEB1D73D52}"/>
              </a:ext>
            </a:extLst>
          </p:cNvPr>
          <p:cNvGraphicFramePr>
            <a:graphicFrameLocks noGrp="1"/>
          </p:cNvGraphicFramePr>
          <p:nvPr>
            <p:ph idx="1"/>
            <p:extLst>
              <p:ext uri="{D42A27DB-BD31-4B8C-83A1-F6EECF244321}">
                <p14:modId xmlns:p14="http://schemas.microsoft.com/office/powerpoint/2010/main" val="3545165408"/>
              </p:ext>
            </p:extLst>
          </p:nvPr>
        </p:nvGraphicFramePr>
        <p:xfrm>
          <a:off x="4163017" y="932421"/>
          <a:ext cx="7903780" cy="5090160"/>
        </p:xfrm>
        <a:graphic>
          <a:graphicData uri="http://schemas.openxmlformats.org/drawingml/2006/table">
            <a:tbl>
              <a:tblPr firstRow="1" bandRow="1">
                <a:tableStyleId>{5C22544A-7EE6-4342-B048-85BDC9FD1C3A}</a:tableStyleId>
              </a:tblPr>
              <a:tblGrid>
                <a:gridCol w="1919490">
                  <a:extLst>
                    <a:ext uri="{9D8B030D-6E8A-4147-A177-3AD203B41FA5}">
                      <a16:colId xmlns:a16="http://schemas.microsoft.com/office/drawing/2014/main" val="3682872271"/>
                    </a:ext>
                  </a:extLst>
                </a:gridCol>
                <a:gridCol w="1242022">
                  <a:extLst>
                    <a:ext uri="{9D8B030D-6E8A-4147-A177-3AD203B41FA5}">
                      <a16:colId xmlns:a16="http://schemas.microsoft.com/office/drawing/2014/main" val="3481255582"/>
                    </a:ext>
                  </a:extLst>
                </a:gridCol>
                <a:gridCol w="1580756">
                  <a:extLst>
                    <a:ext uri="{9D8B030D-6E8A-4147-A177-3AD203B41FA5}">
                      <a16:colId xmlns:a16="http://schemas.microsoft.com/office/drawing/2014/main" val="3652368818"/>
                    </a:ext>
                  </a:extLst>
                </a:gridCol>
                <a:gridCol w="1580756">
                  <a:extLst>
                    <a:ext uri="{9D8B030D-6E8A-4147-A177-3AD203B41FA5}">
                      <a16:colId xmlns:a16="http://schemas.microsoft.com/office/drawing/2014/main" val="2762160725"/>
                    </a:ext>
                  </a:extLst>
                </a:gridCol>
                <a:gridCol w="1580756">
                  <a:extLst>
                    <a:ext uri="{9D8B030D-6E8A-4147-A177-3AD203B41FA5}">
                      <a16:colId xmlns:a16="http://schemas.microsoft.com/office/drawing/2014/main" val="1167507106"/>
                    </a:ext>
                  </a:extLst>
                </a:gridCol>
              </a:tblGrid>
              <a:tr h="838200">
                <a:tc>
                  <a:txBody>
                    <a:bodyPr/>
                    <a:lstStyle/>
                    <a:p>
                      <a:pPr algn="ctr"/>
                      <a:r>
                        <a:rPr lang="en-US" sz="1800" dirty="0"/>
                        <a:t>Month</a:t>
                      </a:r>
                      <a:endParaRPr lang="en-GB" sz="1800" dirty="0"/>
                    </a:p>
                  </a:txBody>
                  <a:tcPr marL="167640" marR="167640" marT="83820" marB="83820"/>
                </a:tc>
                <a:tc>
                  <a:txBody>
                    <a:bodyPr/>
                    <a:lstStyle/>
                    <a:p>
                      <a:pPr algn="ctr"/>
                      <a:r>
                        <a:rPr lang="en-US" sz="1800" dirty="0"/>
                        <a:t>Jan </a:t>
                      </a:r>
                      <a:endParaRPr lang="en-GB" sz="1800" dirty="0"/>
                    </a:p>
                  </a:txBody>
                  <a:tcPr marL="167640" marR="167640" marT="83820" marB="83820"/>
                </a:tc>
                <a:tc>
                  <a:txBody>
                    <a:bodyPr/>
                    <a:lstStyle/>
                    <a:p>
                      <a:pPr algn="ctr"/>
                      <a:r>
                        <a:rPr lang="en-US" sz="1800" dirty="0"/>
                        <a:t>Feb</a:t>
                      </a:r>
                      <a:endParaRPr lang="en-GB" sz="1800" dirty="0"/>
                    </a:p>
                  </a:txBody>
                  <a:tcPr marL="167640" marR="167640" marT="83820" marB="83820"/>
                </a:tc>
                <a:tc>
                  <a:txBody>
                    <a:bodyPr/>
                    <a:lstStyle/>
                    <a:p>
                      <a:pPr algn="ctr"/>
                      <a:r>
                        <a:rPr lang="en-US" sz="1800" dirty="0"/>
                        <a:t>March</a:t>
                      </a:r>
                      <a:endParaRPr lang="en-GB" sz="1800" dirty="0"/>
                    </a:p>
                  </a:txBody>
                  <a:tcPr marL="167640" marR="167640" marT="83820" marB="83820"/>
                </a:tc>
                <a:tc>
                  <a:txBody>
                    <a:bodyPr/>
                    <a:lstStyle/>
                    <a:p>
                      <a:pPr algn="ctr"/>
                      <a:r>
                        <a:rPr lang="en-US" sz="1800" dirty="0"/>
                        <a:t>December</a:t>
                      </a:r>
                      <a:endParaRPr lang="en-GB" sz="1800" dirty="0"/>
                    </a:p>
                  </a:txBody>
                  <a:tcPr marL="167640" marR="167640" marT="83820" marB="83820"/>
                </a:tc>
                <a:extLst>
                  <a:ext uri="{0D108BD9-81ED-4DB2-BD59-A6C34878D82A}">
                    <a16:rowId xmlns:a16="http://schemas.microsoft.com/office/drawing/2014/main" val="2608072763"/>
                  </a:ext>
                </a:extLst>
              </a:tr>
              <a:tr h="838200">
                <a:tc>
                  <a:txBody>
                    <a:bodyPr/>
                    <a:lstStyle/>
                    <a:p>
                      <a:r>
                        <a:rPr lang="en-US" sz="2400" dirty="0"/>
                        <a:t>Startup Cost</a:t>
                      </a:r>
                      <a:endParaRPr lang="en-GB" sz="2400" dirty="0"/>
                    </a:p>
                  </a:txBody>
                  <a:tcPr marL="167640" marR="167640" marT="83820" marB="83820"/>
                </a:tc>
                <a:tc>
                  <a:txBody>
                    <a:bodyPr/>
                    <a:lstStyle/>
                    <a:p>
                      <a:r>
                        <a:rPr lang="en-US" sz="2400" dirty="0"/>
                        <a:t>£2900</a:t>
                      </a:r>
                      <a:endParaRPr lang="en-GB" sz="2400" dirty="0"/>
                    </a:p>
                  </a:txBody>
                  <a:tcPr marL="167640" marR="167640" marT="83820" marB="83820"/>
                </a:tc>
                <a:tc>
                  <a:txBody>
                    <a:bodyPr/>
                    <a:lstStyle/>
                    <a:p>
                      <a:r>
                        <a:rPr lang="en-US" sz="2400" dirty="0"/>
                        <a:t>£0</a:t>
                      </a:r>
                      <a:endParaRPr lang="en-GB" sz="2400" dirty="0"/>
                    </a:p>
                  </a:txBody>
                  <a:tcPr marL="167640" marR="167640" marT="83820" marB="83820"/>
                </a:tc>
                <a:tc>
                  <a:txBody>
                    <a:bodyPr/>
                    <a:lstStyle/>
                    <a:p>
                      <a:r>
                        <a:rPr lang="en-US" sz="2400" dirty="0"/>
                        <a:t>£0</a:t>
                      </a:r>
                      <a:endParaRPr lang="en-GB" sz="2400" dirty="0"/>
                    </a:p>
                  </a:txBody>
                  <a:tcPr marL="167640" marR="167640" marT="83820" marB="83820"/>
                </a:tc>
                <a:tc>
                  <a:txBody>
                    <a:bodyPr/>
                    <a:lstStyle/>
                    <a:p>
                      <a:r>
                        <a:rPr lang="en-US" sz="2400" dirty="0"/>
                        <a:t>£0</a:t>
                      </a:r>
                      <a:endParaRPr lang="en-GB" sz="2400" dirty="0"/>
                    </a:p>
                  </a:txBody>
                  <a:tcPr marL="167640" marR="167640" marT="83820" marB="83820"/>
                </a:tc>
                <a:extLst>
                  <a:ext uri="{0D108BD9-81ED-4DB2-BD59-A6C34878D82A}">
                    <a16:rowId xmlns:a16="http://schemas.microsoft.com/office/drawing/2014/main" val="934357106"/>
                  </a:ext>
                </a:extLst>
              </a:tr>
              <a:tr h="838200">
                <a:tc>
                  <a:txBody>
                    <a:bodyPr/>
                    <a:lstStyle/>
                    <a:p>
                      <a:r>
                        <a:rPr lang="en-US" sz="2400" dirty="0"/>
                        <a:t>Fixed Cost</a:t>
                      </a:r>
                      <a:endParaRPr lang="en-GB" sz="2400" dirty="0"/>
                    </a:p>
                  </a:txBody>
                  <a:tcPr marL="167640" marR="167640" marT="83820" marB="83820"/>
                </a:tc>
                <a:tc>
                  <a:txBody>
                    <a:bodyPr/>
                    <a:lstStyle/>
                    <a:p>
                      <a:r>
                        <a:rPr lang="en-US" sz="2400" dirty="0"/>
                        <a:t>£3467</a:t>
                      </a:r>
                      <a:endParaRPr lang="en-GB" sz="2400" dirty="0"/>
                    </a:p>
                  </a:txBody>
                  <a:tcPr marL="167640" marR="167640" marT="83820" marB="8382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£3467</a:t>
                      </a:r>
                      <a:endParaRPr lang="en-GB" sz="2400" dirty="0"/>
                    </a:p>
                  </a:txBody>
                  <a:tcPr marL="167640" marR="167640" marT="83820" marB="8382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£3467</a:t>
                      </a:r>
                      <a:endParaRPr lang="en-GB" sz="2400" dirty="0"/>
                    </a:p>
                  </a:txBody>
                  <a:tcPr marL="167640" marR="167640" marT="83820" marB="8382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£3467</a:t>
                      </a:r>
                      <a:endParaRPr lang="en-GB" sz="2400" dirty="0"/>
                    </a:p>
                  </a:txBody>
                  <a:tcPr marL="167640" marR="167640" marT="83820" marB="83820"/>
                </a:tc>
                <a:extLst>
                  <a:ext uri="{0D108BD9-81ED-4DB2-BD59-A6C34878D82A}">
                    <a16:rowId xmlns:a16="http://schemas.microsoft.com/office/drawing/2014/main" val="2995757612"/>
                  </a:ext>
                </a:extLst>
              </a:tr>
              <a:tr h="838200">
                <a:tc>
                  <a:txBody>
                    <a:bodyPr/>
                    <a:lstStyle/>
                    <a:p>
                      <a:r>
                        <a:rPr lang="en-US" sz="2400" dirty="0"/>
                        <a:t>Variable Cost</a:t>
                      </a:r>
                      <a:endParaRPr lang="en-GB" sz="2400" dirty="0"/>
                    </a:p>
                  </a:txBody>
                  <a:tcPr marL="167640" marR="167640" marT="83820" marB="83820"/>
                </a:tc>
                <a:tc>
                  <a:txBody>
                    <a:bodyPr/>
                    <a:lstStyle/>
                    <a:p>
                      <a:r>
                        <a:rPr lang="en-US" sz="2400" dirty="0"/>
                        <a:t>£0</a:t>
                      </a:r>
                      <a:endParaRPr lang="en-GB" sz="2400" dirty="0"/>
                    </a:p>
                  </a:txBody>
                  <a:tcPr marL="167640" marR="167640" marT="83820" marB="83820"/>
                </a:tc>
                <a:tc>
                  <a:txBody>
                    <a:bodyPr/>
                    <a:lstStyle/>
                    <a:p>
                      <a:r>
                        <a:rPr lang="en-US" sz="2400" dirty="0"/>
                        <a:t>£0</a:t>
                      </a:r>
                      <a:endParaRPr lang="en-GB" sz="2400" dirty="0"/>
                    </a:p>
                  </a:txBody>
                  <a:tcPr marL="167640" marR="167640" marT="83820" marB="83820"/>
                </a:tc>
                <a:tc>
                  <a:txBody>
                    <a:bodyPr/>
                    <a:lstStyle/>
                    <a:p>
                      <a:r>
                        <a:rPr lang="en-US" sz="2400" dirty="0"/>
                        <a:t>£0</a:t>
                      </a:r>
                      <a:endParaRPr lang="en-GB" sz="2400" dirty="0"/>
                    </a:p>
                  </a:txBody>
                  <a:tcPr marL="167640" marR="167640" marT="83820" marB="83820"/>
                </a:tc>
                <a:tc>
                  <a:txBody>
                    <a:bodyPr/>
                    <a:lstStyle/>
                    <a:p>
                      <a:r>
                        <a:rPr lang="en-US" sz="2400" dirty="0"/>
                        <a:t>£4500</a:t>
                      </a:r>
                      <a:endParaRPr lang="en-GB" sz="2400" dirty="0"/>
                    </a:p>
                  </a:txBody>
                  <a:tcPr marL="167640" marR="167640" marT="83820" marB="83820"/>
                </a:tc>
                <a:extLst>
                  <a:ext uri="{0D108BD9-81ED-4DB2-BD59-A6C34878D82A}">
                    <a16:rowId xmlns:a16="http://schemas.microsoft.com/office/drawing/2014/main" val="3008879857"/>
                  </a:ext>
                </a:extLst>
              </a:tr>
              <a:tr h="838200">
                <a:tc>
                  <a:txBody>
                    <a:bodyPr/>
                    <a:lstStyle/>
                    <a:p>
                      <a:r>
                        <a:rPr lang="en-US" sz="2400" dirty="0"/>
                        <a:t>Revenue</a:t>
                      </a:r>
                      <a:endParaRPr lang="en-GB" sz="2400" dirty="0"/>
                    </a:p>
                  </a:txBody>
                  <a:tcPr marL="167640" marR="167640" marT="83820" marB="83820"/>
                </a:tc>
                <a:tc>
                  <a:txBody>
                    <a:bodyPr/>
                    <a:lstStyle/>
                    <a:p>
                      <a:r>
                        <a:rPr lang="en-US" sz="2400" dirty="0"/>
                        <a:t>£571</a:t>
                      </a:r>
                      <a:endParaRPr lang="en-GB" sz="2400" dirty="0"/>
                    </a:p>
                  </a:txBody>
                  <a:tcPr marL="167640" marR="167640" marT="83820" marB="83820"/>
                </a:tc>
                <a:tc>
                  <a:txBody>
                    <a:bodyPr/>
                    <a:lstStyle/>
                    <a:p>
                      <a:r>
                        <a:rPr lang="en-US" sz="2400" dirty="0"/>
                        <a:t>£1142</a:t>
                      </a:r>
                      <a:endParaRPr lang="en-GB" sz="2400" dirty="0"/>
                    </a:p>
                  </a:txBody>
                  <a:tcPr marL="167640" marR="167640" marT="83820" marB="83820"/>
                </a:tc>
                <a:tc>
                  <a:txBody>
                    <a:bodyPr/>
                    <a:lstStyle/>
                    <a:p>
                      <a:r>
                        <a:rPr lang="en-US" sz="2400" dirty="0"/>
                        <a:t>£1388</a:t>
                      </a:r>
                      <a:endParaRPr lang="en-GB" sz="2400" dirty="0"/>
                    </a:p>
                  </a:txBody>
                  <a:tcPr marL="167640" marR="167640" marT="83820" marB="83820"/>
                </a:tc>
                <a:tc>
                  <a:txBody>
                    <a:bodyPr/>
                    <a:lstStyle/>
                    <a:p>
                      <a:r>
                        <a:rPr lang="en-US" sz="2400"/>
                        <a:t>£7984</a:t>
                      </a:r>
                      <a:endParaRPr lang="en-GB" sz="2400" dirty="0"/>
                    </a:p>
                  </a:txBody>
                  <a:tcPr marL="167640" marR="167640" marT="83820" marB="83820"/>
                </a:tc>
                <a:extLst>
                  <a:ext uri="{0D108BD9-81ED-4DB2-BD59-A6C34878D82A}">
                    <a16:rowId xmlns:a16="http://schemas.microsoft.com/office/drawing/2014/main" val="1029978497"/>
                  </a:ext>
                </a:extLst>
              </a:tr>
              <a:tr h="838200">
                <a:tc>
                  <a:txBody>
                    <a:bodyPr/>
                    <a:lstStyle/>
                    <a:p>
                      <a:r>
                        <a:rPr lang="en-US" sz="2400" dirty="0"/>
                        <a:t>Profit/Loss</a:t>
                      </a:r>
                      <a:endParaRPr lang="en-GB" sz="2400" dirty="0"/>
                    </a:p>
                  </a:txBody>
                  <a:tcPr marL="167640" marR="167640" marT="83820" marB="83820"/>
                </a:tc>
                <a:tc>
                  <a:txBody>
                    <a:bodyPr/>
                    <a:lstStyle/>
                    <a:p>
                      <a:r>
                        <a:rPr lang="en-US" sz="2400" dirty="0">
                          <a:solidFill>
                            <a:srgbClr val="FF0000"/>
                          </a:solidFill>
                        </a:rPr>
                        <a:t>-£5796</a:t>
                      </a:r>
                      <a:endParaRPr lang="en-GB" sz="2400" dirty="0">
                        <a:solidFill>
                          <a:srgbClr val="FF0000"/>
                        </a:solidFill>
                      </a:endParaRPr>
                    </a:p>
                  </a:txBody>
                  <a:tcPr marL="167640" marR="167640" marT="83820" marB="83820"/>
                </a:tc>
                <a:tc>
                  <a:txBody>
                    <a:bodyPr/>
                    <a:lstStyle/>
                    <a:p>
                      <a:r>
                        <a:rPr lang="en-US" sz="2400" dirty="0">
                          <a:solidFill>
                            <a:srgbClr val="FF0000"/>
                          </a:solidFill>
                        </a:rPr>
                        <a:t>-£2325</a:t>
                      </a:r>
                      <a:endParaRPr lang="en-GB" sz="2400" dirty="0">
                        <a:solidFill>
                          <a:srgbClr val="FF0000"/>
                        </a:solidFill>
                      </a:endParaRPr>
                    </a:p>
                  </a:txBody>
                  <a:tcPr marL="167640" marR="167640" marT="83820" marB="83820"/>
                </a:tc>
                <a:tc>
                  <a:txBody>
                    <a:bodyPr/>
                    <a:lstStyle/>
                    <a:p>
                      <a:r>
                        <a:rPr lang="en-US" sz="2400" dirty="0">
                          <a:solidFill>
                            <a:srgbClr val="FF0000"/>
                          </a:solidFill>
                        </a:rPr>
                        <a:t>-£2079</a:t>
                      </a:r>
                      <a:endParaRPr lang="en-GB" sz="2400" dirty="0">
                        <a:solidFill>
                          <a:srgbClr val="FF0000"/>
                        </a:solidFill>
                      </a:endParaRPr>
                    </a:p>
                  </a:txBody>
                  <a:tcPr marL="167640" marR="167640" marT="83820" marB="83820"/>
                </a:tc>
                <a:tc>
                  <a:txBody>
                    <a:bodyPr/>
                    <a:lstStyle/>
                    <a:p>
                      <a:r>
                        <a:rPr lang="en-US" sz="2400" dirty="0">
                          <a:solidFill>
                            <a:srgbClr val="00B050"/>
                          </a:solidFill>
                        </a:rPr>
                        <a:t>£17</a:t>
                      </a:r>
                      <a:endParaRPr lang="en-GB" sz="2400" dirty="0">
                        <a:solidFill>
                          <a:srgbClr val="00B050"/>
                        </a:solidFill>
                      </a:endParaRPr>
                    </a:p>
                  </a:txBody>
                  <a:tcPr marL="167640" marR="167640" marT="83820" marB="83820"/>
                </a:tc>
                <a:extLst>
                  <a:ext uri="{0D108BD9-81ED-4DB2-BD59-A6C34878D82A}">
                    <a16:rowId xmlns:a16="http://schemas.microsoft.com/office/drawing/2014/main" val="1038853333"/>
                  </a:ext>
                </a:extLst>
              </a:tr>
            </a:tbl>
          </a:graphicData>
        </a:graphic>
      </p:graphicFrame>
    </p:spTree>
    <p:extLst>
      <p:ext uri="{BB962C8B-B14F-4D97-AF65-F5344CB8AC3E}">
        <p14:creationId xmlns:p14="http://schemas.microsoft.com/office/powerpoint/2010/main" val="1792923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Isosceles Triangle 45">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47">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2C3C4F88-7538-9D47-09B6-E47C755728BC}"/>
              </a:ext>
            </a:extLst>
          </p:cNvPr>
          <p:cNvSpPr txBox="1">
            <a:spLocks/>
          </p:cNvSpPr>
          <p:nvPr/>
        </p:nvSpPr>
        <p:spPr>
          <a:xfrm>
            <a:off x="873220" y="-866378"/>
            <a:ext cx="10053763" cy="29284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dirty="0">
                <a:solidFill>
                  <a:schemeClr val="accent1"/>
                </a:solidFill>
              </a:rPr>
              <a:t>12 Month Cash In-Flow</a:t>
            </a:r>
          </a:p>
        </p:txBody>
      </p:sp>
      <p:pic>
        <p:nvPicPr>
          <p:cNvPr id="8" name="Picture 7">
            <a:extLst>
              <a:ext uri="{FF2B5EF4-FFF2-40B4-BE49-F238E27FC236}">
                <a16:creationId xmlns:a16="http://schemas.microsoft.com/office/drawing/2014/main" id="{5F9B84E1-8D21-0B49-F288-D4A6B00272AF}"/>
              </a:ext>
            </a:extLst>
          </p:cNvPr>
          <p:cNvPicPr>
            <a:picLocks noChangeAspect="1"/>
          </p:cNvPicPr>
          <p:nvPr/>
        </p:nvPicPr>
        <p:blipFill>
          <a:blip r:embed="rId3"/>
          <a:stretch>
            <a:fillRect/>
          </a:stretch>
        </p:blipFill>
        <p:spPr>
          <a:xfrm>
            <a:off x="0" y="4393294"/>
            <a:ext cx="12192000" cy="1710758"/>
          </a:xfrm>
          <a:prstGeom prst="rect">
            <a:avLst/>
          </a:prstGeom>
        </p:spPr>
      </p:pic>
      <p:graphicFrame>
        <p:nvGraphicFramePr>
          <p:cNvPr id="9" name="Table 8">
            <a:extLst>
              <a:ext uri="{FF2B5EF4-FFF2-40B4-BE49-F238E27FC236}">
                <a16:creationId xmlns:a16="http://schemas.microsoft.com/office/drawing/2014/main" id="{371F89E4-0A23-4BA9-3960-97A8931373C3}"/>
              </a:ext>
            </a:extLst>
          </p:cNvPr>
          <p:cNvGraphicFramePr>
            <a:graphicFrameLocks noGrp="1"/>
          </p:cNvGraphicFramePr>
          <p:nvPr>
            <p:extLst>
              <p:ext uri="{D42A27DB-BD31-4B8C-83A1-F6EECF244321}">
                <p14:modId xmlns:p14="http://schemas.microsoft.com/office/powerpoint/2010/main" val="1892925127"/>
              </p:ext>
            </p:extLst>
          </p:nvPr>
        </p:nvGraphicFramePr>
        <p:xfrm>
          <a:off x="8483422" y="156186"/>
          <a:ext cx="2835358" cy="4114800"/>
        </p:xfrm>
        <a:graphic>
          <a:graphicData uri="http://schemas.openxmlformats.org/drawingml/2006/table">
            <a:tbl>
              <a:tblPr>
                <a:tableStyleId>{5C22544A-7EE6-4342-B048-85BDC9FD1C3A}</a:tableStyleId>
              </a:tblPr>
              <a:tblGrid>
                <a:gridCol w="1417679">
                  <a:extLst>
                    <a:ext uri="{9D8B030D-6E8A-4147-A177-3AD203B41FA5}">
                      <a16:colId xmlns:a16="http://schemas.microsoft.com/office/drawing/2014/main" val="4283784547"/>
                    </a:ext>
                  </a:extLst>
                </a:gridCol>
                <a:gridCol w="1417679">
                  <a:extLst>
                    <a:ext uri="{9D8B030D-6E8A-4147-A177-3AD203B41FA5}">
                      <a16:colId xmlns:a16="http://schemas.microsoft.com/office/drawing/2014/main" val="2618276076"/>
                    </a:ext>
                  </a:extLst>
                </a:gridCol>
              </a:tblGrid>
              <a:tr h="494406">
                <a:tc>
                  <a:txBody>
                    <a:bodyPr/>
                    <a:lstStyle/>
                    <a:p>
                      <a:pPr algn="ctr" fontAlgn="ctr">
                        <a:buNone/>
                      </a:pPr>
                      <a:r>
                        <a:rPr lang="en-US" sz="1800" b="1" i="0" u="none" strike="noStrike" dirty="0">
                          <a:solidFill>
                            <a:schemeClr val="tx1"/>
                          </a:solidFill>
                          <a:effectLst/>
                          <a:latin typeface="Arial" panose="020B0604020202020204" pitchFamily="34" charset="0"/>
                        </a:rPr>
                        <a:t>Month</a:t>
                      </a:r>
                    </a:p>
                  </a:txBody>
                  <a:tcPr marL="0" marR="0" marT="0" marB="0" anchor="ctr"/>
                </a:tc>
                <a:tc>
                  <a:txBody>
                    <a:bodyPr/>
                    <a:lstStyle/>
                    <a:p>
                      <a:pPr algn="ctr" fontAlgn="ctr">
                        <a:buNone/>
                      </a:pPr>
                      <a:r>
                        <a:rPr lang="en-US" sz="1800" b="1" u="none" strike="noStrike" dirty="0">
                          <a:effectLst/>
                        </a:rPr>
                        <a:t>Total expected sales volumes </a:t>
                      </a:r>
                      <a:br>
                        <a:rPr lang="en-US" sz="1800" b="1" u="none" strike="noStrike" dirty="0">
                          <a:effectLst/>
                        </a:rPr>
                      </a:br>
                      <a:r>
                        <a:rPr lang="en-US" sz="1800" b="1" u="none" strike="noStrike" dirty="0">
                          <a:effectLst/>
                        </a:rPr>
                        <a:t>per month</a:t>
                      </a:r>
                      <a:endParaRPr lang="en-US" sz="1800" b="1" i="0" u="none" strike="noStrike" dirty="0">
                        <a:solidFill>
                          <a:srgbClr val="FFFFFF"/>
                        </a:solidFill>
                        <a:effectLst/>
                        <a:latin typeface="Arial" panose="020B0604020202020204" pitchFamily="34" charset="0"/>
                      </a:endParaRPr>
                    </a:p>
                  </a:txBody>
                  <a:tcPr marL="0" marR="0" marT="0" marB="0" anchor="ctr"/>
                </a:tc>
                <a:extLst>
                  <a:ext uri="{0D108BD9-81ED-4DB2-BD59-A6C34878D82A}">
                    <a16:rowId xmlns:a16="http://schemas.microsoft.com/office/drawing/2014/main" val="157655105"/>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1</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dirty="0">
                          <a:effectLst/>
                        </a:rPr>
                        <a:t>16</a:t>
                      </a:r>
                      <a:endParaRPr lang="en-GB" sz="1800" b="1" i="0" u="none" strike="noStrike" dirty="0">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2442022381"/>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2</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32</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350411110"/>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3</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43</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1887297422"/>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4</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48</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3339377699"/>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5</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dirty="0">
                          <a:effectLst/>
                        </a:rPr>
                        <a:t>53</a:t>
                      </a:r>
                      <a:endParaRPr lang="en-GB" sz="1800" b="1" i="0" u="none" strike="noStrike" dirty="0">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1124075006"/>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6</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dirty="0">
                          <a:effectLst/>
                        </a:rPr>
                        <a:t>73</a:t>
                      </a:r>
                      <a:endParaRPr lang="en-GB" sz="1800" b="1" i="0" u="none" strike="noStrike" dirty="0">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809657740"/>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7</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79</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3123666854"/>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8</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86</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912326211"/>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9</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102</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2646242281"/>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10</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127</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1297981610"/>
                  </a:ext>
                </a:extLst>
              </a:tr>
              <a:tr h="256032">
                <a:tc>
                  <a:txBody>
                    <a:bodyPr/>
                    <a:lstStyle/>
                    <a:p>
                      <a:pPr algn="ctr" fontAlgn="ctr">
                        <a:buNone/>
                      </a:pPr>
                      <a:r>
                        <a:rPr lang="en-US" sz="1800" b="1" i="0" u="none" strike="noStrike" dirty="0">
                          <a:solidFill>
                            <a:srgbClr val="000000"/>
                          </a:solidFill>
                          <a:effectLst/>
                          <a:latin typeface="Arial" panose="020B0604020202020204" pitchFamily="34" charset="0"/>
                        </a:rPr>
                        <a:t>11</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a:effectLst/>
                        </a:rPr>
                        <a:t>143</a:t>
                      </a:r>
                      <a:endParaRPr lang="en-GB" sz="1800" b="1"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3876628305"/>
                  </a:ext>
                </a:extLst>
              </a:tr>
              <a:tr h="264860">
                <a:tc>
                  <a:txBody>
                    <a:bodyPr/>
                    <a:lstStyle/>
                    <a:p>
                      <a:pPr algn="ctr" fontAlgn="ctr">
                        <a:buNone/>
                      </a:pPr>
                      <a:r>
                        <a:rPr lang="en-US" sz="1800" b="1" i="0" u="none" strike="noStrike" dirty="0">
                          <a:solidFill>
                            <a:srgbClr val="000000"/>
                          </a:solidFill>
                          <a:effectLst/>
                          <a:latin typeface="Arial" panose="020B0604020202020204" pitchFamily="34" charset="0"/>
                        </a:rPr>
                        <a:t>12</a:t>
                      </a:r>
                      <a:endParaRPr lang="en-GB" sz="1800" b="1" i="0" u="none" strike="noStrike" dirty="0">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800" u="none" strike="noStrike" dirty="0">
                          <a:effectLst/>
                        </a:rPr>
                        <a:t>179</a:t>
                      </a:r>
                      <a:endParaRPr lang="en-GB" sz="1800" b="1" i="0" u="none" strike="noStrike" dirty="0">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89886335"/>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1CF4CB7D-8B5E-D92D-7E62-66EBD779EA4B}"/>
              </a:ext>
            </a:extLst>
          </p:cNvPr>
          <p:cNvSpPr txBox="1">
            <a:spLocks/>
          </p:cNvSpPr>
          <p:nvPr/>
        </p:nvSpPr>
        <p:spPr>
          <a:xfrm>
            <a:off x="1670670" y="-2013863"/>
            <a:ext cx="10652307" cy="292847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dirty="0">
                <a:solidFill>
                  <a:schemeClr val="accent1"/>
                </a:solidFill>
              </a:rPr>
              <a:t>12 Month Cash Out-Flow</a:t>
            </a:r>
          </a:p>
        </p:txBody>
      </p:sp>
      <p:pic>
        <p:nvPicPr>
          <p:cNvPr id="10" name="Picture 9">
            <a:extLst>
              <a:ext uri="{FF2B5EF4-FFF2-40B4-BE49-F238E27FC236}">
                <a16:creationId xmlns:a16="http://schemas.microsoft.com/office/drawing/2014/main" id="{2B7D743E-E939-5BFC-2C72-4CC0C74E1F44}"/>
              </a:ext>
            </a:extLst>
          </p:cNvPr>
          <p:cNvPicPr>
            <a:picLocks noChangeAspect="1"/>
          </p:cNvPicPr>
          <p:nvPr/>
        </p:nvPicPr>
        <p:blipFill>
          <a:blip r:embed="rId3"/>
          <a:stretch>
            <a:fillRect/>
          </a:stretch>
        </p:blipFill>
        <p:spPr>
          <a:xfrm>
            <a:off x="0" y="976760"/>
            <a:ext cx="12192000" cy="5248701"/>
          </a:xfrm>
          <a:prstGeom prst="rect">
            <a:avLst/>
          </a:prstGeom>
        </p:spPr>
      </p:pic>
      <p:sp>
        <p:nvSpPr>
          <p:cNvPr id="14" name="Title 1">
            <a:extLst>
              <a:ext uri="{FF2B5EF4-FFF2-40B4-BE49-F238E27FC236}">
                <a16:creationId xmlns:a16="http://schemas.microsoft.com/office/drawing/2014/main" id="{FEA24BCF-D0F1-4D27-A9FC-F5FA910DD5AA}"/>
              </a:ext>
            </a:extLst>
          </p:cNvPr>
          <p:cNvSpPr txBox="1">
            <a:spLocks/>
          </p:cNvSpPr>
          <p:nvPr/>
        </p:nvSpPr>
        <p:spPr>
          <a:xfrm>
            <a:off x="0" y="5637839"/>
            <a:ext cx="2266014" cy="587622"/>
          </a:xfrm>
          <a:prstGeom prst="rect">
            <a:avLst/>
          </a:prstGeom>
          <a:solidFill>
            <a:schemeClr val="bg1"/>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solidFill>
                  <a:schemeClr val="accent1"/>
                </a:solidFill>
              </a:rPr>
              <a:t>Net Cash Flow</a:t>
            </a:r>
          </a:p>
        </p:txBody>
      </p:sp>
      <p:sp>
        <p:nvSpPr>
          <p:cNvPr id="16" name="Oval 15">
            <a:extLst>
              <a:ext uri="{FF2B5EF4-FFF2-40B4-BE49-F238E27FC236}">
                <a16:creationId xmlns:a16="http://schemas.microsoft.com/office/drawing/2014/main" id="{6414092E-E3C1-3FAC-5713-5AF8F6A10758}"/>
              </a:ext>
            </a:extLst>
          </p:cNvPr>
          <p:cNvSpPr/>
          <p:nvPr/>
        </p:nvSpPr>
        <p:spPr>
          <a:xfrm>
            <a:off x="10774321" y="5699992"/>
            <a:ext cx="568619" cy="525469"/>
          </a:xfrm>
          <a:prstGeom prst="ellipse">
            <a:avLst/>
          </a:prstGeom>
          <a:noFill/>
          <a:ln w="2857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756DD9A8-2E4F-D1CC-A54B-550D25BDC862}"/>
              </a:ext>
            </a:extLst>
          </p:cNvPr>
          <p:cNvCxnSpPr>
            <a:cxnSpLocks/>
            <a:endCxn id="16" idx="3"/>
          </p:cNvCxnSpPr>
          <p:nvPr/>
        </p:nvCxnSpPr>
        <p:spPr>
          <a:xfrm flipV="1">
            <a:off x="10119872" y="6148508"/>
            <a:ext cx="737721" cy="359868"/>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B9625C9-279D-7112-70DD-6AA9D2525BE0}"/>
              </a:ext>
            </a:extLst>
          </p:cNvPr>
          <p:cNvSpPr txBox="1"/>
          <p:nvPr/>
        </p:nvSpPr>
        <p:spPr>
          <a:xfrm>
            <a:off x="6193331" y="6316276"/>
            <a:ext cx="3964961" cy="369332"/>
          </a:xfrm>
          <a:prstGeom prst="rect">
            <a:avLst/>
          </a:prstGeom>
          <a:solidFill>
            <a:schemeClr val="bg1"/>
          </a:solidFill>
          <a:ln w="28575">
            <a:solidFill>
              <a:srgbClr val="00B050"/>
            </a:solidFill>
          </a:ln>
        </p:spPr>
        <p:txBody>
          <a:bodyPr wrap="square" rtlCol="0">
            <a:spAutoFit/>
          </a:bodyPr>
          <a:lstStyle/>
          <a:p>
            <a:r>
              <a:rPr lang="en-US" dirty="0"/>
              <a:t>Positive Net Cash Flow after 12 months</a:t>
            </a:r>
            <a:endParaRPr lang="en-GB" dirty="0"/>
          </a:p>
        </p:txBody>
      </p:sp>
    </p:spTree>
    <p:extLst>
      <p:ext uri="{BB962C8B-B14F-4D97-AF65-F5344CB8AC3E}">
        <p14:creationId xmlns:p14="http://schemas.microsoft.com/office/powerpoint/2010/main" val="2569460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28C9DC3-8DC6-C1A0-8A0C-39B777F84833}"/>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dirty="0">
                <a:solidFill>
                  <a:srgbClr val="FFFFFF"/>
                </a:solidFill>
                <a:latin typeface="+mj-lt"/>
                <a:ea typeface="+mj-ea"/>
                <a:cs typeface="+mj-cs"/>
              </a:rPr>
              <a:t>Conclusion</a:t>
            </a:r>
          </a:p>
        </p:txBody>
      </p:sp>
      <p:sp>
        <p:nvSpPr>
          <p:cNvPr id="4" name="TextBox 3">
            <a:extLst>
              <a:ext uri="{FF2B5EF4-FFF2-40B4-BE49-F238E27FC236}">
                <a16:creationId xmlns:a16="http://schemas.microsoft.com/office/drawing/2014/main" id="{77CDC621-684D-587D-919A-5281DE4EBD79}"/>
              </a:ext>
            </a:extLst>
          </p:cNvPr>
          <p:cNvSpPr txBox="1"/>
          <p:nvPr/>
        </p:nvSpPr>
        <p:spPr>
          <a:xfrm>
            <a:off x="1430867" y="4411133"/>
            <a:ext cx="9584266" cy="2308324"/>
          </a:xfrm>
          <a:prstGeom prst="rect">
            <a:avLst/>
          </a:prstGeom>
          <a:noFill/>
        </p:spPr>
        <p:txBody>
          <a:bodyPr wrap="square" rtlCol="0">
            <a:spAutoFit/>
          </a:bodyPr>
          <a:lstStyle/>
          <a:p>
            <a:pPr marL="285750" indent="-285750">
              <a:buFont typeface="Arial" panose="020B0604020202020204" pitchFamily="34" charset="0"/>
              <a:buChar char="•"/>
            </a:pPr>
            <a:r>
              <a:rPr lang="en-US" dirty="0"/>
              <a:t>Be Yourself Wellbeing provides </a:t>
            </a:r>
            <a:r>
              <a:rPr lang="en-US" dirty="0" err="1"/>
              <a:t>personalised</a:t>
            </a:r>
            <a:r>
              <a:rPr lang="en-US" dirty="0"/>
              <a:t> mental health support for young adults (18–39) through flexible online and in-person services. Focused on university students, business partnerships and training for wellbeing events.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Strong market demand, targeted marketing, and affordable pricing will support client growth. </a:t>
            </a:r>
          </a:p>
          <a:p>
            <a:endParaRPr lang="en-US" dirty="0"/>
          </a:p>
          <a:p>
            <a:pPr marL="285750" indent="-285750">
              <a:buFont typeface="Arial" panose="020B0604020202020204" pitchFamily="34" charset="0"/>
              <a:buChar char="•"/>
            </a:pPr>
            <a:r>
              <a:rPr lang="en-US" dirty="0"/>
              <a:t>With an £85,000 initial investment, the business is projected to break even within the first year, with plans to expand clinics and the team long-term.</a:t>
            </a:r>
            <a:endParaRPr lang="en-GB" dirty="0"/>
          </a:p>
        </p:txBody>
      </p:sp>
    </p:spTree>
    <p:extLst>
      <p:ext uri="{BB962C8B-B14F-4D97-AF65-F5344CB8AC3E}">
        <p14:creationId xmlns:p14="http://schemas.microsoft.com/office/powerpoint/2010/main" val="1727860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64008" y="1165860"/>
            <a:ext cx="4612370" cy="4526280"/>
          </a:xfrm>
        </p:spPr>
        <p:txBody>
          <a:bodyPr>
            <a:normAutofit/>
          </a:bodyPr>
          <a:lstStyle/>
          <a:p>
            <a:pPr algn="ctr"/>
            <a:r>
              <a:rPr lang="en-GB" sz="6000" dirty="0"/>
              <a:t>Thank you for listening.</a:t>
            </a:r>
            <a:br>
              <a:rPr lang="en-GB" sz="6000" dirty="0"/>
            </a:br>
            <a:r>
              <a:rPr lang="en-GB" sz="6000" dirty="0"/>
              <a:t>Any questions? </a:t>
            </a:r>
          </a:p>
        </p:txBody>
      </p:sp>
      <p:sp>
        <p:nvSpPr>
          <p:cNvPr id="17" name="Rectangle 1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 name="Group 2">
            <a:extLst>
              <a:ext uri="{FF2B5EF4-FFF2-40B4-BE49-F238E27FC236}">
                <a16:creationId xmlns:a16="http://schemas.microsoft.com/office/drawing/2014/main" id="{7BB88DC9-2D03-B095-20AA-84DD3EE1B819}"/>
              </a:ext>
            </a:extLst>
          </p:cNvPr>
          <p:cNvGrpSpPr/>
          <p:nvPr/>
        </p:nvGrpSpPr>
        <p:grpSpPr>
          <a:xfrm>
            <a:off x="5770708" y="1424372"/>
            <a:ext cx="5897035" cy="4018399"/>
            <a:chOff x="0" y="0"/>
            <a:chExt cx="3166745" cy="1978577"/>
          </a:xfrm>
        </p:grpSpPr>
        <p:pic>
          <p:nvPicPr>
            <p:cNvPr id="4" name="Picture 3">
              <a:extLst>
                <a:ext uri="{FF2B5EF4-FFF2-40B4-BE49-F238E27FC236}">
                  <a16:creationId xmlns:a16="http://schemas.microsoft.com/office/drawing/2014/main" id="{A6EF73FB-9BE6-2816-0659-29F6CE3FEE5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43763"/>
            <a:stretch>
              <a:fillRect/>
            </a:stretch>
          </p:blipFill>
          <p:spPr bwMode="auto">
            <a:xfrm>
              <a:off x="19878" y="0"/>
              <a:ext cx="3120390" cy="1503680"/>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9EEE81AD-5B77-D9ED-8A52-E05D71D07F6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3488" r="-1502"/>
            <a:stretch>
              <a:fillRect/>
            </a:stretch>
          </p:blipFill>
          <p:spPr bwMode="auto">
            <a:xfrm>
              <a:off x="0" y="1537252"/>
              <a:ext cx="3166745" cy="441325"/>
            </a:xfrm>
            <a:prstGeom prst="rect">
              <a:avLst/>
            </a:prstGeom>
            <a:ln>
              <a:noFill/>
            </a:ln>
            <a:extLst>
              <a:ext uri="{53640926-AAD7-44D8-BBD7-CCE9431645EC}">
                <a14:shadowObscured xmlns:a14="http://schemas.microsoft.com/office/drawing/2010/main"/>
              </a:ext>
            </a:extLst>
          </p:spPr>
        </p:pic>
      </p:grp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4900</TotalTime>
  <Words>1475</Words>
  <Application>Microsoft Office PowerPoint</Application>
  <PresentationFormat>Widescreen</PresentationFormat>
  <Paragraphs>206</Paragraphs>
  <Slides>13</Slides>
  <Notes>10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Söhne</vt:lpstr>
      <vt:lpstr>Office Theme</vt:lpstr>
      <vt:lpstr>Be Yourself Wellbeing</vt:lpstr>
      <vt:lpstr>Table of Contents</vt:lpstr>
      <vt:lpstr>PowerPoint Presentation</vt:lpstr>
      <vt:lpstr>PowerPoint Presentation</vt:lpstr>
      <vt:lpstr>Long Term Organogram</vt:lpstr>
      <vt:lpstr>PowerPoint Presentation</vt:lpstr>
      <vt:lpstr>PowerPoint Presentation</vt:lpstr>
      <vt:lpstr>PowerPoint Presentation</vt:lpstr>
      <vt:lpstr>Breakeven Analysis Month 1,2,3 &amp; 12</vt:lpstr>
      <vt:lpstr>PowerPoint Presentation</vt:lpstr>
      <vt:lpstr>PowerPoint Presentation</vt:lpstr>
      <vt:lpstr>Conclusion</vt:lpstr>
      <vt:lpstr>Thank you for listening.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Leticia Santos Marques Silva (2443053)</cp:lastModifiedBy>
  <cp:revision>53</cp:revision>
  <dcterms:created xsi:type="dcterms:W3CDTF">2023-07-31T07:37:43Z</dcterms:created>
  <dcterms:modified xsi:type="dcterms:W3CDTF">2026-04-13T17:20:17Z</dcterms:modified>
</cp:coreProperties>
</file>