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22"/>
  </p:notesMasterIdLst>
  <p:handoutMasterIdLst>
    <p:handoutMasterId r:id="rId23"/>
  </p:handoutMasterIdLst>
  <p:sldIdLst>
    <p:sldId id="286" r:id="rId5"/>
    <p:sldId id="257" r:id="rId6"/>
    <p:sldId id="258" r:id="rId7"/>
    <p:sldId id="270" r:id="rId8"/>
    <p:sldId id="263" r:id="rId9"/>
    <p:sldId id="299" r:id="rId10"/>
    <p:sldId id="293" r:id="rId11"/>
    <p:sldId id="294" r:id="rId12"/>
    <p:sldId id="275" r:id="rId13"/>
    <p:sldId id="300" r:id="rId14"/>
    <p:sldId id="301" r:id="rId15"/>
    <p:sldId id="291" r:id="rId16"/>
    <p:sldId id="302" r:id="rId17"/>
    <p:sldId id="303" r:id="rId18"/>
    <p:sldId id="305" r:id="rId19"/>
    <p:sldId id="304" r:id="rId20"/>
    <p:sldId id="295" r:id="rId21"/>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9D3AF9-0B67-E037-42C7-988392EF6391}" v="243" dt="2022-03-11T17:28:28.417"/>
    <p1510:client id="{1A5F546A-B2D1-4568-835B-907843E8FA48}" v="2700" dt="2022-03-06T13:49:49.487"/>
    <p1510:client id="{204BF2B9-FD38-EF28-EC8E-51823B80D515}" v="377" dt="2022-03-17T14:24:59.867"/>
    <p1510:client id="{262B304F-83CC-4CCF-AC95-BC8643BC3047}" v="11" dt="2022-03-02T16:40:56.491"/>
    <p1510:client id="{2B3A0193-ED3E-3F08-6B23-66C3A5210CD5}" v="284" dt="2022-03-10T19:13:03.489"/>
    <p1510:client id="{2C26F2A6-217E-BA98-C727-84C59F4A02CC}" v="242" dt="2022-03-10T12:06:43.999"/>
    <p1510:client id="{35617C2D-619A-4FBF-B1B6-3210E0D7BB0C}" v="463" dt="2022-03-21T11:25:50.188"/>
    <p1510:client id="{3E636733-C6E7-4165-3B73-BCDFA2FF96EA}" v="514" dt="2022-03-17T18:37:23.588"/>
    <p1510:client id="{4FCE00B1-DAB3-8D8B-2B90-3D5F74F6EB48}" v="1387" dt="2022-03-06T16:26:37.518"/>
    <p1510:client id="{658BB2C9-0272-43B9-B676-9790F7F83A68}" v="10" dt="2022-03-02T16:37:01.669"/>
    <p1510:client id="{6E636F67-877A-424F-87CD-66F783601784}" v="4" dt="2022-03-24T09:14:36.675"/>
    <p1510:client id="{736BDB1F-0B15-E517-EE52-E07D2B31C31C}" v="861" dt="2022-03-24T11:13:03.130"/>
    <p1510:client id="{8744F207-3294-4E57-8299-D0F3C6417A81}" v="1" dt="2022-03-22T08:49:10.162"/>
    <p1510:client id="{8BF2065D-91C5-71E5-BBE5-4424104AFC84}" v="58" dt="2022-03-22T08:53:38.610"/>
    <p1510:client id="{AB37B9F7-A0DE-D39C-3F60-87D2BE74BF06}" v="15" dt="2022-03-10T10:25:00.672"/>
    <p1510:client id="{AC094277-BDE3-7800-87CF-C458B93F5DE2}" v="676" dt="2022-03-06T14:06:53.073"/>
    <p1510:client id="{AC2B0F89-AD78-4603-9918-97F6B3E36CB5}" v="364" dt="2022-03-10T10:20:46.719"/>
    <p1510:client id="{C553D357-F3AA-1632-131E-D1C84F8D7393}" v="503" dt="2022-03-17T10:42:03.959"/>
    <p1510:client id="{D11A0F81-79FD-BCB5-D71A-D61EC763CEAC}" v="929" dt="2022-03-24T13:31:35.4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ana Golici (2026278)" userId="S::2026278@student.uwtsd.ac.uk::2bcf72ad-8107-4ba4-96bb-10250e4ebef5" providerId="AD" clId="Web-{6E636F67-877A-424F-87CD-66F783601784}"/>
    <pc:docChg chg="modSld">
      <pc:chgData name="Oana Golici (2026278)" userId="S::2026278@student.uwtsd.ac.uk::2bcf72ad-8107-4ba4-96bb-10250e4ebef5" providerId="AD" clId="Web-{6E636F67-877A-424F-87CD-66F783601784}" dt="2022-03-24T09:14:36.675" v="4" actId="1076"/>
      <pc:docMkLst>
        <pc:docMk/>
      </pc:docMkLst>
      <pc:sldChg chg="addSp modSp mod modClrScheme chgLayout">
        <pc:chgData name="Oana Golici (2026278)" userId="S::2026278@student.uwtsd.ac.uk::2bcf72ad-8107-4ba4-96bb-10250e4ebef5" providerId="AD" clId="Web-{6E636F67-877A-424F-87CD-66F783601784}" dt="2022-03-24T09:14:36.675" v="4" actId="1076"/>
        <pc:sldMkLst>
          <pc:docMk/>
          <pc:sldMk cId="0" sldId="257"/>
        </pc:sldMkLst>
        <pc:spChg chg="mod ord">
          <ac:chgData name="Oana Golici (2026278)" userId="S::2026278@student.uwtsd.ac.uk::2bcf72ad-8107-4ba4-96bb-10250e4ebef5" providerId="AD" clId="Web-{6E636F67-877A-424F-87CD-66F783601784}" dt="2022-03-24T09:14:13.518" v="1"/>
          <ac:spMkLst>
            <pc:docMk/>
            <pc:sldMk cId="0" sldId="257"/>
            <ac:spMk id="4" creationId="{9BDDCD80-3779-40E2-8E88-73E278AF6DFA}"/>
          </ac:spMkLst>
        </pc:spChg>
        <pc:spChg chg="mod">
          <ac:chgData name="Oana Golici (2026278)" userId="S::2026278@student.uwtsd.ac.uk::2bcf72ad-8107-4ba4-96bb-10250e4ebef5" providerId="AD" clId="Web-{6E636F67-877A-424F-87CD-66F783601784}" dt="2022-03-24T09:14:13.518" v="1"/>
          <ac:spMkLst>
            <pc:docMk/>
            <pc:sldMk cId="0" sldId="257"/>
            <ac:spMk id="7170" creationId="{97F85A85-B776-40D1-8548-64F43F7CF32F}"/>
          </ac:spMkLst>
        </pc:spChg>
        <pc:spChg chg="mod">
          <ac:chgData name="Oana Golici (2026278)" userId="S::2026278@student.uwtsd.ac.uk::2bcf72ad-8107-4ba4-96bb-10250e4ebef5" providerId="AD" clId="Web-{6E636F67-877A-424F-87CD-66F783601784}" dt="2022-03-24T09:14:13.518" v="1"/>
          <ac:spMkLst>
            <pc:docMk/>
            <pc:sldMk cId="0" sldId="257"/>
            <ac:spMk id="7171" creationId="{BFF85E77-D367-42C1-BDA9-AD01E8E287ED}"/>
          </ac:spMkLst>
        </pc:spChg>
        <pc:picChg chg="add mod">
          <ac:chgData name="Oana Golici (2026278)" userId="S::2026278@student.uwtsd.ac.uk::2bcf72ad-8107-4ba4-96bb-10250e4ebef5" providerId="AD" clId="Web-{6E636F67-877A-424F-87CD-66F783601784}" dt="2022-03-24T09:14:36.675" v="4" actId="1076"/>
          <ac:picMkLst>
            <pc:docMk/>
            <pc:sldMk cId="0" sldId="257"/>
            <ac:picMk id="2" creationId="{0613DE78-CBC6-44C1-9CF2-B321F514244D}"/>
          </ac:picMkLst>
        </pc:picChg>
      </pc:sldChg>
    </pc:docChg>
  </pc:docChgLst>
  <pc:docChgLst>
    <pc:chgData name="Oana Golici (2026278)" userId="S::2026278@student.uwtsd.ac.uk::2bcf72ad-8107-4ba4-96bb-10250e4ebef5" providerId="AD" clId="Web-{AC2B0F89-AD78-4603-9918-97F6B3E36CB5}"/>
    <pc:docChg chg="addSld delSld modSld">
      <pc:chgData name="Oana Golici (2026278)" userId="S::2026278@student.uwtsd.ac.uk::2bcf72ad-8107-4ba4-96bb-10250e4ebef5" providerId="AD" clId="Web-{AC2B0F89-AD78-4603-9918-97F6B3E36CB5}" dt="2022-03-10T10:22:16.005" v="357"/>
      <pc:docMkLst>
        <pc:docMk/>
      </pc:docMkLst>
      <pc:sldChg chg="addSp delSp modSp mod modClrScheme chgLayout">
        <pc:chgData name="Oana Golici (2026278)" userId="S::2026278@student.uwtsd.ac.uk::2bcf72ad-8107-4ba4-96bb-10250e4ebef5" providerId="AD" clId="Web-{AC2B0F89-AD78-4603-9918-97F6B3E36CB5}" dt="2022-03-10T10:22:16.005" v="357"/>
        <pc:sldMkLst>
          <pc:docMk/>
          <pc:sldMk cId="0" sldId="258"/>
        </pc:sldMkLst>
        <pc:spChg chg="mod">
          <ac:chgData name="Oana Golici (2026278)" userId="S::2026278@student.uwtsd.ac.uk::2bcf72ad-8107-4ba4-96bb-10250e4ebef5" providerId="AD" clId="Web-{AC2B0F89-AD78-4603-9918-97F6B3E36CB5}" dt="2022-03-10T10:22:16.005" v="357"/>
          <ac:spMkLst>
            <pc:docMk/>
            <pc:sldMk cId="0" sldId="258"/>
            <ac:spMk id="4" creationId="{59573BC9-7671-425D-A655-96F21B5CF192}"/>
          </ac:spMkLst>
        </pc:spChg>
        <pc:spChg chg="add del mod">
          <ac:chgData name="Oana Golici (2026278)" userId="S::2026278@student.uwtsd.ac.uk::2bcf72ad-8107-4ba4-96bb-10250e4ebef5" providerId="AD" clId="Web-{AC2B0F89-AD78-4603-9918-97F6B3E36CB5}" dt="2022-03-10T10:06:00.777" v="320"/>
          <ac:spMkLst>
            <pc:docMk/>
            <pc:sldMk cId="0" sldId="258"/>
            <ac:spMk id="72" creationId="{CCAD9997-E09C-4CFA-97E4-160D49B38356}"/>
          </ac:spMkLst>
        </pc:spChg>
        <pc:spChg chg="add mod">
          <ac:chgData name="Oana Golici (2026278)" userId="S::2026278@student.uwtsd.ac.uk::2bcf72ad-8107-4ba4-96bb-10250e4ebef5" providerId="AD" clId="Web-{AC2B0F89-AD78-4603-9918-97F6B3E36CB5}" dt="2022-03-10T10:22:16.005" v="357"/>
          <ac:spMkLst>
            <pc:docMk/>
            <pc:sldMk cId="0" sldId="258"/>
            <ac:spMk id="76" creationId="{C2586FE0-E008-4FE7-9924-2F07F2CF88D1}"/>
          </ac:spMkLst>
        </pc:spChg>
        <pc:spChg chg="mod">
          <ac:chgData name="Oana Golici (2026278)" userId="S::2026278@student.uwtsd.ac.uk::2bcf72ad-8107-4ba4-96bb-10250e4ebef5" providerId="AD" clId="Web-{AC2B0F89-AD78-4603-9918-97F6B3E36CB5}" dt="2022-03-10T10:22:16.005" v="357"/>
          <ac:spMkLst>
            <pc:docMk/>
            <pc:sldMk cId="0" sldId="258"/>
            <ac:spMk id="9218" creationId="{2B32E6CC-AB03-45BB-AA5B-6AB4CCD76CB2}"/>
          </ac:spMkLst>
        </pc:spChg>
        <pc:spChg chg="mod">
          <ac:chgData name="Oana Golici (2026278)" userId="S::2026278@student.uwtsd.ac.uk::2bcf72ad-8107-4ba4-96bb-10250e4ebef5" providerId="AD" clId="Web-{AC2B0F89-AD78-4603-9918-97F6B3E36CB5}" dt="2022-03-10T10:22:16.005" v="357"/>
          <ac:spMkLst>
            <pc:docMk/>
            <pc:sldMk cId="0" sldId="258"/>
            <ac:spMk id="9219" creationId="{EDD6FDD8-03F3-4F96-9979-762D8609EA45}"/>
          </ac:spMkLst>
        </pc:spChg>
        <pc:spChg chg="add del mod">
          <ac:chgData name="Oana Golici (2026278)" userId="S::2026278@student.uwtsd.ac.uk::2bcf72ad-8107-4ba4-96bb-10250e4ebef5" providerId="AD" clId="Web-{AC2B0F89-AD78-4603-9918-97F6B3E36CB5}" dt="2022-03-10T10:06:09.512" v="322"/>
          <ac:spMkLst>
            <pc:docMk/>
            <pc:sldMk cId="0" sldId="258"/>
            <ac:spMk id="9221" creationId="{871048E2-E79B-47E6-AB88-C662F5FC18A5}"/>
          </ac:spMkLst>
        </pc:spChg>
        <pc:spChg chg="add del mod">
          <ac:chgData name="Oana Golici (2026278)" userId="S::2026278@student.uwtsd.ac.uk::2bcf72ad-8107-4ba4-96bb-10250e4ebef5" providerId="AD" clId="Web-{AC2B0F89-AD78-4603-9918-97F6B3E36CB5}" dt="2022-03-10T10:22:16.005" v="357"/>
          <ac:spMkLst>
            <pc:docMk/>
            <pc:sldMk cId="0" sldId="258"/>
            <ac:spMk id="9223" creationId="{CCAD9997-E09C-4CFA-97E4-160D49B38356}"/>
          </ac:spMkLst>
        </pc:spChg>
      </pc:sldChg>
      <pc:sldChg chg="addSp modSp mod modClrScheme chgLayout">
        <pc:chgData name="Oana Golici (2026278)" userId="S::2026278@student.uwtsd.ac.uk::2bcf72ad-8107-4ba4-96bb-10250e4ebef5" providerId="AD" clId="Web-{AC2B0F89-AD78-4603-9918-97F6B3E36CB5}" dt="2022-03-10T10:18:16.164" v="342" actId="20577"/>
        <pc:sldMkLst>
          <pc:docMk/>
          <pc:sldMk cId="0" sldId="270"/>
        </pc:sldMkLst>
        <pc:spChg chg="mod">
          <ac:chgData name="Oana Golici (2026278)" userId="S::2026278@student.uwtsd.ac.uk::2bcf72ad-8107-4ba4-96bb-10250e4ebef5" providerId="AD" clId="Web-{AC2B0F89-AD78-4603-9918-97F6B3E36CB5}" dt="2022-03-10T10:06:41.546" v="324"/>
          <ac:spMkLst>
            <pc:docMk/>
            <pc:sldMk cId="0" sldId="270"/>
            <ac:spMk id="4" creationId="{E20FDE7D-F36A-455B-8B00-23E41F49BA54}"/>
          </ac:spMkLst>
        </pc:spChg>
        <pc:spChg chg="add mod">
          <ac:chgData name="Oana Golici (2026278)" userId="S::2026278@student.uwtsd.ac.uk::2bcf72ad-8107-4ba4-96bb-10250e4ebef5" providerId="AD" clId="Web-{AC2B0F89-AD78-4603-9918-97F6B3E36CB5}" dt="2022-03-10T10:18:16.164" v="342" actId="20577"/>
          <ac:spMkLst>
            <pc:docMk/>
            <pc:sldMk cId="0" sldId="270"/>
            <ac:spMk id="72" creationId="{7E5C445B-AD05-4BCB-B54A-0D62314902BB}"/>
          </ac:spMkLst>
        </pc:spChg>
        <pc:spChg chg="mod">
          <ac:chgData name="Oana Golici (2026278)" userId="S::2026278@student.uwtsd.ac.uk::2bcf72ad-8107-4ba4-96bb-10250e4ebef5" providerId="AD" clId="Web-{AC2B0F89-AD78-4603-9918-97F6B3E36CB5}" dt="2022-03-10T10:06:41.546" v="324"/>
          <ac:spMkLst>
            <pc:docMk/>
            <pc:sldMk cId="0" sldId="270"/>
            <ac:spMk id="11266" creationId="{85349FD5-514B-40BF-A614-344E8459B75C}"/>
          </ac:spMkLst>
        </pc:spChg>
        <pc:spChg chg="mod">
          <ac:chgData name="Oana Golici (2026278)" userId="S::2026278@student.uwtsd.ac.uk::2bcf72ad-8107-4ba4-96bb-10250e4ebef5" providerId="AD" clId="Web-{AC2B0F89-AD78-4603-9918-97F6B3E36CB5}" dt="2022-03-10T10:09:02.320" v="337" actId="20577"/>
          <ac:spMkLst>
            <pc:docMk/>
            <pc:sldMk cId="0" sldId="270"/>
            <ac:spMk id="11267" creationId="{1F13D5BA-BE65-43BD-92F7-A0E576D12422}"/>
          </ac:spMkLst>
        </pc:spChg>
      </pc:sldChg>
      <pc:sldChg chg="modSp">
        <pc:chgData name="Oana Golici (2026278)" userId="S::2026278@student.uwtsd.ac.uk::2bcf72ad-8107-4ba4-96bb-10250e4ebef5" providerId="AD" clId="Web-{AC2B0F89-AD78-4603-9918-97F6B3E36CB5}" dt="2022-03-10T10:20:46.719" v="356" actId="20577"/>
        <pc:sldMkLst>
          <pc:docMk/>
          <pc:sldMk cId="0" sldId="275"/>
        </pc:sldMkLst>
        <pc:spChg chg="mod">
          <ac:chgData name="Oana Golici (2026278)" userId="S::2026278@student.uwtsd.ac.uk::2bcf72ad-8107-4ba4-96bb-10250e4ebef5" providerId="AD" clId="Web-{AC2B0F89-AD78-4603-9918-97F6B3E36CB5}" dt="2022-03-10T10:20:46.719" v="356" actId="20577"/>
          <ac:spMkLst>
            <pc:docMk/>
            <pc:sldMk cId="0" sldId="275"/>
            <ac:spMk id="72" creationId="{AE18DC4F-4D6E-46B0-A218-F68553D910AB}"/>
          </ac:spMkLst>
        </pc:spChg>
      </pc:sldChg>
      <pc:sldChg chg="modSp">
        <pc:chgData name="Oana Golici (2026278)" userId="S::2026278@student.uwtsd.ac.uk::2bcf72ad-8107-4ba4-96bb-10250e4ebef5" providerId="AD" clId="Web-{AC2B0F89-AD78-4603-9918-97F6B3E36CB5}" dt="2022-03-10T09:12:12.735" v="19" actId="20577"/>
        <pc:sldMkLst>
          <pc:docMk/>
          <pc:sldMk cId="0" sldId="286"/>
        </pc:sldMkLst>
        <pc:spChg chg="mod">
          <ac:chgData name="Oana Golici (2026278)" userId="S::2026278@student.uwtsd.ac.uk::2bcf72ad-8107-4ba4-96bb-10250e4ebef5" providerId="AD" clId="Web-{AC2B0F89-AD78-4603-9918-97F6B3E36CB5}" dt="2022-03-10T09:12:12.735" v="19" actId="20577"/>
          <ac:spMkLst>
            <pc:docMk/>
            <pc:sldMk cId="0" sldId="286"/>
            <ac:spMk id="6147" creationId="{DFF9AAD1-A0E4-41E9-85C5-C54A68C04797}"/>
          </ac:spMkLst>
        </pc:spChg>
      </pc:sldChg>
      <pc:sldChg chg="modSp">
        <pc:chgData name="Oana Golici (2026278)" userId="S::2026278@student.uwtsd.ac.uk::2bcf72ad-8107-4ba4-96bb-10250e4ebef5" providerId="AD" clId="Web-{AC2B0F89-AD78-4603-9918-97F6B3E36CB5}" dt="2022-03-10T09:58:06.344" v="273" actId="20577"/>
        <pc:sldMkLst>
          <pc:docMk/>
          <pc:sldMk cId="0" sldId="291"/>
        </pc:sldMkLst>
        <pc:spChg chg="mod">
          <ac:chgData name="Oana Golici (2026278)" userId="S::2026278@student.uwtsd.ac.uk::2bcf72ad-8107-4ba4-96bb-10250e4ebef5" providerId="AD" clId="Web-{AC2B0F89-AD78-4603-9918-97F6B3E36CB5}" dt="2022-03-10T09:58:06.344" v="273" actId="20577"/>
          <ac:spMkLst>
            <pc:docMk/>
            <pc:sldMk cId="0" sldId="291"/>
            <ac:spMk id="19459" creationId="{E3FD7B8E-BE25-4323-8F07-91361516B2E4}"/>
          </ac:spMkLst>
        </pc:spChg>
      </pc:sldChg>
      <pc:sldChg chg="modSp">
        <pc:chgData name="Oana Golici (2026278)" userId="S::2026278@student.uwtsd.ac.uk::2bcf72ad-8107-4ba4-96bb-10250e4ebef5" providerId="AD" clId="Web-{AC2B0F89-AD78-4603-9918-97F6B3E36CB5}" dt="2022-03-10T09:14:21.410" v="87"/>
        <pc:sldMkLst>
          <pc:docMk/>
          <pc:sldMk cId="1177105506" sldId="293"/>
        </pc:sldMkLst>
        <pc:graphicFrameChg chg="mod modGraphic">
          <ac:chgData name="Oana Golici (2026278)" userId="S::2026278@student.uwtsd.ac.uk::2bcf72ad-8107-4ba4-96bb-10250e4ebef5" providerId="AD" clId="Web-{AC2B0F89-AD78-4603-9918-97F6B3E36CB5}" dt="2022-03-10T09:14:21.410" v="87"/>
          <ac:graphicFrameMkLst>
            <pc:docMk/>
            <pc:sldMk cId="1177105506" sldId="293"/>
            <ac:graphicFrameMk id="6" creationId="{8E10896C-A58C-46D6-9DF2-7824C5AFECD2}"/>
          </ac:graphicFrameMkLst>
        </pc:graphicFrameChg>
      </pc:sldChg>
      <pc:sldChg chg="del">
        <pc:chgData name="Oana Golici (2026278)" userId="S::2026278@student.uwtsd.ac.uk::2bcf72ad-8107-4ba4-96bb-10250e4ebef5" providerId="AD" clId="Web-{AC2B0F89-AD78-4603-9918-97F6B3E36CB5}" dt="2022-03-10T10:07:02.485" v="327"/>
        <pc:sldMkLst>
          <pc:docMk/>
          <pc:sldMk cId="2722405308" sldId="297"/>
        </pc:sldMkLst>
      </pc:sldChg>
      <pc:sldChg chg="modSp">
        <pc:chgData name="Oana Golici (2026278)" userId="S::2026278@student.uwtsd.ac.uk::2bcf72ad-8107-4ba4-96bb-10250e4ebef5" providerId="AD" clId="Web-{AC2B0F89-AD78-4603-9918-97F6B3E36CB5}" dt="2022-03-10T10:01:48.029" v="314" actId="20577"/>
        <pc:sldMkLst>
          <pc:docMk/>
          <pc:sldMk cId="4041904910" sldId="301"/>
        </pc:sldMkLst>
        <pc:spChg chg="mod">
          <ac:chgData name="Oana Golici (2026278)" userId="S::2026278@student.uwtsd.ac.uk::2bcf72ad-8107-4ba4-96bb-10250e4ebef5" providerId="AD" clId="Web-{AC2B0F89-AD78-4603-9918-97F6B3E36CB5}" dt="2022-03-10T10:01:48.029" v="314" actId="20577"/>
          <ac:spMkLst>
            <pc:docMk/>
            <pc:sldMk cId="4041904910" sldId="301"/>
            <ac:spMk id="7" creationId="{429958CF-1100-48E1-8CBC-C67DFD8811C2}"/>
          </ac:spMkLst>
        </pc:spChg>
        <pc:spChg chg="mod">
          <ac:chgData name="Oana Golici (2026278)" userId="S::2026278@student.uwtsd.ac.uk::2bcf72ad-8107-4ba4-96bb-10250e4ebef5" providerId="AD" clId="Web-{AC2B0F89-AD78-4603-9918-97F6B3E36CB5}" dt="2022-03-10T09:16:17.570" v="106" actId="20577"/>
          <ac:spMkLst>
            <pc:docMk/>
            <pc:sldMk cId="4041904910" sldId="301"/>
            <ac:spMk id="16" creationId="{77BF8907-E945-4AC5-863C-6233FAE2B533}"/>
          </ac:spMkLst>
        </pc:spChg>
      </pc:sldChg>
      <pc:sldChg chg="modSp new">
        <pc:chgData name="Oana Golici (2026278)" userId="S::2026278@student.uwtsd.ac.uk::2bcf72ad-8107-4ba4-96bb-10250e4ebef5" providerId="AD" clId="Web-{AC2B0F89-AD78-4603-9918-97F6B3E36CB5}" dt="2022-03-10T10:01:21.433" v="309" actId="20577"/>
        <pc:sldMkLst>
          <pc:docMk/>
          <pc:sldMk cId="1833535742" sldId="302"/>
        </pc:sldMkLst>
        <pc:spChg chg="mod">
          <ac:chgData name="Oana Golici (2026278)" userId="S::2026278@student.uwtsd.ac.uk::2bcf72ad-8107-4ba4-96bb-10250e4ebef5" providerId="AD" clId="Web-{AC2B0F89-AD78-4603-9918-97F6B3E36CB5}" dt="2022-03-10T09:57:22.670" v="258" actId="14100"/>
          <ac:spMkLst>
            <pc:docMk/>
            <pc:sldMk cId="1833535742" sldId="302"/>
            <ac:spMk id="2" creationId="{EA54CD2E-1046-4C47-873C-ACAD105F3695}"/>
          </ac:spMkLst>
        </pc:spChg>
        <pc:spChg chg="mod">
          <ac:chgData name="Oana Golici (2026278)" userId="S::2026278@student.uwtsd.ac.uk::2bcf72ad-8107-4ba4-96bb-10250e4ebef5" providerId="AD" clId="Web-{AC2B0F89-AD78-4603-9918-97F6B3E36CB5}" dt="2022-03-10T10:01:21.433" v="309" actId="20577"/>
          <ac:spMkLst>
            <pc:docMk/>
            <pc:sldMk cId="1833535742" sldId="302"/>
            <ac:spMk id="3" creationId="{1ED4D3BB-2520-4C6F-ACDD-BD63B3068BD9}"/>
          </ac:spMkLst>
        </pc:spChg>
      </pc:sldChg>
    </pc:docChg>
  </pc:docChgLst>
  <pc:docChgLst>
    <pc:chgData name="Oana Golici (2026278)" userId="S::2026278@student.uwtsd.ac.uk::2bcf72ad-8107-4ba4-96bb-10250e4ebef5" providerId="AD" clId="Web-{AB37B9F7-A0DE-D39C-3F60-87D2BE74BF06}"/>
    <pc:docChg chg="delSld modSld">
      <pc:chgData name="Oana Golici (2026278)" userId="S::2026278@student.uwtsd.ac.uk::2bcf72ad-8107-4ba4-96bb-10250e4ebef5" providerId="AD" clId="Web-{AB37B9F7-A0DE-D39C-3F60-87D2BE74BF06}" dt="2022-03-10T10:25:00.672" v="13"/>
      <pc:docMkLst>
        <pc:docMk/>
      </pc:docMkLst>
      <pc:sldChg chg="addSp delSp modSp">
        <pc:chgData name="Oana Golici (2026278)" userId="S::2026278@student.uwtsd.ac.uk::2bcf72ad-8107-4ba4-96bb-10250e4ebef5" providerId="AD" clId="Web-{AB37B9F7-A0DE-D39C-3F60-87D2BE74BF06}" dt="2022-03-10T10:24:52.906" v="12" actId="20577"/>
        <pc:sldMkLst>
          <pc:docMk/>
          <pc:sldMk cId="0" sldId="258"/>
        </pc:sldMkLst>
        <pc:spChg chg="add mod">
          <ac:chgData name="Oana Golici (2026278)" userId="S::2026278@student.uwtsd.ac.uk::2bcf72ad-8107-4ba4-96bb-10250e4ebef5" providerId="AD" clId="Web-{AB37B9F7-A0DE-D39C-3F60-87D2BE74BF06}" dt="2022-03-10T10:24:52.906" v="12" actId="20577"/>
          <ac:spMkLst>
            <pc:docMk/>
            <pc:sldMk cId="0" sldId="258"/>
            <ac:spMk id="5" creationId="{A70FD7F1-9905-42DC-B84A-1CA68768A63E}"/>
          </ac:spMkLst>
        </pc:spChg>
        <pc:spChg chg="del">
          <ac:chgData name="Oana Golici (2026278)" userId="S::2026278@student.uwtsd.ac.uk::2bcf72ad-8107-4ba4-96bb-10250e4ebef5" providerId="AD" clId="Web-{AB37B9F7-A0DE-D39C-3F60-87D2BE74BF06}" dt="2022-03-10T10:23:15.591" v="0"/>
          <ac:spMkLst>
            <pc:docMk/>
            <pc:sldMk cId="0" sldId="258"/>
            <ac:spMk id="76" creationId="{C2586FE0-E008-4FE7-9924-2F07F2CF88D1}"/>
          </ac:spMkLst>
        </pc:spChg>
        <pc:spChg chg="mod ord">
          <ac:chgData name="Oana Golici (2026278)" userId="S::2026278@student.uwtsd.ac.uk::2bcf72ad-8107-4ba4-96bb-10250e4ebef5" providerId="AD" clId="Web-{AB37B9F7-A0DE-D39C-3F60-87D2BE74BF06}" dt="2022-03-10T10:23:26.951" v="2"/>
          <ac:spMkLst>
            <pc:docMk/>
            <pc:sldMk cId="0" sldId="258"/>
            <ac:spMk id="9219" creationId="{EDD6FDD8-03F3-4F96-9979-762D8609EA45}"/>
          </ac:spMkLst>
        </pc:spChg>
        <pc:picChg chg="add del mod ord">
          <ac:chgData name="Oana Golici (2026278)" userId="S::2026278@student.uwtsd.ac.uk::2bcf72ad-8107-4ba4-96bb-10250e4ebef5" providerId="AD" clId="Web-{AB37B9F7-A0DE-D39C-3F60-87D2BE74BF06}" dt="2022-03-10T10:24:28.249" v="9"/>
          <ac:picMkLst>
            <pc:docMk/>
            <pc:sldMk cId="0" sldId="258"/>
            <ac:picMk id="2" creationId="{5E279198-195F-443D-A0E3-CF5F5F61F694}"/>
          </ac:picMkLst>
        </pc:picChg>
      </pc:sldChg>
      <pc:sldChg chg="modSp del">
        <pc:chgData name="Oana Golici (2026278)" userId="S::2026278@student.uwtsd.ac.uk::2bcf72ad-8107-4ba4-96bb-10250e4ebef5" providerId="AD" clId="Web-{AB37B9F7-A0DE-D39C-3F60-87D2BE74BF06}" dt="2022-03-10T10:25:00.672" v="13"/>
        <pc:sldMkLst>
          <pc:docMk/>
          <pc:sldMk cId="3722428329" sldId="298"/>
        </pc:sldMkLst>
        <pc:spChg chg="mod">
          <ac:chgData name="Oana Golici (2026278)" userId="S::2026278@student.uwtsd.ac.uk::2bcf72ad-8107-4ba4-96bb-10250e4ebef5" providerId="AD" clId="Web-{AB37B9F7-A0DE-D39C-3F60-87D2BE74BF06}" dt="2022-03-10T10:23:57.092" v="8" actId="20577"/>
          <ac:spMkLst>
            <pc:docMk/>
            <pc:sldMk cId="3722428329" sldId="298"/>
            <ac:spMk id="3" creationId="{1C2DCF91-FF4A-475B-8E41-0C1DD9974E20}"/>
          </ac:spMkLst>
        </pc:spChg>
      </pc:sldChg>
    </pc:docChg>
  </pc:docChgLst>
  <pc:docChgLst>
    <pc:chgData name="Oana Golici (2026278)" userId="S::2026278@student.uwtsd.ac.uk::2bcf72ad-8107-4ba4-96bb-10250e4ebef5" providerId="AD" clId="Web-{4FCE00B1-DAB3-8D8B-2B90-3D5F74F6EB48}"/>
    <pc:docChg chg="addSld delSld modSld">
      <pc:chgData name="Oana Golici (2026278)" userId="S::2026278@student.uwtsd.ac.uk::2bcf72ad-8107-4ba4-96bb-10250e4ebef5" providerId="AD" clId="Web-{4FCE00B1-DAB3-8D8B-2B90-3D5F74F6EB48}" dt="2022-03-06T16:26:37.518" v="1386" actId="20577"/>
      <pc:docMkLst>
        <pc:docMk/>
      </pc:docMkLst>
      <pc:sldChg chg="modSp">
        <pc:chgData name="Oana Golici (2026278)" userId="S::2026278@student.uwtsd.ac.uk::2bcf72ad-8107-4ba4-96bb-10250e4ebef5" providerId="AD" clId="Web-{4FCE00B1-DAB3-8D8B-2B90-3D5F74F6EB48}" dt="2022-03-06T16:24:50.542" v="1379" actId="20577"/>
        <pc:sldMkLst>
          <pc:docMk/>
          <pc:sldMk cId="0" sldId="257"/>
        </pc:sldMkLst>
        <pc:spChg chg="mod">
          <ac:chgData name="Oana Golici (2026278)" userId="S::2026278@student.uwtsd.ac.uk::2bcf72ad-8107-4ba4-96bb-10250e4ebef5" providerId="AD" clId="Web-{4FCE00B1-DAB3-8D8B-2B90-3D5F74F6EB48}" dt="2022-03-06T16:24:50.542" v="1379" actId="20577"/>
          <ac:spMkLst>
            <pc:docMk/>
            <pc:sldMk cId="0" sldId="257"/>
            <ac:spMk id="7171" creationId="{BFF85E77-D367-42C1-BDA9-AD01E8E287ED}"/>
          </ac:spMkLst>
        </pc:spChg>
      </pc:sldChg>
      <pc:sldChg chg="addSp modSp mod modClrScheme chgLayout">
        <pc:chgData name="Oana Golici (2026278)" userId="S::2026278@student.uwtsd.ac.uk::2bcf72ad-8107-4ba4-96bb-10250e4ebef5" providerId="AD" clId="Web-{4FCE00B1-DAB3-8D8B-2B90-3D5F74F6EB48}" dt="2022-03-06T16:12:39.308" v="1037" actId="14100"/>
        <pc:sldMkLst>
          <pc:docMk/>
          <pc:sldMk cId="0" sldId="275"/>
        </pc:sldMkLst>
        <pc:spChg chg="mod">
          <ac:chgData name="Oana Golici (2026278)" userId="S::2026278@student.uwtsd.ac.uk::2bcf72ad-8107-4ba4-96bb-10250e4ebef5" providerId="AD" clId="Web-{4FCE00B1-DAB3-8D8B-2B90-3D5F74F6EB48}" dt="2022-03-06T16:11:11.834" v="1026"/>
          <ac:spMkLst>
            <pc:docMk/>
            <pc:sldMk cId="0" sldId="275"/>
            <ac:spMk id="4" creationId="{078BCAEB-68DE-4D74-8D04-D349E38F2CB2}"/>
          </ac:spMkLst>
        </pc:spChg>
        <pc:spChg chg="add mod">
          <ac:chgData name="Oana Golici (2026278)" userId="S::2026278@student.uwtsd.ac.uk::2bcf72ad-8107-4ba4-96bb-10250e4ebef5" providerId="AD" clId="Web-{4FCE00B1-DAB3-8D8B-2B90-3D5F74F6EB48}" dt="2022-03-06T16:12:32.354" v="1036" actId="14100"/>
          <ac:spMkLst>
            <pc:docMk/>
            <pc:sldMk cId="0" sldId="275"/>
            <ac:spMk id="72" creationId="{AE18DC4F-4D6E-46B0-A218-F68553D910AB}"/>
          </ac:spMkLst>
        </pc:spChg>
        <pc:spChg chg="mod">
          <ac:chgData name="Oana Golici (2026278)" userId="S::2026278@student.uwtsd.ac.uk::2bcf72ad-8107-4ba4-96bb-10250e4ebef5" providerId="AD" clId="Web-{4FCE00B1-DAB3-8D8B-2B90-3D5F74F6EB48}" dt="2022-03-06T16:11:11.834" v="1026"/>
          <ac:spMkLst>
            <pc:docMk/>
            <pc:sldMk cId="0" sldId="275"/>
            <ac:spMk id="17410" creationId="{3C57A816-DA6E-43EA-9333-A1758492926D}"/>
          </ac:spMkLst>
        </pc:spChg>
        <pc:spChg chg="mod">
          <ac:chgData name="Oana Golici (2026278)" userId="S::2026278@student.uwtsd.ac.uk::2bcf72ad-8107-4ba4-96bb-10250e4ebef5" providerId="AD" clId="Web-{4FCE00B1-DAB3-8D8B-2B90-3D5F74F6EB48}" dt="2022-03-06T16:12:39.308" v="1037" actId="14100"/>
          <ac:spMkLst>
            <pc:docMk/>
            <pc:sldMk cId="0" sldId="275"/>
            <ac:spMk id="17411" creationId="{9E1F64A2-8FE9-40E9-A1FF-3BF77DA7C995}"/>
          </ac:spMkLst>
        </pc:spChg>
      </pc:sldChg>
      <pc:sldChg chg="modSp mod modClrScheme chgLayout">
        <pc:chgData name="Oana Golici (2026278)" userId="S::2026278@student.uwtsd.ac.uk::2bcf72ad-8107-4ba4-96bb-10250e4ebef5" providerId="AD" clId="Web-{4FCE00B1-DAB3-8D8B-2B90-3D5F74F6EB48}" dt="2022-03-06T15:43:11.845" v="503" actId="20577"/>
        <pc:sldMkLst>
          <pc:docMk/>
          <pc:sldMk cId="0" sldId="286"/>
        </pc:sldMkLst>
        <pc:spChg chg="mod ord">
          <ac:chgData name="Oana Golici (2026278)" userId="S::2026278@student.uwtsd.ac.uk::2bcf72ad-8107-4ba4-96bb-10250e4ebef5" providerId="AD" clId="Web-{4FCE00B1-DAB3-8D8B-2B90-3D5F74F6EB48}" dt="2022-03-06T15:37:43.591" v="435"/>
          <ac:spMkLst>
            <pc:docMk/>
            <pc:sldMk cId="0" sldId="286"/>
            <ac:spMk id="4" creationId="{109843B8-E41C-4FE6-9ECB-4DD3EE242A10}"/>
          </ac:spMkLst>
        </pc:spChg>
        <pc:spChg chg="mod">
          <ac:chgData name="Oana Golici (2026278)" userId="S::2026278@student.uwtsd.ac.uk::2bcf72ad-8107-4ba4-96bb-10250e4ebef5" providerId="AD" clId="Web-{4FCE00B1-DAB3-8D8B-2B90-3D5F74F6EB48}" dt="2022-03-06T15:37:43.591" v="435"/>
          <ac:spMkLst>
            <pc:docMk/>
            <pc:sldMk cId="0" sldId="286"/>
            <ac:spMk id="6146" creationId="{8DA32E8A-5DB2-4AA4-AA5A-9D6420CF51C9}"/>
          </ac:spMkLst>
        </pc:spChg>
        <pc:spChg chg="mod">
          <ac:chgData name="Oana Golici (2026278)" userId="S::2026278@student.uwtsd.ac.uk::2bcf72ad-8107-4ba4-96bb-10250e4ebef5" providerId="AD" clId="Web-{4FCE00B1-DAB3-8D8B-2B90-3D5F74F6EB48}" dt="2022-03-06T15:43:11.845" v="503" actId="20577"/>
          <ac:spMkLst>
            <pc:docMk/>
            <pc:sldMk cId="0" sldId="286"/>
            <ac:spMk id="6147" creationId="{DFF9AAD1-A0E4-41E9-85C5-C54A68C04797}"/>
          </ac:spMkLst>
        </pc:spChg>
        <pc:picChg chg="mod">
          <ac:chgData name="Oana Golici (2026278)" userId="S::2026278@student.uwtsd.ac.uk::2bcf72ad-8107-4ba4-96bb-10250e4ebef5" providerId="AD" clId="Web-{4FCE00B1-DAB3-8D8B-2B90-3D5F74F6EB48}" dt="2022-03-06T15:38:29.094" v="444" actId="14100"/>
          <ac:picMkLst>
            <pc:docMk/>
            <pc:sldMk cId="0" sldId="286"/>
            <ac:picMk id="6149" creationId="{8756414D-01CC-4C61-A255-232F4DBFF682}"/>
          </ac:picMkLst>
        </pc:picChg>
      </pc:sldChg>
      <pc:sldChg chg="modSp">
        <pc:chgData name="Oana Golici (2026278)" userId="S::2026278@student.uwtsd.ac.uk::2bcf72ad-8107-4ba4-96bb-10250e4ebef5" providerId="AD" clId="Web-{4FCE00B1-DAB3-8D8B-2B90-3D5F74F6EB48}" dt="2022-03-06T16:26:37.518" v="1386" actId="20577"/>
        <pc:sldMkLst>
          <pc:docMk/>
          <pc:sldMk cId="0" sldId="291"/>
        </pc:sldMkLst>
        <pc:spChg chg="mod">
          <ac:chgData name="Oana Golici (2026278)" userId="S::2026278@student.uwtsd.ac.uk::2bcf72ad-8107-4ba4-96bb-10250e4ebef5" providerId="AD" clId="Web-{4FCE00B1-DAB3-8D8B-2B90-3D5F74F6EB48}" dt="2022-03-06T16:26:37.518" v="1386" actId="20577"/>
          <ac:spMkLst>
            <pc:docMk/>
            <pc:sldMk cId="0" sldId="291"/>
            <ac:spMk id="19459" creationId="{E3FD7B8E-BE25-4323-8F07-91361516B2E4}"/>
          </ac:spMkLst>
        </pc:spChg>
      </pc:sldChg>
      <pc:sldChg chg="addSp delSp modSp mod modClrScheme chgLayout">
        <pc:chgData name="Oana Golici (2026278)" userId="S::2026278@student.uwtsd.ac.uk::2bcf72ad-8107-4ba4-96bb-10250e4ebef5" providerId="AD" clId="Web-{4FCE00B1-DAB3-8D8B-2B90-3D5F74F6EB48}" dt="2022-03-06T16:18:54.069" v="1171" actId="20577"/>
        <pc:sldMkLst>
          <pc:docMk/>
          <pc:sldMk cId="623502119" sldId="294"/>
        </pc:sldMkLst>
        <pc:spChg chg="mod">
          <ac:chgData name="Oana Golici (2026278)" userId="S::2026278@student.uwtsd.ac.uk::2bcf72ad-8107-4ba4-96bb-10250e4ebef5" providerId="AD" clId="Web-{4FCE00B1-DAB3-8D8B-2B90-3D5F74F6EB48}" dt="2022-03-06T16:15:39.338" v="1044"/>
          <ac:spMkLst>
            <pc:docMk/>
            <pc:sldMk cId="623502119" sldId="294"/>
            <ac:spMk id="2" creationId="{00000000-0000-0000-0000-000000000000}"/>
          </ac:spMkLst>
        </pc:spChg>
        <pc:spChg chg="mod">
          <ac:chgData name="Oana Golici (2026278)" userId="S::2026278@student.uwtsd.ac.uk::2bcf72ad-8107-4ba4-96bb-10250e4ebef5" providerId="AD" clId="Web-{4FCE00B1-DAB3-8D8B-2B90-3D5F74F6EB48}" dt="2022-03-06T16:18:54.069" v="1171" actId="20577"/>
          <ac:spMkLst>
            <pc:docMk/>
            <pc:sldMk cId="623502119" sldId="294"/>
            <ac:spMk id="3" creationId="{00000000-0000-0000-0000-000000000000}"/>
          </ac:spMkLst>
        </pc:spChg>
        <pc:spChg chg="mod">
          <ac:chgData name="Oana Golici (2026278)" userId="S::2026278@student.uwtsd.ac.uk::2bcf72ad-8107-4ba4-96bb-10250e4ebef5" providerId="AD" clId="Web-{4FCE00B1-DAB3-8D8B-2B90-3D5F74F6EB48}" dt="2022-03-06T16:15:39.338" v="1044"/>
          <ac:spMkLst>
            <pc:docMk/>
            <pc:sldMk cId="623502119" sldId="294"/>
            <ac:spMk id="4" creationId="{00000000-0000-0000-0000-000000000000}"/>
          </ac:spMkLst>
        </pc:spChg>
        <pc:spChg chg="mod">
          <ac:chgData name="Oana Golici (2026278)" userId="S::2026278@student.uwtsd.ac.uk::2bcf72ad-8107-4ba4-96bb-10250e4ebef5" providerId="AD" clId="Web-{4FCE00B1-DAB3-8D8B-2B90-3D5F74F6EB48}" dt="2022-03-06T16:15:39.338" v="1044"/>
          <ac:spMkLst>
            <pc:docMk/>
            <pc:sldMk cId="623502119" sldId="294"/>
            <ac:spMk id="5" creationId="{00000000-0000-0000-0000-000000000000}"/>
          </ac:spMkLst>
        </pc:spChg>
        <pc:spChg chg="add del mod">
          <ac:chgData name="Oana Golici (2026278)" userId="S::2026278@student.uwtsd.ac.uk::2bcf72ad-8107-4ba4-96bb-10250e4ebef5" providerId="AD" clId="Web-{4FCE00B1-DAB3-8D8B-2B90-3D5F74F6EB48}" dt="2022-03-06T16:16:12.668" v="1045"/>
          <ac:spMkLst>
            <pc:docMk/>
            <pc:sldMk cId="623502119" sldId="294"/>
            <ac:spMk id="10" creationId="{460F6EA6-C5D7-4955-81D6-E308CBEBA543}"/>
          </ac:spMkLst>
        </pc:spChg>
        <pc:picChg chg="add mod ord">
          <ac:chgData name="Oana Golici (2026278)" userId="S::2026278@student.uwtsd.ac.uk::2bcf72ad-8107-4ba4-96bb-10250e4ebef5" providerId="AD" clId="Web-{4FCE00B1-DAB3-8D8B-2B90-3D5F74F6EB48}" dt="2022-03-06T16:16:23.778" v="1047" actId="14100"/>
          <ac:picMkLst>
            <pc:docMk/>
            <pc:sldMk cId="623502119" sldId="294"/>
            <ac:picMk id="6" creationId="{45954A00-49E6-4A9A-8BA5-95754FD9C983}"/>
          </ac:picMkLst>
        </pc:picChg>
      </pc:sldChg>
      <pc:sldChg chg="addSp delSp modSp new mod modClrScheme chgLayout">
        <pc:chgData name="Oana Golici (2026278)" userId="S::2026278@student.uwtsd.ac.uk::2bcf72ad-8107-4ba4-96bb-10250e4ebef5" providerId="AD" clId="Web-{4FCE00B1-DAB3-8D8B-2B90-3D5F74F6EB48}" dt="2022-03-06T15:23:17.708" v="293" actId="14100"/>
        <pc:sldMkLst>
          <pc:docMk/>
          <pc:sldMk cId="4248683983" sldId="300"/>
        </pc:sldMkLst>
        <pc:spChg chg="mod">
          <ac:chgData name="Oana Golici (2026278)" userId="S::2026278@student.uwtsd.ac.uk::2bcf72ad-8107-4ba4-96bb-10250e4ebef5" providerId="AD" clId="Web-{4FCE00B1-DAB3-8D8B-2B90-3D5F74F6EB48}" dt="2022-03-06T14:53:38.938" v="237"/>
          <ac:spMkLst>
            <pc:docMk/>
            <pc:sldMk cId="4248683983" sldId="300"/>
            <ac:spMk id="2" creationId="{871191E2-4218-45C9-9B33-3FB9A721EF43}"/>
          </ac:spMkLst>
        </pc:spChg>
        <pc:spChg chg="del">
          <ac:chgData name="Oana Golici (2026278)" userId="S::2026278@student.uwtsd.ac.uk::2bcf72ad-8107-4ba4-96bb-10250e4ebef5" providerId="AD" clId="Web-{4FCE00B1-DAB3-8D8B-2B90-3D5F74F6EB48}" dt="2022-03-06T14:51:23.085" v="214"/>
          <ac:spMkLst>
            <pc:docMk/>
            <pc:sldMk cId="4248683983" sldId="300"/>
            <ac:spMk id="3" creationId="{4A97EA56-2FB6-418A-86B0-1CF940EFED39}"/>
          </ac:spMkLst>
        </pc:spChg>
        <pc:spChg chg="add del">
          <ac:chgData name="Oana Golici (2026278)" userId="S::2026278@student.uwtsd.ac.uk::2bcf72ad-8107-4ba4-96bb-10250e4ebef5" providerId="AD" clId="Web-{4FCE00B1-DAB3-8D8B-2B90-3D5F74F6EB48}" dt="2022-03-06T14:52:26.120" v="223"/>
          <ac:spMkLst>
            <pc:docMk/>
            <pc:sldMk cId="4248683983" sldId="300"/>
            <ac:spMk id="4" creationId="{A2813479-F417-4A93-A85B-67422431463E}"/>
          </ac:spMkLst>
        </pc:spChg>
        <pc:spChg chg="mod ord">
          <ac:chgData name="Oana Golici (2026278)" userId="S::2026278@student.uwtsd.ac.uk::2bcf72ad-8107-4ba4-96bb-10250e4ebef5" providerId="AD" clId="Web-{4FCE00B1-DAB3-8D8B-2B90-3D5F74F6EB48}" dt="2022-03-06T15:14:40.858" v="258"/>
          <ac:spMkLst>
            <pc:docMk/>
            <pc:sldMk cId="4248683983" sldId="300"/>
            <ac:spMk id="5" creationId="{3521A5FA-4779-436D-BD70-77185AA6B1F8}"/>
          </ac:spMkLst>
        </pc:spChg>
        <pc:spChg chg="add del mod">
          <ac:chgData name="Oana Golici (2026278)" userId="S::2026278@student.uwtsd.ac.uk::2bcf72ad-8107-4ba4-96bb-10250e4ebef5" providerId="AD" clId="Web-{4FCE00B1-DAB3-8D8B-2B90-3D5F74F6EB48}" dt="2022-03-06T14:51:58.306" v="216"/>
          <ac:spMkLst>
            <pc:docMk/>
            <pc:sldMk cId="4248683983" sldId="300"/>
            <ac:spMk id="8" creationId="{B1ED718C-E0B4-48DD-A410-2149BD3C5E49}"/>
          </ac:spMkLst>
        </pc:spChg>
        <pc:spChg chg="add del mod">
          <ac:chgData name="Oana Golici (2026278)" userId="S::2026278@student.uwtsd.ac.uk::2bcf72ad-8107-4ba4-96bb-10250e4ebef5" providerId="AD" clId="Web-{4FCE00B1-DAB3-8D8B-2B90-3D5F74F6EB48}" dt="2022-03-06T14:53:00.763" v="227"/>
          <ac:spMkLst>
            <pc:docMk/>
            <pc:sldMk cId="4248683983" sldId="300"/>
            <ac:spMk id="11" creationId="{0E7D2587-A43C-43A8-A8B5-7C7CCBFDD7A4}"/>
          </ac:spMkLst>
        </pc:spChg>
        <pc:spChg chg="add del">
          <ac:chgData name="Oana Golici (2026278)" userId="S::2026278@student.uwtsd.ac.uk::2bcf72ad-8107-4ba4-96bb-10250e4ebef5" providerId="AD" clId="Web-{4FCE00B1-DAB3-8D8B-2B90-3D5F74F6EB48}" dt="2022-03-06T14:52:26.120" v="222"/>
          <ac:spMkLst>
            <pc:docMk/>
            <pc:sldMk cId="4248683983" sldId="300"/>
            <ac:spMk id="14" creationId="{B3235215-AEE9-4B4C-80DE-1BD1BC5250A9}"/>
          </ac:spMkLst>
        </pc:spChg>
        <pc:spChg chg="add del mod">
          <ac:chgData name="Oana Golici (2026278)" userId="S::2026278@student.uwtsd.ac.uk::2bcf72ad-8107-4ba4-96bb-10250e4ebef5" providerId="AD" clId="Web-{4FCE00B1-DAB3-8D8B-2B90-3D5F74F6EB48}" dt="2022-03-06T14:57:59.595" v="242"/>
          <ac:spMkLst>
            <pc:docMk/>
            <pc:sldMk cId="4248683983" sldId="300"/>
            <ac:spMk id="15" creationId="{5387F8BE-F9AB-4ABF-BE00-5DB9FD21954D}"/>
          </ac:spMkLst>
        </pc:spChg>
        <pc:spChg chg="add del">
          <ac:chgData name="Oana Golici (2026278)" userId="S::2026278@student.uwtsd.ac.uk::2bcf72ad-8107-4ba4-96bb-10250e4ebef5" providerId="AD" clId="Web-{4FCE00B1-DAB3-8D8B-2B90-3D5F74F6EB48}" dt="2022-03-06T14:53:42.517" v="240"/>
          <ac:spMkLst>
            <pc:docMk/>
            <pc:sldMk cId="4248683983" sldId="300"/>
            <ac:spMk id="16" creationId="{7B69C7BD-491D-4261-8F97-487AA540048E}"/>
          </ac:spMkLst>
        </pc:spChg>
        <pc:spChg chg="add del mod">
          <ac:chgData name="Oana Golici (2026278)" userId="S::2026278@student.uwtsd.ac.uk::2bcf72ad-8107-4ba4-96bb-10250e4ebef5" providerId="AD" clId="Web-{4FCE00B1-DAB3-8D8B-2B90-3D5F74F6EB48}" dt="2022-03-06T14:59:33.819" v="245"/>
          <ac:spMkLst>
            <pc:docMk/>
            <pc:sldMk cId="4248683983" sldId="300"/>
            <ac:spMk id="19" creationId="{666C30A9-4B9E-4CE5-962C-2AC7BC9315B7}"/>
          </ac:spMkLst>
        </pc:spChg>
        <pc:spChg chg="add del">
          <ac:chgData name="Oana Golici (2026278)" userId="S::2026278@student.uwtsd.ac.uk::2bcf72ad-8107-4ba4-96bb-10250e4ebef5" providerId="AD" clId="Web-{4FCE00B1-DAB3-8D8B-2B90-3D5F74F6EB48}" dt="2022-03-06T14:53:29.515" v="233"/>
          <ac:spMkLst>
            <pc:docMk/>
            <pc:sldMk cId="4248683983" sldId="300"/>
            <ac:spMk id="21" creationId="{E56F1E07-555F-42CA-AC19-4176FF54AFD2}"/>
          </ac:spMkLst>
        </pc:spChg>
        <pc:spChg chg="add del">
          <ac:chgData name="Oana Golici (2026278)" userId="S::2026278@student.uwtsd.ac.uk::2bcf72ad-8107-4ba4-96bb-10250e4ebef5" providerId="AD" clId="Web-{4FCE00B1-DAB3-8D8B-2B90-3D5F74F6EB48}" dt="2022-03-06T14:53:33.202" v="235"/>
          <ac:spMkLst>
            <pc:docMk/>
            <pc:sldMk cId="4248683983" sldId="300"/>
            <ac:spMk id="23" creationId="{D572819F-7D75-4F72-ABCC-752E9C07EE09}"/>
          </ac:spMkLst>
        </pc:spChg>
        <pc:spChg chg="add del mod">
          <ac:chgData name="Oana Golici (2026278)" userId="S::2026278@student.uwtsd.ac.uk::2bcf72ad-8107-4ba4-96bb-10250e4ebef5" providerId="AD" clId="Web-{4FCE00B1-DAB3-8D8B-2B90-3D5F74F6EB48}" dt="2022-03-06T15:04:32.415" v="249"/>
          <ac:spMkLst>
            <pc:docMk/>
            <pc:sldMk cId="4248683983" sldId="300"/>
            <ac:spMk id="24" creationId="{679E776F-2C0C-49E4-95B9-C7A3CB421EF2}"/>
          </ac:spMkLst>
        </pc:spChg>
        <pc:spChg chg="add del mod">
          <ac:chgData name="Oana Golici (2026278)" userId="S::2026278@student.uwtsd.ac.uk::2bcf72ad-8107-4ba4-96bb-10250e4ebef5" providerId="AD" clId="Web-{4FCE00B1-DAB3-8D8B-2B90-3D5F74F6EB48}" dt="2022-03-06T14:53:38.938" v="237"/>
          <ac:spMkLst>
            <pc:docMk/>
            <pc:sldMk cId="4248683983" sldId="300"/>
            <ac:spMk id="25" creationId="{F08E1203-34FD-4859-A6EC-57F06A7776C6}"/>
          </ac:spMkLst>
        </pc:spChg>
        <pc:spChg chg="add del mod">
          <ac:chgData name="Oana Golici (2026278)" userId="S::2026278@student.uwtsd.ac.uk::2bcf72ad-8107-4ba4-96bb-10250e4ebef5" providerId="AD" clId="Web-{4FCE00B1-DAB3-8D8B-2B90-3D5F74F6EB48}" dt="2022-03-06T14:53:38.938" v="237"/>
          <ac:spMkLst>
            <pc:docMk/>
            <pc:sldMk cId="4248683983" sldId="300"/>
            <ac:spMk id="26" creationId="{24DE9A5E-E5A5-4167-A8D2-5B332AE090ED}"/>
          </ac:spMkLst>
        </pc:spChg>
        <pc:spChg chg="add del mod">
          <ac:chgData name="Oana Golici (2026278)" userId="S::2026278@student.uwtsd.ac.uk::2bcf72ad-8107-4ba4-96bb-10250e4ebef5" providerId="AD" clId="Web-{4FCE00B1-DAB3-8D8B-2B90-3D5F74F6EB48}" dt="2022-03-06T14:53:38.938" v="237"/>
          <ac:spMkLst>
            <pc:docMk/>
            <pc:sldMk cId="4248683983" sldId="300"/>
            <ac:spMk id="27" creationId="{65F3148C-0E13-4703-92C4-619C4DA037B2}"/>
          </ac:spMkLst>
        </pc:spChg>
        <pc:spChg chg="add del">
          <ac:chgData name="Oana Golici (2026278)" userId="S::2026278@student.uwtsd.ac.uk::2bcf72ad-8107-4ba4-96bb-10250e4ebef5" providerId="AD" clId="Web-{4FCE00B1-DAB3-8D8B-2B90-3D5F74F6EB48}" dt="2022-03-06T14:53:42.517" v="239"/>
          <ac:spMkLst>
            <pc:docMk/>
            <pc:sldMk cId="4248683983" sldId="300"/>
            <ac:spMk id="29" creationId="{E56F1E07-555F-42CA-AC19-4176FF54AFD2}"/>
          </ac:spMkLst>
        </pc:spChg>
        <pc:spChg chg="add del">
          <ac:chgData name="Oana Golici (2026278)" userId="S::2026278@student.uwtsd.ac.uk::2bcf72ad-8107-4ba4-96bb-10250e4ebef5" providerId="AD" clId="Web-{4FCE00B1-DAB3-8D8B-2B90-3D5F74F6EB48}" dt="2022-03-06T15:14:40.858" v="258"/>
          <ac:spMkLst>
            <pc:docMk/>
            <pc:sldMk cId="4248683983" sldId="300"/>
            <ac:spMk id="31" creationId="{D572819F-7D75-4F72-ABCC-752E9C07EE09}"/>
          </ac:spMkLst>
        </pc:spChg>
        <pc:spChg chg="add del mod">
          <ac:chgData name="Oana Golici (2026278)" userId="S::2026278@student.uwtsd.ac.uk::2bcf72ad-8107-4ba4-96bb-10250e4ebef5" providerId="AD" clId="Web-{4FCE00B1-DAB3-8D8B-2B90-3D5F74F6EB48}" dt="2022-03-06T15:07:31.785" v="253"/>
          <ac:spMkLst>
            <pc:docMk/>
            <pc:sldMk cId="4248683983" sldId="300"/>
            <ac:spMk id="32" creationId="{AF519F94-F9E4-44FE-80B9-43D8D88B7E8C}"/>
          </ac:spMkLst>
        </pc:spChg>
        <pc:spChg chg="add del mod">
          <ac:chgData name="Oana Golici (2026278)" userId="S::2026278@student.uwtsd.ac.uk::2bcf72ad-8107-4ba4-96bb-10250e4ebef5" providerId="AD" clId="Web-{4FCE00B1-DAB3-8D8B-2B90-3D5F74F6EB48}" dt="2022-03-06T15:13:26.994" v="255"/>
          <ac:spMkLst>
            <pc:docMk/>
            <pc:sldMk cId="4248683983" sldId="300"/>
            <ac:spMk id="35" creationId="{03BB5EED-85B3-41E6-83C0-E5453DB0DA7A}"/>
          </ac:spMkLst>
        </pc:spChg>
        <pc:spChg chg="add del mod">
          <ac:chgData name="Oana Golici (2026278)" userId="S::2026278@student.uwtsd.ac.uk::2bcf72ad-8107-4ba4-96bb-10250e4ebef5" providerId="AD" clId="Web-{4FCE00B1-DAB3-8D8B-2B90-3D5F74F6EB48}" dt="2022-03-06T15:14:36.905" v="257"/>
          <ac:spMkLst>
            <pc:docMk/>
            <pc:sldMk cId="4248683983" sldId="300"/>
            <ac:spMk id="38" creationId="{3A407D58-1977-4574-A9F5-8A9BF8D21493}"/>
          </ac:spMkLst>
        </pc:spChg>
        <pc:spChg chg="add del mod">
          <ac:chgData name="Oana Golici (2026278)" userId="S::2026278@student.uwtsd.ac.uk::2bcf72ad-8107-4ba4-96bb-10250e4ebef5" providerId="AD" clId="Web-{4FCE00B1-DAB3-8D8B-2B90-3D5F74F6EB48}" dt="2022-03-06T15:14:55.312" v="261"/>
          <ac:spMkLst>
            <pc:docMk/>
            <pc:sldMk cId="4248683983" sldId="300"/>
            <ac:spMk id="41" creationId="{4DC46742-A545-4EB1-A86F-6DC3DFFDD8C4}"/>
          </ac:spMkLst>
        </pc:spChg>
        <pc:spChg chg="add del">
          <ac:chgData name="Oana Golici (2026278)" userId="S::2026278@student.uwtsd.ac.uk::2bcf72ad-8107-4ba4-96bb-10250e4ebef5" providerId="AD" clId="Web-{4FCE00B1-DAB3-8D8B-2B90-3D5F74F6EB48}" dt="2022-03-06T15:19:21.148" v="272"/>
          <ac:spMkLst>
            <pc:docMk/>
            <pc:sldMk cId="4248683983" sldId="300"/>
            <ac:spMk id="44" creationId="{87455C04-9D0A-4DBE-AB57-ADD7D9437D6A}"/>
          </ac:spMkLst>
        </pc:spChg>
        <pc:spChg chg="add del mod">
          <ac:chgData name="Oana Golici (2026278)" userId="S::2026278@student.uwtsd.ac.uk::2bcf72ad-8107-4ba4-96bb-10250e4ebef5" providerId="AD" clId="Web-{4FCE00B1-DAB3-8D8B-2B90-3D5F74F6EB48}" dt="2022-03-06T15:15:25.532" v="263"/>
          <ac:spMkLst>
            <pc:docMk/>
            <pc:sldMk cId="4248683983" sldId="300"/>
            <ac:spMk id="51" creationId="{1442D240-5CF9-4E0D-9790-76EF07A05990}"/>
          </ac:spMkLst>
        </pc:spChg>
        <pc:spChg chg="add del mod">
          <ac:chgData name="Oana Golici (2026278)" userId="S::2026278@student.uwtsd.ac.uk::2bcf72ad-8107-4ba4-96bb-10250e4ebef5" providerId="AD" clId="Web-{4FCE00B1-DAB3-8D8B-2B90-3D5F74F6EB48}" dt="2022-03-06T15:18:26.720" v="265"/>
          <ac:spMkLst>
            <pc:docMk/>
            <pc:sldMk cId="4248683983" sldId="300"/>
            <ac:spMk id="60" creationId="{ABDB8483-E733-4100-9C6E-B26F91A309B6}"/>
          </ac:spMkLst>
        </pc:spChg>
        <pc:spChg chg="add del mod">
          <ac:chgData name="Oana Golici (2026278)" userId="S::2026278@student.uwtsd.ac.uk::2bcf72ad-8107-4ba4-96bb-10250e4ebef5" providerId="AD" clId="Web-{4FCE00B1-DAB3-8D8B-2B90-3D5F74F6EB48}" dt="2022-03-06T15:18:57.381" v="267"/>
          <ac:spMkLst>
            <pc:docMk/>
            <pc:sldMk cId="4248683983" sldId="300"/>
            <ac:spMk id="69" creationId="{7C64F12C-7F4E-4875-BB2B-037D7F0AB6B1}"/>
          </ac:spMkLst>
        </pc:spChg>
        <pc:spChg chg="add del mod">
          <ac:chgData name="Oana Golici (2026278)" userId="S::2026278@student.uwtsd.ac.uk::2bcf72ad-8107-4ba4-96bb-10250e4ebef5" providerId="AD" clId="Web-{4FCE00B1-DAB3-8D8B-2B90-3D5F74F6EB48}" dt="2022-03-06T15:19:38.274" v="274"/>
          <ac:spMkLst>
            <pc:docMk/>
            <pc:sldMk cId="4248683983" sldId="300"/>
            <ac:spMk id="79" creationId="{02EFCB0C-E499-43A4-BE9D-AFAEB2B38DB6}"/>
          </ac:spMkLst>
        </pc:spChg>
        <pc:spChg chg="add del mod">
          <ac:chgData name="Oana Golici (2026278)" userId="S::2026278@student.uwtsd.ac.uk::2bcf72ad-8107-4ba4-96bb-10250e4ebef5" providerId="AD" clId="Web-{4FCE00B1-DAB3-8D8B-2B90-3D5F74F6EB48}" dt="2022-03-06T15:20:09.588" v="276"/>
          <ac:spMkLst>
            <pc:docMk/>
            <pc:sldMk cId="4248683983" sldId="300"/>
            <ac:spMk id="82" creationId="{8C225F9C-91F6-4554-B207-7A58BB84BDCF}"/>
          </ac:spMkLst>
        </pc:spChg>
        <pc:spChg chg="add del mod">
          <ac:chgData name="Oana Golici (2026278)" userId="S::2026278@student.uwtsd.ac.uk::2bcf72ad-8107-4ba4-96bb-10250e4ebef5" providerId="AD" clId="Web-{4FCE00B1-DAB3-8D8B-2B90-3D5F74F6EB48}" dt="2022-03-06T15:22:29.377" v="287"/>
          <ac:spMkLst>
            <pc:docMk/>
            <pc:sldMk cId="4248683983" sldId="300"/>
            <ac:spMk id="85" creationId="{831D7D16-81F9-4A9E-B0EC-0E04F06F03A6}"/>
          </ac:spMkLst>
        </pc:spChg>
        <pc:spChg chg="add del mod">
          <ac:chgData name="Oana Golici (2026278)" userId="S::2026278@student.uwtsd.ac.uk::2bcf72ad-8107-4ba4-96bb-10250e4ebef5" providerId="AD" clId="Web-{4FCE00B1-DAB3-8D8B-2B90-3D5F74F6EB48}" dt="2022-03-06T15:23:04.801" v="289"/>
          <ac:spMkLst>
            <pc:docMk/>
            <pc:sldMk cId="4248683983" sldId="300"/>
            <ac:spMk id="87" creationId="{87209B7E-9AD6-4B29-A7DB-8CA986A856C9}"/>
          </ac:spMkLst>
        </pc:spChg>
        <pc:graphicFrameChg chg="add del mod ord modGraphic">
          <ac:chgData name="Oana Golici (2026278)" userId="S::2026278@student.uwtsd.ac.uk::2bcf72ad-8107-4ba4-96bb-10250e4ebef5" providerId="AD" clId="Web-{4FCE00B1-DAB3-8D8B-2B90-3D5F74F6EB48}" dt="2022-03-06T15:14:57.093" v="262"/>
          <ac:graphicFrameMkLst>
            <pc:docMk/>
            <pc:sldMk cId="4248683983" sldId="300"/>
            <ac:graphicFrameMk id="42" creationId="{A3ACCB59-A11B-418F-847C-3A11075C6F12}"/>
          </ac:graphicFrameMkLst>
        </pc:graphicFrameChg>
        <pc:graphicFrameChg chg="add del mod ord modGraphic">
          <ac:chgData name="Oana Golici (2026278)" userId="S::2026278@student.uwtsd.ac.uk::2bcf72ad-8107-4ba4-96bb-10250e4ebef5" providerId="AD" clId="Web-{4FCE00B1-DAB3-8D8B-2B90-3D5F74F6EB48}" dt="2022-03-06T15:15:28.252" v="264"/>
          <ac:graphicFrameMkLst>
            <pc:docMk/>
            <pc:sldMk cId="4248683983" sldId="300"/>
            <ac:graphicFrameMk id="52" creationId="{0AC43DFE-5618-4588-AC14-C985A55DC390}"/>
          </ac:graphicFrameMkLst>
        </pc:graphicFrameChg>
        <pc:graphicFrameChg chg="add del mod ord modGraphic">
          <ac:chgData name="Oana Golici (2026278)" userId="S::2026278@student.uwtsd.ac.uk::2bcf72ad-8107-4ba4-96bb-10250e4ebef5" providerId="AD" clId="Web-{4FCE00B1-DAB3-8D8B-2B90-3D5F74F6EB48}" dt="2022-03-06T15:18:28.595" v="266"/>
          <ac:graphicFrameMkLst>
            <pc:docMk/>
            <pc:sldMk cId="4248683983" sldId="300"/>
            <ac:graphicFrameMk id="61" creationId="{E7291BDA-0D56-4F9D-A072-25615F154A73}"/>
          </ac:graphicFrameMkLst>
        </pc:graphicFrameChg>
        <pc:graphicFrameChg chg="add del mod ord modGraphic">
          <ac:chgData name="Oana Golici (2026278)" userId="S::2026278@student.uwtsd.ac.uk::2bcf72ad-8107-4ba4-96bb-10250e4ebef5" providerId="AD" clId="Web-{4FCE00B1-DAB3-8D8B-2B90-3D5F74F6EB48}" dt="2022-03-06T15:19:22.788" v="273"/>
          <ac:graphicFrameMkLst>
            <pc:docMk/>
            <pc:sldMk cId="4248683983" sldId="300"/>
            <ac:graphicFrameMk id="71" creationId="{1B372550-ECD0-4466-B7AD-AB54A63CA3A8}"/>
          </ac:graphicFrameMkLst>
        </pc:graphicFrameChg>
        <pc:picChg chg="add del mod ord">
          <ac:chgData name="Oana Golici (2026278)" userId="S::2026278@student.uwtsd.ac.uk::2bcf72ad-8107-4ba4-96bb-10250e4ebef5" providerId="AD" clId="Web-{4FCE00B1-DAB3-8D8B-2B90-3D5F74F6EB48}" dt="2022-03-06T14:51:25.117" v="215"/>
          <ac:picMkLst>
            <pc:docMk/>
            <pc:sldMk cId="4248683983" sldId="300"/>
            <ac:picMk id="6" creationId="{8A95676F-1F43-47B3-ABBB-DEBCBAEC4439}"/>
          </ac:picMkLst>
        </pc:picChg>
        <pc:picChg chg="add del mod ord">
          <ac:chgData name="Oana Golici (2026278)" userId="S::2026278@student.uwtsd.ac.uk::2bcf72ad-8107-4ba4-96bb-10250e4ebef5" providerId="AD" clId="Web-{4FCE00B1-DAB3-8D8B-2B90-3D5F74F6EB48}" dt="2022-03-06T14:52:47.059" v="224"/>
          <ac:picMkLst>
            <pc:docMk/>
            <pc:sldMk cId="4248683983" sldId="300"/>
            <ac:picMk id="9" creationId="{D69D74E5-E038-427F-B1CE-B3DFD77D06FE}"/>
          </ac:picMkLst>
        </pc:picChg>
        <pc:picChg chg="add del mod ord">
          <ac:chgData name="Oana Golici (2026278)" userId="S::2026278@student.uwtsd.ac.uk::2bcf72ad-8107-4ba4-96bb-10250e4ebef5" providerId="AD" clId="Web-{4FCE00B1-DAB3-8D8B-2B90-3D5F74F6EB48}" dt="2022-03-06T14:53:44.704" v="241"/>
          <ac:picMkLst>
            <pc:docMk/>
            <pc:sldMk cId="4248683983" sldId="300"/>
            <ac:picMk id="12" creationId="{0E41E10E-E87D-43D3-8B58-DE3549B1CD56}"/>
          </ac:picMkLst>
        </pc:picChg>
        <pc:picChg chg="add del mod ord">
          <ac:chgData name="Oana Golici (2026278)" userId="S::2026278@student.uwtsd.ac.uk::2bcf72ad-8107-4ba4-96bb-10250e4ebef5" providerId="AD" clId="Web-{4FCE00B1-DAB3-8D8B-2B90-3D5F74F6EB48}" dt="2022-03-06T14:58:13.580" v="244"/>
          <ac:picMkLst>
            <pc:docMk/>
            <pc:sldMk cId="4248683983" sldId="300"/>
            <ac:picMk id="17" creationId="{80FC4F08-C0B4-4C61-B3D5-E30368241E64}"/>
          </ac:picMkLst>
        </pc:picChg>
        <pc:picChg chg="add del mod ord">
          <ac:chgData name="Oana Golici (2026278)" userId="S::2026278@student.uwtsd.ac.uk::2bcf72ad-8107-4ba4-96bb-10250e4ebef5" providerId="AD" clId="Web-{4FCE00B1-DAB3-8D8B-2B90-3D5F74F6EB48}" dt="2022-03-06T15:00:34.916" v="248"/>
          <ac:picMkLst>
            <pc:docMk/>
            <pc:sldMk cId="4248683983" sldId="300"/>
            <ac:picMk id="20" creationId="{8314F60E-A359-4A79-ADC1-549B7A8094C6}"/>
          </ac:picMkLst>
        </pc:picChg>
        <pc:picChg chg="add del mod ord">
          <ac:chgData name="Oana Golici (2026278)" userId="S::2026278@student.uwtsd.ac.uk::2bcf72ad-8107-4ba4-96bb-10250e4ebef5" providerId="AD" clId="Web-{4FCE00B1-DAB3-8D8B-2B90-3D5F74F6EB48}" dt="2022-03-06T15:07:27.628" v="252"/>
          <ac:picMkLst>
            <pc:docMk/>
            <pc:sldMk cId="4248683983" sldId="300"/>
            <ac:picMk id="28" creationId="{21E8F9EE-7D3D-4C9A-AEA6-C851E9B9E16D}"/>
          </ac:picMkLst>
        </pc:picChg>
        <pc:picChg chg="add del mod ord">
          <ac:chgData name="Oana Golici (2026278)" userId="S::2026278@student.uwtsd.ac.uk::2bcf72ad-8107-4ba4-96bb-10250e4ebef5" providerId="AD" clId="Web-{4FCE00B1-DAB3-8D8B-2B90-3D5F74F6EB48}" dt="2022-03-06T15:07:47.536" v="254"/>
          <ac:picMkLst>
            <pc:docMk/>
            <pc:sldMk cId="4248683983" sldId="300"/>
            <ac:picMk id="33" creationId="{929718AB-8456-440A-9546-AF250B1CD743}"/>
          </ac:picMkLst>
        </pc:picChg>
        <pc:picChg chg="add del mod ord">
          <ac:chgData name="Oana Golici (2026278)" userId="S::2026278@student.uwtsd.ac.uk::2bcf72ad-8107-4ba4-96bb-10250e4ebef5" providerId="AD" clId="Web-{4FCE00B1-DAB3-8D8B-2B90-3D5F74F6EB48}" dt="2022-03-06T15:13:32.901" v="256"/>
          <ac:picMkLst>
            <pc:docMk/>
            <pc:sldMk cId="4248683983" sldId="300"/>
            <ac:picMk id="36" creationId="{6F9B897C-DF16-4C16-BE2D-21AA2ABBD5FA}"/>
          </ac:picMkLst>
        </pc:picChg>
        <pc:picChg chg="add del mod ord">
          <ac:chgData name="Oana Golici (2026278)" userId="S::2026278@student.uwtsd.ac.uk::2bcf72ad-8107-4ba4-96bb-10250e4ebef5" providerId="AD" clId="Web-{4FCE00B1-DAB3-8D8B-2B90-3D5F74F6EB48}" dt="2022-03-06T15:14:50.546" v="260"/>
          <ac:picMkLst>
            <pc:docMk/>
            <pc:sldMk cId="4248683983" sldId="300"/>
            <ac:picMk id="39" creationId="{C4C5B62B-3220-4417-A984-EADDE1150AD3}"/>
          </ac:picMkLst>
        </pc:picChg>
        <pc:picChg chg="add del mod ord">
          <ac:chgData name="Oana Golici (2026278)" userId="S::2026278@student.uwtsd.ac.uk::2bcf72ad-8107-4ba4-96bb-10250e4ebef5" providerId="AD" clId="Web-{4FCE00B1-DAB3-8D8B-2B90-3D5F74F6EB48}" dt="2022-03-06T15:22:10.751" v="285"/>
          <ac:picMkLst>
            <pc:docMk/>
            <pc:sldMk cId="4248683983" sldId="300"/>
            <ac:picMk id="70" creationId="{898D280B-77B2-42C6-8657-FEE90310330A}"/>
          </ac:picMkLst>
        </pc:picChg>
        <pc:picChg chg="add del mod ord">
          <ac:chgData name="Oana Golici (2026278)" userId="S::2026278@student.uwtsd.ac.uk::2bcf72ad-8107-4ba4-96bb-10250e4ebef5" providerId="AD" clId="Web-{4FCE00B1-DAB3-8D8B-2B90-3D5F74F6EB48}" dt="2022-03-06T15:19:57.525" v="275"/>
          <ac:picMkLst>
            <pc:docMk/>
            <pc:sldMk cId="4248683983" sldId="300"/>
            <ac:picMk id="80" creationId="{339E4EA1-94A4-4B51-83CC-A02306E0FA9E}"/>
          </ac:picMkLst>
        </pc:picChg>
        <pc:picChg chg="add del mod ord">
          <ac:chgData name="Oana Golici (2026278)" userId="S::2026278@student.uwtsd.ac.uk::2bcf72ad-8107-4ba4-96bb-10250e4ebef5" providerId="AD" clId="Web-{4FCE00B1-DAB3-8D8B-2B90-3D5F74F6EB48}" dt="2022-03-06T15:22:12.548" v="286"/>
          <ac:picMkLst>
            <pc:docMk/>
            <pc:sldMk cId="4248683983" sldId="300"/>
            <ac:picMk id="83" creationId="{4831C8F8-DD2A-4B1E-90AE-BAF8B89702ED}"/>
          </ac:picMkLst>
        </pc:picChg>
        <pc:picChg chg="add mod ord">
          <ac:chgData name="Oana Golici (2026278)" userId="S::2026278@student.uwtsd.ac.uk::2bcf72ad-8107-4ba4-96bb-10250e4ebef5" providerId="AD" clId="Web-{4FCE00B1-DAB3-8D8B-2B90-3D5F74F6EB48}" dt="2022-03-06T15:23:17.708" v="293" actId="14100"/>
          <ac:picMkLst>
            <pc:docMk/>
            <pc:sldMk cId="4248683983" sldId="300"/>
            <ac:picMk id="88" creationId="{11D94BB0-4EC2-43D7-B306-CA88CFAB262B}"/>
          </ac:picMkLst>
        </pc:picChg>
        <pc:picChg chg="add mod ord">
          <ac:chgData name="Oana Golici (2026278)" userId="S::2026278@student.uwtsd.ac.uk::2bcf72ad-8107-4ba4-96bb-10250e4ebef5" providerId="AD" clId="Web-{4FCE00B1-DAB3-8D8B-2B90-3D5F74F6EB48}" dt="2022-03-06T15:23:14.427" v="292" actId="14100"/>
          <ac:picMkLst>
            <pc:docMk/>
            <pc:sldMk cId="4248683983" sldId="300"/>
            <ac:picMk id="89" creationId="{969E9BB6-E9B4-47E2-B173-17D1454611FF}"/>
          </ac:picMkLst>
        </pc:picChg>
      </pc:sldChg>
      <pc:sldChg chg="modSp new del">
        <pc:chgData name="Oana Golici (2026278)" userId="S::2026278@student.uwtsd.ac.uk::2bcf72ad-8107-4ba4-96bb-10250e4ebef5" providerId="AD" clId="Web-{4FCE00B1-DAB3-8D8B-2B90-3D5F74F6EB48}" dt="2022-03-06T15:21:48.250" v="284"/>
        <pc:sldMkLst>
          <pc:docMk/>
          <pc:sldMk cId="3486453786" sldId="301"/>
        </pc:sldMkLst>
        <pc:spChg chg="mod">
          <ac:chgData name="Oana Golici (2026278)" userId="S::2026278@student.uwtsd.ac.uk::2bcf72ad-8107-4ba4-96bb-10250e4ebef5" providerId="AD" clId="Web-{4FCE00B1-DAB3-8D8B-2B90-3D5F74F6EB48}" dt="2022-03-06T15:21:40.468" v="283" actId="20577"/>
          <ac:spMkLst>
            <pc:docMk/>
            <pc:sldMk cId="3486453786" sldId="301"/>
            <ac:spMk id="3" creationId="{49432723-C359-49F5-8561-2FB2290371F7}"/>
          </ac:spMkLst>
        </pc:spChg>
      </pc:sldChg>
      <pc:sldChg chg="addSp delSp modSp new mod modClrScheme chgLayout">
        <pc:chgData name="Oana Golici (2026278)" userId="S::2026278@student.uwtsd.ac.uk::2bcf72ad-8107-4ba4-96bb-10250e4ebef5" providerId="AD" clId="Web-{4FCE00B1-DAB3-8D8B-2B90-3D5F74F6EB48}" dt="2022-03-06T15:37:11.995" v="434" actId="20577"/>
        <pc:sldMkLst>
          <pc:docMk/>
          <pc:sldMk cId="4041904910" sldId="301"/>
        </pc:sldMkLst>
        <pc:spChg chg="mod">
          <ac:chgData name="Oana Golici (2026278)" userId="S::2026278@student.uwtsd.ac.uk::2bcf72ad-8107-4ba4-96bb-10250e4ebef5" providerId="AD" clId="Web-{4FCE00B1-DAB3-8D8B-2B90-3D5F74F6EB48}" dt="2022-03-06T15:28:51.888" v="307"/>
          <ac:spMkLst>
            <pc:docMk/>
            <pc:sldMk cId="4041904910" sldId="301"/>
            <ac:spMk id="2" creationId="{E9CB22E5-BD61-4029-99DF-489B6F8D25CA}"/>
          </ac:spMkLst>
        </pc:spChg>
        <pc:spChg chg="add mod">
          <ac:chgData name="Oana Golici (2026278)" userId="S::2026278@student.uwtsd.ac.uk::2bcf72ad-8107-4ba4-96bb-10250e4ebef5" providerId="AD" clId="Web-{4FCE00B1-DAB3-8D8B-2B90-3D5F74F6EB48}" dt="2022-03-06T15:34:20.126" v="431" actId="20577"/>
          <ac:spMkLst>
            <pc:docMk/>
            <pc:sldMk cId="4041904910" sldId="301"/>
            <ac:spMk id="7" creationId="{429958CF-1100-48E1-8CBC-C67DFD8811C2}"/>
          </ac:spMkLst>
        </pc:spChg>
        <pc:spChg chg="add del mod">
          <ac:chgData name="Oana Golici (2026278)" userId="S::2026278@student.uwtsd.ac.uk::2bcf72ad-8107-4ba4-96bb-10250e4ebef5" providerId="AD" clId="Web-{4FCE00B1-DAB3-8D8B-2B90-3D5F74F6EB48}" dt="2022-03-06T15:27:59.805" v="296"/>
          <ac:spMkLst>
            <pc:docMk/>
            <pc:sldMk cId="4041904910" sldId="301"/>
            <ac:spMk id="9" creationId="{7F7EC908-FACB-44DB-93E3-576C40C2C034}"/>
          </ac:spMkLst>
        </pc:spChg>
        <pc:spChg chg="add mod">
          <ac:chgData name="Oana Golici (2026278)" userId="S::2026278@student.uwtsd.ac.uk::2bcf72ad-8107-4ba4-96bb-10250e4ebef5" providerId="AD" clId="Web-{4FCE00B1-DAB3-8D8B-2B90-3D5F74F6EB48}" dt="2022-03-06T15:28:51.888" v="307"/>
          <ac:spMkLst>
            <pc:docMk/>
            <pc:sldMk cId="4041904910" sldId="301"/>
            <ac:spMk id="11" creationId="{FBA2F232-9C22-4B28-8214-971ECFA7A21F}"/>
          </ac:spMkLst>
        </pc:spChg>
        <pc:spChg chg="add mod">
          <ac:chgData name="Oana Golici (2026278)" userId="S::2026278@student.uwtsd.ac.uk::2bcf72ad-8107-4ba4-96bb-10250e4ebef5" providerId="AD" clId="Web-{4FCE00B1-DAB3-8D8B-2B90-3D5F74F6EB48}" dt="2022-03-06T15:37:11.995" v="434" actId="20577"/>
          <ac:spMkLst>
            <pc:docMk/>
            <pc:sldMk cId="4041904910" sldId="301"/>
            <ac:spMk id="16" creationId="{77BF8907-E945-4AC5-863C-6233FAE2B533}"/>
          </ac:spMkLst>
        </pc:spChg>
        <pc:picChg chg="add mod ord">
          <ac:chgData name="Oana Golici (2026278)" userId="S::2026278@student.uwtsd.ac.uk::2bcf72ad-8107-4ba4-96bb-10250e4ebef5" providerId="AD" clId="Web-{4FCE00B1-DAB3-8D8B-2B90-3D5F74F6EB48}" dt="2022-03-06T15:28:51.888" v="307"/>
          <ac:picMkLst>
            <pc:docMk/>
            <pc:sldMk cId="4041904910" sldId="301"/>
            <ac:picMk id="3" creationId="{B9638DDF-BA81-42D4-B7F0-3EFA0ADBC2F1}"/>
          </ac:picMkLst>
        </pc:picChg>
      </pc:sldChg>
      <pc:sldChg chg="addSp delSp modSp new del mod modClrScheme chgLayout">
        <pc:chgData name="Oana Golici (2026278)" userId="S::2026278@student.uwtsd.ac.uk::2bcf72ad-8107-4ba4-96bb-10250e4ebef5" providerId="AD" clId="Web-{4FCE00B1-DAB3-8D8B-2B90-3D5F74F6EB48}" dt="2022-03-06T16:12:55.340" v="1038"/>
        <pc:sldMkLst>
          <pc:docMk/>
          <pc:sldMk cId="1902973183" sldId="302"/>
        </pc:sldMkLst>
        <pc:spChg chg="mod">
          <ac:chgData name="Oana Golici (2026278)" userId="S::2026278@student.uwtsd.ac.uk::2bcf72ad-8107-4ba4-96bb-10250e4ebef5" providerId="AD" clId="Web-{4FCE00B1-DAB3-8D8B-2B90-3D5F74F6EB48}" dt="2022-03-06T16:06:52.850" v="1010"/>
          <ac:spMkLst>
            <pc:docMk/>
            <pc:sldMk cId="1902973183" sldId="302"/>
            <ac:spMk id="2" creationId="{DC866B99-AF1A-425C-8F58-A0815F4224CE}"/>
          </ac:spMkLst>
        </pc:spChg>
        <pc:spChg chg="mod">
          <ac:chgData name="Oana Golici (2026278)" userId="S::2026278@student.uwtsd.ac.uk::2bcf72ad-8107-4ba4-96bb-10250e4ebef5" providerId="AD" clId="Web-{4FCE00B1-DAB3-8D8B-2B90-3D5F74F6EB48}" dt="2022-03-06T16:06:52.850" v="1010"/>
          <ac:spMkLst>
            <pc:docMk/>
            <pc:sldMk cId="1902973183" sldId="302"/>
            <ac:spMk id="3" creationId="{4D876C3E-E9FE-4493-805C-D4411C88E55A}"/>
          </ac:spMkLst>
        </pc:spChg>
        <pc:spChg chg="mod">
          <ac:chgData name="Oana Golici (2026278)" userId="S::2026278@student.uwtsd.ac.uk::2bcf72ad-8107-4ba4-96bb-10250e4ebef5" providerId="AD" clId="Web-{4FCE00B1-DAB3-8D8B-2B90-3D5F74F6EB48}" dt="2022-03-06T16:06:52.850" v="1010"/>
          <ac:spMkLst>
            <pc:docMk/>
            <pc:sldMk cId="1902973183" sldId="302"/>
            <ac:spMk id="4" creationId="{5C1DE974-663F-46AF-8C41-070551786251}"/>
          </ac:spMkLst>
        </pc:spChg>
        <pc:spChg chg="mod">
          <ac:chgData name="Oana Golici (2026278)" userId="S::2026278@student.uwtsd.ac.uk::2bcf72ad-8107-4ba4-96bb-10250e4ebef5" providerId="AD" clId="Web-{4FCE00B1-DAB3-8D8B-2B90-3D5F74F6EB48}" dt="2022-03-06T16:06:52.850" v="1010"/>
          <ac:spMkLst>
            <pc:docMk/>
            <pc:sldMk cId="1902973183" sldId="302"/>
            <ac:spMk id="5" creationId="{71F5FF09-60D4-4AEC-9F03-736ACBBD640D}"/>
          </ac:spMkLst>
        </pc:spChg>
        <pc:spChg chg="add del mod">
          <ac:chgData name="Oana Golici (2026278)" userId="S::2026278@student.uwtsd.ac.uk::2bcf72ad-8107-4ba4-96bb-10250e4ebef5" providerId="AD" clId="Web-{4FCE00B1-DAB3-8D8B-2B90-3D5F74F6EB48}" dt="2022-03-06T16:10:43.395" v="1019"/>
          <ac:spMkLst>
            <pc:docMk/>
            <pc:sldMk cId="1902973183" sldId="302"/>
            <ac:spMk id="8" creationId="{FB3B69A9-9BD7-40CE-B7A7-823EF7ADF1BB}"/>
          </ac:spMkLst>
        </pc:spChg>
        <pc:spChg chg="add del mod">
          <ac:chgData name="Oana Golici (2026278)" userId="S::2026278@student.uwtsd.ac.uk::2bcf72ad-8107-4ba4-96bb-10250e4ebef5" providerId="AD" clId="Web-{4FCE00B1-DAB3-8D8B-2B90-3D5F74F6EB48}" dt="2022-03-06T16:08:43.622" v="1011"/>
          <ac:spMkLst>
            <pc:docMk/>
            <pc:sldMk cId="1902973183" sldId="302"/>
            <ac:spMk id="10" creationId="{B79CA586-D0DC-4FA5-9985-3D2AF87E6C6A}"/>
          </ac:spMkLst>
        </pc:spChg>
        <pc:picChg chg="add del mod ord">
          <ac:chgData name="Oana Golici (2026278)" userId="S::2026278@student.uwtsd.ac.uk::2bcf72ad-8107-4ba4-96bb-10250e4ebef5" providerId="AD" clId="Web-{4FCE00B1-DAB3-8D8B-2B90-3D5F74F6EB48}" dt="2022-03-06T16:09:43.673" v="1018"/>
          <ac:picMkLst>
            <pc:docMk/>
            <pc:sldMk cId="1902973183" sldId="302"/>
            <ac:picMk id="6" creationId="{4A76B0B9-305F-4D22-AF3C-716383B337A8}"/>
          </ac:picMkLst>
        </pc:picChg>
        <pc:picChg chg="add mod ord">
          <ac:chgData name="Oana Golici (2026278)" userId="S::2026278@student.uwtsd.ac.uk::2bcf72ad-8107-4ba4-96bb-10250e4ebef5" providerId="AD" clId="Web-{4FCE00B1-DAB3-8D8B-2B90-3D5F74F6EB48}" dt="2022-03-06T16:11:01.834" v="1025" actId="1076"/>
          <ac:picMkLst>
            <pc:docMk/>
            <pc:sldMk cId="1902973183" sldId="302"/>
            <ac:picMk id="9" creationId="{C98881E7-7DC3-4198-835E-B593C54D92EE}"/>
          </ac:picMkLst>
        </pc:picChg>
        <pc:picChg chg="add mod">
          <ac:chgData name="Oana Golici (2026278)" userId="S::2026278@student.uwtsd.ac.uk::2bcf72ad-8107-4ba4-96bb-10250e4ebef5" providerId="AD" clId="Web-{4FCE00B1-DAB3-8D8B-2B90-3D5F74F6EB48}" dt="2022-03-06T16:10:59.849" v="1024" actId="1076"/>
          <ac:picMkLst>
            <pc:docMk/>
            <pc:sldMk cId="1902973183" sldId="302"/>
            <ac:picMk id="11" creationId="{EC8C536F-4AA0-45BD-B9DC-3F7D103F97C1}"/>
          </ac:picMkLst>
        </pc:picChg>
      </pc:sldChg>
    </pc:docChg>
  </pc:docChgLst>
  <pc:docChgLst>
    <pc:chgData name="Oana Golici (2026278)" userId="S::2026278@student.uwtsd.ac.uk::2bcf72ad-8107-4ba4-96bb-10250e4ebef5" providerId="AD" clId="Web-{D11A0F81-79FD-BCB5-D71A-D61EC763CEAC}"/>
    <pc:docChg chg="modSld sldOrd">
      <pc:chgData name="Oana Golici (2026278)" userId="S::2026278@student.uwtsd.ac.uk::2bcf72ad-8107-4ba4-96bb-10250e4ebef5" providerId="AD" clId="Web-{D11A0F81-79FD-BCB5-D71A-D61EC763CEAC}" dt="2022-03-24T13:31:35.401" v="937" actId="14100"/>
      <pc:docMkLst>
        <pc:docMk/>
      </pc:docMkLst>
      <pc:sldChg chg="modSp">
        <pc:chgData name="Oana Golici (2026278)" userId="S::2026278@student.uwtsd.ac.uk::2bcf72ad-8107-4ba4-96bb-10250e4ebef5" providerId="AD" clId="Web-{D11A0F81-79FD-BCB5-D71A-D61EC763CEAC}" dt="2022-03-24T13:11:00.739" v="819" actId="20577"/>
        <pc:sldMkLst>
          <pc:docMk/>
          <pc:sldMk cId="0" sldId="257"/>
        </pc:sldMkLst>
        <pc:spChg chg="mod">
          <ac:chgData name="Oana Golici (2026278)" userId="S::2026278@student.uwtsd.ac.uk::2bcf72ad-8107-4ba4-96bb-10250e4ebef5" providerId="AD" clId="Web-{D11A0F81-79FD-BCB5-D71A-D61EC763CEAC}" dt="2022-03-24T13:11:00.739" v="819" actId="20577"/>
          <ac:spMkLst>
            <pc:docMk/>
            <pc:sldMk cId="0" sldId="257"/>
            <ac:spMk id="7171" creationId="{BFF85E77-D367-42C1-BDA9-AD01E8E287ED}"/>
          </ac:spMkLst>
        </pc:spChg>
      </pc:sldChg>
      <pc:sldChg chg="modSp">
        <pc:chgData name="Oana Golici (2026278)" userId="S::2026278@student.uwtsd.ac.uk::2bcf72ad-8107-4ba4-96bb-10250e4ebef5" providerId="AD" clId="Web-{D11A0F81-79FD-BCB5-D71A-D61EC763CEAC}" dt="2022-03-24T12:58:32.576" v="582" actId="20577"/>
        <pc:sldMkLst>
          <pc:docMk/>
          <pc:sldMk cId="0" sldId="258"/>
        </pc:sldMkLst>
        <pc:spChg chg="mod">
          <ac:chgData name="Oana Golici (2026278)" userId="S::2026278@student.uwtsd.ac.uk::2bcf72ad-8107-4ba4-96bb-10250e4ebef5" providerId="AD" clId="Web-{D11A0F81-79FD-BCB5-D71A-D61EC763CEAC}" dt="2022-03-24T12:04:22.901" v="38" actId="20577"/>
          <ac:spMkLst>
            <pc:docMk/>
            <pc:sldMk cId="0" sldId="258"/>
            <ac:spMk id="5" creationId="{A70FD7F1-9905-42DC-B84A-1CA68768A63E}"/>
          </ac:spMkLst>
        </pc:spChg>
        <pc:spChg chg="mod">
          <ac:chgData name="Oana Golici (2026278)" userId="S::2026278@student.uwtsd.ac.uk::2bcf72ad-8107-4ba4-96bb-10250e4ebef5" providerId="AD" clId="Web-{D11A0F81-79FD-BCB5-D71A-D61EC763CEAC}" dt="2022-03-24T12:58:32.576" v="582" actId="20577"/>
          <ac:spMkLst>
            <pc:docMk/>
            <pc:sldMk cId="0" sldId="258"/>
            <ac:spMk id="9219" creationId="{EDD6FDD8-03F3-4F96-9979-762D8609EA45}"/>
          </ac:spMkLst>
        </pc:spChg>
      </pc:sldChg>
      <pc:sldChg chg="modSp">
        <pc:chgData name="Oana Golici (2026278)" userId="S::2026278@student.uwtsd.ac.uk::2bcf72ad-8107-4ba4-96bb-10250e4ebef5" providerId="AD" clId="Web-{D11A0F81-79FD-BCB5-D71A-D61EC763CEAC}" dt="2022-03-24T13:08:30.688" v="775" actId="20577"/>
        <pc:sldMkLst>
          <pc:docMk/>
          <pc:sldMk cId="0" sldId="270"/>
        </pc:sldMkLst>
        <pc:spChg chg="mod">
          <ac:chgData name="Oana Golici (2026278)" userId="S::2026278@student.uwtsd.ac.uk::2bcf72ad-8107-4ba4-96bb-10250e4ebef5" providerId="AD" clId="Web-{D11A0F81-79FD-BCB5-D71A-D61EC763CEAC}" dt="2022-03-24T13:08:30.688" v="775" actId="20577"/>
          <ac:spMkLst>
            <pc:docMk/>
            <pc:sldMk cId="0" sldId="270"/>
            <ac:spMk id="11266" creationId="{85349FD5-514B-40BF-A614-344E8459B75C}"/>
          </ac:spMkLst>
        </pc:spChg>
        <pc:spChg chg="mod">
          <ac:chgData name="Oana Golici (2026278)" userId="S::2026278@student.uwtsd.ac.uk::2bcf72ad-8107-4ba4-96bb-10250e4ebef5" providerId="AD" clId="Web-{D11A0F81-79FD-BCB5-D71A-D61EC763CEAC}" dt="2022-03-24T13:04:51.166" v="703" actId="1076"/>
          <ac:spMkLst>
            <pc:docMk/>
            <pc:sldMk cId="0" sldId="270"/>
            <ac:spMk id="11267" creationId="{1F13D5BA-BE65-43BD-92F7-A0E576D12422}"/>
          </ac:spMkLst>
        </pc:spChg>
      </pc:sldChg>
      <pc:sldChg chg="modSp">
        <pc:chgData name="Oana Golici (2026278)" userId="S::2026278@student.uwtsd.ac.uk::2bcf72ad-8107-4ba4-96bb-10250e4ebef5" providerId="AD" clId="Web-{D11A0F81-79FD-BCB5-D71A-D61EC763CEAC}" dt="2022-03-24T13:20:54.210" v="934" actId="20577"/>
        <pc:sldMkLst>
          <pc:docMk/>
          <pc:sldMk cId="623502119" sldId="294"/>
        </pc:sldMkLst>
        <pc:spChg chg="mod">
          <ac:chgData name="Oana Golici (2026278)" userId="S::2026278@student.uwtsd.ac.uk::2bcf72ad-8107-4ba4-96bb-10250e4ebef5" providerId="AD" clId="Web-{D11A0F81-79FD-BCB5-D71A-D61EC763CEAC}" dt="2022-03-24T13:20:54.210" v="934" actId="20577"/>
          <ac:spMkLst>
            <pc:docMk/>
            <pc:sldMk cId="623502119" sldId="294"/>
            <ac:spMk id="3" creationId="{00000000-0000-0000-0000-000000000000}"/>
          </ac:spMkLst>
        </pc:spChg>
      </pc:sldChg>
      <pc:sldChg chg="modSp">
        <pc:chgData name="Oana Golici (2026278)" userId="S::2026278@student.uwtsd.ac.uk::2bcf72ad-8107-4ba4-96bb-10250e4ebef5" providerId="AD" clId="Web-{D11A0F81-79FD-BCB5-D71A-D61EC763CEAC}" dt="2022-03-24T13:18:07.549" v="856" actId="20577"/>
        <pc:sldMkLst>
          <pc:docMk/>
          <pc:sldMk cId="2527737586" sldId="295"/>
        </pc:sldMkLst>
        <pc:spChg chg="mod">
          <ac:chgData name="Oana Golici (2026278)" userId="S::2026278@student.uwtsd.ac.uk::2bcf72ad-8107-4ba4-96bb-10250e4ebef5" providerId="AD" clId="Web-{D11A0F81-79FD-BCB5-D71A-D61EC763CEAC}" dt="2022-03-24T13:18:07.549" v="856" actId="20577"/>
          <ac:spMkLst>
            <pc:docMk/>
            <pc:sldMk cId="2527737586" sldId="295"/>
            <ac:spMk id="19459" creationId="{E3FD7B8E-BE25-4323-8F07-91361516B2E4}"/>
          </ac:spMkLst>
        </pc:spChg>
      </pc:sldChg>
      <pc:sldChg chg="modSp">
        <pc:chgData name="Oana Golici (2026278)" userId="S::2026278@student.uwtsd.ac.uk::2bcf72ad-8107-4ba4-96bb-10250e4ebef5" providerId="AD" clId="Web-{D11A0F81-79FD-BCB5-D71A-D61EC763CEAC}" dt="2022-03-24T12:06:06.279" v="66" actId="20577"/>
        <pc:sldMkLst>
          <pc:docMk/>
          <pc:sldMk cId="1833535742" sldId="302"/>
        </pc:sldMkLst>
        <pc:spChg chg="mod">
          <ac:chgData name="Oana Golici (2026278)" userId="S::2026278@student.uwtsd.ac.uk::2bcf72ad-8107-4ba4-96bb-10250e4ebef5" providerId="AD" clId="Web-{D11A0F81-79FD-BCB5-D71A-D61EC763CEAC}" dt="2022-03-24T12:06:06.279" v="66" actId="20577"/>
          <ac:spMkLst>
            <pc:docMk/>
            <pc:sldMk cId="1833535742" sldId="302"/>
            <ac:spMk id="3" creationId="{1ED4D3BB-2520-4C6F-ACDD-BD63B3068BD9}"/>
          </ac:spMkLst>
        </pc:spChg>
      </pc:sldChg>
      <pc:sldChg chg="modSp">
        <pc:chgData name="Oana Golici (2026278)" userId="S::2026278@student.uwtsd.ac.uk::2bcf72ad-8107-4ba4-96bb-10250e4ebef5" providerId="AD" clId="Web-{D11A0F81-79FD-BCB5-D71A-D61EC763CEAC}" dt="2022-03-24T13:17:31.141" v="851" actId="20577"/>
        <pc:sldMkLst>
          <pc:docMk/>
          <pc:sldMk cId="2041339128" sldId="303"/>
        </pc:sldMkLst>
        <pc:spChg chg="mod">
          <ac:chgData name="Oana Golici (2026278)" userId="S::2026278@student.uwtsd.ac.uk::2bcf72ad-8107-4ba4-96bb-10250e4ebef5" providerId="AD" clId="Web-{D11A0F81-79FD-BCB5-D71A-D61EC763CEAC}" dt="2022-03-24T13:17:31.141" v="851" actId="20577"/>
          <ac:spMkLst>
            <pc:docMk/>
            <pc:sldMk cId="2041339128" sldId="303"/>
            <ac:spMk id="45" creationId="{0641586A-A216-340C-C32A-5FC5E358C34B}"/>
          </ac:spMkLst>
        </pc:spChg>
      </pc:sldChg>
      <pc:sldChg chg="modSp ord">
        <pc:chgData name="Oana Golici (2026278)" userId="S::2026278@student.uwtsd.ac.uk::2bcf72ad-8107-4ba4-96bb-10250e4ebef5" providerId="AD" clId="Web-{D11A0F81-79FD-BCB5-D71A-D61EC763CEAC}" dt="2022-03-24T13:12:24.726" v="820"/>
        <pc:sldMkLst>
          <pc:docMk/>
          <pc:sldMk cId="2858501137" sldId="304"/>
        </pc:sldMkLst>
        <pc:graphicFrameChg chg="mod">
          <ac:chgData name="Oana Golici (2026278)" userId="S::2026278@student.uwtsd.ac.uk::2bcf72ad-8107-4ba4-96bb-10250e4ebef5" providerId="AD" clId="Web-{D11A0F81-79FD-BCB5-D71A-D61EC763CEAC}" dt="2022-03-24T12:57:13.699" v="539" actId="1076"/>
          <ac:graphicFrameMkLst>
            <pc:docMk/>
            <pc:sldMk cId="2858501137" sldId="304"/>
            <ac:graphicFrameMk id="6" creationId="{5876B40E-36AF-4265-A580-356023E60B6A}"/>
          </ac:graphicFrameMkLst>
        </pc:graphicFrameChg>
      </pc:sldChg>
      <pc:sldChg chg="addSp delSp modSp">
        <pc:chgData name="Oana Golici (2026278)" userId="S::2026278@student.uwtsd.ac.uk::2bcf72ad-8107-4ba4-96bb-10250e4ebef5" providerId="AD" clId="Web-{D11A0F81-79FD-BCB5-D71A-D61EC763CEAC}" dt="2022-03-24T13:31:35.401" v="937" actId="14100"/>
        <pc:sldMkLst>
          <pc:docMk/>
          <pc:sldMk cId="4259927173" sldId="305"/>
        </pc:sldMkLst>
        <pc:graphicFrameChg chg="add mod">
          <ac:chgData name="Oana Golici (2026278)" userId="S::2026278@student.uwtsd.ac.uk::2bcf72ad-8107-4ba4-96bb-10250e4ebef5" providerId="AD" clId="Web-{D11A0F81-79FD-BCB5-D71A-D61EC763CEAC}" dt="2022-03-24T13:31:23.807" v="935" actId="14100"/>
          <ac:graphicFrameMkLst>
            <pc:docMk/>
            <pc:sldMk cId="4259927173" sldId="305"/>
            <ac:graphicFrameMk id="7" creationId="{344CBEB6-060E-4B50-9EED-A650B8BB6AC9}"/>
          </ac:graphicFrameMkLst>
        </pc:graphicFrameChg>
        <pc:graphicFrameChg chg="del">
          <ac:chgData name="Oana Golici (2026278)" userId="S::2026278@student.uwtsd.ac.uk::2bcf72ad-8107-4ba4-96bb-10250e4ebef5" providerId="AD" clId="Web-{D11A0F81-79FD-BCB5-D71A-D61EC763CEAC}" dt="2022-03-24T11:48:16.091" v="0"/>
          <ac:graphicFrameMkLst>
            <pc:docMk/>
            <pc:sldMk cId="4259927173" sldId="305"/>
            <ac:graphicFrameMk id="9" creationId="{7D78DC55-2B68-40F8-AC7E-C3BFB5289F2C}"/>
          </ac:graphicFrameMkLst>
        </pc:graphicFrameChg>
        <pc:picChg chg="mod">
          <ac:chgData name="Oana Golici (2026278)" userId="S::2026278@student.uwtsd.ac.uk::2bcf72ad-8107-4ba4-96bb-10250e4ebef5" providerId="AD" clId="Web-{D11A0F81-79FD-BCB5-D71A-D61EC763CEAC}" dt="2022-03-24T13:31:35.401" v="937" actId="14100"/>
          <ac:picMkLst>
            <pc:docMk/>
            <pc:sldMk cId="4259927173" sldId="305"/>
            <ac:picMk id="8" creationId="{6303C628-497D-46D0-94A9-A97D10D4025A}"/>
          </ac:picMkLst>
        </pc:picChg>
      </pc:sldChg>
    </pc:docChg>
  </pc:docChgLst>
  <pc:docChgLst>
    <pc:chgData name="Oana Golici (2026278)" userId="S::2026278@student.uwtsd.ac.uk::2bcf72ad-8107-4ba4-96bb-10250e4ebef5" providerId="AD" clId="Web-{AC094277-BDE3-7800-87CF-C458B93F5DE2}"/>
    <pc:docChg chg="delSld modSld">
      <pc:chgData name="Oana Golici (2026278)" userId="S::2026278@student.uwtsd.ac.uk::2bcf72ad-8107-4ba4-96bb-10250e4ebef5" providerId="AD" clId="Web-{AC094277-BDE3-7800-87CF-C458B93F5DE2}" dt="2022-03-06T14:06:45.963" v="665"/>
      <pc:docMkLst>
        <pc:docMk/>
      </pc:docMkLst>
      <pc:sldChg chg="modSp">
        <pc:chgData name="Oana Golici (2026278)" userId="S::2026278@student.uwtsd.ac.uk::2bcf72ad-8107-4ba4-96bb-10250e4ebef5" providerId="AD" clId="Web-{AC094277-BDE3-7800-87CF-C458B93F5DE2}" dt="2022-03-06T14:06:00.478" v="639" actId="20577"/>
        <pc:sldMkLst>
          <pc:docMk/>
          <pc:sldMk cId="0" sldId="258"/>
        </pc:sldMkLst>
        <pc:spChg chg="mod">
          <ac:chgData name="Oana Golici (2026278)" userId="S::2026278@student.uwtsd.ac.uk::2bcf72ad-8107-4ba4-96bb-10250e4ebef5" providerId="AD" clId="Web-{AC094277-BDE3-7800-87CF-C458B93F5DE2}" dt="2022-03-06T14:06:00.478" v="639" actId="20577"/>
          <ac:spMkLst>
            <pc:docMk/>
            <pc:sldMk cId="0" sldId="258"/>
            <ac:spMk id="9219" creationId="{EDD6FDD8-03F3-4F96-9979-762D8609EA45}"/>
          </ac:spMkLst>
        </pc:spChg>
      </pc:sldChg>
      <pc:sldChg chg="modSp">
        <pc:chgData name="Oana Golici (2026278)" userId="S::2026278@student.uwtsd.ac.uk::2bcf72ad-8107-4ba4-96bb-10250e4ebef5" providerId="AD" clId="Web-{AC094277-BDE3-7800-87CF-C458B93F5DE2}" dt="2022-03-06T14:06:22.322" v="657"/>
        <pc:sldMkLst>
          <pc:docMk/>
          <pc:sldMk cId="0" sldId="263"/>
        </pc:sldMkLst>
        <pc:graphicFrameChg chg="mod modGraphic">
          <ac:chgData name="Oana Golici (2026278)" userId="S::2026278@student.uwtsd.ac.uk::2bcf72ad-8107-4ba4-96bb-10250e4ebef5" providerId="AD" clId="Web-{AC094277-BDE3-7800-87CF-C458B93F5DE2}" dt="2022-03-06T14:06:22.322" v="657"/>
          <ac:graphicFrameMkLst>
            <pc:docMk/>
            <pc:sldMk cId="0" sldId="263"/>
            <ac:graphicFrameMk id="2" creationId="{EEA6B6FC-B2AE-4F9F-ABD9-B438A78AD811}"/>
          </ac:graphicFrameMkLst>
        </pc:graphicFrameChg>
      </pc:sldChg>
      <pc:sldChg chg="del">
        <pc:chgData name="Oana Golici (2026278)" userId="S::2026278@student.uwtsd.ac.uk::2bcf72ad-8107-4ba4-96bb-10250e4ebef5" providerId="AD" clId="Web-{AC094277-BDE3-7800-87CF-C458B93F5DE2}" dt="2022-03-06T14:05:25.899" v="634"/>
        <pc:sldMkLst>
          <pc:docMk/>
          <pc:sldMk cId="0" sldId="292"/>
        </pc:sldMkLst>
      </pc:sldChg>
      <pc:sldChg chg="modSp">
        <pc:chgData name="Oana Golici (2026278)" userId="S::2026278@student.uwtsd.ac.uk::2bcf72ad-8107-4ba4-96bb-10250e4ebef5" providerId="AD" clId="Web-{AC094277-BDE3-7800-87CF-C458B93F5DE2}" dt="2022-03-06T14:06:45.963" v="665"/>
        <pc:sldMkLst>
          <pc:docMk/>
          <pc:sldMk cId="1177105506" sldId="293"/>
        </pc:sldMkLst>
        <pc:graphicFrameChg chg="mod modGraphic">
          <ac:chgData name="Oana Golici (2026278)" userId="S::2026278@student.uwtsd.ac.uk::2bcf72ad-8107-4ba4-96bb-10250e4ebef5" providerId="AD" clId="Web-{AC094277-BDE3-7800-87CF-C458B93F5DE2}" dt="2022-03-06T14:06:45.963" v="665"/>
          <ac:graphicFrameMkLst>
            <pc:docMk/>
            <pc:sldMk cId="1177105506" sldId="293"/>
            <ac:graphicFrameMk id="6" creationId="{8E10896C-A58C-46D6-9DF2-7824C5AFECD2}"/>
          </ac:graphicFrameMkLst>
        </pc:graphicFrameChg>
      </pc:sldChg>
    </pc:docChg>
  </pc:docChgLst>
  <pc:docChgLst>
    <pc:chgData name="Oana Golici (2026278)" userId="S::2026278@student.uwtsd.ac.uk::2bcf72ad-8107-4ba4-96bb-10250e4ebef5" providerId="AD" clId="Web-{262B304F-83CC-4CCF-AC95-BC8643BC3047}"/>
    <pc:docChg chg="modSld">
      <pc:chgData name="Oana Golici (2026278)" userId="S::2026278@student.uwtsd.ac.uk::2bcf72ad-8107-4ba4-96bb-10250e4ebef5" providerId="AD" clId="Web-{262B304F-83CC-4CCF-AC95-BC8643BC3047}" dt="2022-03-02T16:40:56.491" v="10" actId="20577"/>
      <pc:docMkLst>
        <pc:docMk/>
      </pc:docMkLst>
      <pc:sldChg chg="modSp">
        <pc:chgData name="Oana Golici (2026278)" userId="S::2026278@student.uwtsd.ac.uk::2bcf72ad-8107-4ba4-96bb-10250e4ebef5" providerId="AD" clId="Web-{262B304F-83CC-4CCF-AC95-BC8643BC3047}" dt="2022-03-02T16:40:56.491" v="10" actId="20577"/>
        <pc:sldMkLst>
          <pc:docMk/>
          <pc:sldMk cId="0" sldId="258"/>
        </pc:sldMkLst>
        <pc:spChg chg="mod">
          <ac:chgData name="Oana Golici (2026278)" userId="S::2026278@student.uwtsd.ac.uk::2bcf72ad-8107-4ba4-96bb-10250e4ebef5" providerId="AD" clId="Web-{262B304F-83CC-4CCF-AC95-BC8643BC3047}" dt="2022-03-02T16:40:56.491" v="10" actId="20577"/>
          <ac:spMkLst>
            <pc:docMk/>
            <pc:sldMk cId="0" sldId="258"/>
            <ac:spMk id="9219" creationId="{EDD6FDD8-03F3-4F96-9979-762D8609EA45}"/>
          </ac:spMkLst>
        </pc:spChg>
      </pc:sldChg>
    </pc:docChg>
  </pc:docChgLst>
  <pc:docChgLst>
    <pc:chgData name="Oana Golici (2026278)" userId="S::2026278@student.uwtsd.ac.uk::2bcf72ad-8107-4ba4-96bb-10250e4ebef5" providerId="AD" clId="Web-{C553D357-F3AA-1632-131E-D1C84F8D7393}"/>
    <pc:docChg chg="modSld sldOrd">
      <pc:chgData name="Oana Golici (2026278)" userId="S::2026278@student.uwtsd.ac.uk::2bcf72ad-8107-4ba4-96bb-10250e4ebef5" providerId="AD" clId="Web-{C553D357-F3AA-1632-131E-D1C84F8D7393}" dt="2022-03-17T10:42:03.959" v="500" actId="20577"/>
      <pc:docMkLst>
        <pc:docMk/>
      </pc:docMkLst>
      <pc:sldChg chg="modSp">
        <pc:chgData name="Oana Golici (2026278)" userId="S::2026278@student.uwtsd.ac.uk::2bcf72ad-8107-4ba4-96bb-10250e4ebef5" providerId="AD" clId="Web-{C553D357-F3AA-1632-131E-D1C84F8D7393}" dt="2022-03-17T10:10:36.366" v="12" actId="20577"/>
        <pc:sldMkLst>
          <pc:docMk/>
          <pc:sldMk cId="0" sldId="286"/>
        </pc:sldMkLst>
        <pc:spChg chg="mod">
          <ac:chgData name="Oana Golici (2026278)" userId="S::2026278@student.uwtsd.ac.uk::2bcf72ad-8107-4ba4-96bb-10250e4ebef5" providerId="AD" clId="Web-{C553D357-F3AA-1632-131E-D1C84F8D7393}" dt="2022-03-17T10:10:36.366" v="12" actId="20577"/>
          <ac:spMkLst>
            <pc:docMk/>
            <pc:sldMk cId="0" sldId="286"/>
            <ac:spMk id="6147" creationId="{DFF9AAD1-A0E4-41E9-85C5-C54A68C04797}"/>
          </ac:spMkLst>
        </pc:spChg>
      </pc:sldChg>
      <pc:sldChg chg="modSp">
        <pc:chgData name="Oana Golici (2026278)" userId="S::2026278@student.uwtsd.ac.uk::2bcf72ad-8107-4ba4-96bb-10250e4ebef5" providerId="AD" clId="Web-{C553D357-F3AA-1632-131E-D1C84F8D7393}" dt="2022-03-17T10:32:22.523" v="301" actId="20577"/>
        <pc:sldMkLst>
          <pc:docMk/>
          <pc:sldMk cId="0" sldId="291"/>
        </pc:sldMkLst>
        <pc:spChg chg="mod">
          <ac:chgData name="Oana Golici (2026278)" userId="S::2026278@student.uwtsd.ac.uk::2bcf72ad-8107-4ba4-96bb-10250e4ebef5" providerId="AD" clId="Web-{C553D357-F3AA-1632-131E-D1C84F8D7393}" dt="2022-03-17T10:32:22.523" v="301" actId="20577"/>
          <ac:spMkLst>
            <pc:docMk/>
            <pc:sldMk cId="0" sldId="291"/>
            <ac:spMk id="19459" creationId="{E3FD7B8E-BE25-4323-8F07-91361516B2E4}"/>
          </ac:spMkLst>
        </pc:spChg>
      </pc:sldChg>
      <pc:sldChg chg="modSp">
        <pc:chgData name="Oana Golici (2026278)" userId="S::2026278@student.uwtsd.ac.uk::2bcf72ad-8107-4ba4-96bb-10250e4ebef5" providerId="AD" clId="Web-{C553D357-F3AA-1632-131E-D1C84F8D7393}" dt="2022-03-17T10:17:48.689" v="59"/>
        <pc:sldMkLst>
          <pc:docMk/>
          <pc:sldMk cId="1177105506" sldId="293"/>
        </pc:sldMkLst>
        <pc:graphicFrameChg chg="mod modGraphic">
          <ac:chgData name="Oana Golici (2026278)" userId="S::2026278@student.uwtsd.ac.uk::2bcf72ad-8107-4ba4-96bb-10250e4ebef5" providerId="AD" clId="Web-{C553D357-F3AA-1632-131E-D1C84F8D7393}" dt="2022-03-17T10:17:48.689" v="59"/>
          <ac:graphicFrameMkLst>
            <pc:docMk/>
            <pc:sldMk cId="1177105506" sldId="293"/>
            <ac:graphicFrameMk id="6" creationId="{8E10896C-A58C-46D6-9DF2-7824C5AFECD2}"/>
          </ac:graphicFrameMkLst>
        </pc:graphicFrameChg>
      </pc:sldChg>
      <pc:sldChg chg="modSp">
        <pc:chgData name="Oana Golici (2026278)" userId="S::2026278@student.uwtsd.ac.uk::2bcf72ad-8107-4ba4-96bb-10250e4ebef5" providerId="AD" clId="Web-{C553D357-F3AA-1632-131E-D1C84F8D7393}" dt="2022-03-17T10:42:03.959" v="500" actId="20577"/>
        <pc:sldMkLst>
          <pc:docMk/>
          <pc:sldMk cId="1833535742" sldId="302"/>
        </pc:sldMkLst>
        <pc:spChg chg="mod">
          <ac:chgData name="Oana Golici (2026278)" userId="S::2026278@student.uwtsd.ac.uk::2bcf72ad-8107-4ba4-96bb-10250e4ebef5" providerId="AD" clId="Web-{C553D357-F3AA-1632-131E-D1C84F8D7393}" dt="2022-03-17T10:42:03.959" v="500" actId="20577"/>
          <ac:spMkLst>
            <pc:docMk/>
            <pc:sldMk cId="1833535742" sldId="302"/>
            <ac:spMk id="3" creationId="{1ED4D3BB-2520-4C6F-ACDD-BD63B3068BD9}"/>
          </ac:spMkLst>
        </pc:spChg>
      </pc:sldChg>
      <pc:sldChg chg="modSp ord">
        <pc:chgData name="Oana Golici (2026278)" userId="S::2026278@student.uwtsd.ac.uk::2bcf72ad-8107-4ba4-96bb-10250e4ebef5" providerId="AD" clId="Web-{C553D357-F3AA-1632-131E-D1C84F8D7393}" dt="2022-03-17T10:16:03.999" v="50" actId="20577"/>
        <pc:sldMkLst>
          <pc:docMk/>
          <pc:sldMk cId="2041339128" sldId="303"/>
        </pc:sldMkLst>
        <pc:spChg chg="mod">
          <ac:chgData name="Oana Golici (2026278)" userId="S::2026278@student.uwtsd.ac.uk::2bcf72ad-8107-4ba4-96bb-10250e4ebef5" providerId="AD" clId="Web-{C553D357-F3AA-1632-131E-D1C84F8D7393}" dt="2022-03-17T10:16:03.999" v="50" actId="20577"/>
          <ac:spMkLst>
            <pc:docMk/>
            <pc:sldMk cId="2041339128" sldId="303"/>
            <ac:spMk id="45" creationId="{0641586A-A216-340C-C32A-5FC5E358C34B}"/>
          </ac:spMkLst>
        </pc:spChg>
      </pc:sldChg>
    </pc:docChg>
  </pc:docChgLst>
  <pc:docChgLst>
    <pc:chgData name="Oana Golici (2026278)" userId="S::2026278@student.uwtsd.ac.uk::2bcf72ad-8107-4ba4-96bb-10250e4ebef5" providerId="AD" clId="Web-{35617C2D-619A-4FBF-B1B6-3210E0D7BB0C}"/>
    <pc:docChg chg="modSld">
      <pc:chgData name="Oana Golici (2026278)" userId="S::2026278@student.uwtsd.ac.uk::2bcf72ad-8107-4ba4-96bb-10250e4ebef5" providerId="AD" clId="Web-{35617C2D-619A-4FBF-B1B6-3210E0D7BB0C}" dt="2022-03-21T11:25:57.907" v="463" actId="14100"/>
      <pc:docMkLst>
        <pc:docMk/>
      </pc:docMkLst>
      <pc:sldChg chg="modSp">
        <pc:chgData name="Oana Golici (2026278)" userId="S::2026278@student.uwtsd.ac.uk::2bcf72ad-8107-4ba4-96bb-10250e4ebef5" providerId="AD" clId="Web-{35617C2D-619A-4FBF-B1B6-3210E0D7BB0C}" dt="2022-03-21T11:23:29.133" v="461" actId="20577"/>
        <pc:sldMkLst>
          <pc:docMk/>
          <pc:sldMk cId="2527737586" sldId="295"/>
        </pc:sldMkLst>
        <pc:spChg chg="mod">
          <ac:chgData name="Oana Golici (2026278)" userId="S::2026278@student.uwtsd.ac.uk::2bcf72ad-8107-4ba4-96bb-10250e4ebef5" providerId="AD" clId="Web-{35617C2D-619A-4FBF-B1B6-3210E0D7BB0C}" dt="2022-03-21T10:54:43.580" v="219" actId="14100"/>
          <ac:spMkLst>
            <pc:docMk/>
            <pc:sldMk cId="2527737586" sldId="295"/>
            <ac:spMk id="19458" creationId="{15C42E2D-C1F0-4C0B-A4BF-EE3447089A43}"/>
          </ac:spMkLst>
        </pc:spChg>
        <pc:spChg chg="mod">
          <ac:chgData name="Oana Golici (2026278)" userId="S::2026278@student.uwtsd.ac.uk::2bcf72ad-8107-4ba4-96bb-10250e4ebef5" providerId="AD" clId="Web-{35617C2D-619A-4FBF-B1B6-3210E0D7BB0C}" dt="2022-03-21T11:23:29.133" v="461" actId="20577"/>
          <ac:spMkLst>
            <pc:docMk/>
            <pc:sldMk cId="2527737586" sldId="295"/>
            <ac:spMk id="19459" creationId="{E3FD7B8E-BE25-4323-8F07-91361516B2E4}"/>
          </ac:spMkLst>
        </pc:spChg>
      </pc:sldChg>
      <pc:sldChg chg="modSp">
        <pc:chgData name="Oana Golici (2026278)" userId="S::2026278@student.uwtsd.ac.uk::2bcf72ad-8107-4ba4-96bb-10250e4ebef5" providerId="AD" clId="Web-{35617C2D-619A-4FBF-B1B6-3210E0D7BB0C}" dt="2022-03-21T11:25:57.907" v="463" actId="14100"/>
        <pc:sldMkLst>
          <pc:docMk/>
          <pc:sldMk cId="2858501137" sldId="304"/>
        </pc:sldMkLst>
        <pc:spChg chg="mod">
          <ac:chgData name="Oana Golici (2026278)" userId="S::2026278@student.uwtsd.ac.uk::2bcf72ad-8107-4ba4-96bb-10250e4ebef5" providerId="AD" clId="Web-{35617C2D-619A-4FBF-B1B6-3210E0D7BB0C}" dt="2022-03-21T11:25:50.188" v="462" actId="14100"/>
          <ac:spMkLst>
            <pc:docMk/>
            <pc:sldMk cId="2858501137" sldId="304"/>
            <ac:spMk id="3" creationId="{5C2A8B78-930B-4431-86CD-EF563FF419B8}"/>
          </ac:spMkLst>
        </pc:spChg>
        <pc:graphicFrameChg chg="mod">
          <ac:chgData name="Oana Golici (2026278)" userId="S::2026278@student.uwtsd.ac.uk::2bcf72ad-8107-4ba4-96bb-10250e4ebef5" providerId="AD" clId="Web-{35617C2D-619A-4FBF-B1B6-3210E0D7BB0C}" dt="2022-03-21T11:25:57.907" v="463" actId="14100"/>
          <ac:graphicFrameMkLst>
            <pc:docMk/>
            <pc:sldMk cId="2858501137" sldId="304"/>
            <ac:graphicFrameMk id="7" creationId="{169941BD-F702-478A-89F3-F3140B71974A}"/>
          </ac:graphicFrameMkLst>
        </pc:graphicFrameChg>
      </pc:sldChg>
    </pc:docChg>
  </pc:docChgLst>
  <pc:docChgLst>
    <pc:chgData name="Oana Golici (2026278)" userId="S::2026278@student.uwtsd.ac.uk::2bcf72ad-8107-4ba4-96bb-10250e4ebef5" providerId="AD" clId="Web-{2C26F2A6-217E-BA98-C727-84C59F4A02CC}"/>
    <pc:docChg chg="modSld">
      <pc:chgData name="Oana Golici (2026278)" userId="S::2026278@student.uwtsd.ac.uk::2bcf72ad-8107-4ba4-96bb-10250e4ebef5" providerId="AD" clId="Web-{2C26F2A6-217E-BA98-C727-84C59F4A02CC}" dt="2022-03-10T12:06:43.608" v="238" actId="20577"/>
      <pc:docMkLst>
        <pc:docMk/>
      </pc:docMkLst>
      <pc:sldChg chg="modSp">
        <pc:chgData name="Oana Golici (2026278)" userId="S::2026278@student.uwtsd.ac.uk::2bcf72ad-8107-4ba4-96bb-10250e4ebef5" providerId="AD" clId="Web-{2C26F2A6-217E-BA98-C727-84C59F4A02CC}" dt="2022-03-10T12:06:43.608" v="238" actId="20577"/>
        <pc:sldMkLst>
          <pc:docMk/>
          <pc:sldMk cId="0" sldId="257"/>
        </pc:sldMkLst>
        <pc:spChg chg="mod">
          <ac:chgData name="Oana Golici (2026278)" userId="S::2026278@student.uwtsd.ac.uk::2bcf72ad-8107-4ba4-96bb-10250e4ebef5" providerId="AD" clId="Web-{2C26F2A6-217E-BA98-C727-84C59F4A02CC}" dt="2022-03-10T12:06:43.608" v="238" actId="20577"/>
          <ac:spMkLst>
            <pc:docMk/>
            <pc:sldMk cId="0" sldId="257"/>
            <ac:spMk id="7171" creationId="{BFF85E77-D367-42C1-BDA9-AD01E8E287ED}"/>
          </ac:spMkLst>
        </pc:spChg>
      </pc:sldChg>
      <pc:sldChg chg="modSp">
        <pc:chgData name="Oana Golici (2026278)" userId="S::2026278@student.uwtsd.ac.uk::2bcf72ad-8107-4ba4-96bb-10250e4ebef5" providerId="AD" clId="Web-{2C26F2A6-217E-BA98-C727-84C59F4A02CC}" dt="2022-03-10T12:05:08.887" v="180" actId="20577"/>
        <pc:sldMkLst>
          <pc:docMk/>
          <pc:sldMk cId="0" sldId="258"/>
        </pc:sldMkLst>
        <pc:spChg chg="mod">
          <ac:chgData name="Oana Golici (2026278)" userId="S::2026278@student.uwtsd.ac.uk::2bcf72ad-8107-4ba4-96bb-10250e4ebef5" providerId="AD" clId="Web-{2C26F2A6-217E-BA98-C727-84C59F4A02CC}" dt="2022-03-10T11:23:06.080" v="4" actId="20577"/>
          <ac:spMkLst>
            <pc:docMk/>
            <pc:sldMk cId="0" sldId="258"/>
            <ac:spMk id="5" creationId="{A70FD7F1-9905-42DC-B84A-1CA68768A63E}"/>
          </ac:spMkLst>
        </pc:spChg>
        <pc:spChg chg="mod">
          <ac:chgData name="Oana Golici (2026278)" userId="S::2026278@student.uwtsd.ac.uk::2bcf72ad-8107-4ba4-96bb-10250e4ebef5" providerId="AD" clId="Web-{2C26F2A6-217E-BA98-C727-84C59F4A02CC}" dt="2022-03-10T12:05:08.887" v="180" actId="20577"/>
          <ac:spMkLst>
            <pc:docMk/>
            <pc:sldMk cId="0" sldId="258"/>
            <ac:spMk id="9219" creationId="{EDD6FDD8-03F3-4F96-9979-762D8609EA45}"/>
          </ac:spMkLst>
        </pc:spChg>
      </pc:sldChg>
      <pc:sldChg chg="modSp">
        <pc:chgData name="Oana Golici (2026278)" userId="S::2026278@student.uwtsd.ac.uk::2bcf72ad-8107-4ba4-96bb-10250e4ebef5" providerId="AD" clId="Web-{2C26F2A6-217E-BA98-C727-84C59F4A02CC}" dt="2022-03-10T12:01:29.898" v="20" actId="20577"/>
        <pc:sldMkLst>
          <pc:docMk/>
          <pc:sldMk cId="0" sldId="275"/>
        </pc:sldMkLst>
        <pc:spChg chg="mod">
          <ac:chgData name="Oana Golici (2026278)" userId="S::2026278@student.uwtsd.ac.uk::2bcf72ad-8107-4ba4-96bb-10250e4ebef5" providerId="AD" clId="Web-{2C26F2A6-217E-BA98-C727-84C59F4A02CC}" dt="2022-03-10T12:01:29.898" v="20" actId="20577"/>
          <ac:spMkLst>
            <pc:docMk/>
            <pc:sldMk cId="0" sldId="275"/>
            <ac:spMk id="17411" creationId="{9E1F64A2-8FE9-40E9-A1FF-3BF77DA7C995}"/>
          </ac:spMkLst>
        </pc:spChg>
      </pc:sldChg>
      <pc:sldChg chg="modSp">
        <pc:chgData name="Oana Golici (2026278)" userId="S::2026278@student.uwtsd.ac.uk::2bcf72ad-8107-4ba4-96bb-10250e4ebef5" providerId="AD" clId="Web-{2C26F2A6-217E-BA98-C727-84C59F4A02CC}" dt="2022-03-10T11:21:55.047" v="2" actId="20577"/>
        <pc:sldMkLst>
          <pc:docMk/>
          <pc:sldMk cId="0" sldId="286"/>
        </pc:sldMkLst>
        <pc:spChg chg="mod">
          <ac:chgData name="Oana Golici (2026278)" userId="S::2026278@student.uwtsd.ac.uk::2bcf72ad-8107-4ba4-96bb-10250e4ebef5" providerId="AD" clId="Web-{2C26F2A6-217E-BA98-C727-84C59F4A02CC}" dt="2022-03-10T11:21:55.047" v="2" actId="20577"/>
          <ac:spMkLst>
            <pc:docMk/>
            <pc:sldMk cId="0" sldId="286"/>
            <ac:spMk id="6147" creationId="{DFF9AAD1-A0E4-41E9-85C5-C54A68C04797}"/>
          </ac:spMkLst>
        </pc:spChg>
      </pc:sldChg>
      <pc:sldChg chg="modSp">
        <pc:chgData name="Oana Golici (2026278)" userId="S::2026278@student.uwtsd.ac.uk::2bcf72ad-8107-4ba4-96bb-10250e4ebef5" providerId="AD" clId="Web-{2C26F2A6-217E-BA98-C727-84C59F4A02CC}" dt="2022-03-10T12:03:53.339" v="108" actId="20577"/>
        <pc:sldMkLst>
          <pc:docMk/>
          <pc:sldMk cId="623502119" sldId="294"/>
        </pc:sldMkLst>
        <pc:spChg chg="mod">
          <ac:chgData name="Oana Golici (2026278)" userId="S::2026278@student.uwtsd.ac.uk::2bcf72ad-8107-4ba4-96bb-10250e4ebef5" providerId="AD" clId="Web-{2C26F2A6-217E-BA98-C727-84C59F4A02CC}" dt="2022-03-10T12:03:53.339" v="108" actId="20577"/>
          <ac:spMkLst>
            <pc:docMk/>
            <pc:sldMk cId="623502119" sldId="294"/>
            <ac:spMk id="3" creationId="{00000000-0000-0000-0000-000000000000}"/>
          </ac:spMkLst>
        </pc:spChg>
      </pc:sldChg>
    </pc:docChg>
  </pc:docChgLst>
  <pc:docChgLst>
    <pc:chgData name="Oana Golici (2026278)" userId="S::2026278@student.uwtsd.ac.uk::2bcf72ad-8107-4ba4-96bb-10250e4ebef5" providerId="AD" clId="Web-{8744F207-3294-4E57-8299-D0F3C6417A81}"/>
    <pc:docChg chg="modSld">
      <pc:chgData name="Oana Golici (2026278)" userId="S::2026278@student.uwtsd.ac.uk::2bcf72ad-8107-4ba4-96bb-10250e4ebef5" providerId="AD" clId="Web-{8744F207-3294-4E57-8299-D0F3C6417A81}" dt="2022-03-22T08:49:10.162" v="0"/>
      <pc:docMkLst>
        <pc:docMk/>
      </pc:docMkLst>
      <pc:sldChg chg="delSp">
        <pc:chgData name="Oana Golici (2026278)" userId="S::2026278@student.uwtsd.ac.uk::2bcf72ad-8107-4ba4-96bb-10250e4ebef5" providerId="AD" clId="Web-{8744F207-3294-4E57-8299-D0F3C6417A81}" dt="2022-03-22T08:49:10.162" v="0"/>
        <pc:sldMkLst>
          <pc:docMk/>
          <pc:sldMk cId="2858501137" sldId="304"/>
        </pc:sldMkLst>
        <pc:graphicFrameChg chg="del">
          <ac:chgData name="Oana Golici (2026278)" userId="S::2026278@student.uwtsd.ac.uk::2bcf72ad-8107-4ba4-96bb-10250e4ebef5" providerId="AD" clId="Web-{8744F207-3294-4E57-8299-D0F3C6417A81}" dt="2022-03-22T08:49:10.162" v="0"/>
          <ac:graphicFrameMkLst>
            <pc:docMk/>
            <pc:sldMk cId="2858501137" sldId="304"/>
            <ac:graphicFrameMk id="7" creationId="{169941BD-F702-478A-89F3-F3140B71974A}"/>
          </ac:graphicFrameMkLst>
        </pc:graphicFrameChg>
      </pc:sldChg>
    </pc:docChg>
  </pc:docChgLst>
  <pc:docChgLst>
    <pc:chgData name="Oana Golici (2026278)" userId="S::2026278@student.uwtsd.ac.uk::2bcf72ad-8107-4ba4-96bb-10250e4ebef5" providerId="AD" clId="Web-{204BF2B9-FD38-EF28-EC8E-51823B80D515}"/>
    <pc:docChg chg="addSld delSld modSld">
      <pc:chgData name="Oana Golici (2026278)" userId="S::2026278@student.uwtsd.ac.uk::2bcf72ad-8107-4ba4-96bb-10250e4ebef5" providerId="AD" clId="Web-{204BF2B9-FD38-EF28-EC8E-51823B80D515}" dt="2022-03-17T14:24:59.867" v="386"/>
      <pc:docMkLst>
        <pc:docMk/>
      </pc:docMkLst>
      <pc:sldChg chg="del">
        <pc:chgData name="Oana Golici (2026278)" userId="S::2026278@student.uwtsd.ac.uk::2bcf72ad-8107-4ba4-96bb-10250e4ebef5" providerId="AD" clId="Web-{204BF2B9-FD38-EF28-EC8E-51823B80D515}" dt="2022-03-17T14:24:59.867" v="386"/>
        <pc:sldMkLst>
          <pc:docMk/>
          <pc:sldMk cId="0" sldId="264"/>
        </pc:sldMkLst>
      </pc:sldChg>
      <pc:sldChg chg="modSp">
        <pc:chgData name="Oana Golici (2026278)" userId="S::2026278@student.uwtsd.ac.uk::2bcf72ad-8107-4ba4-96bb-10250e4ebef5" providerId="AD" clId="Web-{204BF2B9-FD38-EF28-EC8E-51823B80D515}" dt="2022-03-17T11:06:24.681" v="6" actId="20577"/>
        <pc:sldMkLst>
          <pc:docMk/>
          <pc:sldMk cId="0" sldId="291"/>
        </pc:sldMkLst>
        <pc:spChg chg="mod">
          <ac:chgData name="Oana Golici (2026278)" userId="S::2026278@student.uwtsd.ac.uk::2bcf72ad-8107-4ba4-96bb-10250e4ebef5" providerId="AD" clId="Web-{204BF2B9-FD38-EF28-EC8E-51823B80D515}" dt="2022-03-17T11:06:24.681" v="6" actId="20577"/>
          <ac:spMkLst>
            <pc:docMk/>
            <pc:sldMk cId="0" sldId="291"/>
            <ac:spMk id="19459" creationId="{E3FD7B8E-BE25-4323-8F07-91361516B2E4}"/>
          </ac:spMkLst>
        </pc:spChg>
      </pc:sldChg>
      <pc:sldChg chg="modSp">
        <pc:chgData name="Oana Golici (2026278)" userId="S::2026278@student.uwtsd.ac.uk::2bcf72ad-8107-4ba4-96bb-10250e4ebef5" providerId="AD" clId="Web-{204BF2B9-FD38-EF28-EC8E-51823B80D515}" dt="2022-03-17T14:00:43.913" v="345" actId="14100"/>
        <pc:sldMkLst>
          <pc:docMk/>
          <pc:sldMk cId="2041339128" sldId="303"/>
        </pc:sldMkLst>
        <pc:spChg chg="mod">
          <ac:chgData name="Oana Golici (2026278)" userId="S::2026278@student.uwtsd.ac.uk::2bcf72ad-8107-4ba4-96bb-10250e4ebef5" providerId="AD" clId="Web-{204BF2B9-FD38-EF28-EC8E-51823B80D515}" dt="2022-03-17T14:00:37.428" v="344" actId="14100"/>
          <ac:spMkLst>
            <pc:docMk/>
            <pc:sldMk cId="2041339128" sldId="303"/>
            <ac:spMk id="45" creationId="{0641586A-A216-340C-C32A-5FC5E358C34B}"/>
          </ac:spMkLst>
        </pc:spChg>
        <pc:picChg chg="mod">
          <ac:chgData name="Oana Golici (2026278)" userId="S::2026278@student.uwtsd.ac.uk::2bcf72ad-8107-4ba4-96bb-10250e4ebef5" providerId="AD" clId="Web-{204BF2B9-FD38-EF28-EC8E-51823B80D515}" dt="2022-03-17T14:00:43.913" v="345" actId="14100"/>
          <ac:picMkLst>
            <pc:docMk/>
            <pc:sldMk cId="2041339128" sldId="303"/>
            <ac:picMk id="29" creationId="{2FFCF5B2-933C-4B72-A285-55A713930FED}"/>
          </ac:picMkLst>
        </pc:picChg>
      </pc:sldChg>
      <pc:sldChg chg="addSp modSp new">
        <pc:chgData name="Oana Golici (2026278)" userId="S::2026278@student.uwtsd.ac.uk::2bcf72ad-8107-4ba4-96bb-10250e4ebef5" providerId="AD" clId="Web-{204BF2B9-FD38-EF28-EC8E-51823B80D515}" dt="2022-03-17T14:12:42.695" v="385" actId="20577"/>
        <pc:sldMkLst>
          <pc:docMk/>
          <pc:sldMk cId="2858501137" sldId="304"/>
        </pc:sldMkLst>
        <pc:spChg chg="mod">
          <ac:chgData name="Oana Golici (2026278)" userId="S::2026278@student.uwtsd.ac.uk::2bcf72ad-8107-4ba4-96bb-10250e4ebef5" providerId="AD" clId="Web-{204BF2B9-FD38-EF28-EC8E-51823B80D515}" dt="2022-03-17T12:27:32.880" v="45" actId="14100"/>
          <ac:spMkLst>
            <pc:docMk/>
            <pc:sldMk cId="2858501137" sldId="304"/>
            <ac:spMk id="2" creationId="{9920FDC4-610E-4DB2-A82B-2E6E258E0CAB}"/>
          </ac:spMkLst>
        </pc:spChg>
        <pc:spChg chg="mod">
          <ac:chgData name="Oana Golici (2026278)" userId="S::2026278@student.uwtsd.ac.uk::2bcf72ad-8107-4ba4-96bb-10250e4ebef5" providerId="AD" clId="Web-{204BF2B9-FD38-EF28-EC8E-51823B80D515}" dt="2022-03-17T14:12:42.695" v="385" actId="20577"/>
          <ac:spMkLst>
            <pc:docMk/>
            <pc:sldMk cId="2858501137" sldId="304"/>
            <ac:spMk id="3" creationId="{5C2A8B78-930B-4431-86CD-EF563FF419B8}"/>
          </ac:spMkLst>
        </pc:spChg>
        <pc:graphicFrameChg chg="add mod">
          <ac:chgData name="Oana Golici (2026278)" userId="S::2026278@student.uwtsd.ac.uk::2bcf72ad-8107-4ba4-96bb-10250e4ebef5" providerId="AD" clId="Web-{204BF2B9-FD38-EF28-EC8E-51823B80D515}" dt="2022-03-17T13:47:16.145" v="337" actId="14100"/>
          <ac:graphicFrameMkLst>
            <pc:docMk/>
            <pc:sldMk cId="2858501137" sldId="304"/>
            <ac:graphicFrameMk id="7" creationId="{169941BD-F702-478A-89F3-F3140B71974A}"/>
          </ac:graphicFrameMkLst>
        </pc:graphicFrameChg>
      </pc:sldChg>
      <pc:sldChg chg="addSp delSp modSp new del">
        <pc:chgData name="Oana Golici (2026278)" userId="S::2026278@student.uwtsd.ac.uk::2bcf72ad-8107-4ba4-96bb-10250e4ebef5" providerId="AD" clId="Web-{204BF2B9-FD38-EF28-EC8E-51823B80D515}" dt="2022-03-17T13:44:23.641" v="308"/>
        <pc:sldMkLst>
          <pc:docMk/>
          <pc:sldMk cId="2200750466" sldId="305"/>
        </pc:sldMkLst>
        <pc:spChg chg="mod">
          <ac:chgData name="Oana Golici (2026278)" userId="S::2026278@student.uwtsd.ac.uk::2bcf72ad-8107-4ba4-96bb-10250e4ebef5" providerId="AD" clId="Web-{204BF2B9-FD38-EF28-EC8E-51823B80D515}" dt="2022-03-17T13:41:54.778" v="285" actId="20577"/>
          <ac:spMkLst>
            <pc:docMk/>
            <pc:sldMk cId="2200750466" sldId="305"/>
            <ac:spMk id="2" creationId="{EA95FBEE-E1E4-48C5-AADE-0B0541A4214C}"/>
          </ac:spMkLst>
        </pc:spChg>
        <pc:spChg chg="del">
          <ac:chgData name="Oana Golici (2026278)" userId="S::2026278@student.uwtsd.ac.uk::2bcf72ad-8107-4ba4-96bb-10250e4ebef5" providerId="AD" clId="Web-{204BF2B9-FD38-EF28-EC8E-51823B80D515}" dt="2022-03-17T13:35:16.816" v="271"/>
          <ac:spMkLst>
            <pc:docMk/>
            <pc:sldMk cId="2200750466" sldId="305"/>
            <ac:spMk id="3" creationId="{5329ED4B-261B-49A2-83E3-D4A1A0A4E4E2}"/>
          </ac:spMkLst>
        </pc:spChg>
        <pc:picChg chg="add mod ord modCrop">
          <ac:chgData name="Oana Golici (2026278)" userId="S::2026278@student.uwtsd.ac.uk::2bcf72ad-8107-4ba4-96bb-10250e4ebef5" providerId="AD" clId="Web-{204BF2B9-FD38-EF28-EC8E-51823B80D515}" dt="2022-03-17T13:42:10.029" v="286" actId="14100"/>
          <ac:picMkLst>
            <pc:docMk/>
            <pc:sldMk cId="2200750466" sldId="305"/>
            <ac:picMk id="6" creationId="{18C0FC06-6C2B-4487-815E-E05B0D2A3840}"/>
          </ac:picMkLst>
        </pc:picChg>
      </pc:sldChg>
      <pc:sldChg chg="new del">
        <pc:chgData name="Oana Golici (2026278)" userId="S::2026278@student.uwtsd.ac.uk::2bcf72ad-8107-4ba4-96bb-10250e4ebef5" providerId="AD" clId="Web-{204BF2B9-FD38-EF28-EC8E-51823B80D515}" dt="2022-03-17T13:42:24.295" v="289"/>
        <pc:sldMkLst>
          <pc:docMk/>
          <pc:sldMk cId="2749334176" sldId="306"/>
        </pc:sldMkLst>
      </pc:sldChg>
      <pc:sldChg chg="addSp delSp modSp new del">
        <pc:chgData name="Oana Golici (2026278)" userId="S::2026278@student.uwtsd.ac.uk::2bcf72ad-8107-4ba4-96bb-10250e4ebef5" providerId="AD" clId="Web-{204BF2B9-FD38-EF28-EC8E-51823B80D515}" dt="2022-03-17T13:47:47.771" v="338"/>
        <pc:sldMkLst>
          <pc:docMk/>
          <pc:sldMk cId="1625605692" sldId="307"/>
        </pc:sldMkLst>
        <pc:spChg chg="mod">
          <ac:chgData name="Oana Golici (2026278)" userId="S::2026278@student.uwtsd.ac.uk::2bcf72ad-8107-4ba4-96bb-10250e4ebef5" providerId="AD" clId="Web-{204BF2B9-FD38-EF28-EC8E-51823B80D515}" dt="2022-03-17T13:43:04.546" v="300" actId="20577"/>
          <ac:spMkLst>
            <pc:docMk/>
            <pc:sldMk cId="1625605692" sldId="307"/>
            <ac:spMk id="2" creationId="{3F5A2309-B946-48CA-B302-7FD7B983FDF8}"/>
          </ac:spMkLst>
        </pc:spChg>
        <pc:spChg chg="mod">
          <ac:chgData name="Oana Golici (2026278)" userId="S::2026278@student.uwtsd.ac.uk::2bcf72ad-8107-4ba4-96bb-10250e4ebef5" providerId="AD" clId="Web-{204BF2B9-FD38-EF28-EC8E-51823B80D515}" dt="2022-03-17T13:43:11.108" v="301" actId="20577"/>
          <ac:spMkLst>
            <pc:docMk/>
            <pc:sldMk cId="1625605692" sldId="307"/>
            <ac:spMk id="3" creationId="{EF5D1DAE-4DC2-47BD-99FE-0BD80FF1EB24}"/>
          </ac:spMkLst>
        </pc:spChg>
        <pc:spChg chg="mod">
          <ac:chgData name="Oana Golici (2026278)" userId="S::2026278@student.uwtsd.ac.uk::2bcf72ad-8107-4ba4-96bb-10250e4ebef5" providerId="AD" clId="Web-{204BF2B9-FD38-EF28-EC8E-51823B80D515}" dt="2022-03-17T13:45:17.939" v="313" actId="14100"/>
          <ac:spMkLst>
            <pc:docMk/>
            <pc:sldMk cId="1625605692" sldId="307"/>
            <ac:spMk id="4" creationId="{E799EF28-D702-488F-9CBB-26712B5D1DF5}"/>
          </ac:spMkLst>
        </pc:spChg>
        <pc:graphicFrameChg chg="add del mod">
          <ac:chgData name="Oana Golici (2026278)" userId="S::2026278@student.uwtsd.ac.uk::2bcf72ad-8107-4ba4-96bb-10250e4ebef5" providerId="AD" clId="Web-{204BF2B9-FD38-EF28-EC8E-51823B80D515}" dt="2022-03-17T13:42:49.748" v="294"/>
          <ac:graphicFrameMkLst>
            <pc:docMk/>
            <pc:sldMk cId="1625605692" sldId="307"/>
            <ac:graphicFrameMk id="6" creationId="{A9ADD542-EF0E-4D94-B1A5-9F272F366646}"/>
          </ac:graphicFrameMkLst>
        </pc:graphicFrameChg>
        <pc:graphicFrameChg chg="add mod">
          <ac:chgData name="Oana Golici (2026278)" userId="S::2026278@student.uwtsd.ac.uk::2bcf72ad-8107-4ba4-96bb-10250e4ebef5" providerId="AD" clId="Web-{204BF2B9-FD38-EF28-EC8E-51823B80D515}" dt="2022-03-17T13:42:45.092" v="293" actId="1076"/>
          <ac:graphicFrameMkLst>
            <pc:docMk/>
            <pc:sldMk cId="1625605692" sldId="307"/>
            <ac:graphicFrameMk id="7" creationId="{A9ADD542-EF0E-4D94-B1A5-9F272F366646}"/>
          </ac:graphicFrameMkLst>
        </pc:graphicFrameChg>
        <pc:graphicFrameChg chg="add mod">
          <ac:chgData name="Oana Golici (2026278)" userId="S::2026278@student.uwtsd.ac.uk::2bcf72ad-8107-4ba4-96bb-10250e4ebef5" providerId="AD" clId="Web-{204BF2B9-FD38-EF28-EC8E-51823B80D515}" dt="2022-03-17T13:45:23.564" v="314" actId="1076"/>
          <ac:graphicFrameMkLst>
            <pc:docMk/>
            <pc:sldMk cId="1625605692" sldId="307"/>
            <ac:graphicFrameMk id="8" creationId="{32DE9710-A474-41BA-8562-0376FFEC658F}"/>
          </ac:graphicFrameMkLst>
        </pc:graphicFrameChg>
      </pc:sldChg>
    </pc:docChg>
  </pc:docChgLst>
  <pc:docChgLst>
    <pc:chgData name="Oana" userId="2bcf72ad-8107-4ba4-96bb-10250e4ebef5" providerId="ADAL" clId="{658BB2C9-0272-43B9-B676-9790F7F83A68}"/>
    <pc:docChg chg="custSel addSld delSld modSld">
      <pc:chgData name="Oana" userId="2bcf72ad-8107-4ba4-96bb-10250e4ebef5" providerId="ADAL" clId="{658BB2C9-0272-43B9-B676-9790F7F83A68}" dt="2022-03-02T16:37:01.668" v="1466" actId="1035"/>
      <pc:docMkLst>
        <pc:docMk/>
      </pc:docMkLst>
      <pc:sldChg chg="modSp mod">
        <pc:chgData name="Oana" userId="2bcf72ad-8107-4ba4-96bb-10250e4ebef5" providerId="ADAL" clId="{658BB2C9-0272-43B9-B676-9790F7F83A68}" dt="2022-03-02T16:37:01.668" v="1466" actId="1035"/>
        <pc:sldMkLst>
          <pc:docMk/>
          <pc:sldMk cId="0" sldId="258"/>
        </pc:sldMkLst>
        <pc:spChg chg="mod">
          <ac:chgData name="Oana" userId="2bcf72ad-8107-4ba4-96bb-10250e4ebef5" providerId="ADAL" clId="{658BB2C9-0272-43B9-B676-9790F7F83A68}" dt="2022-03-02T16:35:58.773" v="1457" actId="14100"/>
          <ac:spMkLst>
            <pc:docMk/>
            <pc:sldMk cId="0" sldId="258"/>
            <ac:spMk id="9218" creationId="{2B32E6CC-AB03-45BB-AA5B-6AB4CCD76CB2}"/>
          </ac:spMkLst>
        </pc:spChg>
        <pc:spChg chg="mod">
          <ac:chgData name="Oana" userId="2bcf72ad-8107-4ba4-96bb-10250e4ebef5" providerId="ADAL" clId="{658BB2C9-0272-43B9-B676-9790F7F83A68}" dt="2022-03-02T16:37:01.668" v="1466" actId="1035"/>
          <ac:spMkLst>
            <pc:docMk/>
            <pc:sldMk cId="0" sldId="258"/>
            <ac:spMk id="9219" creationId="{EDD6FDD8-03F3-4F96-9979-762D8609EA45}"/>
          </ac:spMkLst>
        </pc:spChg>
      </pc:sldChg>
      <pc:sldChg chg="modSp mod">
        <pc:chgData name="Oana" userId="2bcf72ad-8107-4ba4-96bb-10250e4ebef5" providerId="ADAL" clId="{658BB2C9-0272-43B9-B676-9790F7F83A68}" dt="2022-03-02T16:09:16.071" v="128" actId="5793"/>
        <pc:sldMkLst>
          <pc:docMk/>
          <pc:sldMk cId="0" sldId="270"/>
        </pc:sldMkLst>
        <pc:spChg chg="mod">
          <ac:chgData name="Oana" userId="2bcf72ad-8107-4ba4-96bb-10250e4ebef5" providerId="ADAL" clId="{658BB2C9-0272-43B9-B676-9790F7F83A68}" dt="2022-03-02T16:09:16.071" v="128" actId="5793"/>
          <ac:spMkLst>
            <pc:docMk/>
            <pc:sldMk cId="0" sldId="270"/>
            <ac:spMk id="11267" creationId="{1F13D5BA-BE65-43BD-92F7-A0E576D12422}"/>
          </ac:spMkLst>
        </pc:spChg>
      </pc:sldChg>
      <pc:sldChg chg="new del">
        <pc:chgData name="Oana" userId="2bcf72ad-8107-4ba4-96bb-10250e4ebef5" providerId="ADAL" clId="{658BB2C9-0272-43B9-B676-9790F7F83A68}" dt="2022-03-02T16:10:29.367" v="131" actId="2696"/>
        <pc:sldMkLst>
          <pc:docMk/>
          <pc:sldMk cId="3530132230" sldId="296"/>
        </pc:sldMkLst>
      </pc:sldChg>
      <pc:sldChg chg="modSp new mod">
        <pc:chgData name="Oana" userId="2bcf72ad-8107-4ba4-96bb-10250e4ebef5" providerId="ADAL" clId="{658BB2C9-0272-43B9-B676-9790F7F83A68}" dt="2022-03-02T16:13:21.502" v="283" actId="20577"/>
        <pc:sldMkLst>
          <pc:docMk/>
          <pc:sldMk cId="2722405308" sldId="297"/>
        </pc:sldMkLst>
        <pc:spChg chg="mod">
          <ac:chgData name="Oana" userId="2bcf72ad-8107-4ba4-96bb-10250e4ebef5" providerId="ADAL" clId="{658BB2C9-0272-43B9-B676-9790F7F83A68}" dt="2022-03-02T16:11:33.033" v="175" actId="20577"/>
          <ac:spMkLst>
            <pc:docMk/>
            <pc:sldMk cId="2722405308" sldId="297"/>
            <ac:spMk id="2" creationId="{99A30B5A-8766-42CB-9795-CDEBE7D83832}"/>
          </ac:spMkLst>
        </pc:spChg>
        <pc:spChg chg="mod">
          <ac:chgData name="Oana" userId="2bcf72ad-8107-4ba4-96bb-10250e4ebef5" providerId="ADAL" clId="{658BB2C9-0272-43B9-B676-9790F7F83A68}" dt="2022-03-02T16:13:21.502" v="283" actId="20577"/>
          <ac:spMkLst>
            <pc:docMk/>
            <pc:sldMk cId="2722405308" sldId="297"/>
            <ac:spMk id="3" creationId="{7E96A580-9865-4BB6-BFF1-E9C2C39AFD2E}"/>
          </ac:spMkLst>
        </pc:spChg>
      </pc:sldChg>
      <pc:sldChg chg="new del">
        <pc:chgData name="Oana" userId="2bcf72ad-8107-4ba4-96bb-10250e4ebef5" providerId="ADAL" clId="{658BB2C9-0272-43B9-B676-9790F7F83A68}" dt="2022-03-02T16:11:12.199" v="133" actId="2696"/>
        <pc:sldMkLst>
          <pc:docMk/>
          <pc:sldMk cId="1575574756" sldId="298"/>
        </pc:sldMkLst>
      </pc:sldChg>
      <pc:sldChg chg="modSp new mod">
        <pc:chgData name="Oana" userId="2bcf72ad-8107-4ba4-96bb-10250e4ebef5" providerId="ADAL" clId="{658BB2C9-0272-43B9-B676-9790F7F83A68}" dt="2022-03-02T16:34:24.898" v="1378" actId="20577"/>
        <pc:sldMkLst>
          <pc:docMk/>
          <pc:sldMk cId="3722428329" sldId="298"/>
        </pc:sldMkLst>
        <pc:spChg chg="mod">
          <ac:chgData name="Oana" userId="2bcf72ad-8107-4ba4-96bb-10250e4ebef5" providerId="ADAL" clId="{658BB2C9-0272-43B9-B676-9790F7F83A68}" dt="2022-03-02T16:21:45.849" v="586"/>
          <ac:spMkLst>
            <pc:docMk/>
            <pc:sldMk cId="3722428329" sldId="298"/>
            <ac:spMk id="2" creationId="{63BEE41E-78F4-4301-931D-3DF3CD9BB5A4}"/>
          </ac:spMkLst>
        </pc:spChg>
        <pc:spChg chg="mod">
          <ac:chgData name="Oana" userId="2bcf72ad-8107-4ba4-96bb-10250e4ebef5" providerId="ADAL" clId="{658BB2C9-0272-43B9-B676-9790F7F83A68}" dt="2022-03-02T16:34:24.898" v="1378" actId="20577"/>
          <ac:spMkLst>
            <pc:docMk/>
            <pc:sldMk cId="3722428329" sldId="298"/>
            <ac:spMk id="3" creationId="{1C2DCF91-FF4A-475B-8E41-0C1DD9974E20}"/>
          </ac:spMkLst>
        </pc:spChg>
      </pc:sldChg>
    </pc:docChg>
  </pc:docChgLst>
  <pc:docChgLst>
    <pc:chgData name="Oana Golici (2026278)" userId="S::2026278@student.uwtsd.ac.uk::2bcf72ad-8107-4ba4-96bb-10250e4ebef5" providerId="AD" clId="Web-{129D3AF9-0B67-E037-42C7-988392EF6391}"/>
    <pc:docChg chg="addSld modSld">
      <pc:chgData name="Oana Golici (2026278)" userId="S::2026278@student.uwtsd.ac.uk::2bcf72ad-8107-4ba4-96bb-10250e4ebef5" providerId="AD" clId="Web-{129D3AF9-0B67-E037-42C7-988392EF6391}" dt="2022-03-11T17:28:28.417" v="240" actId="14100"/>
      <pc:docMkLst>
        <pc:docMk/>
      </pc:docMkLst>
      <pc:sldChg chg="modSp">
        <pc:chgData name="Oana Golici (2026278)" userId="S::2026278@student.uwtsd.ac.uk::2bcf72ad-8107-4ba4-96bb-10250e4ebef5" providerId="AD" clId="Web-{129D3AF9-0B67-E037-42C7-988392EF6391}" dt="2022-03-11T17:27:43.056" v="230" actId="20577"/>
        <pc:sldMkLst>
          <pc:docMk/>
          <pc:sldMk cId="0" sldId="275"/>
        </pc:sldMkLst>
        <pc:spChg chg="mod">
          <ac:chgData name="Oana Golici (2026278)" userId="S::2026278@student.uwtsd.ac.uk::2bcf72ad-8107-4ba4-96bb-10250e4ebef5" providerId="AD" clId="Web-{129D3AF9-0B67-E037-42C7-988392EF6391}" dt="2022-03-11T17:27:43.056" v="230" actId="20577"/>
          <ac:spMkLst>
            <pc:docMk/>
            <pc:sldMk cId="0" sldId="275"/>
            <ac:spMk id="17411" creationId="{9E1F64A2-8FE9-40E9-A1FF-3BF77DA7C995}"/>
          </ac:spMkLst>
        </pc:spChg>
      </pc:sldChg>
      <pc:sldChg chg="modSp">
        <pc:chgData name="Oana Golici (2026278)" userId="S::2026278@student.uwtsd.ac.uk::2bcf72ad-8107-4ba4-96bb-10250e4ebef5" providerId="AD" clId="Web-{129D3AF9-0B67-E037-42C7-988392EF6391}" dt="2022-03-11T17:28:28.417" v="240" actId="14100"/>
        <pc:sldMkLst>
          <pc:docMk/>
          <pc:sldMk cId="0" sldId="286"/>
        </pc:sldMkLst>
        <pc:spChg chg="mod">
          <ac:chgData name="Oana Golici (2026278)" userId="S::2026278@student.uwtsd.ac.uk::2bcf72ad-8107-4ba4-96bb-10250e4ebef5" providerId="AD" clId="Web-{129D3AF9-0B67-E037-42C7-988392EF6391}" dt="2022-03-11T17:28:28.417" v="240" actId="14100"/>
          <ac:spMkLst>
            <pc:docMk/>
            <pc:sldMk cId="0" sldId="286"/>
            <ac:spMk id="6147" creationId="{DFF9AAD1-A0E4-41E9-85C5-C54A68C04797}"/>
          </ac:spMkLst>
        </pc:spChg>
      </pc:sldChg>
      <pc:sldChg chg="addSp delSp modSp new mod modClrScheme chgLayout">
        <pc:chgData name="Oana Golici (2026278)" userId="S::2026278@student.uwtsd.ac.uk::2bcf72ad-8107-4ba4-96bb-10250e4ebef5" providerId="AD" clId="Web-{129D3AF9-0B67-E037-42C7-988392EF6391}" dt="2022-03-11T17:26:05.694" v="213" actId="20577"/>
        <pc:sldMkLst>
          <pc:docMk/>
          <pc:sldMk cId="2041339128" sldId="303"/>
        </pc:sldMkLst>
        <pc:spChg chg="del">
          <ac:chgData name="Oana Golici (2026278)" userId="S::2026278@student.uwtsd.ac.uk::2bcf72ad-8107-4ba4-96bb-10250e4ebef5" providerId="AD" clId="Web-{129D3AF9-0B67-E037-42C7-988392EF6391}" dt="2022-03-11T16:11:54.601" v="2"/>
          <ac:spMkLst>
            <pc:docMk/>
            <pc:sldMk cId="2041339128" sldId="303"/>
            <ac:spMk id="2" creationId="{B0944504-982D-49DC-9D4F-DF356C4726A8}"/>
          </ac:spMkLst>
        </pc:spChg>
        <pc:spChg chg="del">
          <ac:chgData name="Oana Golici (2026278)" userId="S::2026278@student.uwtsd.ac.uk::2bcf72ad-8107-4ba4-96bb-10250e4ebef5" providerId="AD" clId="Web-{129D3AF9-0B67-E037-42C7-988392EF6391}" dt="2022-03-11T16:11:41.414" v="1"/>
          <ac:spMkLst>
            <pc:docMk/>
            <pc:sldMk cId="2041339128" sldId="303"/>
            <ac:spMk id="3" creationId="{7D10863A-1A72-4077-ACE7-033DD880991D}"/>
          </ac:spMkLst>
        </pc:spChg>
        <pc:spChg chg="mod modVis">
          <ac:chgData name="Oana Golici (2026278)" userId="S::2026278@student.uwtsd.ac.uk::2bcf72ad-8107-4ba4-96bb-10250e4ebef5" providerId="AD" clId="Web-{129D3AF9-0B67-E037-42C7-988392EF6391}" dt="2022-03-11T16:27:01.776" v="30"/>
          <ac:spMkLst>
            <pc:docMk/>
            <pc:sldMk cId="2041339128" sldId="303"/>
            <ac:spMk id="4" creationId="{C43C2F21-6303-4343-A845-C7D8C770FFE5}"/>
          </ac:spMkLst>
        </pc:spChg>
        <pc:spChg chg="mod">
          <ac:chgData name="Oana Golici (2026278)" userId="S::2026278@student.uwtsd.ac.uk::2bcf72ad-8107-4ba4-96bb-10250e4ebef5" providerId="AD" clId="Web-{129D3AF9-0B67-E037-42C7-988392EF6391}" dt="2022-03-11T16:27:01.776" v="30"/>
          <ac:spMkLst>
            <pc:docMk/>
            <pc:sldMk cId="2041339128" sldId="303"/>
            <ac:spMk id="5" creationId="{05B9F4C6-0424-472D-9518-879149E3EE26}"/>
          </ac:spMkLst>
        </pc:spChg>
        <pc:spChg chg="add del mod">
          <ac:chgData name="Oana Golici (2026278)" userId="S::2026278@student.uwtsd.ac.uk::2bcf72ad-8107-4ba4-96bb-10250e4ebef5" providerId="AD" clId="Web-{129D3AF9-0B67-E037-42C7-988392EF6391}" dt="2022-03-11T16:12:58.087" v="8"/>
          <ac:spMkLst>
            <pc:docMk/>
            <pc:sldMk cId="2041339128" sldId="303"/>
            <ac:spMk id="8" creationId="{20B750CF-6641-43AC-BE2B-3284E1BAB31E}"/>
          </ac:spMkLst>
        </pc:spChg>
        <pc:spChg chg="add del mod">
          <ac:chgData name="Oana Golici (2026278)" userId="S::2026278@student.uwtsd.ac.uk::2bcf72ad-8107-4ba4-96bb-10250e4ebef5" providerId="AD" clId="Web-{129D3AF9-0B67-E037-42C7-988392EF6391}" dt="2022-03-11T16:12:14.008" v="6"/>
          <ac:spMkLst>
            <pc:docMk/>
            <pc:sldMk cId="2041339128" sldId="303"/>
            <ac:spMk id="11" creationId="{54853724-04D1-E746-FE8B-E53080EAD690}"/>
          </ac:spMkLst>
        </pc:spChg>
        <pc:spChg chg="add del mod">
          <ac:chgData name="Oana Golici (2026278)" userId="S::2026278@student.uwtsd.ac.uk::2bcf72ad-8107-4ba4-96bb-10250e4ebef5" providerId="AD" clId="Web-{129D3AF9-0B67-E037-42C7-988392EF6391}" dt="2022-03-11T16:15:26.699" v="11"/>
          <ac:spMkLst>
            <pc:docMk/>
            <pc:sldMk cId="2041339128" sldId="303"/>
            <ac:spMk id="12" creationId="{4A36F636-28F8-4029-86F9-5818429854FF}"/>
          </ac:spMkLst>
        </pc:spChg>
        <pc:spChg chg="add del mod">
          <ac:chgData name="Oana Golici (2026278)" userId="S::2026278@student.uwtsd.ac.uk::2bcf72ad-8107-4ba4-96bb-10250e4ebef5" providerId="AD" clId="Web-{129D3AF9-0B67-E037-42C7-988392EF6391}" dt="2022-03-11T16:12:14.008" v="6"/>
          <ac:spMkLst>
            <pc:docMk/>
            <pc:sldMk cId="2041339128" sldId="303"/>
            <ac:spMk id="13" creationId="{1BCA74D5-3FF8-8D9B-B274-8BD06EC4E161}"/>
          </ac:spMkLst>
        </pc:spChg>
        <pc:spChg chg="add del mod">
          <ac:chgData name="Oana Golici (2026278)" userId="S::2026278@student.uwtsd.ac.uk::2bcf72ad-8107-4ba4-96bb-10250e4ebef5" providerId="AD" clId="Web-{129D3AF9-0B67-E037-42C7-988392EF6391}" dt="2022-03-11T16:16:29.122" v="13"/>
          <ac:spMkLst>
            <pc:docMk/>
            <pc:sldMk cId="2041339128" sldId="303"/>
            <ac:spMk id="16" creationId="{F0DE7EEA-7EC2-4938-B897-BE642E709A4B}"/>
          </ac:spMkLst>
        </pc:spChg>
        <pc:spChg chg="add del mod">
          <ac:chgData name="Oana Golici (2026278)" userId="S::2026278@student.uwtsd.ac.uk::2bcf72ad-8107-4ba4-96bb-10250e4ebef5" providerId="AD" clId="Web-{129D3AF9-0B67-E037-42C7-988392EF6391}" dt="2022-03-11T16:18:13.765" v="15"/>
          <ac:spMkLst>
            <pc:docMk/>
            <pc:sldMk cId="2041339128" sldId="303"/>
            <ac:spMk id="19" creationId="{876C6C61-ACE9-4778-834E-40368E79DFC4}"/>
          </ac:spMkLst>
        </pc:spChg>
        <pc:spChg chg="add del mod">
          <ac:chgData name="Oana Golici (2026278)" userId="S::2026278@student.uwtsd.ac.uk::2bcf72ad-8107-4ba4-96bb-10250e4ebef5" providerId="AD" clId="Web-{129D3AF9-0B67-E037-42C7-988392EF6391}" dt="2022-03-11T16:23:43.756" v="17"/>
          <ac:spMkLst>
            <pc:docMk/>
            <pc:sldMk cId="2041339128" sldId="303"/>
            <ac:spMk id="28" creationId="{F45F4D3E-4156-4091-8C65-5C32F1DF9197}"/>
          </ac:spMkLst>
        </pc:spChg>
        <pc:spChg chg="add del mod">
          <ac:chgData name="Oana Golici (2026278)" userId="S::2026278@student.uwtsd.ac.uk::2bcf72ad-8107-4ba4-96bb-10250e4ebef5" providerId="AD" clId="Web-{129D3AF9-0B67-E037-42C7-988392EF6391}" dt="2022-03-11T17:05:02.281" v="56"/>
          <ac:spMkLst>
            <pc:docMk/>
            <pc:sldMk cId="2041339128" sldId="303"/>
            <ac:spMk id="34" creationId="{C9AF1046-6A89-0D04-7C1A-00310BA0669D}"/>
          </ac:spMkLst>
        </pc:spChg>
        <pc:spChg chg="add del mod">
          <ac:chgData name="Oana Golici (2026278)" userId="S::2026278@student.uwtsd.ac.uk::2bcf72ad-8107-4ba4-96bb-10250e4ebef5" providerId="AD" clId="Web-{129D3AF9-0B67-E037-42C7-988392EF6391}" dt="2022-03-11T17:05:02.281" v="56"/>
          <ac:spMkLst>
            <pc:docMk/>
            <pc:sldMk cId="2041339128" sldId="303"/>
            <ac:spMk id="36" creationId="{DBFC6404-DD0E-326A-0620-DF032EEB7AE1}"/>
          </ac:spMkLst>
        </pc:spChg>
        <pc:spChg chg="add mod">
          <ac:chgData name="Oana Golici (2026278)" userId="S::2026278@student.uwtsd.ac.uk::2bcf72ad-8107-4ba4-96bb-10250e4ebef5" providerId="AD" clId="Web-{129D3AF9-0B67-E037-42C7-988392EF6391}" dt="2022-03-11T17:05:02.281" v="56"/>
          <ac:spMkLst>
            <pc:docMk/>
            <pc:sldMk cId="2041339128" sldId="303"/>
            <ac:spMk id="38" creationId="{01585EB4-2090-9318-107D-843427C7CFCF}"/>
          </ac:spMkLst>
        </pc:spChg>
        <pc:spChg chg="add mod">
          <ac:chgData name="Oana Golici (2026278)" userId="S::2026278@student.uwtsd.ac.uk::2bcf72ad-8107-4ba4-96bb-10250e4ebef5" providerId="AD" clId="Web-{129D3AF9-0B67-E037-42C7-988392EF6391}" dt="2022-03-11T17:05:51.189" v="62" actId="1076"/>
          <ac:spMkLst>
            <pc:docMk/>
            <pc:sldMk cId="2041339128" sldId="303"/>
            <ac:spMk id="43" creationId="{B4616565-C5AF-B34B-270D-134D67828432}"/>
          </ac:spMkLst>
        </pc:spChg>
        <pc:spChg chg="add mod">
          <ac:chgData name="Oana Golici (2026278)" userId="S::2026278@student.uwtsd.ac.uk::2bcf72ad-8107-4ba4-96bb-10250e4ebef5" providerId="AD" clId="Web-{129D3AF9-0B67-E037-42C7-988392EF6391}" dt="2022-03-11T17:26:05.694" v="213" actId="20577"/>
          <ac:spMkLst>
            <pc:docMk/>
            <pc:sldMk cId="2041339128" sldId="303"/>
            <ac:spMk id="45" creationId="{0641586A-A216-340C-C32A-5FC5E358C34B}"/>
          </ac:spMkLst>
        </pc:spChg>
        <pc:graphicFrameChg chg="add del mod ord modGraphic">
          <ac:chgData name="Oana Golici (2026278)" userId="S::2026278@student.uwtsd.ac.uk::2bcf72ad-8107-4ba4-96bb-10250e4ebef5" providerId="AD" clId="Web-{129D3AF9-0B67-E037-42C7-988392EF6391}" dt="2022-03-11T16:18:19.171" v="16"/>
          <ac:graphicFrameMkLst>
            <pc:docMk/>
            <pc:sldMk cId="2041339128" sldId="303"/>
            <ac:graphicFrameMk id="20" creationId="{C403C97C-C2A8-4181-B871-EF861C9B9947}"/>
          </ac:graphicFrameMkLst>
        </pc:graphicFrameChg>
        <pc:picChg chg="add del mod ord">
          <ac:chgData name="Oana Golici (2026278)" userId="S::2026278@student.uwtsd.ac.uk::2bcf72ad-8107-4ba4-96bb-10250e4ebef5" providerId="AD" clId="Web-{129D3AF9-0B67-E037-42C7-988392EF6391}" dt="2022-03-11T16:12:31.149" v="7"/>
          <ac:picMkLst>
            <pc:docMk/>
            <pc:sldMk cId="2041339128" sldId="303"/>
            <ac:picMk id="6" creationId="{7CCA757F-13D5-441A-835C-E24CC8B6A528}"/>
          </ac:picMkLst>
        </pc:picChg>
        <pc:picChg chg="add del mod ord">
          <ac:chgData name="Oana Golici (2026278)" userId="S::2026278@student.uwtsd.ac.uk::2bcf72ad-8107-4ba4-96bb-10250e4ebef5" providerId="AD" clId="Web-{129D3AF9-0B67-E037-42C7-988392EF6391}" dt="2022-03-11T16:13:21.306" v="10"/>
          <ac:picMkLst>
            <pc:docMk/>
            <pc:sldMk cId="2041339128" sldId="303"/>
            <ac:picMk id="9" creationId="{25DE2113-64DC-4F9F-BCA0-4096E52A7738}"/>
          </ac:picMkLst>
        </pc:picChg>
        <pc:picChg chg="add del mod ord">
          <ac:chgData name="Oana Golici (2026278)" userId="S::2026278@student.uwtsd.ac.uk::2bcf72ad-8107-4ba4-96bb-10250e4ebef5" providerId="AD" clId="Web-{129D3AF9-0B67-E037-42C7-988392EF6391}" dt="2022-03-11T16:15:39.262" v="12"/>
          <ac:picMkLst>
            <pc:docMk/>
            <pc:sldMk cId="2041339128" sldId="303"/>
            <ac:picMk id="14" creationId="{98C6A385-8426-4FC6-983F-483DD738F239}"/>
          </ac:picMkLst>
        </pc:picChg>
        <pc:picChg chg="add del mod ord">
          <ac:chgData name="Oana Golici (2026278)" userId="S::2026278@student.uwtsd.ac.uk::2bcf72ad-8107-4ba4-96bb-10250e4ebef5" providerId="AD" clId="Web-{129D3AF9-0B67-E037-42C7-988392EF6391}" dt="2022-03-11T16:16:34.247" v="14"/>
          <ac:picMkLst>
            <pc:docMk/>
            <pc:sldMk cId="2041339128" sldId="303"/>
            <ac:picMk id="17" creationId="{24E00989-5A1A-41CA-BC27-390BBECBDDAB}"/>
          </ac:picMkLst>
        </pc:picChg>
        <pc:picChg chg="add mod ord modCrop">
          <ac:chgData name="Oana Golici (2026278)" userId="S::2026278@student.uwtsd.ac.uk::2bcf72ad-8107-4ba4-96bb-10250e4ebef5" providerId="AD" clId="Web-{129D3AF9-0B67-E037-42C7-988392EF6391}" dt="2022-03-11T17:05:44.001" v="61" actId="14100"/>
          <ac:picMkLst>
            <pc:docMk/>
            <pc:sldMk cId="2041339128" sldId="303"/>
            <ac:picMk id="29" creationId="{2FFCF5B2-933C-4B72-A285-55A713930FED}"/>
          </ac:picMkLst>
        </pc:picChg>
      </pc:sldChg>
    </pc:docChg>
  </pc:docChgLst>
  <pc:docChgLst>
    <pc:chgData name="Oana Golici (2026278)" userId="S::2026278@student.uwtsd.ac.uk::2bcf72ad-8107-4ba4-96bb-10250e4ebef5" providerId="AD" clId="Web-{8BF2065D-91C5-71E5-BBE5-4424104AFC84}"/>
    <pc:docChg chg="modSld">
      <pc:chgData name="Oana Golici (2026278)" userId="S::2026278@student.uwtsd.ac.uk::2bcf72ad-8107-4ba4-96bb-10250e4ebef5" providerId="AD" clId="Web-{8BF2065D-91C5-71E5-BBE5-4424104AFC84}" dt="2022-03-22T08:53:38.610" v="57" actId="14100"/>
      <pc:docMkLst>
        <pc:docMk/>
      </pc:docMkLst>
      <pc:sldChg chg="modSp">
        <pc:chgData name="Oana Golici (2026278)" userId="S::2026278@student.uwtsd.ac.uk::2bcf72ad-8107-4ba4-96bb-10250e4ebef5" providerId="AD" clId="Web-{8BF2065D-91C5-71E5-BBE5-4424104AFC84}" dt="2022-03-22T08:53:38.610" v="57" actId="14100"/>
        <pc:sldMkLst>
          <pc:docMk/>
          <pc:sldMk cId="2858501137" sldId="304"/>
        </pc:sldMkLst>
        <pc:spChg chg="mod">
          <ac:chgData name="Oana Golici (2026278)" userId="S::2026278@student.uwtsd.ac.uk::2bcf72ad-8107-4ba4-96bb-10250e4ebef5" providerId="AD" clId="Web-{8BF2065D-91C5-71E5-BBE5-4424104AFC84}" dt="2022-03-22T08:53:38.610" v="57" actId="14100"/>
          <ac:spMkLst>
            <pc:docMk/>
            <pc:sldMk cId="2858501137" sldId="304"/>
            <ac:spMk id="3" creationId="{5C2A8B78-930B-4431-86CD-EF563FF419B8}"/>
          </ac:spMkLst>
        </pc:spChg>
      </pc:sldChg>
    </pc:docChg>
  </pc:docChgLst>
  <pc:docChgLst>
    <pc:chgData name="Oana Golici (2026278)" userId="S::2026278@student.uwtsd.ac.uk::2bcf72ad-8107-4ba4-96bb-10250e4ebef5" providerId="AD" clId="Web-{3E636733-C6E7-4165-3B73-BCDFA2FF96EA}"/>
    <pc:docChg chg="addSld modSld">
      <pc:chgData name="Oana Golici (2026278)" userId="S::2026278@student.uwtsd.ac.uk::2bcf72ad-8107-4ba4-96bb-10250e4ebef5" providerId="AD" clId="Web-{3E636733-C6E7-4165-3B73-BCDFA2FF96EA}" dt="2022-03-17T18:37:23.385" v="510" actId="20577"/>
      <pc:docMkLst>
        <pc:docMk/>
      </pc:docMkLst>
      <pc:sldChg chg="modSp">
        <pc:chgData name="Oana Golici (2026278)" userId="S::2026278@student.uwtsd.ac.uk::2bcf72ad-8107-4ba4-96bb-10250e4ebef5" providerId="AD" clId="Web-{3E636733-C6E7-4165-3B73-BCDFA2FF96EA}" dt="2022-03-17T18:37:23.385" v="510" actId="20577"/>
        <pc:sldMkLst>
          <pc:docMk/>
          <pc:sldMk cId="0" sldId="257"/>
        </pc:sldMkLst>
        <pc:spChg chg="mod">
          <ac:chgData name="Oana Golici (2026278)" userId="S::2026278@student.uwtsd.ac.uk::2bcf72ad-8107-4ba4-96bb-10250e4ebef5" providerId="AD" clId="Web-{3E636733-C6E7-4165-3B73-BCDFA2FF96EA}" dt="2022-03-17T18:37:23.385" v="510" actId="20577"/>
          <ac:spMkLst>
            <pc:docMk/>
            <pc:sldMk cId="0" sldId="257"/>
            <ac:spMk id="7171" creationId="{BFF85E77-D367-42C1-BDA9-AD01E8E287ED}"/>
          </ac:spMkLst>
        </pc:spChg>
      </pc:sldChg>
      <pc:sldChg chg="modSp">
        <pc:chgData name="Oana Golici (2026278)" userId="S::2026278@student.uwtsd.ac.uk::2bcf72ad-8107-4ba4-96bb-10250e4ebef5" providerId="AD" clId="Web-{3E636733-C6E7-4165-3B73-BCDFA2FF96EA}" dt="2022-03-17T17:27:52.909" v="97" actId="20577"/>
        <pc:sldMkLst>
          <pc:docMk/>
          <pc:sldMk cId="623502119" sldId="294"/>
        </pc:sldMkLst>
        <pc:spChg chg="mod">
          <ac:chgData name="Oana Golici (2026278)" userId="S::2026278@student.uwtsd.ac.uk::2bcf72ad-8107-4ba4-96bb-10250e4ebef5" providerId="AD" clId="Web-{3E636733-C6E7-4165-3B73-BCDFA2FF96EA}" dt="2022-03-17T17:27:52.909" v="97" actId="20577"/>
          <ac:spMkLst>
            <pc:docMk/>
            <pc:sldMk cId="623502119" sldId="294"/>
            <ac:spMk id="3" creationId="{00000000-0000-0000-0000-000000000000}"/>
          </ac:spMkLst>
        </pc:spChg>
      </pc:sldChg>
      <pc:sldChg chg="modSp">
        <pc:chgData name="Oana Golici (2026278)" userId="S::2026278@student.uwtsd.ac.uk::2bcf72ad-8107-4ba4-96bb-10250e4ebef5" providerId="AD" clId="Web-{3E636733-C6E7-4165-3B73-BCDFA2FF96EA}" dt="2022-03-17T17:37:19.062" v="102" actId="20577"/>
        <pc:sldMkLst>
          <pc:docMk/>
          <pc:sldMk cId="1833535742" sldId="302"/>
        </pc:sldMkLst>
        <pc:spChg chg="mod">
          <ac:chgData name="Oana Golici (2026278)" userId="S::2026278@student.uwtsd.ac.uk::2bcf72ad-8107-4ba4-96bb-10250e4ebef5" providerId="AD" clId="Web-{3E636733-C6E7-4165-3B73-BCDFA2FF96EA}" dt="2022-03-17T17:37:19.062" v="102" actId="20577"/>
          <ac:spMkLst>
            <pc:docMk/>
            <pc:sldMk cId="1833535742" sldId="302"/>
            <ac:spMk id="3" creationId="{1ED4D3BB-2520-4C6F-ACDD-BD63B3068BD9}"/>
          </ac:spMkLst>
        </pc:spChg>
      </pc:sldChg>
      <pc:sldChg chg="modSp">
        <pc:chgData name="Oana Golici (2026278)" userId="S::2026278@student.uwtsd.ac.uk::2bcf72ad-8107-4ba4-96bb-10250e4ebef5" providerId="AD" clId="Web-{3E636733-C6E7-4165-3B73-BCDFA2FF96EA}" dt="2022-03-17T18:11:38.592" v="109" actId="20577"/>
        <pc:sldMkLst>
          <pc:docMk/>
          <pc:sldMk cId="2858501137" sldId="304"/>
        </pc:sldMkLst>
        <pc:spChg chg="mod">
          <ac:chgData name="Oana Golici (2026278)" userId="S::2026278@student.uwtsd.ac.uk::2bcf72ad-8107-4ba4-96bb-10250e4ebef5" providerId="AD" clId="Web-{3E636733-C6E7-4165-3B73-BCDFA2FF96EA}" dt="2022-03-17T18:11:38.592" v="109" actId="20577"/>
          <ac:spMkLst>
            <pc:docMk/>
            <pc:sldMk cId="2858501137" sldId="304"/>
            <ac:spMk id="3" creationId="{5C2A8B78-930B-4431-86CD-EF563FF419B8}"/>
          </ac:spMkLst>
        </pc:spChg>
      </pc:sldChg>
      <pc:sldChg chg="addSp delSp modSp new">
        <pc:chgData name="Oana Golici (2026278)" userId="S::2026278@student.uwtsd.ac.uk::2bcf72ad-8107-4ba4-96bb-10250e4ebef5" providerId="AD" clId="Web-{3E636733-C6E7-4165-3B73-BCDFA2FF96EA}" dt="2022-03-17T18:12:45.783" v="118" actId="14100"/>
        <pc:sldMkLst>
          <pc:docMk/>
          <pc:sldMk cId="4259927173" sldId="305"/>
        </pc:sldMkLst>
        <pc:spChg chg="mod">
          <ac:chgData name="Oana Golici (2026278)" userId="S::2026278@student.uwtsd.ac.uk::2bcf72ad-8107-4ba4-96bb-10250e4ebef5" providerId="AD" clId="Web-{3E636733-C6E7-4165-3B73-BCDFA2FF96EA}" dt="2022-03-17T17:21:55.292" v="11" actId="14100"/>
          <ac:spMkLst>
            <pc:docMk/>
            <pc:sldMk cId="4259927173" sldId="305"/>
            <ac:spMk id="2" creationId="{3CFC1752-0D4D-4567-868B-ECF39A33903E}"/>
          </ac:spMkLst>
        </pc:spChg>
        <pc:spChg chg="del">
          <ac:chgData name="Oana Golici (2026278)" userId="S::2026278@student.uwtsd.ac.uk::2bcf72ad-8107-4ba4-96bb-10250e4ebef5" providerId="AD" clId="Web-{3E636733-C6E7-4165-3B73-BCDFA2FF96EA}" dt="2022-03-17T17:21:29.947" v="1"/>
          <ac:spMkLst>
            <pc:docMk/>
            <pc:sldMk cId="4259927173" sldId="305"/>
            <ac:spMk id="3" creationId="{66285A8E-8E44-49E5-9B80-85C53043DDCC}"/>
          </ac:spMkLst>
        </pc:spChg>
        <pc:spChg chg="add del mod">
          <ac:chgData name="Oana Golici (2026278)" userId="S::2026278@student.uwtsd.ac.uk::2bcf72ad-8107-4ba4-96bb-10250e4ebef5" providerId="AD" clId="Web-{3E636733-C6E7-4165-3B73-BCDFA2FF96EA}" dt="2022-03-17T18:11:49.623" v="111"/>
          <ac:spMkLst>
            <pc:docMk/>
            <pc:sldMk cId="4259927173" sldId="305"/>
            <ac:spMk id="7" creationId="{1443EA39-03E2-43D2-8271-67FD042151D5}"/>
          </ac:spMkLst>
        </pc:spChg>
        <pc:picChg chg="add del mod ord modCrop">
          <ac:chgData name="Oana Golici (2026278)" userId="S::2026278@student.uwtsd.ac.uk::2bcf72ad-8107-4ba4-96bb-10250e4ebef5" providerId="AD" clId="Web-{3E636733-C6E7-4165-3B73-BCDFA2FF96EA}" dt="2022-03-17T18:11:47.201" v="110"/>
          <ac:picMkLst>
            <pc:docMk/>
            <pc:sldMk cId="4259927173" sldId="305"/>
            <ac:picMk id="6" creationId="{6C4E360F-6633-4C53-AE22-7B6CF2F4B3F4}"/>
          </ac:picMkLst>
        </pc:picChg>
        <pc:picChg chg="add mod ord modCrop">
          <ac:chgData name="Oana Golici (2026278)" userId="S::2026278@student.uwtsd.ac.uk::2bcf72ad-8107-4ba4-96bb-10250e4ebef5" providerId="AD" clId="Web-{3E636733-C6E7-4165-3B73-BCDFA2FF96EA}" dt="2022-03-17T18:12:45.783" v="118" actId="14100"/>
          <ac:picMkLst>
            <pc:docMk/>
            <pc:sldMk cId="4259927173" sldId="305"/>
            <ac:picMk id="8" creationId="{6303C628-497D-46D0-94A9-A97D10D4025A}"/>
          </ac:picMkLst>
        </pc:picChg>
      </pc:sldChg>
    </pc:docChg>
  </pc:docChgLst>
  <pc:docChgLst>
    <pc:chgData name="Oana Golici (2026278)" userId="S::2026278@student.uwtsd.ac.uk::2bcf72ad-8107-4ba4-96bb-10250e4ebef5" providerId="AD" clId="Web-{2B3A0193-ED3E-3F08-6B23-66C3A5210CD5}"/>
    <pc:docChg chg="modSld sldOrd">
      <pc:chgData name="Oana Golici (2026278)" userId="S::2026278@student.uwtsd.ac.uk::2bcf72ad-8107-4ba4-96bb-10250e4ebef5" providerId="AD" clId="Web-{2B3A0193-ED3E-3F08-6B23-66C3A5210CD5}" dt="2022-03-10T19:13:02.645" v="277" actId="20577"/>
      <pc:docMkLst>
        <pc:docMk/>
      </pc:docMkLst>
      <pc:sldChg chg="ord">
        <pc:chgData name="Oana Golici (2026278)" userId="S::2026278@student.uwtsd.ac.uk::2bcf72ad-8107-4ba4-96bb-10250e4ebef5" providerId="AD" clId="Web-{2B3A0193-ED3E-3F08-6B23-66C3A5210CD5}" dt="2022-03-10T18:59:11.872" v="50"/>
        <pc:sldMkLst>
          <pc:docMk/>
          <pc:sldMk cId="0" sldId="275"/>
        </pc:sldMkLst>
      </pc:sldChg>
      <pc:sldChg chg="modSp">
        <pc:chgData name="Oana Golici (2026278)" userId="S::2026278@student.uwtsd.ac.uk::2bcf72ad-8107-4ba4-96bb-10250e4ebef5" providerId="AD" clId="Web-{2B3A0193-ED3E-3F08-6B23-66C3A5210CD5}" dt="2022-03-10T19:12:52.363" v="267" actId="20577"/>
        <pc:sldMkLst>
          <pc:docMk/>
          <pc:sldMk cId="0" sldId="291"/>
        </pc:sldMkLst>
        <pc:spChg chg="mod">
          <ac:chgData name="Oana Golici (2026278)" userId="S::2026278@student.uwtsd.ac.uk::2bcf72ad-8107-4ba4-96bb-10250e4ebef5" providerId="AD" clId="Web-{2B3A0193-ED3E-3F08-6B23-66C3A5210CD5}" dt="2022-03-10T19:12:52.363" v="267" actId="20577"/>
          <ac:spMkLst>
            <pc:docMk/>
            <pc:sldMk cId="0" sldId="291"/>
            <ac:spMk id="19459" creationId="{E3FD7B8E-BE25-4323-8F07-91361516B2E4}"/>
          </ac:spMkLst>
        </pc:spChg>
      </pc:sldChg>
      <pc:sldChg chg="modSp">
        <pc:chgData name="Oana Golici (2026278)" userId="S::2026278@student.uwtsd.ac.uk::2bcf72ad-8107-4ba4-96bb-10250e4ebef5" providerId="AD" clId="Web-{2B3A0193-ED3E-3F08-6B23-66C3A5210CD5}" dt="2022-03-10T18:55:07.615" v="1"/>
        <pc:sldMkLst>
          <pc:docMk/>
          <pc:sldMk cId="1689372978" sldId="299"/>
        </pc:sldMkLst>
        <pc:graphicFrameChg chg="mod modGraphic">
          <ac:chgData name="Oana Golici (2026278)" userId="S::2026278@student.uwtsd.ac.uk::2bcf72ad-8107-4ba4-96bb-10250e4ebef5" providerId="AD" clId="Web-{2B3A0193-ED3E-3F08-6B23-66C3A5210CD5}" dt="2022-03-10T18:55:07.615" v="1"/>
          <ac:graphicFrameMkLst>
            <pc:docMk/>
            <pc:sldMk cId="1689372978" sldId="299"/>
            <ac:graphicFrameMk id="2" creationId="{CFDA25CA-2852-4431-B119-2452E829A638}"/>
          </ac:graphicFrameMkLst>
        </pc:graphicFrameChg>
      </pc:sldChg>
      <pc:sldChg chg="modSp">
        <pc:chgData name="Oana Golici (2026278)" userId="S::2026278@student.uwtsd.ac.uk::2bcf72ad-8107-4ba4-96bb-10250e4ebef5" providerId="AD" clId="Web-{2B3A0193-ED3E-3F08-6B23-66C3A5210CD5}" dt="2022-03-10T18:55:34.991" v="6" actId="20577"/>
        <pc:sldMkLst>
          <pc:docMk/>
          <pc:sldMk cId="4248683983" sldId="300"/>
        </pc:sldMkLst>
        <pc:spChg chg="mod">
          <ac:chgData name="Oana Golici (2026278)" userId="S::2026278@student.uwtsd.ac.uk::2bcf72ad-8107-4ba4-96bb-10250e4ebef5" providerId="AD" clId="Web-{2B3A0193-ED3E-3F08-6B23-66C3A5210CD5}" dt="2022-03-10T18:55:34.991" v="6" actId="20577"/>
          <ac:spMkLst>
            <pc:docMk/>
            <pc:sldMk cId="4248683983" sldId="300"/>
            <ac:spMk id="2" creationId="{871191E2-4218-45C9-9B33-3FB9A721EF43}"/>
          </ac:spMkLst>
        </pc:spChg>
      </pc:sldChg>
      <pc:sldChg chg="modSp">
        <pc:chgData name="Oana Golici (2026278)" userId="S::2026278@student.uwtsd.ac.uk::2bcf72ad-8107-4ba4-96bb-10250e4ebef5" providerId="AD" clId="Web-{2B3A0193-ED3E-3F08-6B23-66C3A5210CD5}" dt="2022-03-10T19:03:18.582" v="62" actId="20577"/>
        <pc:sldMkLst>
          <pc:docMk/>
          <pc:sldMk cId="4041904910" sldId="301"/>
        </pc:sldMkLst>
        <pc:spChg chg="mod">
          <ac:chgData name="Oana Golici (2026278)" userId="S::2026278@student.uwtsd.ac.uk::2bcf72ad-8107-4ba4-96bb-10250e4ebef5" providerId="AD" clId="Web-{2B3A0193-ED3E-3F08-6B23-66C3A5210CD5}" dt="2022-03-10T18:56:07.883" v="16" actId="20577"/>
          <ac:spMkLst>
            <pc:docMk/>
            <pc:sldMk cId="4041904910" sldId="301"/>
            <ac:spMk id="7" creationId="{429958CF-1100-48E1-8CBC-C67DFD8811C2}"/>
          </ac:spMkLst>
        </pc:spChg>
        <pc:spChg chg="mod">
          <ac:chgData name="Oana Golici (2026278)" userId="S::2026278@student.uwtsd.ac.uk::2bcf72ad-8107-4ba4-96bb-10250e4ebef5" providerId="AD" clId="Web-{2B3A0193-ED3E-3F08-6B23-66C3A5210CD5}" dt="2022-03-10T19:03:18.582" v="62" actId="20577"/>
          <ac:spMkLst>
            <pc:docMk/>
            <pc:sldMk cId="4041904910" sldId="301"/>
            <ac:spMk id="16" creationId="{77BF8907-E945-4AC5-863C-6233FAE2B533}"/>
          </ac:spMkLst>
        </pc:spChg>
      </pc:sldChg>
      <pc:sldChg chg="modSp">
        <pc:chgData name="Oana Golici (2026278)" userId="S::2026278@student.uwtsd.ac.uk::2bcf72ad-8107-4ba4-96bb-10250e4ebef5" providerId="AD" clId="Web-{2B3A0193-ED3E-3F08-6B23-66C3A5210CD5}" dt="2022-03-10T19:13:02.645" v="277" actId="20577"/>
        <pc:sldMkLst>
          <pc:docMk/>
          <pc:sldMk cId="1833535742" sldId="302"/>
        </pc:sldMkLst>
        <pc:spChg chg="mod">
          <ac:chgData name="Oana Golici (2026278)" userId="S::2026278@student.uwtsd.ac.uk::2bcf72ad-8107-4ba4-96bb-10250e4ebef5" providerId="AD" clId="Web-{2B3A0193-ED3E-3F08-6B23-66C3A5210CD5}" dt="2022-03-10T19:13:02.645" v="277" actId="20577"/>
          <ac:spMkLst>
            <pc:docMk/>
            <pc:sldMk cId="1833535742" sldId="302"/>
            <ac:spMk id="3" creationId="{1ED4D3BB-2520-4C6F-ACDD-BD63B3068BD9}"/>
          </ac:spMkLst>
        </pc:spChg>
      </pc:sldChg>
    </pc:docChg>
  </pc:docChgLst>
  <pc:docChgLst>
    <pc:chgData name="Oana Golici (2026278)" userId="S::2026278@student.uwtsd.ac.uk::2bcf72ad-8107-4ba4-96bb-10250e4ebef5" providerId="AD" clId="Web-{1A5F546A-B2D1-4568-835B-907843E8FA48}"/>
    <pc:docChg chg="addSld modSld">
      <pc:chgData name="Oana Golici (2026278)" userId="S::2026278@student.uwtsd.ac.uk::2bcf72ad-8107-4ba4-96bb-10250e4ebef5" providerId="AD" clId="Web-{1A5F546A-B2D1-4568-835B-907843E8FA48}" dt="2022-03-06T13:48:13.781" v="2649"/>
      <pc:docMkLst>
        <pc:docMk/>
      </pc:docMkLst>
      <pc:sldChg chg="modSp">
        <pc:chgData name="Oana Golici (2026278)" userId="S::2026278@student.uwtsd.ac.uk::2bcf72ad-8107-4ba4-96bb-10250e4ebef5" providerId="AD" clId="Web-{1A5F546A-B2D1-4568-835B-907843E8FA48}" dt="2022-03-06T11:04:26.231" v="4" actId="20577"/>
        <pc:sldMkLst>
          <pc:docMk/>
          <pc:sldMk cId="0" sldId="258"/>
        </pc:sldMkLst>
        <pc:spChg chg="mod">
          <ac:chgData name="Oana Golici (2026278)" userId="S::2026278@student.uwtsd.ac.uk::2bcf72ad-8107-4ba4-96bb-10250e4ebef5" providerId="AD" clId="Web-{1A5F546A-B2D1-4568-835B-907843E8FA48}" dt="2022-03-06T11:04:26.231" v="4" actId="20577"/>
          <ac:spMkLst>
            <pc:docMk/>
            <pc:sldMk cId="0" sldId="258"/>
            <ac:spMk id="9219" creationId="{EDD6FDD8-03F3-4F96-9979-762D8609EA45}"/>
          </ac:spMkLst>
        </pc:spChg>
      </pc:sldChg>
      <pc:sldChg chg="addSp delSp modSp">
        <pc:chgData name="Oana Golici (2026278)" userId="S::2026278@student.uwtsd.ac.uk::2bcf72ad-8107-4ba4-96bb-10250e4ebef5" providerId="AD" clId="Web-{1A5F546A-B2D1-4568-835B-907843E8FA48}" dt="2022-03-06T13:04:39.101" v="1751"/>
        <pc:sldMkLst>
          <pc:docMk/>
          <pc:sldMk cId="0" sldId="263"/>
        </pc:sldMkLst>
        <pc:spChg chg="del">
          <ac:chgData name="Oana Golici (2026278)" userId="S::2026278@student.uwtsd.ac.uk::2bcf72ad-8107-4ba4-96bb-10250e4ebef5" providerId="AD" clId="Web-{1A5F546A-B2D1-4568-835B-907843E8FA48}" dt="2022-03-06T11:29:35.984" v="5"/>
          <ac:spMkLst>
            <pc:docMk/>
            <pc:sldMk cId="0" sldId="263"/>
            <ac:spMk id="13316" creationId="{4DC84023-94FC-4B19-A81E-2C1E525C62D7}"/>
          </ac:spMkLst>
        </pc:spChg>
        <pc:graphicFrameChg chg="add mod ord modGraphic">
          <ac:chgData name="Oana Golici (2026278)" userId="S::2026278@student.uwtsd.ac.uk::2bcf72ad-8107-4ba4-96bb-10250e4ebef5" providerId="AD" clId="Web-{1A5F546A-B2D1-4568-835B-907843E8FA48}" dt="2022-03-06T13:04:39.101" v="1751"/>
          <ac:graphicFrameMkLst>
            <pc:docMk/>
            <pc:sldMk cId="0" sldId="263"/>
            <ac:graphicFrameMk id="2" creationId="{EEA6B6FC-B2AE-4F9F-ABD9-B438A78AD811}"/>
          </ac:graphicFrameMkLst>
        </pc:graphicFrameChg>
      </pc:sldChg>
      <pc:sldChg chg="addSp modSp">
        <pc:chgData name="Oana Golici (2026278)" userId="S::2026278@student.uwtsd.ac.uk::2bcf72ad-8107-4ba4-96bb-10250e4ebef5" providerId="AD" clId="Web-{1A5F546A-B2D1-4568-835B-907843E8FA48}" dt="2022-03-06T13:10:34.588" v="1753"/>
        <pc:sldMkLst>
          <pc:docMk/>
          <pc:sldMk cId="0" sldId="292"/>
        </pc:sldMkLst>
        <pc:graphicFrameChg chg="add modGraphic">
          <ac:chgData name="Oana Golici (2026278)" userId="S::2026278@student.uwtsd.ac.uk::2bcf72ad-8107-4ba4-96bb-10250e4ebef5" providerId="AD" clId="Web-{1A5F546A-B2D1-4568-835B-907843E8FA48}" dt="2022-03-06T13:10:34.588" v="1753"/>
          <ac:graphicFrameMkLst>
            <pc:docMk/>
            <pc:sldMk cId="0" sldId="292"/>
            <ac:graphicFrameMk id="2" creationId="{CFDA25CA-2852-4431-B119-2452E829A638}"/>
          </ac:graphicFrameMkLst>
        </pc:graphicFrameChg>
      </pc:sldChg>
      <pc:sldChg chg="addSp modSp">
        <pc:chgData name="Oana Golici (2026278)" userId="S::2026278@student.uwtsd.ac.uk::2bcf72ad-8107-4ba4-96bb-10250e4ebef5" providerId="AD" clId="Web-{1A5F546A-B2D1-4568-835B-907843E8FA48}" dt="2022-03-06T13:48:13.781" v="2649"/>
        <pc:sldMkLst>
          <pc:docMk/>
          <pc:sldMk cId="1177105506" sldId="293"/>
        </pc:sldMkLst>
        <pc:spChg chg="mod">
          <ac:chgData name="Oana Golici (2026278)" userId="S::2026278@student.uwtsd.ac.uk::2bcf72ad-8107-4ba4-96bb-10250e4ebef5" providerId="AD" clId="Web-{1A5F546A-B2D1-4568-835B-907843E8FA48}" dt="2022-03-06T13:40:12.978" v="2429" actId="20577"/>
          <ac:spMkLst>
            <pc:docMk/>
            <pc:sldMk cId="1177105506" sldId="293"/>
            <ac:spMk id="3" creationId="{00000000-0000-0000-0000-000000000000}"/>
          </ac:spMkLst>
        </pc:spChg>
        <pc:graphicFrameChg chg="add mod modGraphic">
          <ac:chgData name="Oana Golici (2026278)" userId="S::2026278@student.uwtsd.ac.uk::2bcf72ad-8107-4ba4-96bb-10250e4ebef5" providerId="AD" clId="Web-{1A5F546A-B2D1-4568-835B-907843E8FA48}" dt="2022-03-06T13:48:13.781" v="2649"/>
          <ac:graphicFrameMkLst>
            <pc:docMk/>
            <pc:sldMk cId="1177105506" sldId="293"/>
            <ac:graphicFrameMk id="6" creationId="{8E10896C-A58C-46D6-9DF2-7824C5AFECD2}"/>
          </ac:graphicFrameMkLst>
        </pc:graphicFrameChg>
      </pc:sldChg>
      <pc:sldChg chg="modSp add replId">
        <pc:chgData name="Oana Golici (2026278)" userId="S::2026278@student.uwtsd.ac.uk::2bcf72ad-8107-4ba4-96bb-10250e4ebef5" providerId="AD" clId="Web-{1A5F546A-B2D1-4568-835B-907843E8FA48}" dt="2022-03-06T13:39:54.431" v="2428"/>
        <pc:sldMkLst>
          <pc:docMk/>
          <pc:sldMk cId="1689372978" sldId="299"/>
        </pc:sldMkLst>
        <pc:spChg chg="mod">
          <ac:chgData name="Oana Golici (2026278)" userId="S::2026278@student.uwtsd.ac.uk::2bcf72ad-8107-4ba4-96bb-10250e4ebef5" providerId="AD" clId="Web-{1A5F546A-B2D1-4568-835B-907843E8FA48}" dt="2022-03-06T13:11:35.059" v="1811" actId="20577"/>
          <ac:spMkLst>
            <pc:docMk/>
            <pc:sldMk cId="1689372978" sldId="299"/>
            <ac:spMk id="15362" creationId="{55850F8A-0C27-4FF0-93E6-D6A42889774F}"/>
          </ac:spMkLst>
        </pc:spChg>
        <pc:spChg chg="mod">
          <ac:chgData name="Oana Golici (2026278)" userId="S::2026278@student.uwtsd.ac.uk::2bcf72ad-8107-4ba4-96bb-10250e4ebef5" providerId="AD" clId="Web-{1A5F546A-B2D1-4568-835B-907843E8FA48}" dt="2022-03-06T13:11:21.684" v="1809" actId="20577"/>
          <ac:spMkLst>
            <pc:docMk/>
            <pc:sldMk cId="1689372978" sldId="299"/>
            <ac:spMk id="15364" creationId="{697E1E42-6EAA-41D3-AED1-68C8CA68EFAB}"/>
          </ac:spMkLst>
        </pc:spChg>
        <pc:graphicFrameChg chg="mod modGraphic">
          <ac:chgData name="Oana Golici (2026278)" userId="S::2026278@student.uwtsd.ac.uk::2bcf72ad-8107-4ba4-96bb-10250e4ebef5" providerId="AD" clId="Web-{1A5F546A-B2D1-4568-835B-907843E8FA48}" dt="2022-03-06T13:39:54.431" v="2428"/>
          <ac:graphicFrameMkLst>
            <pc:docMk/>
            <pc:sldMk cId="1689372978" sldId="299"/>
            <ac:graphicFrameMk id="2" creationId="{CFDA25CA-2852-4431-B119-2452E829A638}"/>
          </ac:graphicFrameMkLst>
        </pc:graphicFrameChg>
      </pc:sldChg>
    </pc:docChg>
  </pc:docChgLst>
  <pc:docChgLst>
    <pc:chgData name="Oana Golici (2026278)" userId="S::2026278@student.uwtsd.ac.uk::2bcf72ad-8107-4ba4-96bb-10250e4ebef5" providerId="AD" clId="Web-{736BDB1F-0B15-E517-EE52-E07D2B31C31C}"/>
    <pc:docChg chg="modSld">
      <pc:chgData name="Oana Golici (2026278)" userId="S::2026278@student.uwtsd.ac.uk::2bcf72ad-8107-4ba4-96bb-10250e4ebef5" providerId="AD" clId="Web-{736BDB1F-0B15-E517-EE52-E07D2B31C31C}" dt="2022-03-24T11:13:23.553" v="857" actId="14100"/>
      <pc:docMkLst>
        <pc:docMk/>
      </pc:docMkLst>
      <pc:sldChg chg="modSp">
        <pc:chgData name="Oana Golici (2026278)" userId="S::2026278@student.uwtsd.ac.uk::2bcf72ad-8107-4ba4-96bb-10250e4ebef5" providerId="AD" clId="Web-{736BDB1F-0B15-E517-EE52-E07D2B31C31C}" dt="2022-03-24T10:25:58.677" v="445" actId="20577"/>
        <pc:sldMkLst>
          <pc:docMk/>
          <pc:sldMk cId="0" sldId="257"/>
        </pc:sldMkLst>
        <pc:spChg chg="mod">
          <ac:chgData name="Oana Golici (2026278)" userId="S::2026278@student.uwtsd.ac.uk::2bcf72ad-8107-4ba4-96bb-10250e4ebef5" providerId="AD" clId="Web-{736BDB1F-0B15-E517-EE52-E07D2B31C31C}" dt="2022-03-24T10:25:58.677" v="445" actId="20577"/>
          <ac:spMkLst>
            <pc:docMk/>
            <pc:sldMk cId="0" sldId="257"/>
            <ac:spMk id="7171" creationId="{BFF85E77-D367-42C1-BDA9-AD01E8E287ED}"/>
          </ac:spMkLst>
        </pc:spChg>
      </pc:sldChg>
      <pc:sldChg chg="modSp">
        <pc:chgData name="Oana Golici (2026278)" userId="S::2026278@student.uwtsd.ac.uk::2bcf72ad-8107-4ba4-96bb-10250e4ebef5" providerId="AD" clId="Web-{736BDB1F-0B15-E517-EE52-E07D2B31C31C}" dt="2022-03-24T10:47:03.169" v="757" actId="20577"/>
        <pc:sldMkLst>
          <pc:docMk/>
          <pc:sldMk cId="0" sldId="275"/>
        </pc:sldMkLst>
        <pc:spChg chg="mod">
          <ac:chgData name="Oana Golici (2026278)" userId="S::2026278@student.uwtsd.ac.uk::2bcf72ad-8107-4ba4-96bb-10250e4ebef5" providerId="AD" clId="Web-{736BDB1F-0B15-E517-EE52-E07D2B31C31C}" dt="2022-03-24T10:47:03.169" v="757" actId="20577"/>
          <ac:spMkLst>
            <pc:docMk/>
            <pc:sldMk cId="0" sldId="275"/>
            <ac:spMk id="17411" creationId="{9E1F64A2-8FE9-40E9-A1FF-3BF77DA7C995}"/>
          </ac:spMkLst>
        </pc:spChg>
      </pc:sldChg>
      <pc:sldChg chg="modSp">
        <pc:chgData name="Oana Golici (2026278)" userId="S::2026278@student.uwtsd.ac.uk::2bcf72ad-8107-4ba4-96bb-10250e4ebef5" providerId="AD" clId="Web-{736BDB1F-0B15-E517-EE52-E07D2B31C31C}" dt="2022-03-24T11:03:11.879" v="837" actId="20577"/>
        <pc:sldMkLst>
          <pc:docMk/>
          <pc:sldMk cId="1177105506" sldId="293"/>
        </pc:sldMkLst>
        <pc:spChg chg="mod">
          <ac:chgData name="Oana Golici (2026278)" userId="S::2026278@student.uwtsd.ac.uk::2bcf72ad-8107-4ba4-96bb-10250e4ebef5" providerId="AD" clId="Web-{736BDB1F-0B15-E517-EE52-E07D2B31C31C}" dt="2022-03-24T11:03:11.879" v="837" actId="20577"/>
          <ac:spMkLst>
            <pc:docMk/>
            <pc:sldMk cId="1177105506" sldId="293"/>
            <ac:spMk id="2" creationId="{00000000-0000-0000-0000-000000000000}"/>
          </ac:spMkLst>
        </pc:spChg>
        <pc:graphicFrameChg chg="mod modGraphic">
          <ac:chgData name="Oana Golici (2026278)" userId="S::2026278@student.uwtsd.ac.uk::2bcf72ad-8107-4ba4-96bb-10250e4ebef5" providerId="AD" clId="Web-{736BDB1F-0B15-E517-EE52-E07D2B31C31C}" dt="2022-03-24T10:22:10.742" v="441"/>
          <ac:graphicFrameMkLst>
            <pc:docMk/>
            <pc:sldMk cId="1177105506" sldId="293"/>
            <ac:graphicFrameMk id="6" creationId="{8E10896C-A58C-46D6-9DF2-7824C5AFECD2}"/>
          </ac:graphicFrameMkLst>
        </pc:graphicFrameChg>
      </pc:sldChg>
      <pc:sldChg chg="modSp">
        <pc:chgData name="Oana Golici (2026278)" userId="S::2026278@student.uwtsd.ac.uk::2bcf72ad-8107-4ba4-96bb-10250e4ebef5" providerId="AD" clId="Web-{736BDB1F-0B15-E517-EE52-E07D2B31C31C}" dt="2022-03-24T10:46:23.932" v="745" actId="20577"/>
        <pc:sldMkLst>
          <pc:docMk/>
          <pc:sldMk cId="623502119" sldId="294"/>
        </pc:sldMkLst>
        <pc:spChg chg="mod">
          <ac:chgData name="Oana Golici (2026278)" userId="S::2026278@student.uwtsd.ac.uk::2bcf72ad-8107-4ba4-96bb-10250e4ebef5" providerId="AD" clId="Web-{736BDB1F-0B15-E517-EE52-E07D2B31C31C}" dt="2022-03-24T10:46:23.932" v="745" actId="20577"/>
          <ac:spMkLst>
            <pc:docMk/>
            <pc:sldMk cId="623502119" sldId="294"/>
            <ac:spMk id="3" creationId="{00000000-0000-0000-0000-000000000000}"/>
          </ac:spMkLst>
        </pc:spChg>
      </pc:sldChg>
      <pc:sldChg chg="modSp">
        <pc:chgData name="Oana Golici (2026278)" userId="S::2026278@student.uwtsd.ac.uk::2bcf72ad-8107-4ba4-96bb-10250e4ebef5" providerId="AD" clId="Web-{736BDB1F-0B15-E517-EE52-E07D2B31C31C}" dt="2022-03-24T10:58:49.724" v="799" actId="20577"/>
        <pc:sldMkLst>
          <pc:docMk/>
          <pc:sldMk cId="2527737586" sldId="295"/>
        </pc:sldMkLst>
        <pc:spChg chg="mod">
          <ac:chgData name="Oana Golici (2026278)" userId="S::2026278@student.uwtsd.ac.uk::2bcf72ad-8107-4ba4-96bb-10250e4ebef5" providerId="AD" clId="Web-{736BDB1F-0B15-E517-EE52-E07D2B31C31C}" dt="2022-03-24T10:58:49.724" v="799" actId="20577"/>
          <ac:spMkLst>
            <pc:docMk/>
            <pc:sldMk cId="2527737586" sldId="295"/>
            <ac:spMk id="19459" creationId="{E3FD7B8E-BE25-4323-8F07-91361516B2E4}"/>
          </ac:spMkLst>
        </pc:spChg>
      </pc:sldChg>
      <pc:sldChg chg="addSp modSp">
        <pc:chgData name="Oana Golici (2026278)" userId="S::2026278@student.uwtsd.ac.uk::2bcf72ad-8107-4ba4-96bb-10250e4ebef5" providerId="AD" clId="Web-{736BDB1F-0B15-E517-EE52-E07D2B31C31C}" dt="2022-03-24T10:35:41.928" v="459" actId="14100"/>
        <pc:sldMkLst>
          <pc:docMk/>
          <pc:sldMk cId="2858501137" sldId="304"/>
        </pc:sldMkLst>
        <pc:spChg chg="mod">
          <ac:chgData name="Oana Golici (2026278)" userId="S::2026278@student.uwtsd.ac.uk::2bcf72ad-8107-4ba4-96bb-10250e4ebef5" providerId="AD" clId="Web-{736BDB1F-0B15-E517-EE52-E07D2B31C31C}" dt="2022-03-24T10:35:23.052" v="458" actId="14100"/>
          <ac:spMkLst>
            <pc:docMk/>
            <pc:sldMk cId="2858501137" sldId="304"/>
            <ac:spMk id="2" creationId="{9920FDC4-610E-4DB2-A82B-2E6E258E0CAB}"/>
          </ac:spMkLst>
        </pc:spChg>
        <pc:spChg chg="mod">
          <ac:chgData name="Oana Golici (2026278)" userId="S::2026278@student.uwtsd.ac.uk::2bcf72ad-8107-4ba4-96bb-10250e4ebef5" providerId="AD" clId="Web-{736BDB1F-0B15-E517-EE52-E07D2B31C31C}" dt="2022-03-24T10:35:13.457" v="457" actId="14100"/>
          <ac:spMkLst>
            <pc:docMk/>
            <pc:sldMk cId="2858501137" sldId="304"/>
            <ac:spMk id="3" creationId="{5C2A8B78-930B-4431-86CD-EF563FF419B8}"/>
          </ac:spMkLst>
        </pc:spChg>
        <pc:graphicFrameChg chg="add mod">
          <ac:chgData name="Oana Golici (2026278)" userId="S::2026278@student.uwtsd.ac.uk::2bcf72ad-8107-4ba4-96bb-10250e4ebef5" providerId="AD" clId="Web-{736BDB1F-0B15-E517-EE52-E07D2B31C31C}" dt="2022-03-24T10:35:41.928" v="459" actId="14100"/>
          <ac:graphicFrameMkLst>
            <pc:docMk/>
            <pc:sldMk cId="2858501137" sldId="304"/>
            <ac:graphicFrameMk id="6" creationId="{5876B40E-36AF-4265-A580-356023E60B6A}"/>
          </ac:graphicFrameMkLst>
        </pc:graphicFrameChg>
      </pc:sldChg>
      <pc:sldChg chg="addSp delSp modSp">
        <pc:chgData name="Oana Golici (2026278)" userId="S::2026278@student.uwtsd.ac.uk::2bcf72ad-8107-4ba4-96bb-10250e4ebef5" providerId="AD" clId="Web-{736BDB1F-0B15-E517-EE52-E07D2B31C31C}" dt="2022-03-24T11:13:23.553" v="857" actId="14100"/>
        <pc:sldMkLst>
          <pc:docMk/>
          <pc:sldMk cId="4259927173" sldId="305"/>
        </pc:sldMkLst>
        <pc:spChg chg="mod">
          <ac:chgData name="Oana Golici (2026278)" userId="S::2026278@student.uwtsd.ac.uk::2bcf72ad-8107-4ba4-96bb-10250e4ebef5" providerId="AD" clId="Web-{736BDB1F-0B15-E517-EE52-E07D2B31C31C}" dt="2022-03-24T11:02:27.439" v="828" actId="20577"/>
          <ac:spMkLst>
            <pc:docMk/>
            <pc:sldMk cId="4259927173" sldId="305"/>
            <ac:spMk id="2" creationId="{3CFC1752-0D4D-4567-868B-ECF39A33903E}"/>
          </ac:spMkLst>
        </pc:spChg>
        <pc:spChg chg="add del mod">
          <ac:chgData name="Oana Golici (2026278)" userId="S::2026278@student.uwtsd.ac.uk::2bcf72ad-8107-4ba4-96bb-10250e4ebef5" providerId="AD" clId="Web-{736BDB1F-0B15-E517-EE52-E07D2B31C31C}" dt="2022-03-24T11:11:00.014" v="850"/>
          <ac:spMkLst>
            <pc:docMk/>
            <pc:sldMk cId="4259927173" sldId="305"/>
            <ac:spMk id="3" creationId="{92610DDB-AFA4-1E8D-13ED-E4DA03022EB0}"/>
          </ac:spMkLst>
        </pc:spChg>
        <pc:graphicFrameChg chg="add del mod">
          <ac:chgData name="Oana Golici (2026278)" userId="S::2026278@student.uwtsd.ac.uk::2bcf72ad-8107-4ba4-96bb-10250e4ebef5" providerId="AD" clId="Web-{736BDB1F-0B15-E517-EE52-E07D2B31C31C}" dt="2022-03-24T11:13:02.146" v="852"/>
          <ac:graphicFrameMkLst>
            <pc:docMk/>
            <pc:sldMk cId="4259927173" sldId="305"/>
            <ac:graphicFrameMk id="7" creationId="{7D78DC55-2B68-40F8-AC7E-C3BFB5289F2C}"/>
          </ac:graphicFrameMkLst>
        </pc:graphicFrameChg>
        <pc:graphicFrameChg chg="add mod">
          <ac:chgData name="Oana Golici (2026278)" userId="S::2026278@student.uwtsd.ac.uk::2bcf72ad-8107-4ba4-96bb-10250e4ebef5" providerId="AD" clId="Web-{736BDB1F-0B15-E517-EE52-E07D2B31C31C}" dt="2022-03-24T11:13:23.553" v="857" actId="14100"/>
          <ac:graphicFrameMkLst>
            <pc:docMk/>
            <pc:sldMk cId="4259927173" sldId="305"/>
            <ac:graphicFrameMk id="9" creationId="{7D78DC55-2B68-40F8-AC7E-C3BFB5289F2C}"/>
          </ac:graphicFrameMkLst>
        </pc:graphicFrameChg>
        <pc:picChg chg="mod">
          <ac:chgData name="Oana Golici (2026278)" userId="S::2026278@student.uwtsd.ac.uk::2bcf72ad-8107-4ba4-96bb-10250e4ebef5" providerId="AD" clId="Web-{736BDB1F-0B15-E517-EE52-E07D2B31C31C}" dt="2022-03-24T11:02:35.221" v="829" actId="14100"/>
          <ac:picMkLst>
            <pc:docMk/>
            <pc:sldMk cId="4259927173" sldId="305"/>
            <ac:picMk id="8" creationId="{6303C628-497D-46D0-94A9-A97D10D4025A}"/>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Copy%20of%20Session%207-Cashflow%20Forecast%20Template%20(1)1%20-%20Copy.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Copy%20of%20Session%207-Cashflow%20Forecast%20Template%20(1)1%20-%20Copy.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Cashflow year 1</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v>Total outgoing</c:v>
          </c:tx>
          <c:spPr>
            <a:solidFill>
              <a:srgbClr val="ED7D31"/>
            </a:solidFill>
            <a:ln>
              <a:noFill/>
            </a:ln>
            <a:effectLst/>
          </c:spPr>
          <c:invertIfNegative val="0"/>
          <c:cat>
            <c:strRef>
              <c:f>'[Copy of Session 7-Cashflow Forecast Template (1)1 - Copy.xlsx]Sheet1'!$B$3:$M$3</c:f>
              <c:strCache>
                <c:ptCount val="12"/>
                <c:pt idx="0">
                  <c:v>FEB</c:v>
                </c:pt>
                <c:pt idx="1">
                  <c:v>MAR</c:v>
                </c:pt>
                <c:pt idx="2">
                  <c:v>APRIL</c:v>
                </c:pt>
                <c:pt idx="3">
                  <c:v>MAY</c:v>
                </c:pt>
                <c:pt idx="4">
                  <c:v>JUN</c:v>
                </c:pt>
                <c:pt idx="5">
                  <c:v>JUL</c:v>
                </c:pt>
                <c:pt idx="6">
                  <c:v>AUG</c:v>
                </c:pt>
                <c:pt idx="7">
                  <c:v>SEPT</c:v>
                </c:pt>
                <c:pt idx="8">
                  <c:v>OCT</c:v>
                </c:pt>
                <c:pt idx="9">
                  <c:v>NOV</c:v>
                </c:pt>
                <c:pt idx="10">
                  <c:v>DEC</c:v>
                </c:pt>
                <c:pt idx="11">
                  <c:v>JAN</c:v>
                </c:pt>
              </c:strCache>
            </c:strRef>
          </c:cat>
          <c:val>
            <c:numRef>
              <c:f>'[Copy of Session 7-Cashflow Forecast Template (1)1 - Copy.xlsx]Sheet1'!$B$32:$M$32</c:f>
              <c:numCache>
                <c:formatCode>"£"#,##0</c:formatCode>
                <c:ptCount val="12"/>
                <c:pt idx="0">
                  <c:v>13731</c:v>
                </c:pt>
                <c:pt idx="1">
                  <c:v>11610</c:v>
                </c:pt>
                <c:pt idx="2">
                  <c:v>11605</c:v>
                </c:pt>
                <c:pt idx="3">
                  <c:v>11520</c:v>
                </c:pt>
                <c:pt idx="4">
                  <c:v>11920</c:v>
                </c:pt>
                <c:pt idx="5">
                  <c:v>11954</c:v>
                </c:pt>
                <c:pt idx="6">
                  <c:v>11860</c:v>
                </c:pt>
                <c:pt idx="7">
                  <c:v>11878</c:v>
                </c:pt>
                <c:pt idx="8">
                  <c:v>11860</c:v>
                </c:pt>
                <c:pt idx="9">
                  <c:v>14070</c:v>
                </c:pt>
                <c:pt idx="10">
                  <c:v>11970</c:v>
                </c:pt>
                <c:pt idx="11">
                  <c:v>11790</c:v>
                </c:pt>
              </c:numCache>
            </c:numRef>
          </c:val>
          <c:extLst>
            <c:ext xmlns:c16="http://schemas.microsoft.com/office/drawing/2014/chart" uri="{C3380CC4-5D6E-409C-BE32-E72D297353CC}">
              <c16:uniqueId val="{00000000-BB6F-4B98-B9EB-A9126685A75A}"/>
            </c:ext>
          </c:extLst>
        </c:ser>
        <c:ser>
          <c:idx val="1"/>
          <c:order val="1"/>
          <c:spPr>
            <a:solidFill>
              <a:srgbClr val="262626"/>
            </a:solidFill>
            <a:ln>
              <a:noFill/>
            </a:ln>
            <a:effectLst/>
          </c:spPr>
          <c:invertIfNegative val="0"/>
          <c:cat>
            <c:strRef>
              <c:f>'[Copy of Session 7-Cashflow Forecast Template (1)1 - Copy.xlsx]Sheet1'!$B$3:$M$3</c:f>
              <c:strCache>
                <c:ptCount val="12"/>
                <c:pt idx="0">
                  <c:v>FEB</c:v>
                </c:pt>
                <c:pt idx="1">
                  <c:v>MAR</c:v>
                </c:pt>
                <c:pt idx="2">
                  <c:v>APRIL</c:v>
                </c:pt>
                <c:pt idx="3">
                  <c:v>MAY</c:v>
                </c:pt>
                <c:pt idx="4">
                  <c:v>JUN</c:v>
                </c:pt>
                <c:pt idx="5">
                  <c:v>JUL</c:v>
                </c:pt>
                <c:pt idx="6">
                  <c:v>AUG</c:v>
                </c:pt>
                <c:pt idx="7">
                  <c:v>SEPT</c:v>
                </c:pt>
                <c:pt idx="8">
                  <c:v>OCT</c:v>
                </c:pt>
                <c:pt idx="9">
                  <c:v>NOV</c:v>
                </c:pt>
                <c:pt idx="10">
                  <c:v>DEC</c:v>
                </c:pt>
                <c:pt idx="11">
                  <c:v>JAN</c:v>
                </c:pt>
              </c:strCache>
            </c:strRef>
          </c:cat>
          <c:val>
            <c:numRef>
              <c:f>'[Copy of Session 7-Cashflow Forecast Template (1)1 - Copy.xlsx]Sheet1'!$B$33:$M$33</c:f>
              <c:numCache>
                <c:formatCode>General</c:formatCode>
                <c:ptCount val="12"/>
              </c:numCache>
            </c:numRef>
          </c:val>
          <c:extLst>
            <c:ext xmlns:c16="http://schemas.microsoft.com/office/drawing/2014/chart" uri="{C3380CC4-5D6E-409C-BE32-E72D297353CC}">
              <c16:uniqueId val="{00000001-BB6F-4B98-B9EB-A9126685A75A}"/>
            </c:ext>
          </c:extLst>
        </c:ser>
        <c:ser>
          <c:idx val="2"/>
          <c:order val="2"/>
          <c:tx>
            <c:v>Incoming less outgoing</c:v>
          </c:tx>
          <c:spPr>
            <a:solidFill>
              <a:schemeClr val="accent3"/>
            </a:solidFill>
            <a:ln>
              <a:noFill/>
            </a:ln>
            <a:effectLst/>
          </c:spPr>
          <c:invertIfNegative val="0"/>
          <c:cat>
            <c:strRef>
              <c:f>'[Copy of Session 7-Cashflow Forecast Template (1)1 - Copy.xlsx]Sheet1'!$B$3:$M$3</c:f>
              <c:strCache>
                <c:ptCount val="12"/>
                <c:pt idx="0">
                  <c:v>FEB</c:v>
                </c:pt>
                <c:pt idx="1">
                  <c:v>MAR</c:v>
                </c:pt>
                <c:pt idx="2">
                  <c:v>APRIL</c:v>
                </c:pt>
                <c:pt idx="3">
                  <c:v>MAY</c:v>
                </c:pt>
                <c:pt idx="4">
                  <c:v>JUN</c:v>
                </c:pt>
                <c:pt idx="5">
                  <c:v>JUL</c:v>
                </c:pt>
                <c:pt idx="6">
                  <c:v>AUG</c:v>
                </c:pt>
                <c:pt idx="7">
                  <c:v>SEPT</c:v>
                </c:pt>
                <c:pt idx="8">
                  <c:v>OCT</c:v>
                </c:pt>
                <c:pt idx="9">
                  <c:v>NOV</c:v>
                </c:pt>
                <c:pt idx="10">
                  <c:v>DEC</c:v>
                </c:pt>
                <c:pt idx="11">
                  <c:v>JAN</c:v>
                </c:pt>
              </c:strCache>
            </c:strRef>
          </c:cat>
          <c:val>
            <c:numRef>
              <c:f>'[Copy of Session 7-Cashflow Forecast Template (1)1 - Copy.xlsx]Sheet1'!$B$34:$M$34</c:f>
              <c:numCache>
                <c:formatCode>"£"#,##0</c:formatCode>
                <c:ptCount val="12"/>
                <c:pt idx="0">
                  <c:v>13731</c:v>
                </c:pt>
                <c:pt idx="1">
                  <c:v>-4890</c:v>
                </c:pt>
                <c:pt idx="2">
                  <c:v>595</c:v>
                </c:pt>
                <c:pt idx="3">
                  <c:v>3780</c:v>
                </c:pt>
                <c:pt idx="4">
                  <c:v>16080</c:v>
                </c:pt>
                <c:pt idx="5">
                  <c:v>17046</c:v>
                </c:pt>
                <c:pt idx="6">
                  <c:v>16940</c:v>
                </c:pt>
                <c:pt idx="7">
                  <c:v>18122</c:v>
                </c:pt>
                <c:pt idx="8">
                  <c:v>20140</c:v>
                </c:pt>
                <c:pt idx="9">
                  <c:v>18430</c:v>
                </c:pt>
                <c:pt idx="10">
                  <c:v>22030</c:v>
                </c:pt>
                <c:pt idx="11">
                  <c:v>14210</c:v>
                </c:pt>
              </c:numCache>
            </c:numRef>
          </c:val>
          <c:extLst>
            <c:ext xmlns:c16="http://schemas.microsoft.com/office/drawing/2014/chart" uri="{C3380CC4-5D6E-409C-BE32-E72D297353CC}">
              <c16:uniqueId val="{00000002-BB6F-4B98-B9EB-A9126685A75A}"/>
            </c:ext>
          </c:extLst>
        </c:ser>
        <c:ser>
          <c:idx val="3"/>
          <c:order val="3"/>
          <c:tx>
            <c:v>Opening balance</c:v>
          </c:tx>
          <c:spPr>
            <a:solidFill>
              <a:schemeClr val="accent4"/>
            </a:solidFill>
            <a:ln>
              <a:noFill/>
            </a:ln>
            <a:effectLst/>
          </c:spPr>
          <c:invertIfNegative val="0"/>
          <c:cat>
            <c:strRef>
              <c:f>'[Copy of Session 7-Cashflow Forecast Template (1)1 - Copy.xlsx]Sheet1'!$B$3:$M$3</c:f>
              <c:strCache>
                <c:ptCount val="12"/>
                <c:pt idx="0">
                  <c:v>FEB</c:v>
                </c:pt>
                <c:pt idx="1">
                  <c:v>MAR</c:v>
                </c:pt>
                <c:pt idx="2">
                  <c:v>APRIL</c:v>
                </c:pt>
                <c:pt idx="3">
                  <c:v>MAY</c:v>
                </c:pt>
                <c:pt idx="4">
                  <c:v>JUN</c:v>
                </c:pt>
                <c:pt idx="5">
                  <c:v>JUL</c:v>
                </c:pt>
                <c:pt idx="6">
                  <c:v>AUG</c:v>
                </c:pt>
                <c:pt idx="7">
                  <c:v>SEPT</c:v>
                </c:pt>
                <c:pt idx="8">
                  <c:v>OCT</c:v>
                </c:pt>
                <c:pt idx="9">
                  <c:v>NOV</c:v>
                </c:pt>
                <c:pt idx="10">
                  <c:v>DEC</c:v>
                </c:pt>
                <c:pt idx="11">
                  <c:v>JAN</c:v>
                </c:pt>
              </c:strCache>
            </c:strRef>
          </c:cat>
          <c:val>
            <c:numRef>
              <c:f>'[Copy of Session 7-Cashflow Forecast Template (1)1 - Copy.xlsx]Sheet1'!$B$35:$M$35</c:f>
              <c:numCache>
                <c:formatCode>"£"#,##0</c:formatCode>
                <c:ptCount val="12"/>
                <c:pt idx="0">
                  <c:v>0</c:v>
                </c:pt>
                <c:pt idx="1">
                  <c:v>13731</c:v>
                </c:pt>
                <c:pt idx="2">
                  <c:v>8841</c:v>
                </c:pt>
                <c:pt idx="3">
                  <c:v>9436</c:v>
                </c:pt>
                <c:pt idx="4">
                  <c:v>13216</c:v>
                </c:pt>
                <c:pt idx="5">
                  <c:v>29296</c:v>
                </c:pt>
                <c:pt idx="6">
                  <c:v>46342</c:v>
                </c:pt>
                <c:pt idx="7">
                  <c:v>63282</c:v>
                </c:pt>
                <c:pt idx="8">
                  <c:v>81404</c:v>
                </c:pt>
                <c:pt idx="9">
                  <c:v>101544</c:v>
                </c:pt>
                <c:pt idx="10">
                  <c:v>119974</c:v>
                </c:pt>
                <c:pt idx="11">
                  <c:v>142004</c:v>
                </c:pt>
              </c:numCache>
            </c:numRef>
          </c:val>
          <c:extLst>
            <c:ext xmlns:c16="http://schemas.microsoft.com/office/drawing/2014/chart" uri="{C3380CC4-5D6E-409C-BE32-E72D297353CC}">
              <c16:uniqueId val="{00000003-BB6F-4B98-B9EB-A9126685A75A}"/>
            </c:ext>
          </c:extLst>
        </c:ser>
        <c:ser>
          <c:idx val="4"/>
          <c:order val="4"/>
          <c:tx>
            <c:v>Closing balance</c:v>
          </c:tx>
          <c:spPr>
            <a:solidFill>
              <a:schemeClr val="accent5"/>
            </a:solidFill>
            <a:ln>
              <a:noFill/>
            </a:ln>
            <a:effectLst/>
          </c:spPr>
          <c:invertIfNegative val="0"/>
          <c:cat>
            <c:strRef>
              <c:f>'[Copy of Session 7-Cashflow Forecast Template (1)1 - Copy.xlsx]Sheet1'!$B$3:$M$3</c:f>
              <c:strCache>
                <c:ptCount val="12"/>
                <c:pt idx="0">
                  <c:v>FEB</c:v>
                </c:pt>
                <c:pt idx="1">
                  <c:v>MAR</c:v>
                </c:pt>
                <c:pt idx="2">
                  <c:v>APRIL</c:v>
                </c:pt>
                <c:pt idx="3">
                  <c:v>MAY</c:v>
                </c:pt>
                <c:pt idx="4">
                  <c:v>JUN</c:v>
                </c:pt>
                <c:pt idx="5">
                  <c:v>JUL</c:v>
                </c:pt>
                <c:pt idx="6">
                  <c:v>AUG</c:v>
                </c:pt>
                <c:pt idx="7">
                  <c:v>SEPT</c:v>
                </c:pt>
                <c:pt idx="8">
                  <c:v>OCT</c:v>
                </c:pt>
                <c:pt idx="9">
                  <c:v>NOV</c:v>
                </c:pt>
                <c:pt idx="10">
                  <c:v>DEC</c:v>
                </c:pt>
                <c:pt idx="11">
                  <c:v>JAN</c:v>
                </c:pt>
              </c:strCache>
            </c:strRef>
          </c:cat>
          <c:val>
            <c:numRef>
              <c:f>'[Copy of Session 7-Cashflow Forecast Template (1)1 - Copy.xlsx]Sheet1'!$B$36:$M$36</c:f>
              <c:numCache>
                <c:formatCode>"£"#,##0</c:formatCode>
                <c:ptCount val="12"/>
                <c:pt idx="0">
                  <c:v>13731</c:v>
                </c:pt>
                <c:pt idx="1">
                  <c:v>8841</c:v>
                </c:pt>
                <c:pt idx="2">
                  <c:v>9436</c:v>
                </c:pt>
                <c:pt idx="3">
                  <c:v>13216</c:v>
                </c:pt>
                <c:pt idx="4">
                  <c:v>29296</c:v>
                </c:pt>
                <c:pt idx="5">
                  <c:v>46342</c:v>
                </c:pt>
                <c:pt idx="6">
                  <c:v>63282</c:v>
                </c:pt>
                <c:pt idx="7">
                  <c:v>81404</c:v>
                </c:pt>
                <c:pt idx="8">
                  <c:v>101544</c:v>
                </c:pt>
                <c:pt idx="9">
                  <c:v>119974</c:v>
                </c:pt>
                <c:pt idx="10">
                  <c:v>142004</c:v>
                </c:pt>
                <c:pt idx="11">
                  <c:v>156214</c:v>
                </c:pt>
              </c:numCache>
            </c:numRef>
          </c:val>
          <c:extLst>
            <c:ext xmlns:c16="http://schemas.microsoft.com/office/drawing/2014/chart" uri="{C3380CC4-5D6E-409C-BE32-E72D297353CC}">
              <c16:uniqueId val="{00000004-BB6F-4B98-B9EB-A9126685A75A}"/>
            </c:ext>
          </c:extLst>
        </c:ser>
        <c:dLbls>
          <c:showLegendKey val="0"/>
          <c:showVal val="0"/>
          <c:showCatName val="0"/>
          <c:showSerName val="0"/>
          <c:showPercent val="0"/>
          <c:showBubbleSize val="0"/>
        </c:dLbls>
        <c:gapWidth val="219"/>
        <c:overlap val="-27"/>
        <c:axId val="1248169848"/>
        <c:axId val="1249123336"/>
      </c:barChart>
      <c:catAx>
        <c:axId val="1248169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49123336"/>
        <c:crosses val="autoZero"/>
        <c:auto val="1"/>
        <c:lblAlgn val="ctr"/>
        <c:lblOffset val="100"/>
        <c:noMultiLvlLbl val="0"/>
      </c:catAx>
      <c:valAx>
        <c:axId val="1249123336"/>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481698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Cost</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spPr>
            <a:ln w="28575" cap="rnd">
              <a:solidFill>
                <a:schemeClr val="accent1"/>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Copy.xlsx]Sheet1'!$B$15:$B$29</c:f>
              <c:numCache>
                <c:formatCode>"£"#,##0.00</c:formatCode>
                <c:ptCount val="15"/>
                <c:pt idx="0">
                  <c:v>2000</c:v>
                </c:pt>
                <c:pt idx="1">
                  <c:v>1000</c:v>
                </c:pt>
                <c:pt idx="2">
                  <c:v>9750</c:v>
                </c:pt>
                <c:pt idx="4">
                  <c:v>220</c:v>
                </c:pt>
                <c:pt idx="5">
                  <c:v>286</c:v>
                </c:pt>
                <c:pt idx="8">
                  <c:v>60</c:v>
                </c:pt>
                <c:pt idx="9">
                  <c:v>330</c:v>
                </c:pt>
                <c:pt idx="10">
                  <c:v>85</c:v>
                </c:pt>
              </c:numCache>
            </c:numRef>
          </c:val>
          <c:smooth val="0"/>
          <c:extLst>
            <c:ext xmlns:c16="http://schemas.microsoft.com/office/drawing/2014/chart" uri="{C3380CC4-5D6E-409C-BE32-E72D297353CC}">
              <c16:uniqueId val="{00000000-B19A-4832-95A3-426049BF8B53}"/>
            </c:ext>
          </c:extLst>
        </c:ser>
        <c:ser>
          <c:idx val="1"/>
          <c:order val="1"/>
          <c:spPr>
            <a:ln w="28575" cap="rnd">
              <a:solidFill>
                <a:schemeClr val="accent2"/>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Copy.xlsx]Sheet1'!$C$15:$C$29</c:f>
              <c:numCache>
                <c:formatCode>"£"#,##0.00</c:formatCode>
                <c:ptCount val="15"/>
                <c:pt idx="0">
                  <c:v>200</c:v>
                </c:pt>
                <c:pt idx="1">
                  <c:v>1000</c:v>
                </c:pt>
                <c:pt idx="2">
                  <c:v>9750</c:v>
                </c:pt>
                <c:pt idx="4">
                  <c:v>220</c:v>
                </c:pt>
                <c:pt idx="5">
                  <c:v>0</c:v>
                </c:pt>
                <c:pt idx="8">
                  <c:v>60</c:v>
                </c:pt>
                <c:pt idx="9">
                  <c:v>380</c:v>
                </c:pt>
                <c:pt idx="10">
                  <c:v>0</c:v>
                </c:pt>
              </c:numCache>
            </c:numRef>
          </c:val>
          <c:smooth val="0"/>
          <c:extLst>
            <c:ext xmlns:c16="http://schemas.microsoft.com/office/drawing/2014/chart" uri="{C3380CC4-5D6E-409C-BE32-E72D297353CC}">
              <c16:uniqueId val="{00000001-B19A-4832-95A3-426049BF8B53}"/>
            </c:ext>
          </c:extLst>
        </c:ser>
        <c:ser>
          <c:idx val="2"/>
          <c:order val="2"/>
          <c:spPr>
            <a:ln w="28575" cap="rnd">
              <a:solidFill>
                <a:schemeClr val="accent3"/>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Copy.xlsx]Sheet1'!$D$15:$D$29</c:f>
              <c:numCache>
                <c:formatCode>"£"#,##0.00</c:formatCode>
                <c:ptCount val="15"/>
                <c:pt idx="0">
                  <c:v>180</c:v>
                </c:pt>
                <c:pt idx="1">
                  <c:v>1000</c:v>
                </c:pt>
                <c:pt idx="2">
                  <c:v>9750</c:v>
                </c:pt>
                <c:pt idx="4">
                  <c:v>220</c:v>
                </c:pt>
                <c:pt idx="8">
                  <c:v>60</c:v>
                </c:pt>
                <c:pt idx="9">
                  <c:v>380</c:v>
                </c:pt>
                <c:pt idx="10">
                  <c:v>15</c:v>
                </c:pt>
              </c:numCache>
            </c:numRef>
          </c:val>
          <c:smooth val="0"/>
          <c:extLst>
            <c:ext xmlns:c16="http://schemas.microsoft.com/office/drawing/2014/chart" uri="{C3380CC4-5D6E-409C-BE32-E72D297353CC}">
              <c16:uniqueId val="{00000002-B19A-4832-95A3-426049BF8B53}"/>
            </c:ext>
          </c:extLst>
        </c:ser>
        <c:ser>
          <c:idx val="3"/>
          <c:order val="3"/>
          <c:spPr>
            <a:ln w="28575" cap="rnd">
              <a:solidFill>
                <a:schemeClr val="accent4"/>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Copy.xlsx]Sheet1'!$E$15:$E$29</c:f>
              <c:numCache>
                <c:formatCode>"£"#,##0.00</c:formatCode>
                <c:ptCount val="15"/>
                <c:pt idx="0">
                  <c:v>165</c:v>
                </c:pt>
                <c:pt idx="1">
                  <c:v>1000</c:v>
                </c:pt>
                <c:pt idx="2">
                  <c:v>9750</c:v>
                </c:pt>
                <c:pt idx="4">
                  <c:v>130</c:v>
                </c:pt>
                <c:pt idx="8">
                  <c:v>60</c:v>
                </c:pt>
                <c:pt idx="9">
                  <c:v>400</c:v>
                </c:pt>
                <c:pt idx="10">
                  <c:v>15</c:v>
                </c:pt>
              </c:numCache>
            </c:numRef>
          </c:val>
          <c:smooth val="0"/>
          <c:extLst>
            <c:ext xmlns:c16="http://schemas.microsoft.com/office/drawing/2014/chart" uri="{C3380CC4-5D6E-409C-BE32-E72D297353CC}">
              <c16:uniqueId val="{00000003-B19A-4832-95A3-426049BF8B53}"/>
            </c:ext>
          </c:extLst>
        </c:ser>
        <c:ser>
          <c:idx val="4"/>
          <c:order val="4"/>
          <c:spPr>
            <a:ln w="28575" cap="rnd">
              <a:solidFill>
                <a:schemeClr val="accent5"/>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Copy.xlsx]Sheet1'!$F$15:$F$29</c:f>
              <c:numCache>
                <c:formatCode>"£"#,##0.00</c:formatCode>
                <c:ptCount val="15"/>
                <c:pt idx="0">
                  <c:v>300</c:v>
                </c:pt>
                <c:pt idx="1">
                  <c:v>1000</c:v>
                </c:pt>
                <c:pt idx="2">
                  <c:v>9750</c:v>
                </c:pt>
                <c:pt idx="4">
                  <c:v>120</c:v>
                </c:pt>
                <c:pt idx="8">
                  <c:v>60</c:v>
                </c:pt>
                <c:pt idx="9">
                  <c:v>660</c:v>
                </c:pt>
                <c:pt idx="10">
                  <c:v>30</c:v>
                </c:pt>
              </c:numCache>
            </c:numRef>
          </c:val>
          <c:smooth val="0"/>
          <c:extLst>
            <c:ext xmlns:c16="http://schemas.microsoft.com/office/drawing/2014/chart" uri="{C3380CC4-5D6E-409C-BE32-E72D297353CC}">
              <c16:uniqueId val="{00000004-B19A-4832-95A3-426049BF8B53}"/>
            </c:ext>
          </c:extLst>
        </c:ser>
        <c:ser>
          <c:idx val="5"/>
          <c:order val="5"/>
          <c:spPr>
            <a:ln w="28575" cap="rnd">
              <a:solidFill>
                <a:schemeClr val="accent6"/>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Copy.xlsx]Sheet1'!$G$15:$G$29</c:f>
              <c:numCache>
                <c:formatCode>"£"#,##0.00</c:formatCode>
                <c:ptCount val="15"/>
                <c:pt idx="0">
                  <c:v>400</c:v>
                </c:pt>
                <c:pt idx="1">
                  <c:v>1000</c:v>
                </c:pt>
                <c:pt idx="2">
                  <c:v>9750</c:v>
                </c:pt>
                <c:pt idx="4">
                  <c:v>100</c:v>
                </c:pt>
                <c:pt idx="8">
                  <c:v>60</c:v>
                </c:pt>
                <c:pt idx="9">
                  <c:v>600</c:v>
                </c:pt>
                <c:pt idx="10">
                  <c:v>44</c:v>
                </c:pt>
              </c:numCache>
            </c:numRef>
          </c:val>
          <c:smooth val="0"/>
          <c:extLst>
            <c:ext xmlns:c16="http://schemas.microsoft.com/office/drawing/2014/chart" uri="{C3380CC4-5D6E-409C-BE32-E72D297353CC}">
              <c16:uniqueId val="{00000005-B19A-4832-95A3-426049BF8B53}"/>
            </c:ext>
          </c:extLst>
        </c:ser>
        <c:ser>
          <c:idx val="6"/>
          <c:order val="6"/>
          <c:spPr>
            <a:ln w="28575" cap="rnd">
              <a:solidFill>
                <a:schemeClr val="accent1">
                  <a:lumMod val="6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Copy.xlsx]Sheet1'!$H$15:$H$29</c:f>
              <c:numCache>
                <c:formatCode>"£"#,##0.00</c:formatCode>
                <c:ptCount val="15"/>
                <c:pt idx="0">
                  <c:v>350</c:v>
                </c:pt>
                <c:pt idx="1">
                  <c:v>1000</c:v>
                </c:pt>
                <c:pt idx="2">
                  <c:v>9750</c:v>
                </c:pt>
                <c:pt idx="4">
                  <c:v>110</c:v>
                </c:pt>
                <c:pt idx="8">
                  <c:v>60</c:v>
                </c:pt>
                <c:pt idx="9">
                  <c:v>550</c:v>
                </c:pt>
                <c:pt idx="10">
                  <c:v>40</c:v>
                </c:pt>
              </c:numCache>
            </c:numRef>
          </c:val>
          <c:smooth val="0"/>
          <c:extLst>
            <c:ext xmlns:c16="http://schemas.microsoft.com/office/drawing/2014/chart" uri="{C3380CC4-5D6E-409C-BE32-E72D297353CC}">
              <c16:uniqueId val="{00000006-B19A-4832-95A3-426049BF8B53}"/>
            </c:ext>
          </c:extLst>
        </c:ser>
        <c:ser>
          <c:idx val="7"/>
          <c:order val="7"/>
          <c:spPr>
            <a:ln w="28575" cap="rnd">
              <a:solidFill>
                <a:schemeClr val="accent2">
                  <a:lumMod val="6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Copy.xlsx]Sheet1'!$I$15:$I$29</c:f>
              <c:numCache>
                <c:formatCode>"£"#,##0.00</c:formatCode>
                <c:ptCount val="15"/>
                <c:pt idx="0">
                  <c:v>330</c:v>
                </c:pt>
                <c:pt idx="1">
                  <c:v>1000</c:v>
                </c:pt>
                <c:pt idx="2">
                  <c:v>9750</c:v>
                </c:pt>
                <c:pt idx="4">
                  <c:v>120</c:v>
                </c:pt>
                <c:pt idx="8">
                  <c:v>60</c:v>
                </c:pt>
                <c:pt idx="9">
                  <c:v>580</c:v>
                </c:pt>
                <c:pt idx="10">
                  <c:v>38</c:v>
                </c:pt>
              </c:numCache>
            </c:numRef>
          </c:val>
          <c:smooth val="0"/>
          <c:extLst>
            <c:ext xmlns:c16="http://schemas.microsoft.com/office/drawing/2014/chart" uri="{C3380CC4-5D6E-409C-BE32-E72D297353CC}">
              <c16:uniqueId val="{00000007-B19A-4832-95A3-426049BF8B53}"/>
            </c:ext>
          </c:extLst>
        </c:ser>
        <c:ser>
          <c:idx val="8"/>
          <c:order val="8"/>
          <c:spPr>
            <a:ln w="28575" cap="rnd">
              <a:solidFill>
                <a:schemeClr val="accent3">
                  <a:lumMod val="6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Copy.xlsx]Sheet1'!$J$15:$J$29</c:f>
              <c:numCache>
                <c:formatCode>"£"#,##0.00</c:formatCode>
                <c:ptCount val="15"/>
                <c:pt idx="0">
                  <c:v>450</c:v>
                </c:pt>
                <c:pt idx="1">
                  <c:v>1000</c:v>
                </c:pt>
                <c:pt idx="2">
                  <c:v>9750</c:v>
                </c:pt>
                <c:pt idx="4">
                  <c:v>110</c:v>
                </c:pt>
                <c:pt idx="8">
                  <c:v>60</c:v>
                </c:pt>
                <c:pt idx="9">
                  <c:v>450</c:v>
                </c:pt>
                <c:pt idx="10">
                  <c:v>40</c:v>
                </c:pt>
              </c:numCache>
            </c:numRef>
          </c:val>
          <c:smooth val="0"/>
          <c:extLst>
            <c:ext xmlns:c16="http://schemas.microsoft.com/office/drawing/2014/chart" uri="{C3380CC4-5D6E-409C-BE32-E72D297353CC}">
              <c16:uniqueId val="{00000008-B19A-4832-95A3-426049BF8B53}"/>
            </c:ext>
          </c:extLst>
        </c:ser>
        <c:ser>
          <c:idx val="9"/>
          <c:order val="9"/>
          <c:spPr>
            <a:ln w="28575" cap="rnd">
              <a:solidFill>
                <a:schemeClr val="accent4">
                  <a:lumMod val="6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Copy.xlsx]Sheet1'!$K$15:$K$29</c:f>
              <c:numCache>
                <c:formatCode>"£"#,##0.00</c:formatCode>
                <c:ptCount val="15"/>
                <c:pt idx="0">
                  <c:v>430</c:v>
                </c:pt>
                <c:pt idx="1">
                  <c:v>1000</c:v>
                </c:pt>
                <c:pt idx="2">
                  <c:v>12000</c:v>
                </c:pt>
                <c:pt idx="4">
                  <c:v>150</c:v>
                </c:pt>
                <c:pt idx="8">
                  <c:v>60</c:v>
                </c:pt>
                <c:pt idx="9">
                  <c:v>400</c:v>
                </c:pt>
                <c:pt idx="10">
                  <c:v>30</c:v>
                </c:pt>
              </c:numCache>
            </c:numRef>
          </c:val>
          <c:smooth val="0"/>
          <c:extLst>
            <c:ext xmlns:c16="http://schemas.microsoft.com/office/drawing/2014/chart" uri="{C3380CC4-5D6E-409C-BE32-E72D297353CC}">
              <c16:uniqueId val="{00000009-B19A-4832-95A3-426049BF8B53}"/>
            </c:ext>
          </c:extLst>
        </c:ser>
        <c:ser>
          <c:idx val="10"/>
          <c:order val="10"/>
          <c:spPr>
            <a:ln w="28575" cap="rnd">
              <a:solidFill>
                <a:schemeClr val="accent5">
                  <a:lumMod val="6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Copy.xlsx]Sheet1'!$L$15:$L$29</c:f>
              <c:numCache>
                <c:formatCode>"£"#,##0.00</c:formatCode>
                <c:ptCount val="15"/>
                <c:pt idx="0">
                  <c:v>370</c:v>
                </c:pt>
                <c:pt idx="1">
                  <c:v>1000</c:v>
                </c:pt>
                <c:pt idx="2">
                  <c:v>9750</c:v>
                </c:pt>
                <c:pt idx="4">
                  <c:v>200</c:v>
                </c:pt>
                <c:pt idx="8">
                  <c:v>60</c:v>
                </c:pt>
                <c:pt idx="9">
                  <c:v>550</c:v>
                </c:pt>
                <c:pt idx="10">
                  <c:v>40</c:v>
                </c:pt>
              </c:numCache>
            </c:numRef>
          </c:val>
          <c:smooth val="0"/>
          <c:extLst>
            <c:ext xmlns:c16="http://schemas.microsoft.com/office/drawing/2014/chart" uri="{C3380CC4-5D6E-409C-BE32-E72D297353CC}">
              <c16:uniqueId val="{0000000A-B19A-4832-95A3-426049BF8B53}"/>
            </c:ext>
          </c:extLst>
        </c:ser>
        <c:ser>
          <c:idx val="11"/>
          <c:order val="11"/>
          <c:spPr>
            <a:ln w="28575" cap="rnd">
              <a:solidFill>
                <a:schemeClr val="accent6">
                  <a:lumMod val="6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Copy.xlsx]Sheet1'!$M$15:$M$29</c:f>
              <c:numCache>
                <c:formatCode>"£"#,##0.00</c:formatCode>
                <c:ptCount val="15"/>
                <c:pt idx="0">
                  <c:v>350</c:v>
                </c:pt>
                <c:pt idx="1">
                  <c:v>1000</c:v>
                </c:pt>
                <c:pt idx="2">
                  <c:v>9750</c:v>
                </c:pt>
                <c:pt idx="4">
                  <c:v>200</c:v>
                </c:pt>
                <c:pt idx="8">
                  <c:v>60</c:v>
                </c:pt>
                <c:pt idx="9">
                  <c:v>400</c:v>
                </c:pt>
                <c:pt idx="10">
                  <c:v>30</c:v>
                </c:pt>
              </c:numCache>
            </c:numRef>
          </c:val>
          <c:smooth val="0"/>
          <c:extLst>
            <c:ext xmlns:c16="http://schemas.microsoft.com/office/drawing/2014/chart" uri="{C3380CC4-5D6E-409C-BE32-E72D297353CC}">
              <c16:uniqueId val="{0000000B-B19A-4832-95A3-426049BF8B53}"/>
            </c:ext>
          </c:extLst>
        </c:ser>
        <c:ser>
          <c:idx val="12"/>
          <c:order val="12"/>
          <c:spPr>
            <a:ln w="28575" cap="rnd">
              <a:solidFill>
                <a:schemeClr val="accent1">
                  <a:lumMod val="80000"/>
                  <a:lumOff val="20000"/>
                </a:schemeClr>
              </a:solidFill>
              <a:round/>
            </a:ln>
            <a:effectLst/>
          </c:spPr>
          <c:marker>
            <c:symbol val="none"/>
          </c:marker>
          <c:cat>
            <c:strRef>
              <c:f>'[Copy of Session 7-Cashflow Forecast Template (1)1 - Copy.xlsx]Sheet1'!$A$15:$A$29</c:f>
              <c:strCache>
                <c:ptCount val="15"/>
                <c:pt idx="0">
                  <c:v>Stock/ Materials</c:v>
                </c:pt>
                <c:pt idx="1">
                  <c:v>Rent &amp; Rates</c:v>
                </c:pt>
                <c:pt idx="2">
                  <c:v>Wages</c:v>
                </c:pt>
                <c:pt idx="3">
                  <c:v>Drawings and N.I.C</c:v>
                </c:pt>
                <c:pt idx="4">
                  <c:v>Utilities</c:v>
                </c:pt>
                <c:pt idx="5">
                  <c:v>Insurances</c:v>
                </c:pt>
                <c:pt idx="6">
                  <c:v>Repairs and Renewals</c:v>
                </c:pt>
                <c:pt idx="7">
                  <c:v>Motor Expenses</c:v>
                </c:pt>
                <c:pt idx="8">
                  <c:v>Phone/Internet</c:v>
                </c:pt>
                <c:pt idx="9">
                  <c:v>Advertising</c:v>
                </c:pt>
                <c:pt idx="10">
                  <c:v>Print/Stationery</c:v>
                </c:pt>
                <c:pt idx="11">
                  <c:v>Miscellaneous</c:v>
                </c:pt>
                <c:pt idx="12">
                  <c:v>Loan Repayments</c:v>
                </c:pt>
                <c:pt idx="13">
                  <c:v>Bank Charges</c:v>
                </c:pt>
                <c:pt idx="14">
                  <c:v>Accountancy Fees</c:v>
                </c:pt>
              </c:strCache>
            </c:strRef>
          </c:cat>
          <c:val>
            <c:numRef>
              <c:f>'[Copy of Session 7-Cashflow Forecast Template (1)1 - Copy.xlsx]Sheet1'!$N$15:$N$29</c:f>
              <c:numCache>
                <c:formatCode>"£"#,##0</c:formatCode>
                <c:ptCount val="15"/>
                <c:pt idx="0">
                  <c:v>5525</c:v>
                </c:pt>
                <c:pt idx="1">
                  <c:v>12000</c:v>
                </c:pt>
                <c:pt idx="2">
                  <c:v>119250</c:v>
                </c:pt>
                <c:pt idx="3">
                  <c:v>0</c:v>
                </c:pt>
                <c:pt idx="4">
                  <c:v>1900</c:v>
                </c:pt>
                <c:pt idx="5">
                  <c:v>286</c:v>
                </c:pt>
                <c:pt idx="6">
                  <c:v>0</c:v>
                </c:pt>
                <c:pt idx="7">
                  <c:v>0</c:v>
                </c:pt>
                <c:pt idx="8">
                  <c:v>720</c:v>
                </c:pt>
                <c:pt idx="9">
                  <c:v>5680</c:v>
                </c:pt>
                <c:pt idx="10">
                  <c:v>407</c:v>
                </c:pt>
                <c:pt idx="11">
                  <c:v>0</c:v>
                </c:pt>
                <c:pt idx="12">
                  <c:v>0</c:v>
                </c:pt>
                <c:pt idx="13">
                  <c:v>0</c:v>
                </c:pt>
                <c:pt idx="14">
                  <c:v>0</c:v>
                </c:pt>
              </c:numCache>
            </c:numRef>
          </c:val>
          <c:smooth val="0"/>
          <c:extLst>
            <c:ext xmlns:c16="http://schemas.microsoft.com/office/drawing/2014/chart" uri="{C3380CC4-5D6E-409C-BE32-E72D297353CC}">
              <c16:uniqueId val="{0000000C-B19A-4832-95A3-426049BF8B53}"/>
            </c:ext>
          </c:extLst>
        </c:ser>
        <c:dLbls>
          <c:showLegendKey val="0"/>
          <c:showVal val="0"/>
          <c:showCatName val="0"/>
          <c:showSerName val="0"/>
          <c:showPercent val="0"/>
          <c:showBubbleSize val="0"/>
        </c:dLbls>
        <c:smooth val="0"/>
        <c:axId val="704859880"/>
        <c:axId val="1398297975"/>
      </c:lineChart>
      <c:catAx>
        <c:axId val="7048598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98297975"/>
        <c:crosses val="autoZero"/>
        <c:auto val="1"/>
        <c:lblAlgn val="ctr"/>
        <c:lblOffset val="100"/>
        <c:noMultiLvlLbl val="0"/>
      </c:catAx>
      <c:valAx>
        <c:axId val="1398297975"/>
        <c:scaling>
          <c:orientation val="minMax"/>
        </c:scaling>
        <c:delete val="0"/>
        <c:axPos val="l"/>
        <c:majorGridlines>
          <c:spPr>
            <a:ln w="9525" cap="flat" cmpd="sng" algn="ctr">
              <a:solidFill>
                <a:schemeClr val="tx1">
                  <a:lumMod val="15000"/>
                  <a:lumOff val="85000"/>
                </a:schemeClr>
              </a:solidFill>
              <a:round/>
            </a:ln>
            <a:effectLst/>
          </c:spPr>
        </c:majorGridlines>
        <c:numFmt formatCode="&quot;£&quot;#,##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48598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5</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EEE94CE-E612-40BC-992E-A951304A847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3065AE-DC5C-4800-B9E6-85B99C177E00}" type="slidenum">
              <a:rPr lang="en-US" altLang="en-US" smtClean="0"/>
              <a:pPr/>
              <a:t>6</a:t>
            </a:fld>
            <a:endParaRPr lang="en-US" altLang="en-US"/>
          </a:p>
        </p:txBody>
      </p:sp>
      <p:sp>
        <p:nvSpPr>
          <p:cNvPr id="16387" name="Rectangle 2">
            <a:extLst>
              <a:ext uri="{FF2B5EF4-FFF2-40B4-BE49-F238E27FC236}">
                <a16:creationId xmlns:a16="http://schemas.microsoft.com/office/drawing/2014/main" id="{47EB1F74-A572-4832-94DD-687440BFBC7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C46F754B-58ED-483E-8F6C-2F41589FD28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204653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9</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12</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17</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7380080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1893-BF60-42C4-A241-0DFC41786101}"/>
              </a:ext>
            </a:extLst>
          </p:cNvPr>
          <p:cNvSpPr>
            <a:spLocks noGrp="1"/>
          </p:cNvSpPr>
          <p:nvPr>
            <p:ph type="dt" sz="half" idx="10"/>
          </p:nvPr>
        </p:nvSpPr>
        <p:spPr>
          <a:xfrm>
            <a:off x="395288" y="6524625"/>
            <a:ext cx="971550" cy="219075"/>
          </a:xfrm>
        </p:spPr>
        <p:txBody>
          <a:bodyPr/>
          <a:lstStyle>
            <a:lvl1pPr>
              <a:defRPr/>
            </a:lvl1pPr>
          </a:lstStyle>
          <a:p>
            <a:pPr>
              <a:defRPr/>
            </a:pPr>
            <a:fld id="{259325D9-C7C0-42EB-AEBB-E19A63C4F488}" type="datetime1">
              <a:rPr lang="en-GB" altLang="en-US"/>
              <a:pPr>
                <a:defRPr/>
              </a:pPr>
              <a:t>24/03/2022</a:t>
            </a:fld>
            <a:endParaRPr lang="en-GB" altLang="en-US"/>
          </a:p>
        </p:txBody>
      </p:sp>
      <p:sp>
        <p:nvSpPr>
          <p:cNvPr id="5" name="Footer Placeholder 4">
            <a:extLst>
              <a:ext uri="{FF2B5EF4-FFF2-40B4-BE49-F238E27FC236}">
                <a16:creationId xmlns:a16="http://schemas.microsoft.com/office/drawing/2014/main" id="{0901D290-1AFB-448D-89F6-B196B58D63F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1DB6C7E8-E5D7-46BD-8D55-A7D36701D868}"/>
              </a:ext>
            </a:extLst>
          </p:cNvPr>
          <p:cNvSpPr>
            <a:spLocks noGrp="1"/>
          </p:cNvSpPr>
          <p:nvPr>
            <p:ph type="sldNum" sz="quarter" idx="12"/>
          </p:nvPr>
        </p:nvSpPr>
        <p:spPr/>
        <p:txBody>
          <a:bodyPr/>
          <a:lstStyle>
            <a:lvl1pPr>
              <a:defRPr/>
            </a:lvl1pPr>
          </a:lstStyle>
          <a:p>
            <a:pPr>
              <a:defRPr/>
            </a:pPr>
            <a:fld id="{2F733F99-5C49-4C7A-AF84-B7546E8A6B51}" type="slidenum">
              <a:rPr lang="en-GB" altLang="en-US"/>
              <a:pPr>
                <a:defRPr/>
              </a:pPr>
              <a:t>‹#›</a:t>
            </a:fld>
            <a:endParaRPr lang="en-GB" altLang="en-US"/>
          </a:p>
        </p:txBody>
      </p:sp>
    </p:spTree>
    <p:extLst>
      <p:ext uri="{BB962C8B-B14F-4D97-AF65-F5344CB8AC3E}">
        <p14:creationId xmlns:p14="http://schemas.microsoft.com/office/powerpoint/2010/main" val="125649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F2A6CE-75E8-4B14-93F8-13D45B245D43}"/>
              </a:ext>
            </a:extLst>
          </p:cNvPr>
          <p:cNvSpPr>
            <a:spLocks noGrp="1"/>
          </p:cNvSpPr>
          <p:nvPr>
            <p:ph type="dt" sz="half" idx="10"/>
          </p:nvPr>
        </p:nvSpPr>
        <p:spPr/>
        <p:txBody>
          <a:bodyPr/>
          <a:lstStyle>
            <a:lvl1pPr>
              <a:defRPr/>
            </a:lvl1pPr>
          </a:lstStyle>
          <a:p>
            <a:pPr>
              <a:defRPr/>
            </a:pPr>
            <a:fld id="{384B99DA-8C13-4E5F-AA0A-1F1000BE46CB}" type="datetime1">
              <a:rPr lang="en-GB" altLang="en-US"/>
              <a:pPr>
                <a:defRPr/>
              </a:pPr>
              <a:t>24/03/2022</a:t>
            </a:fld>
            <a:endParaRPr lang="en-GB" altLang="en-US"/>
          </a:p>
        </p:txBody>
      </p:sp>
      <p:sp>
        <p:nvSpPr>
          <p:cNvPr id="5" name="Footer Placeholder 4">
            <a:extLst>
              <a:ext uri="{FF2B5EF4-FFF2-40B4-BE49-F238E27FC236}">
                <a16:creationId xmlns:a16="http://schemas.microsoft.com/office/drawing/2014/main" id="{CDDFBDF1-FB2E-4348-8155-5B482237B058}"/>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2152B546-001A-4BA7-9BEF-7A1E6CACE192}"/>
              </a:ext>
            </a:extLst>
          </p:cNvPr>
          <p:cNvSpPr>
            <a:spLocks noGrp="1"/>
          </p:cNvSpPr>
          <p:nvPr>
            <p:ph type="sldNum" sz="quarter" idx="12"/>
          </p:nvPr>
        </p:nvSpPr>
        <p:spPr/>
        <p:txBody>
          <a:bodyPr/>
          <a:lstStyle>
            <a:lvl1pPr>
              <a:defRPr/>
            </a:lvl1pPr>
          </a:lstStyle>
          <a:p>
            <a:pPr>
              <a:defRPr/>
            </a:pPr>
            <a:fld id="{101007CA-6A5A-466A-BC7B-D9FB033B9BF6}" type="slidenum">
              <a:rPr lang="en-GB" altLang="en-US"/>
              <a:pPr>
                <a:defRPr/>
              </a:pPr>
              <a:t>‹#›</a:t>
            </a:fld>
            <a:endParaRPr lang="en-GB" altLang="en-US"/>
          </a:p>
        </p:txBody>
      </p:sp>
    </p:spTree>
    <p:extLst>
      <p:ext uri="{BB962C8B-B14F-4D97-AF65-F5344CB8AC3E}">
        <p14:creationId xmlns:p14="http://schemas.microsoft.com/office/powerpoint/2010/main" val="2304852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B71EC1-5AAF-41E1-A9E0-BFA606AE465E}"/>
              </a:ext>
            </a:extLst>
          </p:cNvPr>
          <p:cNvSpPr>
            <a:spLocks noGrp="1"/>
          </p:cNvSpPr>
          <p:nvPr>
            <p:ph type="dt" sz="half" idx="10"/>
          </p:nvPr>
        </p:nvSpPr>
        <p:spPr/>
        <p:txBody>
          <a:bodyPr/>
          <a:lstStyle>
            <a:lvl1pPr>
              <a:defRPr/>
            </a:lvl1pPr>
          </a:lstStyle>
          <a:p>
            <a:pPr>
              <a:defRPr/>
            </a:pPr>
            <a:fld id="{20B73E60-0876-4F4A-8F82-84A1B1823F5C}" type="datetime1">
              <a:rPr lang="en-GB" altLang="en-US"/>
              <a:pPr>
                <a:defRPr/>
              </a:pPr>
              <a:t>24/03/2022</a:t>
            </a:fld>
            <a:endParaRPr lang="en-GB" altLang="en-US"/>
          </a:p>
        </p:txBody>
      </p:sp>
      <p:sp>
        <p:nvSpPr>
          <p:cNvPr id="5" name="Slide Number Placeholder 5">
            <a:extLst>
              <a:ext uri="{FF2B5EF4-FFF2-40B4-BE49-F238E27FC236}">
                <a16:creationId xmlns:a16="http://schemas.microsoft.com/office/drawing/2014/main" id="{1AA0E1DC-C07F-433C-B628-2DFAD3B54086}"/>
              </a:ext>
            </a:extLst>
          </p:cNvPr>
          <p:cNvSpPr>
            <a:spLocks noGrp="1"/>
          </p:cNvSpPr>
          <p:nvPr>
            <p:ph type="sldNum" sz="quarter" idx="11"/>
          </p:nvPr>
        </p:nvSpPr>
        <p:spPr/>
        <p:txBody>
          <a:bodyPr/>
          <a:lstStyle>
            <a:lvl1pPr>
              <a:defRPr/>
            </a:lvl1pPr>
          </a:lstStyle>
          <a:p>
            <a:pPr>
              <a:defRPr/>
            </a:pPr>
            <a:fld id="{B597A0D0-E8BB-4015-B311-33B1E3A1E815}" type="slidenum">
              <a:rPr lang="en-GB" altLang="en-US"/>
              <a:pPr>
                <a:defRPr/>
              </a:pPr>
              <a:t>‹#›</a:t>
            </a:fld>
            <a:endParaRPr lang="en-GB" altLang="en-US"/>
          </a:p>
        </p:txBody>
      </p:sp>
    </p:spTree>
    <p:extLst>
      <p:ext uri="{BB962C8B-B14F-4D97-AF65-F5344CB8AC3E}">
        <p14:creationId xmlns:p14="http://schemas.microsoft.com/office/powerpoint/2010/main" val="3668015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487EBFC-6B3E-4761-A3EE-E67906EC8B64}"/>
              </a:ext>
            </a:extLst>
          </p:cNvPr>
          <p:cNvSpPr>
            <a:spLocks noGrp="1"/>
          </p:cNvSpPr>
          <p:nvPr>
            <p:ph type="dt" sz="half" idx="10"/>
          </p:nvPr>
        </p:nvSpPr>
        <p:spPr/>
        <p:txBody>
          <a:bodyPr/>
          <a:lstStyle>
            <a:lvl1pPr>
              <a:defRPr/>
            </a:lvl1pPr>
          </a:lstStyle>
          <a:p>
            <a:pPr>
              <a:defRPr/>
            </a:pPr>
            <a:fld id="{6729F174-4E7E-4651-BE04-FB34C38F7A97}" type="datetime1">
              <a:rPr lang="en-GB" altLang="en-US"/>
              <a:pPr>
                <a:defRPr/>
              </a:pPr>
              <a:t>24/03/2022</a:t>
            </a:fld>
            <a:endParaRPr lang="en-GB" altLang="en-US"/>
          </a:p>
        </p:txBody>
      </p:sp>
      <p:sp>
        <p:nvSpPr>
          <p:cNvPr id="6" name="Slide Number Placeholder 5">
            <a:extLst>
              <a:ext uri="{FF2B5EF4-FFF2-40B4-BE49-F238E27FC236}">
                <a16:creationId xmlns:a16="http://schemas.microsoft.com/office/drawing/2014/main" id="{E3CD2253-9347-4F78-A218-15CDBF8057BA}"/>
              </a:ext>
            </a:extLst>
          </p:cNvPr>
          <p:cNvSpPr>
            <a:spLocks noGrp="1"/>
          </p:cNvSpPr>
          <p:nvPr>
            <p:ph type="sldNum" sz="quarter" idx="11"/>
          </p:nvPr>
        </p:nvSpPr>
        <p:spPr/>
        <p:txBody>
          <a:bodyPr/>
          <a:lstStyle>
            <a:lvl1pPr>
              <a:defRPr/>
            </a:lvl1pPr>
          </a:lstStyle>
          <a:p>
            <a:pPr>
              <a:defRPr/>
            </a:pPr>
            <a:fld id="{00F3E2FC-8669-4267-A62E-33FE30C83C55}" type="slidenum">
              <a:rPr lang="en-GB" altLang="en-US"/>
              <a:pPr>
                <a:defRPr/>
              </a:pPr>
              <a:t>‹#›</a:t>
            </a:fld>
            <a:endParaRPr lang="en-GB" altLang="en-US"/>
          </a:p>
        </p:txBody>
      </p:sp>
    </p:spTree>
    <p:extLst>
      <p:ext uri="{BB962C8B-B14F-4D97-AF65-F5344CB8AC3E}">
        <p14:creationId xmlns:p14="http://schemas.microsoft.com/office/powerpoint/2010/main" val="3792814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A997B1F-63AC-42BA-A117-2BB993461931}"/>
              </a:ext>
            </a:extLst>
          </p:cNvPr>
          <p:cNvSpPr>
            <a:spLocks noGrp="1"/>
          </p:cNvSpPr>
          <p:nvPr>
            <p:ph type="dt" sz="half" idx="10"/>
          </p:nvPr>
        </p:nvSpPr>
        <p:spPr/>
        <p:txBody>
          <a:bodyPr/>
          <a:lstStyle>
            <a:lvl1pPr>
              <a:defRPr/>
            </a:lvl1pPr>
          </a:lstStyle>
          <a:p>
            <a:pPr>
              <a:defRPr/>
            </a:pPr>
            <a:fld id="{4AF98087-ED90-4911-BE74-9A997ABD6711}" type="datetime1">
              <a:rPr lang="en-GB" altLang="en-US"/>
              <a:pPr>
                <a:defRPr/>
              </a:pPr>
              <a:t>24/03/2022</a:t>
            </a:fld>
            <a:endParaRPr lang="en-GB" altLang="en-US"/>
          </a:p>
        </p:txBody>
      </p:sp>
      <p:sp>
        <p:nvSpPr>
          <p:cNvPr id="8" name="Slide Number Placeholder 5">
            <a:extLst>
              <a:ext uri="{FF2B5EF4-FFF2-40B4-BE49-F238E27FC236}">
                <a16:creationId xmlns:a16="http://schemas.microsoft.com/office/drawing/2014/main" id="{B140FB6D-2D48-4815-88D0-108E1C5D7E0C}"/>
              </a:ext>
            </a:extLst>
          </p:cNvPr>
          <p:cNvSpPr>
            <a:spLocks noGrp="1"/>
          </p:cNvSpPr>
          <p:nvPr>
            <p:ph type="sldNum" sz="quarter" idx="11"/>
          </p:nvPr>
        </p:nvSpPr>
        <p:spPr/>
        <p:txBody>
          <a:bodyPr/>
          <a:lstStyle>
            <a:lvl1pPr>
              <a:defRPr/>
            </a:lvl1pPr>
          </a:lstStyle>
          <a:p>
            <a:pPr>
              <a:defRPr/>
            </a:pPr>
            <a:fld id="{94E0A6B8-DA9D-4B8D-895D-5FCD4DD918CF}" type="slidenum">
              <a:rPr lang="en-GB" altLang="en-US"/>
              <a:pPr>
                <a:defRPr/>
              </a:pPr>
              <a:t>‹#›</a:t>
            </a:fld>
            <a:endParaRPr lang="en-GB" altLang="en-US"/>
          </a:p>
        </p:txBody>
      </p:sp>
    </p:spTree>
    <p:extLst>
      <p:ext uri="{BB962C8B-B14F-4D97-AF65-F5344CB8AC3E}">
        <p14:creationId xmlns:p14="http://schemas.microsoft.com/office/powerpoint/2010/main" val="6603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5D73968-E418-4D94-9B8A-032D839683C6}"/>
              </a:ext>
            </a:extLst>
          </p:cNvPr>
          <p:cNvSpPr>
            <a:spLocks noGrp="1"/>
          </p:cNvSpPr>
          <p:nvPr>
            <p:ph type="dt" sz="half" idx="10"/>
          </p:nvPr>
        </p:nvSpPr>
        <p:spPr/>
        <p:txBody>
          <a:bodyPr/>
          <a:lstStyle>
            <a:lvl1pPr>
              <a:defRPr/>
            </a:lvl1pPr>
          </a:lstStyle>
          <a:p>
            <a:pPr>
              <a:defRPr/>
            </a:pPr>
            <a:fld id="{2E22D1C0-EA1F-4F8B-8785-B07BF54BD0F9}" type="datetime1">
              <a:rPr lang="en-GB" altLang="en-US"/>
              <a:pPr>
                <a:defRPr/>
              </a:pPr>
              <a:t>24/03/2022</a:t>
            </a:fld>
            <a:endParaRPr lang="en-GB" altLang="en-US"/>
          </a:p>
        </p:txBody>
      </p:sp>
      <p:sp>
        <p:nvSpPr>
          <p:cNvPr id="4" name="Slide Number Placeholder 5">
            <a:extLst>
              <a:ext uri="{FF2B5EF4-FFF2-40B4-BE49-F238E27FC236}">
                <a16:creationId xmlns:a16="http://schemas.microsoft.com/office/drawing/2014/main" id="{99C47B18-E0DD-4E5D-98B6-8ADAF7FC3F9E}"/>
              </a:ext>
            </a:extLst>
          </p:cNvPr>
          <p:cNvSpPr>
            <a:spLocks noGrp="1"/>
          </p:cNvSpPr>
          <p:nvPr>
            <p:ph type="sldNum" sz="quarter" idx="11"/>
          </p:nvPr>
        </p:nvSpPr>
        <p:spPr/>
        <p:txBody>
          <a:bodyPr/>
          <a:lstStyle>
            <a:lvl1pPr>
              <a:defRPr/>
            </a:lvl1pPr>
          </a:lstStyle>
          <a:p>
            <a:pPr>
              <a:defRPr/>
            </a:pPr>
            <a:fld id="{BCCDFD50-638D-4B7D-8CA4-BA6FE506198A}" type="slidenum">
              <a:rPr lang="en-GB" altLang="en-US"/>
              <a:pPr>
                <a:defRPr/>
              </a:pPr>
              <a:t>‹#›</a:t>
            </a:fld>
            <a:endParaRPr lang="en-GB" altLang="en-US"/>
          </a:p>
        </p:txBody>
      </p:sp>
    </p:spTree>
    <p:extLst>
      <p:ext uri="{BB962C8B-B14F-4D97-AF65-F5344CB8AC3E}">
        <p14:creationId xmlns:p14="http://schemas.microsoft.com/office/powerpoint/2010/main" val="339991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C742947-4F5D-4204-A97C-9D9B8E91FB18}"/>
              </a:ext>
            </a:extLst>
          </p:cNvPr>
          <p:cNvSpPr>
            <a:spLocks noGrp="1"/>
          </p:cNvSpPr>
          <p:nvPr>
            <p:ph type="dt" sz="half" idx="10"/>
          </p:nvPr>
        </p:nvSpPr>
        <p:spPr/>
        <p:txBody>
          <a:bodyPr/>
          <a:lstStyle>
            <a:lvl1pPr>
              <a:defRPr/>
            </a:lvl1pPr>
          </a:lstStyle>
          <a:p>
            <a:pPr>
              <a:defRPr/>
            </a:pPr>
            <a:fld id="{47C9B511-EA7C-47B7-97E3-4B5B1A80CF69}" type="datetime1">
              <a:rPr lang="en-GB" altLang="en-US"/>
              <a:pPr>
                <a:defRPr/>
              </a:pPr>
              <a:t>24/03/2022</a:t>
            </a:fld>
            <a:endParaRPr lang="en-GB" altLang="en-US"/>
          </a:p>
        </p:txBody>
      </p:sp>
      <p:sp>
        <p:nvSpPr>
          <p:cNvPr id="3" name="Slide Number Placeholder 5">
            <a:extLst>
              <a:ext uri="{FF2B5EF4-FFF2-40B4-BE49-F238E27FC236}">
                <a16:creationId xmlns:a16="http://schemas.microsoft.com/office/drawing/2014/main" id="{345FF0DB-E84C-4DAD-9D73-795846A0546D}"/>
              </a:ext>
            </a:extLst>
          </p:cNvPr>
          <p:cNvSpPr>
            <a:spLocks noGrp="1"/>
          </p:cNvSpPr>
          <p:nvPr>
            <p:ph type="sldNum" sz="quarter" idx="11"/>
          </p:nvPr>
        </p:nvSpPr>
        <p:spPr/>
        <p:txBody>
          <a:bodyPr/>
          <a:lstStyle>
            <a:lvl1pPr>
              <a:defRPr/>
            </a:lvl1pPr>
          </a:lstStyle>
          <a:p>
            <a:pPr>
              <a:defRPr/>
            </a:pPr>
            <a:fld id="{CD5821EE-AFC6-47E5-BF66-66E4B21DAC71}" type="slidenum">
              <a:rPr lang="en-GB" altLang="en-US"/>
              <a:pPr>
                <a:defRPr/>
              </a:pPr>
              <a:t>‹#›</a:t>
            </a:fld>
            <a:endParaRPr lang="en-GB" altLang="en-US"/>
          </a:p>
        </p:txBody>
      </p:sp>
    </p:spTree>
    <p:extLst>
      <p:ext uri="{BB962C8B-B14F-4D97-AF65-F5344CB8AC3E}">
        <p14:creationId xmlns:p14="http://schemas.microsoft.com/office/powerpoint/2010/main" val="1313362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6047277-E28E-478C-8847-F7A5E45662A5}"/>
              </a:ext>
            </a:extLst>
          </p:cNvPr>
          <p:cNvSpPr>
            <a:spLocks noGrp="1"/>
          </p:cNvSpPr>
          <p:nvPr>
            <p:ph type="dt" sz="half" idx="10"/>
          </p:nvPr>
        </p:nvSpPr>
        <p:spPr/>
        <p:txBody>
          <a:bodyPr/>
          <a:lstStyle>
            <a:lvl1pPr>
              <a:defRPr/>
            </a:lvl1pPr>
          </a:lstStyle>
          <a:p>
            <a:pPr>
              <a:defRPr/>
            </a:pPr>
            <a:fld id="{48487C5A-1B21-445F-A5EA-4485B0FC1EAF}" type="datetime1">
              <a:rPr lang="en-GB" altLang="en-US"/>
              <a:pPr>
                <a:defRPr/>
              </a:pPr>
              <a:t>24/03/2022</a:t>
            </a:fld>
            <a:endParaRPr lang="en-GB" altLang="en-US"/>
          </a:p>
        </p:txBody>
      </p:sp>
      <p:sp>
        <p:nvSpPr>
          <p:cNvPr id="6" name="Slide Number Placeholder 5">
            <a:extLst>
              <a:ext uri="{FF2B5EF4-FFF2-40B4-BE49-F238E27FC236}">
                <a16:creationId xmlns:a16="http://schemas.microsoft.com/office/drawing/2014/main" id="{7C6F7CBF-E1F4-4489-88D3-9E19A646DD22}"/>
              </a:ext>
            </a:extLst>
          </p:cNvPr>
          <p:cNvSpPr>
            <a:spLocks noGrp="1"/>
          </p:cNvSpPr>
          <p:nvPr>
            <p:ph type="sldNum" sz="quarter" idx="11"/>
          </p:nvPr>
        </p:nvSpPr>
        <p:spPr/>
        <p:txBody>
          <a:bodyPr/>
          <a:lstStyle>
            <a:lvl1pPr>
              <a:defRPr/>
            </a:lvl1pPr>
          </a:lstStyle>
          <a:p>
            <a:pPr>
              <a:defRPr/>
            </a:pPr>
            <a:fld id="{07B02990-287C-41FC-9BF8-A67E112CA0AB}" type="slidenum">
              <a:rPr lang="en-GB" altLang="en-US"/>
              <a:pPr>
                <a:defRPr/>
              </a:pPr>
              <a:t>‹#›</a:t>
            </a:fld>
            <a:endParaRPr lang="en-GB" altLang="en-US"/>
          </a:p>
        </p:txBody>
      </p:sp>
    </p:spTree>
    <p:extLst>
      <p:ext uri="{BB962C8B-B14F-4D97-AF65-F5344CB8AC3E}">
        <p14:creationId xmlns:p14="http://schemas.microsoft.com/office/powerpoint/2010/main" val="2182059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39C6C6D-18BD-439C-8BC7-EDE5541F6F01}"/>
              </a:ext>
            </a:extLst>
          </p:cNvPr>
          <p:cNvSpPr>
            <a:spLocks noGrp="1"/>
          </p:cNvSpPr>
          <p:nvPr>
            <p:ph type="dt" sz="half" idx="10"/>
          </p:nvPr>
        </p:nvSpPr>
        <p:spPr/>
        <p:txBody>
          <a:bodyPr/>
          <a:lstStyle>
            <a:lvl1pPr>
              <a:defRPr/>
            </a:lvl1pPr>
          </a:lstStyle>
          <a:p>
            <a:pPr>
              <a:defRPr/>
            </a:pPr>
            <a:fld id="{B9188D40-EA84-4741-A93C-333A7A4EA90F}" type="datetime1">
              <a:rPr lang="en-GB" altLang="en-US"/>
              <a:pPr>
                <a:defRPr/>
              </a:pPr>
              <a:t>24/03/2022</a:t>
            </a:fld>
            <a:endParaRPr lang="en-GB" altLang="en-US"/>
          </a:p>
        </p:txBody>
      </p:sp>
      <p:sp>
        <p:nvSpPr>
          <p:cNvPr id="6" name="Slide Number Placeholder 5">
            <a:extLst>
              <a:ext uri="{FF2B5EF4-FFF2-40B4-BE49-F238E27FC236}">
                <a16:creationId xmlns:a16="http://schemas.microsoft.com/office/drawing/2014/main" id="{035AFCA5-C958-4CD4-AD11-13B5F0553BEB}"/>
              </a:ext>
            </a:extLst>
          </p:cNvPr>
          <p:cNvSpPr>
            <a:spLocks noGrp="1"/>
          </p:cNvSpPr>
          <p:nvPr>
            <p:ph type="sldNum" sz="quarter" idx="11"/>
          </p:nvPr>
        </p:nvSpPr>
        <p:spPr/>
        <p:txBody>
          <a:bodyPr/>
          <a:lstStyle>
            <a:lvl1pPr>
              <a:defRPr/>
            </a:lvl1pPr>
          </a:lstStyle>
          <a:p>
            <a:pPr>
              <a:defRPr/>
            </a:pPr>
            <a:fld id="{F657F800-730A-4389-AB21-8BF89553559F}" type="slidenum">
              <a:rPr lang="en-GB" altLang="en-US"/>
              <a:pPr>
                <a:defRPr/>
              </a:pPr>
              <a:t>‹#›</a:t>
            </a:fld>
            <a:endParaRPr lang="en-GB" altLang="en-US"/>
          </a:p>
        </p:txBody>
      </p:sp>
    </p:spTree>
    <p:extLst>
      <p:ext uri="{BB962C8B-B14F-4D97-AF65-F5344CB8AC3E}">
        <p14:creationId xmlns:p14="http://schemas.microsoft.com/office/powerpoint/2010/main" val="3880041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946E4D-DD66-45A3-B080-3ADF58A43F7D}"/>
              </a:ext>
            </a:extLst>
          </p:cNvPr>
          <p:cNvSpPr>
            <a:spLocks noGrp="1"/>
          </p:cNvSpPr>
          <p:nvPr>
            <p:ph type="dt" sz="half" idx="10"/>
          </p:nvPr>
        </p:nvSpPr>
        <p:spPr/>
        <p:txBody>
          <a:bodyPr/>
          <a:lstStyle>
            <a:lvl1pPr>
              <a:defRPr/>
            </a:lvl1pPr>
          </a:lstStyle>
          <a:p>
            <a:pPr>
              <a:defRPr/>
            </a:pPr>
            <a:fld id="{A3A90FD6-5905-4EA8-AD06-91B3123ED931}" type="datetime1">
              <a:rPr lang="en-GB" altLang="en-US"/>
              <a:pPr>
                <a:defRPr/>
              </a:pPr>
              <a:t>24/03/2022</a:t>
            </a:fld>
            <a:endParaRPr lang="en-GB" altLang="en-US"/>
          </a:p>
        </p:txBody>
      </p:sp>
      <p:sp>
        <p:nvSpPr>
          <p:cNvPr id="5" name="Slide Number Placeholder 5">
            <a:extLst>
              <a:ext uri="{FF2B5EF4-FFF2-40B4-BE49-F238E27FC236}">
                <a16:creationId xmlns:a16="http://schemas.microsoft.com/office/drawing/2014/main" id="{F6B36D09-EA00-43E6-96AB-021BA89D990C}"/>
              </a:ext>
            </a:extLst>
          </p:cNvPr>
          <p:cNvSpPr>
            <a:spLocks noGrp="1"/>
          </p:cNvSpPr>
          <p:nvPr>
            <p:ph type="sldNum" sz="quarter" idx="11"/>
          </p:nvPr>
        </p:nvSpPr>
        <p:spPr/>
        <p:txBody>
          <a:bodyPr/>
          <a:lstStyle>
            <a:lvl1pPr>
              <a:defRPr/>
            </a:lvl1pPr>
          </a:lstStyle>
          <a:p>
            <a:pPr>
              <a:defRPr/>
            </a:pPr>
            <a:fld id="{238FE9CA-6F00-4071-81A8-4EBE4EFA0F40}" type="slidenum">
              <a:rPr lang="en-GB" altLang="en-US"/>
              <a:pPr>
                <a:defRPr/>
              </a:pPr>
              <a:t>‹#›</a:t>
            </a:fld>
            <a:endParaRPr lang="en-GB" altLang="en-US"/>
          </a:p>
        </p:txBody>
      </p:sp>
    </p:spTree>
    <p:extLst>
      <p:ext uri="{BB962C8B-B14F-4D97-AF65-F5344CB8AC3E}">
        <p14:creationId xmlns:p14="http://schemas.microsoft.com/office/powerpoint/2010/main" val="2678741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94065-F68E-4E09-9865-3DBEAFE44871}"/>
              </a:ext>
            </a:extLst>
          </p:cNvPr>
          <p:cNvSpPr>
            <a:spLocks noGrp="1"/>
          </p:cNvSpPr>
          <p:nvPr>
            <p:ph type="dt" sz="half" idx="10"/>
          </p:nvPr>
        </p:nvSpPr>
        <p:spPr/>
        <p:txBody>
          <a:bodyPr/>
          <a:lstStyle>
            <a:lvl1pPr>
              <a:defRPr/>
            </a:lvl1pPr>
          </a:lstStyle>
          <a:p>
            <a:pPr>
              <a:defRPr/>
            </a:pPr>
            <a:fld id="{5FC6DEAE-81AF-4D2F-BBD0-D85B4251B949}" type="datetime1">
              <a:rPr lang="en-GB" altLang="en-US"/>
              <a:pPr>
                <a:defRPr/>
              </a:pPr>
              <a:t>24/03/2022</a:t>
            </a:fld>
            <a:endParaRPr lang="en-GB" altLang="en-US"/>
          </a:p>
        </p:txBody>
      </p:sp>
      <p:sp>
        <p:nvSpPr>
          <p:cNvPr id="5" name="Slide Number Placeholder 5">
            <a:extLst>
              <a:ext uri="{FF2B5EF4-FFF2-40B4-BE49-F238E27FC236}">
                <a16:creationId xmlns:a16="http://schemas.microsoft.com/office/drawing/2014/main" id="{9C3D29A6-4BB7-4C3A-A58F-565A794C301F}"/>
              </a:ext>
            </a:extLst>
          </p:cNvPr>
          <p:cNvSpPr>
            <a:spLocks noGrp="1"/>
          </p:cNvSpPr>
          <p:nvPr>
            <p:ph type="sldNum" sz="quarter" idx="11"/>
          </p:nvPr>
        </p:nvSpPr>
        <p:spPr/>
        <p:txBody>
          <a:bodyPr/>
          <a:lstStyle>
            <a:lvl1pPr>
              <a:defRPr/>
            </a:lvl1pPr>
          </a:lstStyle>
          <a:p>
            <a:pPr>
              <a:defRPr/>
            </a:pPr>
            <a:fld id="{5179077C-C058-415F-A9A2-BF6E8D9D1A4E}" type="slidenum">
              <a:rPr lang="en-GB" altLang="en-US"/>
              <a:pPr>
                <a:defRPr/>
              </a:pPr>
              <a:t>‹#›</a:t>
            </a:fld>
            <a:endParaRPr lang="en-GB" altLang="en-US"/>
          </a:p>
        </p:txBody>
      </p:sp>
    </p:spTree>
    <p:extLst>
      <p:ext uri="{BB962C8B-B14F-4D97-AF65-F5344CB8AC3E}">
        <p14:creationId xmlns:p14="http://schemas.microsoft.com/office/powerpoint/2010/main" val="1503816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01D05D9-85EE-4CA6-B1FE-52A2A35F53D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AA63280-4E75-4EE4-9174-627D188C2A16}"/>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AF70A52-E04C-4984-8F0A-92FD0EB7E3E1}"/>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9B12514-B2BD-43EE-BCBD-7E23DB886ACD}" type="datetime1">
              <a:rPr lang="en-GB" altLang="en-US"/>
              <a:pPr>
                <a:defRPr/>
              </a:pPr>
              <a:t>24/03/2022</a:t>
            </a:fld>
            <a:endParaRPr lang="en-GB" altLang="en-US"/>
          </a:p>
        </p:txBody>
      </p:sp>
      <p:sp>
        <p:nvSpPr>
          <p:cNvPr id="6" name="Slide Number Placeholder 5">
            <a:extLst>
              <a:ext uri="{FF2B5EF4-FFF2-40B4-BE49-F238E27FC236}">
                <a16:creationId xmlns:a16="http://schemas.microsoft.com/office/drawing/2014/main" id="{1CA088D9-18CB-45E8-8513-B5E739104FEB}"/>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99394249-8463-4BC8-8578-8F2970A0B96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hf sldNum="0" hd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clippergroup.co.uk/about-us/vacancies/" TargetMode="External"/><Relationship Id="rId13" Type="http://schemas.openxmlformats.org/officeDocument/2006/relationships/hyperlink" Target="https://www.sciencedirect.com/science/article/pii/S1090951620300717" TargetMode="External"/><Relationship Id="rId3" Type="http://schemas.openxmlformats.org/officeDocument/2006/relationships/hyperlink" Target="https://deliverypdf.ssrn.com/delivery.php?ID=324008102071127082125124007098092092127013047085066030022005031120125109111115123108121034058014030047028085103026086087081070058066022051042123002089124078067088065081006052017126025093000022095118099018065117068083094010117009066030065121112024088091&amp;EXT=pdf&amp;INDEX=TRUE" TargetMode="External"/><Relationship Id="rId7" Type="http://schemas.openxmlformats.org/officeDocument/2006/relationships/hyperlink" Target="https://www.aboutamazon.co.uk/workplace" TargetMode="External"/><Relationship Id="rId12" Type="http://schemas.openxmlformats.org/officeDocument/2006/relationships/hyperlink" Target="http://www.jurnal.stie-aas.ac.id/index.php/IJEBAR/article/view/2204/1110"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www.open-access.bcu.ac.uk/11057/1/Cultural%20entrepreneurship.pdf" TargetMode="External"/><Relationship Id="rId11" Type="http://schemas.openxmlformats.org/officeDocument/2006/relationships/hyperlink" Target="https://books.google.co.uk/books?hl=en&amp;lr=&amp;id=5OcSEAAAQBAJ&amp;oi=fnd&amp;pg=PP1&amp;dq=entrepreneurship+innovation&amp;ots=8xQFqOy-_h&amp;sig=jKo6hRCi0ccEs3uIUfn9VmlWDII&amp;redir_esc=y#v=onepage&amp;q=entrepreneurship%20innovation&amp;f=false" TargetMode="External"/><Relationship Id="rId5" Type="http://schemas.openxmlformats.org/officeDocument/2006/relationships/hyperlink" Target="https://www.linkedin.com/learning/entrepreneurship-finding-and-testing-your-business-idea/find-your-business-idea?autoplay=true&amp;u=77966930" TargetMode="External"/><Relationship Id="rId10" Type="http://schemas.openxmlformats.org/officeDocument/2006/relationships/hyperlink" Target="https://scholar.google.com" TargetMode="External"/><Relationship Id="rId4" Type="http://schemas.openxmlformats.org/officeDocument/2006/relationships/hyperlink" Target="https://doi.org/10.1002/sej.26" TargetMode="External"/><Relationship Id="rId9" Type="http://schemas.openxmlformats.org/officeDocument/2006/relationships/hyperlink" Target="https://scholar.google.com/scholar?hl=en&amp;as_sdt=0%2C5&amp;q=agency+recruitment+in+UK+and+pestle+analysis&amp;oq=agency+recruitment+in+UK+and+pestle+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457200" y="274638"/>
            <a:ext cx="8229600" cy="1143000"/>
          </a:xfrm>
        </p:spPr>
        <p:txBody>
          <a:bodyPr wrap="square" anchor="ctr">
            <a:normAutofit/>
          </a:bodyPr>
          <a:lstStyle/>
          <a:p>
            <a:r>
              <a:rPr lang="en-GB" altLang="en-US" b="1"/>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sz="half" idx="1"/>
          </p:nvPr>
        </p:nvSpPr>
        <p:spPr>
          <a:xfrm>
            <a:off x="457200" y="1233183"/>
            <a:ext cx="4636315" cy="4356058"/>
          </a:xfrm>
        </p:spPr>
        <p:txBody>
          <a:bodyPr wrap="square" anchor="t">
            <a:normAutofit/>
          </a:bodyPr>
          <a:lstStyle/>
          <a:p>
            <a:pPr eaLnBrk="1" hangingPunct="1">
              <a:buNone/>
            </a:pPr>
            <a:r>
              <a:rPr lang="en-GB" altLang="en-US" sz="1800" b="1" dirty="0"/>
              <a:t>Title: Top Talent Recruitment Agency</a:t>
            </a:r>
          </a:p>
          <a:p>
            <a:pPr marL="0" indent="0" eaLnBrk="1" hangingPunct="1">
              <a:buNone/>
            </a:pPr>
            <a:r>
              <a:rPr lang="en-GB" altLang="en-US" sz="1800" b="1" dirty="0"/>
              <a:t>Name of the Students and ID Number: </a:t>
            </a:r>
          </a:p>
          <a:p>
            <a:pPr>
              <a:buFont typeface="Wingdings" panose="020B0604020202020204" pitchFamily="34" charset="0"/>
              <a:buChar char="q"/>
            </a:pPr>
            <a:r>
              <a:rPr lang="en-GB" altLang="en-US" sz="1800" b="1" dirty="0"/>
              <a:t>Alexandra-Andrea Balog – 2029233</a:t>
            </a:r>
            <a:endParaRPr lang="en-GB" sz="1800" b="1" dirty="0"/>
          </a:p>
          <a:p>
            <a:pPr>
              <a:buFont typeface="Wingdings" panose="020B0604020202020204" pitchFamily="34" charset="0"/>
              <a:buChar char="q"/>
            </a:pPr>
            <a:r>
              <a:rPr lang="en-GB" altLang="en-US" sz="1800" b="1" dirty="0"/>
              <a:t>Andreea Ionescu - 2028935</a:t>
            </a:r>
          </a:p>
          <a:p>
            <a:pPr>
              <a:buFont typeface="Wingdings" panose="020B0604020202020204" pitchFamily="34" charset="0"/>
              <a:buChar char="q"/>
            </a:pPr>
            <a:r>
              <a:rPr lang="en-GB" altLang="en-US" sz="1800" b="1" dirty="0"/>
              <a:t>Andrea Eniko Lazar - 2029234</a:t>
            </a:r>
          </a:p>
          <a:p>
            <a:pPr>
              <a:buFont typeface="Wingdings" panose="020B0604020202020204" pitchFamily="34" charset="0"/>
              <a:buChar char="q"/>
            </a:pPr>
            <a:r>
              <a:rPr lang="en-GB" altLang="en-US" sz="1800" b="1" dirty="0"/>
              <a:t>Oana Elena Golici – 2026278</a:t>
            </a:r>
            <a:endParaRPr lang="en-GB" sz="1800" b="1"/>
          </a:p>
          <a:p>
            <a:pPr>
              <a:buFont typeface="Wingdings" panose="020B0604020202020204" pitchFamily="34" charset="0"/>
              <a:buChar char="q"/>
            </a:pPr>
            <a:r>
              <a:rPr lang="en-GB" altLang="en-US" sz="1800" b="1" dirty="0"/>
              <a:t>Sonia Dworkin - 2028974</a:t>
            </a:r>
          </a:p>
          <a:p>
            <a:pPr eaLnBrk="1" hangingPunct="1">
              <a:buNone/>
            </a:pPr>
            <a:r>
              <a:rPr lang="en-GB" altLang="en-US" sz="1800" b="1" dirty="0"/>
              <a:t>Group: 6</a:t>
            </a:r>
          </a:p>
          <a:p>
            <a:pPr eaLnBrk="1" hangingPunct="1">
              <a:buNone/>
            </a:pPr>
            <a:r>
              <a:rPr lang="en-GB" altLang="en-US" sz="1800" b="1" dirty="0"/>
              <a:t>Lecturer  Name: DR. OLU ADEGBITE</a:t>
            </a:r>
          </a:p>
          <a:p>
            <a:pPr eaLnBrk="1" hangingPunct="1">
              <a:buFont typeface="Arial" panose="020B0604020202020204" pitchFamily="34" charset="0"/>
              <a:buNone/>
            </a:pPr>
            <a:endParaRPr lang="en-GB" altLang="en-US"/>
          </a:p>
        </p:txBody>
      </p:sp>
      <p:pic>
        <p:nvPicPr>
          <p:cNvPr id="6149" name="Picture 1">
            <a:extLst>
              <a:ext uri="{FF2B5EF4-FFF2-40B4-BE49-F238E27FC236}">
                <a16:creationId xmlns:a16="http://schemas.microsoft.com/office/drawing/2014/main" id="{8756414D-01CC-4C61-A255-232F4DBFF6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172511" y="2082195"/>
            <a:ext cx="3503803" cy="302505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Date Placeholder 3">
            <a:extLst>
              <a:ext uri="{FF2B5EF4-FFF2-40B4-BE49-F238E27FC236}">
                <a16:creationId xmlns:a16="http://schemas.microsoft.com/office/drawing/2014/main" id="{109843B8-E41C-4FE6-9ECB-4DD3EE242A1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73B07335-0E4B-4830-9DA1-499DF5ED18FC}" type="datetime1">
              <a:rPr lang="en-GB" altLang="en-US" sz="900"/>
              <a:pPr>
                <a:lnSpc>
                  <a:spcPct val="90000"/>
                </a:lnSpc>
                <a:spcAft>
                  <a:spcPts val="600"/>
                </a:spcAft>
                <a:defRPr/>
              </a:pPr>
              <a:t>24/03/2022</a:t>
            </a:fld>
            <a:endParaRPr lang="en-GB" altLang="en-US" sz="9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457200" y="274638"/>
            <a:ext cx="8229600" cy="1143000"/>
          </a:xfrm>
        </p:spPr>
        <p:txBody>
          <a:bodyPr wrap="square" anchor="ctr">
            <a:normAutofit/>
          </a:bodyPr>
          <a:lstStyle/>
          <a:p>
            <a:pPr eaLnBrk="1" hangingPunct="1"/>
            <a:r>
              <a:rPr lang="en-GB" altLang="en-US" b="1" i="1"/>
              <a:t>Executive Summary</a:t>
            </a:r>
            <a:endParaRPr lang="en-GB" altLang="en-US"/>
          </a:p>
        </p:txBody>
      </p:sp>
      <p:sp>
        <p:nvSpPr>
          <p:cNvPr id="7171" name="Rectangle 3">
            <a:extLst>
              <a:ext uri="{FF2B5EF4-FFF2-40B4-BE49-F238E27FC236}">
                <a16:creationId xmlns:a16="http://schemas.microsoft.com/office/drawing/2014/main" id="{BFF85E77-D367-42C1-BDA9-AD01E8E287ED}"/>
              </a:ext>
            </a:extLst>
          </p:cNvPr>
          <p:cNvSpPr>
            <a:spLocks noGrp="1"/>
          </p:cNvSpPr>
          <p:nvPr>
            <p:ph sz="half" idx="1"/>
          </p:nvPr>
        </p:nvSpPr>
        <p:spPr>
          <a:xfrm>
            <a:off x="457200" y="1715549"/>
            <a:ext cx="4730691" cy="3873692"/>
          </a:xfrm>
        </p:spPr>
        <p:txBody>
          <a:bodyPr wrap="square" anchor="t">
            <a:normAutofit/>
          </a:bodyPr>
          <a:lstStyle/>
          <a:p>
            <a:pPr marL="285750" indent="-285750">
              <a:lnSpc>
                <a:spcPct val="90000"/>
              </a:lnSpc>
            </a:pPr>
            <a:r>
              <a:rPr lang="en-GB" sz="1300" dirty="0"/>
              <a:t>Top Talent Recruitment was founded in Feb 2021, with the main point in Birmingham, UK. Our aim is to fill up the gap in the </a:t>
            </a:r>
            <a:r>
              <a:rPr lang="en-GB" sz="1300" dirty="0" err="1"/>
              <a:t>labor</a:t>
            </a:r>
            <a:r>
              <a:rPr lang="en-GB" sz="1300" dirty="0"/>
              <a:t> market and to find international talents to work in the UK from Romania.</a:t>
            </a:r>
            <a:endParaRPr lang="en-US" dirty="0"/>
          </a:p>
          <a:p>
            <a:pPr>
              <a:lnSpc>
                <a:spcPct val="90000"/>
              </a:lnSpc>
              <a:buFont typeface="Arial,Sans-Serif"/>
              <a:buChar char="•"/>
            </a:pPr>
            <a:r>
              <a:rPr lang="en-GB" sz="1300" dirty="0"/>
              <a:t>Our CEO is a multitalented person with a huge experience in the field of leadership.</a:t>
            </a:r>
          </a:p>
          <a:p>
            <a:pPr marL="0" indent="0">
              <a:lnSpc>
                <a:spcPct val="90000"/>
              </a:lnSpc>
              <a:buNone/>
            </a:pPr>
            <a:endParaRPr lang="en-GB" sz="1300" dirty="0"/>
          </a:p>
          <a:p>
            <a:pPr>
              <a:lnSpc>
                <a:spcPct val="90000"/>
              </a:lnSpc>
              <a:buFont typeface="Arial"/>
              <a:buChar char="•"/>
            </a:pPr>
            <a:r>
              <a:rPr lang="en-GB" sz="1300" dirty="0"/>
              <a:t>We analysed our competitors, and the disadvantages is that we are new on the market.</a:t>
            </a:r>
          </a:p>
          <a:p>
            <a:pPr>
              <a:lnSpc>
                <a:spcPct val="90000"/>
              </a:lnSpc>
            </a:pPr>
            <a:r>
              <a:rPr lang="en-GB" sz="1300" dirty="0"/>
              <a:t>Our agency has in place strong marketing, analysis all competitors, and uses strong tools (SWOT, PESTLE) to improve and grow the services quality. Our approach to people is different, we use smart technology to collect our data. Our employees are rewarded with bonuses.</a:t>
            </a:r>
            <a:endParaRPr lang="en-GB"/>
          </a:p>
          <a:p>
            <a:pPr>
              <a:lnSpc>
                <a:spcPct val="90000"/>
              </a:lnSpc>
              <a:buFont typeface="Arial"/>
              <a:buChar char="•"/>
            </a:pPr>
            <a:endParaRPr lang="en-GB" sz="1300" dirty="0"/>
          </a:p>
          <a:p>
            <a:pPr>
              <a:lnSpc>
                <a:spcPct val="90000"/>
              </a:lnSpc>
              <a:buFont typeface="Arial"/>
              <a:buChar char="•"/>
            </a:pPr>
            <a:r>
              <a:rPr lang="en-GB" sz="1300" dirty="0"/>
              <a:t>We are forecasting in our first year a net profit of </a:t>
            </a:r>
            <a:r>
              <a:rPr lang="en-US" sz="1300" dirty="0">
                <a:ea typeface="+mn-lt"/>
                <a:cs typeface="+mn-lt"/>
              </a:rPr>
              <a:t>£113,489.80. We achieved this number via our marketing strategy, and our range of product and services.</a:t>
            </a:r>
          </a:p>
          <a:p>
            <a:pPr>
              <a:lnSpc>
                <a:spcPct val="90000"/>
              </a:lnSpc>
              <a:buNone/>
            </a:pPr>
            <a:endParaRPr lang="en-GB" altLang="en-US" sz="1300"/>
          </a:p>
        </p:txBody>
      </p:sp>
      <p:pic>
        <p:nvPicPr>
          <p:cNvPr id="2" name="Picture 2">
            <a:extLst>
              <a:ext uri="{FF2B5EF4-FFF2-40B4-BE49-F238E27FC236}">
                <a16:creationId xmlns:a16="http://schemas.microsoft.com/office/drawing/2014/main" id="{0613DE78-CBC6-44C1-9CF2-B321F514244D}"/>
              </a:ext>
            </a:extLst>
          </p:cNvPr>
          <p:cNvPicPr>
            <a:picLocks noChangeAspect="1"/>
          </p:cNvPicPr>
          <p:nvPr/>
        </p:nvPicPr>
        <p:blipFill>
          <a:blip r:embed="rId3"/>
          <a:stretch>
            <a:fillRect/>
          </a:stretch>
        </p:blipFill>
        <p:spPr>
          <a:xfrm>
            <a:off x="5487098" y="1483717"/>
            <a:ext cx="2937547" cy="2449832"/>
          </a:xfrm>
          <a:prstGeom prst="rect">
            <a:avLst/>
          </a:prstGeom>
          <a:noFill/>
        </p:spPr>
      </p:pic>
      <p:sp>
        <p:nvSpPr>
          <p:cNvPr id="4" name="Date Placeholder 3">
            <a:extLst>
              <a:ext uri="{FF2B5EF4-FFF2-40B4-BE49-F238E27FC236}">
                <a16:creationId xmlns:a16="http://schemas.microsoft.com/office/drawing/2014/main" id="{9BDDCD80-3779-40E2-8E88-73E278AF6DFA}"/>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4C6C5FAC-584C-43A3-8901-F20A0EB59EB5}" type="datetime1">
              <a:rPr lang="en-GB" altLang="en-US" sz="900"/>
              <a:pPr>
                <a:lnSpc>
                  <a:spcPct val="90000"/>
                </a:lnSpc>
                <a:spcAft>
                  <a:spcPts val="600"/>
                </a:spcAft>
                <a:defRPr/>
              </a:pPr>
              <a:t>24/03/2022</a:t>
            </a:fld>
            <a:endParaRPr lang="en-GB" altLang="en-US" sz="9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457200" y="274638"/>
            <a:ext cx="8229600" cy="1143000"/>
          </a:xfrm>
        </p:spPr>
        <p:txBody>
          <a:bodyPr wrap="square" anchor="ctr">
            <a:normAutofit/>
          </a:bodyPr>
          <a:lstStyle/>
          <a:p>
            <a:pPr eaLnBrk="1" hangingPunct="1"/>
            <a:r>
              <a:rPr lang="en-GB" altLang="en-US" b="1" i="1"/>
              <a:t>Business / Company Overview</a:t>
            </a:r>
            <a:endParaRPr lang="en-GB" altLang="en-US" b="1"/>
          </a:p>
        </p:txBody>
      </p:sp>
      <p:sp>
        <p:nvSpPr>
          <p:cNvPr id="9219" name="Rectangle 3">
            <a:extLst>
              <a:ext uri="{FF2B5EF4-FFF2-40B4-BE49-F238E27FC236}">
                <a16:creationId xmlns:a16="http://schemas.microsoft.com/office/drawing/2014/main" id="{EDD6FDD8-03F3-4F96-9979-762D8609EA45}"/>
              </a:ext>
            </a:extLst>
          </p:cNvPr>
          <p:cNvSpPr>
            <a:spLocks noGrp="1"/>
          </p:cNvSpPr>
          <p:nvPr>
            <p:ph sz="half" idx="2"/>
          </p:nvPr>
        </p:nvSpPr>
        <p:spPr>
          <a:xfrm>
            <a:off x="4648200" y="1600201"/>
            <a:ext cx="4038600" cy="3989040"/>
          </a:xfrm>
        </p:spPr>
        <p:txBody>
          <a:bodyPr wrap="square" anchor="t">
            <a:normAutofit/>
          </a:bodyPr>
          <a:lstStyle/>
          <a:p>
            <a:pPr marL="0" indent="0" eaLnBrk="1" hangingPunct="1">
              <a:lnSpc>
                <a:spcPct val="90000"/>
              </a:lnSpc>
              <a:buNone/>
            </a:pPr>
            <a:endParaRPr lang="en-GB" altLang="en-US" sz="1500" dirty="0"/>
          </a:p>
          <a:p>
            <a:pPr eaLnBrk="1" hangingPunct="1">
              <a:lnSpc>
                <a:spcPct val="90000"/>
              </a:lnSpc>
              <a:buFont typeface="Wingdings" panose="05000000000000000000" pitchFamily="2" charset="2"/>
              <a:buChar char="Ø"/>
            </a:pPr>
            <a:r>
              <a:rPr lang="en-GB" altLang="en-US" sz="1500" dirty="0"/>
              <a:t>Ownership: Partnership Structure</a:t>
            </a:r>
          </a:p>
          <a:p>
            <a:pPr marL="0" indent="0">
              <a:lnSpc>
                <a:spcPct val="90000"/>
              </a:lnSpc>
              <a:buNone/>
            </a:pPr>
            <a:endParaRPr lang="en-GB" altLang="en-US" sz="1500" dirty="0"/>
          </a:p>
          <a:p>
            <a:pPr eaLnBrk="1" hangingPunct="1">
              <a:lnSpc>
                <a:spcPct val="90000"/>
              </a:lnSpc>
              <a:buFont typeface="Wingdings" panose="05000000000000000000" pitchFamily="2" charset="2"/>
              <a:buChar char="Ø"/>
            </a:pPr>
            <a:r>
              <a:rPr lang="en-GB" altLang="en-US" sz="1500" dirty="0"/>
              <a:t>History – It was set up in February 2021</a:t>
            </a:r>
          </a:p>
          <a:p>
            <a:pPr>
              <a:lnSpc>
                <a:spcPct val="90000"/>
              </a:lnSpc>
              <a:buFont typeface="Wingdings" panose="05000000000000000000" pitchFamily="2" charset="2"/>
              <a:buChar char="Ø"/>
            </a:pPr>
            <a:endParaRPr lang="en-GB" altLang="en-US" sz="1500" dirty="0"/>
          </a:p>
          <a:p>
            <a:pPr eaLnBrk="1" hangingPunct="1">
              <a:lnSpc>
                <a:spcPct val="90000"/>
              </a:lnSpc>
              <a:buFont typeface="Wingdings" panose="05000000000000000000" pitchFamily="2" charset="2"/>
              <a:buChar char="Ø"/>
            </a:pPr>
            <a:r>
              <a:rPr lang="en-GB" altLang="en-US" sz="1500" dirty="0"/>
              <a:t>Location : 23 London Street, Birmingham, B10 2LP</a:t>
            </a:r>
          </a:p>
          <a:p>
            <a:pPr>
              <a:lnSpc>
                <a:spcPct val="90000"/>
              </a:lnSpc>
              <a:buFont typeface="Wingdings" panose="05000000000000000000" pitchFamily="2" charset="2"/>
              <a:buChar char="Ø"/>
            </a:pPr>
            <a:endParaRPr lang="en-GB" altLang="en-US" sz="1500" dirty="0"/>
          </a:p>
          <a:p>
            <a:pPr eaLnBrk="1" hangingPunct="1">
              <a:lnSpc>
                <a:spcPct val="90000"/>
              </a:lnSpc>
              <a:buFont typeface="Wingdings" panose="05000000000000000000" pitchFamily="2" charset="2"/>
              <a:buChar char="Ø"/>
            </a:pPr>
            <a:r>
              <a:rPr lang="en-US" sz="1500" b="1" i="1" dirty="0">
                <a:ea typeface="+mn-lt"/>
                <a:cs typeface="+mn-lt"/>
              </a:rPr>
              <a:t>Vision</a:t>
            </a:r>
            <a:r>
              <a:rPr lang="en-US" sz="1500" dirty="0">
                <a:ea typeface="+mn-lt"/>
                <a:cs typeface="+mn-lt"/>
              </a:rPr>
              <a:t> is to be the nation’s most dynamic recruitment company, to create a chain between our candidates and clients for a better and safer life for people and businesses.</a:t>
            </a:r>
            <a:endParaRPr lang="en-GB" altLang="en-US" sz="1500" dirty="0"/>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DF6455-2121-4A2D-846D-E85038EE51D4}" type="datetime1">
              <a:rPr lang="en-GB" altLang="en-US" sz="900"/>
              <a:pPr>
                <a:lnSpc>
                  <a:spcPct val="90000"/>
                </a:lnSpc>
                <a:spcAft>
                  <a:spcPts val="600"/>
                </a:spcAft>
                <a:defRPr/>
              </a:pPr>
              <a:t>24/03/2022</a:t>
            </a:fld>
            <a:endParaRPr lang="en-GB" altLang="en-US" sz="900"/>
          </a:p>
        </p:txBody>
      </p:sp>
      <p:sp>
        <p:nvSpPr>
          <p:cNvPr id="5" name="Content Placeholder 4">
            <a:extLst>
              <a:ext uri="{FF2B5EF4-FFF2-40B4-BE49-F238E27FC236}">
                <a16:creationId xmlns:a16="http://schemas.microsoft.com/office/drawing/2014/main" id="{A70FD7F1-9905-42DC-B84A-1CA68768A63E}"/>
              </a:ext>
            </a:extLst>
          </p:cNvPr>
          <p:cNvSpPr>
            <a:spLocks noGrp="1"/>
          </p:cNvSpPr>
          <p:nvPr>
            <p:ph sz="half" idx="1"/>
          </p:nvPr>
        </p:nvSpPr>
        <p:spPr/>
        <p:txBody>
          <a:bodyPr/>
          <a:lstStyle/>
          <a:p>
            <a:pPr>
              <a:lnSpc>
                <a:spcPct val="90000"/>
              </a:lnSpc>
              <a:buFont typeface="Wingdings,Sans-Serif" panose="020B0604020202020204" pitchFamily="34" charset="0"/>
              <a:buChar char="Ø"/>
            </a:pPr>
            <a:r>
              <a:rPr lang="en-US" sz="2400" b="1" i="1" dirty="0">
                <a:ea typeface="+mn-lt"/>
                <a:cs typeface="+mn-lt"/>
              </a:rPr>
              <a:t>Our </a:t>
            </a:r>
            <a:r>
              <a:rPr lang="en-GB" sz="2400" b="1" i="1" dirty="0">
                <a:ea typeface="+mn-lt"/>
                <a:cs typeface="+mn-lt"/>
              </a:rPr>
              <a:t>Mission:</a:t>
            </a:r>
            <a:r>
              <a:rPr lang="en-GB" sz="2400" dirty="0">
                <a:ea typeface="+mn-lt"/>
                <a:cs typeface="+mn-lt"/>
              </a:rPr>
              <a:t> To constantly improve the quality of life for you and to find the right candidates to fill up the market needs and to help businesses to succeed in their aim.</a:t>
            </a:r>
            <a:endParaRPr lang="en-US" sz="2400" dirty="0">
              <a:ea typeface="+mn-lt"/>
              <a:cs typeface="+mn-lt"/>
            </a:endParaRPr>
          </a:p>
          <a:p>
            <a:endParaRPr lang="en-US" sz="2400" b="1"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457200" y="222207"/>
            <a:ext cx="8240086" cy="1342237"/>
          </a:xfrm>
        </p:spPr>
        <p:txBody>
          <a:bodyPr wrap="square" anchor="ctr">
            <a:noAutofit/>
          </a:bodyPr>
          <a:lstStyle/>
          <a:p>
            <a:pPr algn="l" eaLnBrk="1" hangingPunct="1"/>
            <a:r>
              <a:rPr lang="en-GB" altLang="en-US" sz="3600" b="1" i="1" dirty="0"/>
              <a:t>Products and Services</a:t>
            </a:r>
            <a:br>
              <a:rPr lang="en-GB" altLang="en-US" sz="3600" b="1" i="1" dirty="0"/>
            </a:br>
            <a:r>
              <a:rPr lang="en-GB" altLang="en-US" sz="1600" b="1" i="1" dirty="0"/>
              <a:t>Product:</a:t>
            </a:r>
            <a:r>
              <a:rPr lang="en-GB" altLang="en-US" sz="3600" b="1" i="1" dirty="0"/>
              <a:t> </a:t>
            </a:r>
            <a:r>
              <a:rPr lang="en-GB" altLang="en-US" sz="1600" dirty="0"/>
              <a:t>We find suitable candidates to fill up the gap in the labor market and to help our clients to operate and expand their business.</a:t>
            </a:r>
            <a:br>
              <a:rPr lang="en-GB" altLang="en-US" sz="1600" dirty="0"/>
            </a:br>
            <a:r>
              <a:rPr lang="en-GB" altLang="en-US" sz="1800" b="1" dirty="0"/>
              <a:t>Services:</a:t>
            </a:r>
            <a:endParaRPr lang="en-GB" altLang="en-US" sz="3600" b="1" dirty="0"/>
          </a:p>
        </p:txBody>
      </p:sp>
      <p:sp>
        <p:nvSpPr>
          <p:cNvPr id="11267" name="Rectangle 3">
            <a:extLst>
              <a:ext uri="{FF2B5EF4-FFF2-40B4-BE49-F238E27FC236}">
                <a16:creationId xmlns:a16="http://schemas.microsoft.com/office/drawing/2014/main" id="{1F13D5BA-BE65-43BD-92F7-A0E576D12422}"/>
              </a:ext>
            </a:extLst>
          </p:cNvPr>
          <p:cNvSpPr>
            <a:spLocks noGrp="1"/>
          </p:cNvSpPr>
          <p:nvPr>
            <p:ph sz="half" idx="1"/>
          </p:nvPr>
        </p:nvSpPr>
        <p:spPr>
          <a:xfrm>
            <a:off x="352338" y="1715550"/>
            <a:ext cx="4038600" cy="3989040"/>
          </a:xfrm>
        </p:spPr>
        <p:txBody>
          <a:bodyPr wrap="square" anchor="t">
            <a:normAutofit/>
          </a:bodyPr>
          <a:lstStyle/>
          <a:p>
            <a:pPr eaLnBrk="1" hangingPunct="1"/>
            <a:r>
              <a:rPr lang="en-GB" altLang="en-US" sz="2400" dirty="0"/>
              <a:t>For employers (client):		</a:t>
            </a:r>
          </a:p>
          <a:p>
            <a:pPr lvl="1" eaLnBrk="1" hangingPunct="1"/>
            <a:r>
              <a:rPr lang="en-GB" altLang="en-US" dirty="0"/>
              <a:t>Job advertising</a:t>
            </a:r>
          </a:p>
          <a:p>
            <a:pPr lvl="1" eaLnBrk="1" hangingPunct="1"/>
            <a:r>
              <a:rPr lang="en-GB" altLang="en-US" dirty="0"/>
              <a:t>Database access</a:t>
            </a:r>
          </a:p>
          <a:p>
            <a:pPr lvl="1" eaLnBrk="1" hangingPunct="1"/>
            <a:r>
              <a:rPr lang="en-GB" altLang="en-US" dirty="0"/>
              <a:t>Salary benchmarking</a:t>
            </a:r>
          </a:p>
          <a:p>
            <a:pPr lvl="1" eaLnBrk="1" hangingPunct="1"/>
            <a:r>
              <a:rPr lang="en-GB" altLang="en-US" dirty="0"/>
              <a:t>Skill testing</a:t>
            </a:r>
          </a:p>
          <a:p>
            <a:pPr lvl="1" eaLnBrk="1" hangingPunct="1"/>
            <a:r>
              <a:rPr lang="en-GB" altLang="en-US" dirty="0"/>
              <a:t>Campaign management</a:t>
            </a:r>
          </a:p>
          <a:p>
            <a:pPr marL="457200" lvl="1" indent="0" eaLnBrk="1" hangingPunct="1">
              <a:buNone/>
            </a:pPr>
            <a:endParaRPr lang="en-GB" altLang="en-US" sz="2800"/>
          </a:p>
          <a:p>
            <a:pPr lvl="1" eaLnBrk="1" hangingPunct="1"/>
            <a:endParaRPr lang="en-GB" altLang="en-US" sz="2800"/>
          </a:p>
        </p:txBody>
      </p:sp>
      <p:sp>
        <p:nvSpPr>
          <p:cNvPr id="72" name="Content Placeholder 3">
            <a:extLst>
              <a:ext uri="{FF2B5EF4-FFF2-40B4-BE49-F238E27FC236}">
                <a16:creationId xmlns:a16="http://schemas.microsoft.com/office/drawing/2014/main" id="{7E5C445B-AD05-4BCB-B54A-0D62314902BB}"/>
              </a:ext>
            </a:extLst>
          </p:cNvPr>
          <p:cNvSpPr>
            <a:spLocks noGrp="1"/>
          </p:cNvSpPr>
          <p:nvPr>
            <p:ph sz="half" idx="2"/>
          </p:nvPr>
        </p:nvSpPr>
        <p:spPr>
          <a:xfrm>
            <a:off x="4648200" y="1600201"/>
            <a:ext cx="4038600" cy="3989040"/>
          </a:xfrm>
        </p:spPr>
        <p:txBody>
          <a:bodyPr/>
          <a:lstStyle/>
          <a:p>
            <a:r>
              <a:rPr lang="en-US" sz="2400" dirty="0">
                <a:ea typeface="+mn-lt"/>
                <a:cs typeface="+mn-lt"/>
              </a:rPr>
              <a:t>For candidates:</a:t>
            </a:r>
          </a:p>
          <a:p>
            <a:pPr lvl="1"/>
            <a:r>
              <a:rPr lang="en-US" dirty="0">
                <a:ea typeface="+mn-lt"/>
                <a:cs typeface="+mn-lt"/>
              </a:rPr>
              <a:t>CV writing services</a:t>
            </a:r>
          </a:p>
          <a:p>
            <a:pPr lvl="1"/>
            <a:r>
              <a:rPr lang="en-US" dirty="0">
                <a:ea typeface="+mn-lt"/>
                <a:cs typeface="+mn-lt"/>
              </a:rPr>
              <a:t>Cover letter advice</a:t>
            </a:r>
          </a:p>
          <a:p>
            <a:pPr lvl="1"/>
            <a:r>
              <a:rPr lang="en-US" dirty="0">
                <a:ea typeface="+mn-lt"/>
                <a:cs typeface="+mn-lt"/>
              </a:rPr>
              <a:t>Career tips</a:t>
            </a:r>
          </a:p>
          <a:p>
            <a:pPr lvl="1"/>
            <a:r>
              <a:rPr lang="en-US" dirty="0">
                <a:ea typeface="+mn-lt"/>
                <a:cs typeface="+mn-lt"/>
              </a:rPr>
              <a:t>Visa services</a:t>
            </a:r>
          </a:p>
          <a:p>
            <a:pPr lvl="1"/>
            <a:r>
              <a:rPr lang="en-US" dirty="0">
                <a:ea typeface="+mn-lt"/>
                <a:cs typeface="+mn-lt"/>
              </a:rPr>
              <a:t>Weekly payment</a:t>
            </a:r>
          </a:p>
          <a:p>
            <a:pPr lvl="1"/>
            <a:r>
              <a:rPr lang="en-US" dirty="0">
                <a:ea typeface="+mn-lt"/>
                <a:cs typeface="+mn-lt"/>
              </a:rPr>
              <a:t>Translate services</a:t>
            </a:r>
            <a:endParaRPr lang="en-US" dirty="0"/>
          </a:p>
        </p:txBody>
      </p:sp>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C42646B4-1ADF-47AE-B486-D5D6E23B0A98}" type="datetime1">
              <a:rPr lang="en-GB" altLang="en-US" sz="900"/>
              <a:pPr>
                <a:lnSpc>
                  <a:spcPct val="90000"/>
                </a:lnSpc>
                <a:spcAft>
                  <a:spcPts val="600"/>
                </a:spcAft>
                <a:defRPr/>
              </a:pPr>
              <a:t>24/03/2022</a:t>
            </a:fld>
            <a:endParaRPr lang="en-GB" altLang="en-US" sz="9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57200" y="115888"/>
            <a:ext cx="8229600" cy="865187"/>
          </a:xfrm>
        </p:spPr>
        <p:txBody>
          <a:bodyPr/>
          <a:lstStyle/>
          <a:p>
            <a:pPr algn="l" eaLnBrk="1" hangingPunct="1"/>
            <a:r>
              <a:rPr lang="en-GB" altLang="en-US" sz="3600" b="1" i="1"/>
              <a:t>Market audit-Competitor’s Analysis</a:t>
            </a:r>
            <a:endParaRPr lang="en-GB" altLang="en-US" sz="3600"/>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quarter" idx="10"/>
          </p:nvPr>
        </p:nvSpPr>
        <p:spPr/>
        <p:txBody>
          <a:bodyPr/>
          <a:lstStyle/>
          <a:p>
            <a:pPr>
              <a:defRPr/>
            </a:pPr>
            <a:fld id="{BFEA8610-70C2-48F7-AED7-5F19D16F3191}" type="datetime1">
              <a:rPr lang="en-GB" altLang="en-US"/>
              <a:pPr>
                <a:defRPr/>
              </a:pPr>
              <a:t>24/03/2022</a:t>
            </a:fld>
            <a:endParaRPr lang="en-GB" altLang="en-US"/>
          </a:p>
        </p:txBody>
      </p:sp>
      <p:graphicFrame>
        <p:nvGraphicFramePr>
          <p:cNvPr id="2" name="Table 2">
            <a:extLst>
              <a:ext uri="{FF2B5EF4-FFF2-40B4-BE49-F238E27FC236}">
                <a16:creationId xmlns:a16="http://schemas.microsoft.com/office/drawing/2014/main" id="{EEA6B6FC-B2AE-4F9F-ABD9-B438A78AD811}"/>
              </a:ext>
            </a:extLst>
          </p:cNvPr>
          <p:cNvGraphicFramePr>
            <a:graphicFrameLocks noGrp="1"/>
          </p:cNvGraphicFramePr>
          <p:nvPr>
            <p:ph idx="1"/>
            <p:extLst>
              <p:ext uri="{D42A27DB-BD31-4B8C-83A1-F6EECF244321}">
                <p14:modId xmlns:p14="http://schemas.microsoft.com/office/powerpoint/2010/main" val="3282640135"/>
              </p:ext>
            </p:extLst>
          </p:nvPr>
        </p:nvGraphicFramePr>
        <p:xfrm>
          <a:off x="115348" y="1006678"/>
          <a:ext cx="8950535" cy="4600814"/>
        </p:xfrm>
        <a:graphic>
          <a:graphicData uri="http://schemas.openxmlformats.org/drawingml/2006/table">
            <a:tbl>
              <a:tblPr firstRow="1" bandRow="1">
                <a:tableStyleId>{5C22544A-7EE6-4342-B048-85BDC9FD1C3A}</a:tableStyleId>
              </a:tblPr>
              <a:tblGrid>
                <a:gridCol w="1790107">
                  <a:extLst>
                    <a:ext uri="{9D8B030D-6E8A-4147-A177-3AD203B41FA5}">
                      <a16:colId xmlns:a16="http://schemas.microsoft.com/office/drawing/2014/main" val="321963625"/>
                    </a:ext>
                  </a:extLst>
                </a:gridCol>
                <a:gridCol w="1790107">
                  <a:extLst>
                    <a:ext uri="{9D8B030D-6E8A-4147-A177-3AD203B41FA5}">
                      <a16:colId xmlns:a16="http://schemas.microsoft.com/office/drawing/2014/main" val="17626393"/>
                    </a:ext>
                  </a:extLst>
                </a:gridCol>
                <a:gridCol w="1790107">
                  <a:extLst>
                    <a:ext uri="{9D8B030D-6E8A-4147-A177-3AD203B41FA5}">
                      <a16:colId xmlns:a16="http://schemas.microsoft.com/office/drawing/2014/main" val="3247341819"/>
                    </a:ext>
                  </a:extLst>
                </a:gridCol>
                <a:gridCol w="1790107">
                  <a:extLst>
                    <a:ext uri="{9D8B030D-6E8A-4147-A177-3AD203B41FA5}">
                      <a16:colId xmlns:a16="http://schemas.microsoft.com/office/drawing/2014/main" val="2043725566"/>
                    </a:ext>
                  </a:extLst>
                </a:gridCol>
                <a:gridCol w="1790107">
                  <a:extLst>
                    <a:ext uri="{9D8B030D-6E8A-4147-A177-3AD203B41FA5}">
                      <a16:colId xmlns:a16="http://schemas.microsoft.com/office/drawing/2014/main" val="1487692331"/>
                    </a:ext>
                  </a:extLst>
                </a:gridCol>
              </a:tblGrid>
              <a:tr h="403164">
                <a:tc>
                  <a:txBody>
                    <a:bodyPr/>
                    <a:lstStyle/>
                    <a:p>
                      <a:r>
                        <a:rPr lang="en-US" sz="1000"/>
                        <a:t>Factors</a:t>
                      </a:r>
                    </a:p>
                  </a:txBody>
                  <a:tcPr/>
                </a:tc>
                <a:tc>
                  <a:txBody>
                    <a:bodyPr/>
                    <a:lstStyle/>
                    <a:p>
                      <a:r>
                        <a:rPr lang="en-US" sz="1000"/>
                        <a:t>Our agency</a:t>
                      </a:r>
                      <a:endParaRPr lang="en-US"/>
                    </a:p>
                    <a:p>
                      <a:pPr lvl="0">
                        <a:buNone/>
                      </a:pPr>
                      <a:r>
                        <a:rPr lang="en-US" sz="1000"/>
                        <a:t>Top Talent</a:t>
                      </a:r>
                    </a:p>
                  </a:txBody>
                  <a:tcPr/>
                </a:tc>
                <a:tc>
                  <a:txBody>
                    <a:bodyPr/>
                    <a:lstStyle/>
                    <a:p>
                      <a:r>
                        <a:rPr lang="en-US" sz="1000"/>
                        <a:t>Competitor A</a:t>
                      </a:r>
                    </a:p>
                    <a:p>
                      <a:pPr lvl="0">
                        <a:buNone/>
                      </a:pPr>
                      <a:r>
                        <a:rPr lang="en-US" sz="1000"/>
                        <a:t>Single Resource</a:t>
                      </a:r>
                    </a:p>
                  </a:txBody>
                  <a:tcPr/>
                </a:tc>
                <a:tc>
                  <a:txBody>
                    <a:bodyPr/>
                    <a:lstStyle/>
                    <a:p>
                      <a:r>
                        <a:rPr lang="en-US" sz="1000"/>
                        <a:t>Competitor B</a:t>
                      </a:r>
                    </a:p>
                    <a:p>
                      <a:pPr lvl="0">
                        <a:buNone/>
                      </a:pPr>
                      <a:r>
                        <a:rPr lang="en-US" sz="1000"/>
                        <a:t>Mach Recruitment</a:t>
                      </a:r>
                    </a:p>
                  </a:txBody>
                  <a:tcPr/>
                </a:tc>
                <a:tc>
                  <a:txBody>
                    <a:bodyPr/>
                    <a:lstStyle/>
                    <a:p>
                      <a:r>
                        <a:rPr lang="en-US" sz="1000"/>
                        <a:t>Competitor C</a:t>
                      </a:r>
                    </a:p>
                    <a:p>
                      <a:pPr lvl="0">
                        <a:buNone/>
                      </a:pPr>
                      <a:r>
                        <a:rPr lang="en-US" sz="1000"/>
                        <a:t>People Solution</a:t>
                      </a:r>
                    </a:p>
                  </a:txBody>
                  <a:tcPr/>
                </a:tc>
                <a:extLst>
                  <a:ext uri="{0D108BD9-81ED-4DB2-BD59-A6C34878D82A}">
                    <a16:rowId xmlns:a16="http://schemas.microsoft.com/office/drawing/2014/main" val="3719829566"/>
                  </a:ext>
                </a:extLst>
              </a:tr>
              <a:tr h="379448">
                <a:tc>
                  <a:txBody>
                    <a:bodyPr/>
                    <a:lstStyle/>
                    <a:p>
                      <a:r>
                        <a:rPr lang="en-US" sz="1000"/>
                        <a:t>Industry</a:t>
                      </a:r>
                    </a:p>
                  </a:txBody>
                  <a:tcPr/>
                </a:tc>
                <a:tc>
                  <a:txBody>
                    <a:bodyPr/>
                    <a:lstStyle/>
                    <a:p>
                      <a:r>
                        <a:rPr lang="en-US" sz="1000"/>
                        <a:t>Recruit employee</a:t>
                      </a:r>
                    </a:p>
                  </a:txBody>
                  <a:tcPr/>
                </a:tc>
                <a:tc>
                  <a:txBody>
                    <a:bodyPr/>
                    <a:lstStyle/>
                    <a:p>
                      <a:r>
                        <a:rPr lang="en-US" sz="1000"/>
                        <a:t>Recruit employee</a:t>
                      </a:r>
                    </a:p>
                  </a:txBody>
                  <a:tcPr/>
                </a:tc>
                <a:tc>
                  <a:txBody>
                    <a:bodyPr/>
                    <a:lstStyle/>
                    <a:p>
                      <a:r>
                        <a:rPr lang="en-US" sz="1000"/>
                        <a:t>Recruit employee</a:t>
                      </a:r>
                    </a:p>
                  </a:txBody>
                  <a:tcPr/>
                </a:tc>
                <a:tc>
                  <a:txBody>
                    <a:bodyPr/>
                    <a:lstStyle/>
                    <a:p>
                      <a:r>
                        <a:rPr lang="en-US" sz="1000"/>
                        <a:t>Recruit employee</a:t>
                      </a:r>
                    </a:p>
                  </a:txBody>
                  <a:tcPr/>
                </a:tc>
                <a:extLst>
                  <a:ext uri="{0D108BD9-81ED-4DB2-BD59-A6C34878D82A}">
                    <a16:rowId xmlns:a16="http://schemas.microsoft.com/office/drawing/2014/main" val="2206077534"/>
                  </a:ext>
                </a:extLst>
              </a:tr>
              <a:tr h="1031626">
                <a:tc>
                  <a:txBody>
                    <a:bodyPr/>
                    <a:lstStyle/>
                    <a:p>
                      <a:r>
                        <a:rPr lang="en-US" sz="1000"/>
                        <a:t>Services</a:t>
                      </a:r>
                    </a:p>
                  </a:txBody>
                  <a:tcPr/>
                </a:tc>
                <a:tc>
                  <a:txBody>
                    <a:bodyPr/>
                    <a:lstStyle/>
                    <a:p>
                      <a:r>
                        <a:rPr lang="en-US" sz="1000"/>
                        <a:t>Different range of services for both sides (cover letter, CV, database, visa, career tips, translate services, job advertising, etc.)</a:t>
                      </a:r>
                    </a:p>
                  </a:txBody>
                  <a:tcPr/>
                </a:tc>
                <a:tc>
                  <a:txBody>
                    <a:bodyPr/>
                    <a:lstStyle/>
                    <a:p>
                      <a:r>
                        <a:rPr lang="en-US" sz="1000"/>
                        <a:t>Translate services, </a:t>
                      </a:r>
                    </a:p>
                    <a:p>
                      <a:pPr lvl="0">
                        <a:buNone/>
                      </a:pPr>
                      <a:r>
                        <a:rPr lang="en-US" sz="1000"/>
                        <a:t>Job advertising</a:t>
                      </a:r>
                    </a:p>
                    <a:p>
                      <a:pPr lvl="0">
                        <a:buNone/>
                      </a:pPr>
                      <a:r>
                        <a:rPr lang="en-US" sz="1000"/>
                        <a:t>Database access</a:t>
                      </a:r>
                    </a:p>
                  </a:txBody>
                  <a:tcPr/>
                </a:tc>
                <a:tc>
                  <a:txBody>
                    <a:bodyPr/>
                    <a:lstStyle/>
                    <a:p>
                      <a:r>
                        <a:rPr lang="en-US" sz="1000"/>
                        <a:t>Job advertising</a:t>
                      </a:r>
                    </a:p>
                    <a:p>
                      <a:pPr lvl="0">
                        <a:buNone/>
                      </a:pPr>
                      <a:r>
                        <a:rPr lang="en-US" sz="1000"/>
                        <a:t>Database</a:t>
                      </a:r>
                    </a:p>
                  </a:txBody>
                  <a:tcPr/>
                </a:tc>
                <a:tc>
                  <a:txBody>
                    <a:bodyPr/>
                    <a:lstStyle/>
                    <a:p>
                      <a:r>
                        <a:rPr lang="en-US" sz="1000"/>
                        <a:t>Job advertising</a:t>
                      </a:r>
                    </a:p>
                    <a:p>
                      <a:pPr lvl="0">
                        <a:buNone/>
                      </a:pPr>
                      <a:r>
                        <a:rPr lang="en-US" sz="1000"/>
                        <a:t>Limited translate services</a:t>
                      </a:r>
                    </a:p>
                    <a:p>
                      <a:pPr lvl="0">
                        <a:buNone/>
                      </a:pPr>
                      <a:r>
                        <a:rPr lang="en-US" sz="1000"/>
                        <a:t>Data base access</a:t>
                      </a:r>
                    </a:p>
                  </a:txBody>
                  <a:tcPr/>
                </a:tc>
                <a:extLst>
                  <a:ext uri="{0D108BD9-81ED-4DB2-BD59-A6C34878D82A}">
                    <a16:rowId xmlns:a16="http://schemas.microsoft.com/office/drawing/2014/main" val="1742982629"/>
                  </a:ext>
                </a:extLst>
              </a:tr>
              <a:tr h="569173">
                <a:tc>
                  <a:txBody>
                    <a:bodyPr/>
                    <a:lstStyle/>
                    <a:p>
                      <a:r>
                        <a:rPr lang="en-US" sz="1000"/>
                        <a:t>Similarity</a:t>
                      </a:r>
                    </a:p>
                  </a:txBody>
                  <a:tcPr/>
                </a:tc>
                <a:tc>
                  <a:txBody>
                    <a:bodyPr/>
                    <a:lstStyle/>
                    <a:p>
                      <a:r>
                        <a:rPr lang="en-US" sz="1000"/>
                        <a:t>Recruitment services</a:t>
                      </a:r>
                    </a:p>
                    <a:p>
                      <a:pPr lvl="0">
                        <a:buNone/>
                      </a:pPr>
                      <a:r>
                        <a:rPr lang="en-US" sz="1000"/>
                        <a:t>Weekly payment</a:t>
                      </a:r>
                    </a:p>
                  </a:txBody>
                  <a:tcPr/>
                </a:tc>
                <a:tc>
                  <a:txBody>
                    <a:bodyPr/>
                    <a:lstStyle/>
                    <a:p>
                      <a:pPr lvl="0">
                        <a:buNone/>
                      </a:pPr>
                      <a:r>
                        <a:rPr lang="en-US" sz="1000" b="0" i="0" u="none" strike="noStrike" noProof="0">
                          <a:latin typeface="Myriad Pro"/>
                        </a:rPr>
                        <a:t>Recruitment services</a:t>
                      </a:r>
                    </a:p>
                    <a:p>
                      <a:pPr lvl="0">
                        <a:buNone/>
                      </a:pPr>
                      <a:r>
                        <a:rPr lang="en-US" sz="1000" b="0" i="0" u="none" strike="noStrike" noProof="0"/>
                        <a:t>Weekly payment</a:t>
                      </a:r>
                    </a:p>
                    <a:p>
                      <a:pPr lvl="0">
                        <a:buNone/>
                      </a:pPr>
                      <a:endParaRPr lang="en-US" sz="1000" b="0" i="0" u="none" strike="noStrike" noProof="0">
                        <a:latin typeface="Myriad Pro"/>
                      </a:endParaRPr>
                    </a:p>
                  </a:txBody>
                  <a:tcPr/>
                </a:tc>
                <a:tc>
                  <a:txBody>
                    <a:bodyPr/>
                    <a:lstStyle/>
                    <a:p>
                      <a:pPr lvl="0">
                        <a:buNone/>
                      </a:pPr>
                      <a:r>
                        <a:rPr lang="en-US" sz="1000" b="0" i="0" u="none" strike="noStrike" noProof="0">
                          <a:latin typeface="Myriad Pro"/>
                        </a:rPr>
                        <a:t>Recruitment services</a:t>
                      </a:r>
                    </a:p>
                    <a:p>
                      <a:pPr lvl="0">
                        <a:buNone/>
                      </a:pPr>
                      <a:r>
                        <a:rPr lang="en-US" sz="1000" b="0" i="0" u="none" strike="noStrike" noProof="0">
                          <a:latin typeface="Myriad Pro"/>
                        </a:rPr>
                        <a:t>Weekly payment</a:t>
                      </a:r>
                    </a:p>
                    <a:p>
                      <a:pPr lvl="0">
                        <a:buNone/>
                      </a:pPr>
                      <a:endParaRPr lang="en-US" sz="1000"/>
                    </a:p>
                  </a:txBody>
                  <a:tcPr/>
                </a:tc>
                <a:tc>
                  <a:txBody>
                    <a:bodyPr/>
                    <a:lstStyle/>
                    <a:p>
                      <a:pPr lvl="0">
                        <a:buNone/>
                      </a:pPr>
                      <a:r>
                        <a:rPr lang="en-US" sz="1000" b="0" i="0" u="none" strike="noStrike" noProof="0">
                          <a:latin typeface="Myriad Pro"/>
                        </a:rPr>
                        <a:t>Recruitment services</a:t>
                      </a:r>
                    </a:p>
                    <a:p>
                      <a:pPr lvl="0">
                        <a:buNone/>
                      </a:pPr>
                      <a:r>
                        <a:rPr lang="en-US" sz="1000" b="0" i="0" u="none" strike="noStrike" noProof="0"/>
                        <a:t>Weekly payment</a:t>
                      </a:r>
                    </a:p>
                    <a:p>
                      <a:pPr lvl="0">
                        <a:buNone/>
                      </a:pPr>
                      <a:endParaRPr lang="en-US" sz="1000" b="0" i="0" u="none" strike="noStrike" noProof="0">
                        <a:latin typeface="Myriad Pro"/>
                      </a:endParaRPr>
                    </a:p>
                  </a:txBody>
                  <a:tcPr/>
                </a:tc>
                <a:extLst>
                  <a:ext uri="{0D108BD9-81ED-4DB2-BD59-A6C34878D82A}">
                    <a16:rowId xmlns:a16="http://schemas.microsoft.com/office/drawing/2014/main" val="3298084352"/>
                  </a:ext>
                </a:extLst>
              </a:tr>
              <a:tr h="1185777">
                <a:tc>
                  <a:txBody>
                    <a:bodyPr/>
                    <a:lstStyle/>
                    <a:p>
                      <a:r>
                        <a:rPr lang="en-US" sz="1000"/>
                        <a:t>Differences</a:t>
                      </a:r>
                    </a:p>
                  </a:txBody>
                  <a:tcPr/>
                </a:tc>
                <a:tc>
                  <a:txBody>
                    <a:bodyPr/>
                    <a:lstStyle/>
                    <a:p>
                      <a:r>
                        <a:rPr lang="en-US" sz="1000"/>
                        <a:t>Available in Romania, ALL ages and gender</a:t>
                      </a:r>
                    </a:p>
                    <a:p>
                      <a:pPr lvl="0">
                        <a:buNone/>
                      </a:pPr>
                      <a:r>
                        <a:rPr lang="en-US" sz="1000"/>
                        <a:t>Tax experts, help center for you, end-to-end technology, mobile app, GDPR regulations</a:t>
                      </a:r>
                    </a:p>
                    <a:p>
                      <a:pPr lvl="0">
                        <a:buNone/>
                      </a:pPr>
                      <a:r>
                        <a:rPr lang="en-US" sz="1000"/>
                        <a:t>Bonuses</a:t>
                      </a:r>
                    </a:p>
                  </a:txBody>
                  <a:tcPr/>
                </a:tc>
                <a:tc>
                  <a:txBody>
                    <a:bodyPr/>
                    <a:lstStyle/>
                    <a:p>
                      <a:r>
                        <a:rPr lang="en-US" sz="1000"/>
                        <a:t>Not in Romania</a:t>
                      </a:r>
                    </a:p>
                    <a:p>
                      <a:pPr lvl="0">
                        <a:buNone/>
                      </a:pPr>
                      <a:r>
                        <a:rPr lang="en-US" sz="1000"/>
                        <a:t>Aged range mixed</a:t>
                      </a:r>
                    </a:p>
                    <a:p>
                      <a:pPr lvl="0">
                        <a:buNone/>
                      </a:pPr>
                      <a:r>
                        <a:rPr lang="en-US" sz="1000"/>
                        <a:t>Minimal technology</a:t>
                      </a:r>
                    </a:p>
                    <a:p>
                      <a:pPr lvl="0">
                        <a:buNone/>
                      </a:pPr>
                      <a:r>
                        <a:rPr lang="en-US" sz="1000"/>
                        <a:t>Low data protection</a:t>
                      </a:r>
                    </a:p>
                    <a:p>
                      <a:pPr lvl="0">
                        <a:buNone/>
                      </a:pPr>
                      <a:r>
                        <a:rPr lang="en-US" sz="1000"/>
                        <a:t>No bonuses</a:t>
                      </a:r>
                    </a:p>
                  </a:txBody>
                  <a:tcPr/>
                </a:tc>
                <a:tc>
                  <a:txBody>
                    <a:bodyPr/>
                    <a:lstStyle/>
                    <a:p>
                      <a:r>
                        <a:rPr lang="en-US" sz="1000"/>
                        <a:t>Not in Romania</a:t>
                      </a:r>
                    </a:p>
                    <a:p>
                      <a:pPr lvl="0">
                        <a:buNone/>
                      </a:pPr>
                      <a:r>
                        <a:rPr lang="en-US" sz="1000"/>
                        <a:t>Minimal technology</a:t>
                      </a:r>
                    </a:p>
                    <a:p>
                      <a:pPr lvl="0">
                        <a:buNone/>
                      </a:pPr>
                      <a:r>
                        <a:rPr lang="en-US" sz="1000"/>
                        <a:t>All ages and gender</a:t>
                      </a:r>
                    </a:p>
                    <a:p>
                      <a:pPr lvl="0">
                        <a:buNone/>
                      </a:pPr>
                      <a:r>
                        <a:rPr lang="en-US" sz="1000"/>
                        <a:t>Minimum data protection</a:t>
                      </a:r>
                    </a:p>
                    <a:p>
                      <a:pPr lvl="0">
                        <a:buNone/>
                      </a:pPr>
                      <a:r>
                        <a:rPr lang="en-US" sz="1000"/>
                        <a:t>No bonuses</a:t>
                      </a:r>
                    </a:p>
                  </a:txBody>
                  <a:tcPr/>
                </a:tc>
                <a:tc>
                  <a:txBody>
                    <a:bodyPr/>
                    <a:lstStyle/>
                    <a:p>
                      <a:r>
                        <a:rPr lang="en-US" sz="1000"/>
                        <a:t>Not in Romania</a:t>
                      </a:r>
                    </a:p>
                    <a:p>
                      <a:pPr lvl="0">
                        <a:buNone/>
                      </a:pPr>
                      <a:r>
                        <a:rPr lang="en-US" sz="1000"/>
                        <a:t>Low technology</a:t>
                      </a:r>
                    </a:p>
                    <a:p>
                      <a:pPr lvl="0">
                        <a:buNone/>
                      </a:pPr>
                      <a:r>
                        <a:rPr lang="en-US" sz="1000"/>
                        <a:t>All ages and gender</a:t>
                      </a:r>
                    </a:p>
                    <a:p>
                      <a:pPr lvl="0">
                        <a:buNone/>
                      </a:pPr>
                      <a:r>
                        <a:rPr lang="en-US" sz="1000"/>
                        <a:t>Minimum data protection</a:t>
                      </a:r>
                    </a:p>
                    <a:p>
                      <a:pPr lvl="0">
                        <a:buNone/>
                      </a:pPr>
                      <a:r>
                        <a:rPr lang="en-US" sz="1000"/>
                        <a:t>Low Bonuses</a:t>
                      </a:r>
                    </a:p>
                  </a:txBody>
                  <a:tcPr/>
                </a:tc>
                <a:extLst>
                  <a:ext uri="{0D108BD9-81ED-4DB2-BD59-A6C34878D82A}">
                    <a16:rowId xmlns:a16="http://schemas.microsoft.com/office/drawing/2014/main" val="718608123"/>
                  </a:ext>
                </a:extLst>
              </a:tr>
              <a:tr h="1031626">
                <a:tc>
                  <a:txBody>
                    <a:bodyPr/>
                    <a:lstStyle/>
                    <a:p>
                      <a:r>
                        <a:rPr lang="en-US" sz="1000"/>
                        <a:t>Advertising</a:t>
                      </a:r>
                    </a:p>
                  </a:txBody>
                  <a:tcPr/>
                </a:tc>
                <a:tc>
                  <a:txBody>
                    <a:bodyPr/>
                    <a:lstStyle/>
                    <a:p>
                      <a:r>
                        <a:rPr lang="en-US" sz="1000"/>
                        <a:t>Social media</a:t>
                      </a:r>
                    </a:p>
                    <a:p>
                      <a:pPr lvl="0">
                        <a:buNone/>
                      </a:pPr>
                      <a:r>
                        <a:rPr lang="en-US" sz="1000"/>
                        <a:t>Portals</a:t>
                      </a:r>
                    </a:p>
                    <a:p>
                      <a:pPr lvl="0">
                        <a:buNone/>
                      </a:pPr>
                      <a:r>
                        <a:rPr lang="en-US" sz="1000"/>
                        <a:t>Papers</a:t>
                      </a:r>
                    </a:p>
                    <a:p>
                      <a:pPr lvl="0">
                        <a:buNone/>
                      </a:pPr>
                      <a:r>
                        <a:rPr lang="en-US" sz="1000"/>
                        <a:t>Leaflets</a:t>
                      </a:r>
                    </a:p>
                    <a:p>
                      <a:pPr lvl="0">
                        <a:buNone/>
                      </a:pPr>
                      <a:r>
                        <a:rPr lang="en-US" sz="1000"/>
                        <a:t>Networking/ Job Event</a:t>
                      </a:r>
                    </a:p>
                    <a:p>
                      <a:pPr lvl="0">
                        <a:buNone/>
                      </a:pPr>
                      <a:endParaRPr lang="en-US" sz="1000"/>
                    </a:p>
                  </a:txBody>
                  <a:tcPr/>
                </a:tc>
                <a:tc>
                  <a:txBody>
                    <a:bodyPr/>
                    <a:lstStyle/>
                    <a:p>
                      <a:r>
                        <a:rPr lang="en-US" sz="1000"/>
                        <a:t>Social Media</a:t>
                      </a:r>
                    </a:p>
                    <a:p>
                      <a:pPr lvl="0">
                        <a:buNone/>
                      </a:pPr>
                      <a:r>
                        <a:rPr lang="en-US" sz="1000"/>
                        <a:t>Portals</a:t>
                      </a:r>
                    </a:p>
                  </a:txBody>
                  <a:tcPr/>
                </a:tc>
                <a:tc>
                  <a:txBody>
                    <a:bodyPr/>
                    <a:lstStyle/>
                    <a:p>
                      <a:r>
                        <a:rPr lang="en-US" sz="1000"/>
                        <a:t>Leaflets</a:t>
                      </a:r>
                    </a:p>
                    <a:p>
                      <a:pPr lvl="0">
                        <a:buNone/>
                      </a:pPr>
                      <a:r>
                        <a:rPr lang="en-US" sz="1000"/>
                        <a:t>Social media</a:t>
                      </a:r>
                    </a:p>
                    <a:p>
                      <a:pPr lvl="0">
                        <a:buNone/>
                      </a:pPr>
                      <a:r>
                        <a:rPr lang="en-US" sz="1000"/>
                        <a:t>Portals</a:t>
                      </a:r>
                    </a:p>
                  </a:txBody>
                  <a:tcPr/>
                </a:tc>
                <a:tc>
                  <a:txBody>
                    <a:bodyPr/>
                    <a:lstStyle/>
                    <a:p>
                      <a:r>
                        <a:rPr lang="en-US" sz="1000"/>
                        <a:t>Leaflets</a:t>
                      </a:r>
                    </a:p>
                    <a:p>
                      <a:pPr lvl="0">
                        <a:buNone/>
                      </a:pPr>
                      <a:r>
                        <a:rPr lang="en-US" sz="1000"/>
                        <a:t>Portals</a:t>
                      </a:r>
                    </a:p>
                  </a:txBody>
                  <a:tcPr/>
                </a:tc>
                <a:extLst>
                  <a:ext uri="{0D108BD9-81ED-4DB2-BD59-A6C34878D82A}">
                    <a16:rowId xmlns:a16="http://schemas.microsoft.com/office/drawing/2014/main" val="3539937623"/>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850F8A-0C27-4FF0-93E6-D6A42889774F}"/>
              </a:ext>
            </a:extLst>
          </p:cNvPr>
          <p:cNvSpPr>
            <a:spLocks noGrp="1"/>
          </p:cNvSpPr>
          <p:nvPr>
            <p:ph type="title"/>
          </p:nvPr>
        </p:nvSpPr>
        <p:spPr>
          <a:xfrm>
            <a:off x="457200" y="115888"/>
            <a:ext cx="8229600" cy="865187"/>
          </a:xfrm>
        </p:spPr>
        <p:txBody>
          <a:bodyPr/>
          <a:lstStyle/>
          <a:p>
            <a:pPr algn="l" eaLnBrk="1" hangingPunct="1"/>
            <a:br>
              <a:rPr lang="en-GB" altLang="en-US" sz="3600"/>
            </a:br>
            <a:r>
              <a:rPr lang="en-GB" altLang="en-US" sz="3600"/>
              <a:t>Market Audit-SWOT Analysis</a:t>
            </a:r>
            <a:br>
              <a:rPr lang="en-GB" altLang="en-US" sz="3600"/>
            </a:br>
            <a:endParaRPr lang="en-GB" altLang="en-US" sz="3600"/>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quarter" idx="10"/>
          </p:nvPr>
        </p:nvSpPr>
        <p:spPr/>
        <p:txBody>
          <a:bodyPr/>
          <a:lstStyle/>
          <a:p>
            <a:pPr>
              <a:defRPr/>
            </a:pPr>
            <a:fld id="{BFEA8610-70C2-48F7-AED7-5F19D16F3191}" type="datetime1">
              <a:rPr lang="en-GB" altLang="en-US"/>
              <a:pPr>
                <a:defRPr/>
              </a:pPr>
              <a:t>24/03/2022</a:t>
            </a:fld>
            <a:endParaRPr lang="en-GB" altLang="en-US"/>
          </a:p>
        </p:txBody>
      </p:sp>
      <p:sp>
        <p:nvSpPr>
          <p:cNvPr id="15364" name="Content Placeholder 2">
            <a:extLst>
              <a:ext uri="{FF2B5EF4-FFF2-40B4-BE49-F238E27FC236}">
                <a16:creationId xmlns:a16="http://schemas.microsoft.com/office/drawing/2014/main" id="{697E1E42-6EAA-41D3-AED1-68C8CA68EFAB}"/>
              </a:ext>
            </a:extLst>
          </p:cNvPr>
          <p:cNvSpPr>
            <a:spLocks noGrp="1"/>
          </p:cNvSpPr>
          <p:nvPr>
            <p:ph idx="1"/>
          </p:nvPr>
        </p:nvSpPr>
        <p:spPr>
          <a:xfrm>
            <a:off x="457200" y="1470025"/>
            <a:ext cx="8229600" cy="3917950"/>
          </a:xfrm>
        </p:spPr>
        <p:txBody>
          <a:bodyPr/>
          <a:lstStyle/>
          <a:p>
            <a:endParaRPr lang="en-US" altLang="en-US"/>
          </a:p>
          <a:p>
            <a:endParaRPr lang="en-US" altLang="en-US"/>
          </a:p>
        </p:txBody>
      </p:sp>
      <p:graphicFrame>
        <p:nvGraphicFramePr>
          <p:cNvPr id="2" name="Table 2">
            <a:extLst>
              <a:ext uri="{FF2B5EF4-FFF2-40B4-BE49-F238E27FC236}">
                <a16:creationId xmlns:a16="http://schemas.microsoft.com/office/drawing/2014/main" id="{CFDA25CA-2852-4431-B119-2452E829A638}"/>
              </a:ext>
            </a:extLst>
          </p:cNvPr>
          <p:cNvGraphicFramePr>
            <a:graphicFrameLocks noGrp="1"/>
          </p:cNvGraphicFramePr>
          <p:nvPr>
            <p:extLst>
              <p:ext uri="{D42A27DB-BD31-4B8C-83A1-F6EECF244321}">
                <p14:modId xmlns:p14="http://schemas.microsoft.com/office/powerpoint/2010/main" val="2979147869"/>
              </p:ext>
            </p:extLst>
          </p:nvPr>
        </p:nvGraphicFramePr>
        <p:xfrm>
          <a:off x="62917" y="1510018"/>
          <a:ext cx="8987369" cy="3557207"/>
        </p:xfrm>
        <a:graphic>
          <a:graphicData uri="http://schemas.openxmlformats.org/drawingml/2006/table">
            <a:tbl>
              <a:tblPr firstRow="1" bandRow="1">
                <a:tableStyleId>{5C22544A-7EE6-4342-B048-85BDC9FD1C3A}</a:tableStyleId>
              </a:tblPr>
              <a:tblGrid>
                <a:gridCol w="4509082">
                  <a:extLst>
                    <a:ext uri="{9D8B030D-6E8A-4147-A177-3AD203B41FA5}">
                      <a16:colId xmlns:a16="http://schemas.microsoft.com/office/drawing/2014/main" val="3666144528"/>
                    </a:ext>
                  </a:extLst>
                </a:gridCol>
                <a:gridCol w="4478287">
                  <a:extLst>
                    <a:ext uri="{9D8B030D-6E8A-4147-A177-3AD203B41FA5}">
                      <a16:colId xmlns:a16="http://schemas.microsoft.com/office/drawing/2014/main" val="3950574073"/>
                    </a:ext>
                  </a:extLst>
                </a:gridCol>
              </a:tblGrid>
              <a:tr h="1389426">
                <a:tc>
                  <a:txBody>
                    <a:bodyPr/>
                    <a:lstStyle/>
                    <a:p>
                      <a:r>
                        <a:rPr lang="en-US" sz="1200" dirty="0"/>
                        <a:t>Strength</a:t>
                      </a:r>
                    </a:p>
                    <a:p>
                      <a:pPr marL="285750" lvl="0" indent="-285750">
                        <a:buFont typeface="Wingdings"/>
                        <a:buChar char="v"/>
                      </a:pPr>
                      <a:r>
                        <a:rPr lang="en-US" sz="1200" dirty="0"/>
                        <a:t>Competitive on the market</a:t>
                      </a:r>
                    </a:p>
                    <a:p>
                      <a:pPr marL="285750" lvl="0" indent="-285750">
                        <a:buFont typeface="Wingdings"/>
                        <a:buChar char="v"/>
                      </a:pPr>
                      <a:r>
                        <a:rPr lang="en-US" sz="1200" dirty="0"/>
                        <a:t>Good customer service</a:t>
                      </a:r>
                    </a:p>
                    <a:p>
                      <a:pPr marL="285750" lvl="0" indent="-285750">
                        <a:buFont typeface="Wingdings"/>
                        <a:buChar char="v"/>
                      </a:pPr>
                      <a:r>
                        <a:rPr lang="en-US" sz="1200" dirty="0"/>
                        <a:t>Various services for candidates</a:t>
                      </a:r>
                    </a:p>
                    <a:p>
                      <a:pPr marL="285750" lvl="0" indent="-285750">
                        <a:buFont typeface="Wingdings"/>
                        <a:buChar char="v"/>
                      </a:pPr>
                      <a:r>
                        <a:rPr lang="en-US" sz="1200" dirty="0"/>
                        <a:t>Professional services for our clients</a:t>
                      </a:r>
                    </a:p>
                    <a:p>
                      <a:pPr marL="285750" lvl="0" indent="-285750">
                        <a:buFont typeface="Wingdings"/>
                        <a:buChar char="v"/>
                      </a:pPr>
                      <a:r>
                        <a:rPr lang="en-US" sz="1200" dirty="0"/>
                        <a:t>High standards technology</a:t>
                      </a:r>
                    </a:p>
                    <a:p>
                      <a:pPr marL="285750" lvl="0" indent="-285750">
                        <a:buFont typeface="Wingdings"/>
                        <a:buChar char="v"/>
                      </a:pPr>
                      <a:r>
                        <a:rPr lang="en-US" sz="1200" dirty="0"/>
                        <a:t>Strong GDPR policy</a:t>
                      </a:r>
                    </a:p>
                    <a:p>
                      <a:pPr lvl="0">
                        <a:buNone/>
                      </a:pPr>
                      <a:endParaRPr lang="en-US" sz="1200"/>
                    </a:p>
                  </a:txBody>
                  <a:tcPr/>
                </a:tc>
                <a:tc>
                  <a:txBody>
                    <a:bodyPr/>
                    <a:lstStyle/>
                    <a:p>
                      <a:r>
                        <a:rPr lang="en-US" sz="1200" dirty="0"/>
                        <a:t>Weaknesses</a:t>
                      </a:r>
                    </a:p>
                    <a:p>
                      <a:pPr marL="285750" lvl="0" indent="-285750">
                        <a:buFont typeface="Wingdings"/>
                        <a:buChar char="v"/>
                      </a:pPr>
                      <a:r>
                        <a:rPr lang="en-US" sz="1200" dirty="0"/>
                        <a:t>Lack of capital</a:t>
                      </a:r>
                    </a:p>
                    <a:p>
                      <a:pPr marL="285750" lvl="0" indent="-285750">
                        <a:buFont typeface="Wingdings"/>
                        <a:buChar char="v"/>
                      </a:pPr>
                      <a:r>
                        <a:rPr lang="en-US" sz="1200" dirty="0"/>
                        <a:t>New on the market</a:t>
                      </a:r>
                    </a:p>
                    <a:p>
                      <a:pPr marL="285750" lvl="0" indent="-285750">
                        <a:buFont typeface="Wingdings"/>
                        <a:buChar char="v"/>
                      </a:pPr>
                      <a:r>
                        <a:rPr lang="en-US" sz="1200" dirty="0"/>
                        <a:t>Some of the members of the team do not have experience</a:t>
                      </a:r>
                    </a:p>
                    <a:p>
                      <a:pPr marL="285750" lvl="0" indent="-285750">
                        <a:buFont typeface="Wingdings"/>
                        <a:buChar char="v"/>
                      </a:pPr>
                      <a:r>
                        <a:rPr lang="en-US" sz="1200" dirty="0"/>
                        <a:t>Competitors can develop same technology, or even better</a:t>
                      </a:r>
                    </a:p>
                    <a:p>
                      <a:pPr marL="0" lvl="0" indent="0">
                        <a:buNone/>
                      </a:pPr>
                      <a:endParaRPr lang="en-US" sz="1200"/>
                    </a:p>
                    <a:p>
                      <a:pPr marL="0" lvl="0" indent="0">
                        <a:buNone/>
                      </a:pPr>
                      <a:endParaRPr lang="en-US" sz="1200"/>
                    </a:p>
                    <a:p>
                      <a:pPr marL="285750" lvl="0" indent="-285750">
                        <a:buFont typeface="Wingdings"/>
                        <a:buChar char="v"/>
                      </a:pPr>
                      <a:endParaRPr lang="en-US" sz="1200"/>
                    </a:p>
                  </a:txBody>
                  <a:tcPr/>
                </a:tc>
                <a:extLst>
                  <a:ext uri="{0D108BD9-81ED-4DB2-BD59-A6C34878D82A}">
                    <a16:rowId xmlns:a16="http://schemas.microsoft.com/office/drawing/2014/main" val="3204979343"/>
                  </a:ext>
                </a:extLst>
              </a:tr>
              <a:tr h="1636967">
                <a:tc>
                  <a:txBody>
                    <a:bodyPr/>
                    <a:lstStyle/>
                    <a:p>
                      <a:r>
                        <a:rPr lang="en-US" sz="1200" b="1" dirty="0"/>
                        <a:t>Opportunities</a:t>
                      </a:r>
                    </a:p>
                    <a:p>
                      <a:pPr lvl="0">
                        <a:buNone/>
                      </a:pPr>
                      <a:endParaRPr lang="en-US" sz="1200" b="1"/>
                    </a:p>
                    <a:p>
                      <a:pPr marL="171450" lvl="0" indent="-171450">
                        <a:buFont typeface="Wingdings"/>
                        <a:buChar char="v"/>
                      </a:pPr>
                      <a:r>
                        <a:rPr lang="en-US" sz="1200" b="0" dirty="0"/>
                        <a:t>Possibility to go worldwide </a:t>
                      </a:r>
                    </a:p>
                    <a:p>
                      <a:pPr marL="171450" lvl="0" indent="-171450">
                        <a:buFont typeface="Wingdings"/>
                        <a:buChar char="v"/>
                      </a:pPr>
                      <a:r>
                        <a:rPr lang="en-US" sz="1200" b="0" dirty="0"/>
                        <a:t>Helping people to find abroad the job</a:t>
                      </a:r>
                    </a:p>
                    <a:p>
                      <a:pPr marL="171450" lvl="0" indent="-171450">
                        <a:buFont typeface="Wingdings"/>
                        <a:buChar char="v"/>
                      </a:pPr>
                      <a:r>
                        <a:rPr lang="en-US" sz="1200" b="0" dirty="0"/>
                        <a:t>Learning more digital skills</a:t>
                      </a:r>
                    </a:p>
                    <a:p>
                      <a:pPr marL="171450" lvl="0" indent="-171450">
                        <a:buFont typeface="Wingdings"/>
                        <a:buChar char="v"/>
                      </a:pPr>
                      <a:r>
                        <a:rPr lang="en-US" sz="1200" b="0" dirty="0"/>
                        <a:t>Improve the communication</a:t>
                      </a:r>
                    </a:p>
                    <a:p>
                      <a:pPr marL="171450" lvl="0" indent="-171450">
                        <a:buFont typeface="Wingdings"/>
                        <a:buChar char="v"/>
                      </a:pPr>
                      <a:r>
                        <a:rPr lang="en-US" sz="1200" b="0" dirty="0"/>
                        <a:t>Get more funds for business</a:t>
                      </a:r>
                    </a:p>
                    <a:p>
                      <a:pPr marL="171450" lvl="0" indent="-171450">
                        <a:buFont typeface="Wingdings"/>
                        <a:buChar char="v"/>
                      </a:pPr>
                      <a:endParaRPr lang="en-US" sz="1200" b="0"/>
                    </a:p>
                  </a:txBody>
                  <a:tcPr/>
                </a:tc>
                <a:tc>
                  <a:txBody>
                    <a:bodyPr/>
                    <a:lstStyle/>
                    <a:p>
                      <a:r>
                        <a:rPr lang="en-US" sz="1200" b="1" dirty="0"/>
                        <a:t>Threats</a:t>
                      </a:r>
                    </a:p>
                    <a:p>
                      <a:pPr lvl="0">
                        <a:buNone/>
                      </a:pPr>
                      <a:endParaRPr lang="en-US" sz="1200"/>
                    </a:p>
                    <a:p>
                      <a:pPr marL="171450" lvl="0" indent="-171450">
                        <a:buFont typeface="Wingdings"/>
                        <a:buChar char="v"/>
                      </a:pPr>
                      <a:r>
                        <a:rPr lang="en-US" sz="1200" dirty="0"/>
                        <a:t>Possible laws or taxes that may affect the company's profit</a:t>
                      </a:r>
                    </a:p>
                    <a:p>
                      <a:pPr marL="171450" lvl="0" indent="-171450">
                        <a:buFont typeface="Wingdings"/>
                        <a:buChar char="v"/>
                      </a:pPr>
                      <a:r>
                        <a:rPr lang="en-US" sz="1200" dirty="0"/>
                        <a:t>Always delivering a good services</a:t>
                      </a:r>
                    </a:p>
                    <a:p>
                      <a:pPr marL="171450" lvl="0" indent="-171450">
                        <a:buFont typeface="Wingdings"/>
                        <a:buChar char="v"/>
                      </a:pPr>
                      <a:r>
                        <a:rPr lang="en-US" sz="1200" dirty="0"/>
                        <a:t>Keeping updated with the new technology</a:t>
                      </a:r>
                    </a:p>
                    <a:p>
                      <a:pPr marL="171450" lvl="0" indent="-171450">
                        <a:buFont typeface="Wingdings"/>
                        <a:buChar char="v"/>
                      </a:pPr>
                      <a:r>
                        <a:rPr lang="en-US" sz="1200" dirty="0"/>
                        <a:t>Keeping the online platform at high standards</a:t>
                      </a:r>
                    </a:p>
                    <a:p>
                      <a:pPr marL="171450" lvl="0" indent="-171450">
                        <a:buFont typeface="Wingdings"/>
                        <a:buChar char="v"/>
                      </a:pPr>
                      <a:endParaRPr lang="en-US" sz="1200"/>
                    </a:p>
                  </a:txBody>
                  <a:tcPr/>
                </a:tc>
                <a:extLst>
                  <a:ext uri="{0D108BD9-81ED-4DB2-BD59-A6C34878D82A}">
                    <a16:rowId xmlns:a16="http://schemas.microsoft.com/office/drawing/2014/main" val="2226432604"/>
                  </a:ext>
                </a:extLst>
              </a:tr>
            </a:tbl>
          </a:graphicData>
        </a:graphic>
      </p:graphicFrame>
    </p:spTree>
    <p:extLst>
      <p:ext uri="{BB962C8B-B14F-4D97-AF65-F5344CB8AC3E}">
        <p14:creationId xmlns:p14="http://schemas.microsoft.com/office/powerpoint/2010/main" val="1689372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6794"/>
            <a:ext cx="8229600" cy="1059110"/>
          </a:xfrm>
        </p:spPr>
        <p:txBody>
          <a:bodyPr/>
          <a:lstStyle/>
          <a:p>
            <a:r>
              <a:rPr lang="en-GB" sz="3200" dirty="0"/>
              <a:t>Market Audit-PESTLE Analysis</a:t>
            </a:r>
            <a:br>
              <a:rPr lang="en-GB" sz="3200" dirty="0"/>
            </a:br>
            <a:r>
              <a:rPr lang="en-GB" sz="2000" dirty="0">
                <a:ea typeface="+mj-lt"/>
                <a:cs typeface="+mj-lt"/>
              </a:rPr>
              <a:t>PESTEL is a framework for analysing the business environment and developing possible business strategies (Vasileva 2018).</a:t>
            </a:r>
            <a:endParaRPr lang="en-GB" sz="2000" dirty="0"/>
          </a:p>
          <a:p>
            <a:endParaRPr lang="en-GB" sz="3200" dirty="0"/>
          </a:p>
        </p:txBody>
      </p:sp>
      <p:sp>
        <p:nvSpPr>
          <p:cNvPr id="3" name="Content Placeholder 2"/>
          <p:cNvSpPr>
            <a:spLocks noGrp="1"/>
          </p:cNvSpPr>
          <p:nvPr>
            <p:ph idx="1"/>
          </p:nvPr>
        </p:nvSpPr>
        <p:spPr/>
        <p:txBody>
          <a:bodyPr/>
          <a:lstStyle/>
          <a:p>
            <a:endParaRPr lang="en-GB"/>
          </a:p>
          <a:p>
            <a:endParaRPr lang="en-GB"/>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24/03/2022</a:t>
            </a:fld>
            <a:endParaRPr lang="en-GB" altLang="en-US"/>
          </a:p>
        </p:txBody>
      </p:sp>
      <p:sp>
        <p:nvSpPr>
          <p:cNvPr id="5" name="Footer Placeholder 4"/>
          <p:cNvSpPr>
            <a:spLocks noGrp="1"/>
          </p:cNvSpPr>
          <p:nvPr>
            <p:ph type="ftr" sz="quarter" idx="11"/>
          </p:nvPr>
        </p:nvSpPr>
        <p:spPr/>
        <p:txBody>
          <a:bodyPr/>
          <a:lstStyle/>
          <a:p>
            <a:pPr>
              <a:defRPr/>
            </a:pPr>
            <a:r>
              <a:rPr lang="en-GB" altLang="en-US"/>
              <a:t>Mary March</a:t>
            </a:r>
          </a:p>
        </p:txBody>
      </p:sp>
      <p:graphicFrame>
        <p:nvGraphicFramePr>
          <p:cNvPr id="6" name="Table 6">
            <a:extLst>
              <a:ext uri="{FF2B5EF4-FFF2-40B4-BE49-F238E27FC236}">
                <a16:creationId xmlns:a16="http://schemas.microsoft.com/office/drawing/2014/main" id="{8E10896C-A58C-46D6-9DF2-7824C5AFECD2}"/>
              </a:ext>
            </a:extLst>
          </p:cNvPr>
          <p:cNvGraphicFramePr>
            <a:graphicFrameLocks noGrp="1"/>
          </p:cNvGraphicFramePr>
          <p:nvPr>
            <p:extLst>
              <p:ext uri="{D42A27DB-BD31-4B8C-83A1-F6EECF244321}">
                <p14:modId xmlns:p14="http://schemas.microsoft.com/office/powerpoint/2010/main" val="3210783761"/>
              </p:ext>
            </p:extLst>
          </p:nvPr>
        </p:nvGraphicFramePr>
        <p:xfrm>
          <a:off x="115348" y="1908495"/>
          <a:ext cx="8764644" cy="3751318"/>
        </p:xfrm>
        <a:graphic>
          <a:graphicData uri="http://schemas.openxmlformats.org/drawingml/2006/table">
            <a:tbl>
              <a:tblPr firstRow="1" bandRow="1">
                <a:tableStyleId>{5C22544A-7EE6-4342-B048-85BDC9FD1C3A}</a:tableStyleId>
              </a:tblPr>
              <a:tblGrid>
                <a:gridCol w="1404125">
                  <a:extLst>
                    <a:ext uri="{9D8B030D-6E8A-4147-A177-3AD203B41FA5}">
                      <a16:colId xmlns:a16="http://schemas.microsoft.com/office/drawing/2014/main" val="3645251985"/>
                    </a:ext>
                  </a:extLst>
                </a:gridCol>
                <a:gridCol w="1549835">
                  <a:extLst>
                    <a:ext uri="{9D8B030D-6E8A-4147-A177-3AD203B41FA5}">
                      <a16:colId xmlns:a16="http://schemas.microsoft.com/office/drawing/2014/main" val="1467477404"/>
                    </a:ext>
                  </a:extLst>
                </a:gridCol>
                <a:gridCol w="1099456">
                  <a:extLst>
                    <a:ext uri="{9D8B030D-6E8A-4147-A177-3AD203B41FA5}">
                      <a16:colId xmlns:a16="http://schemas.microsoft.com/office/drawing/2014/main" val="3331084106"/>
                    </a:ext>
                  </a:extLst>
                </a:gridCol>
                <a:gridCol w="1496847">
                  <a:extLst>
                    <a:ext uri="{9D8B030D-6E8A-4147-A177-3AD203B41FA5}">
                      <a16:colId xmlns:a16="http://schemas.microsoft.com/office/drawing/2014/main" val="660852610"/>
                    </a:ext>
                  </a:extLst>
                </a:gridCol>
                <a:gridCol w="1166594">
                  <a:extLst>
                    <a:ext uri="{9D8B030D-6E8A-4147-A177-3AD203B41FA5}">
                      <a16:colId xmlns:a16="http://schemas.microsoft.com/office/drawing/2014/main" val="523682488"/>
                    </a:ext>
                  </a:extLst>
                </a:gridCol>
                <a:gridCol w="2047787">
                  <a:extLst>
                    <a:ext uri="{9D8B030D-6E8A-4147-A177-3AD203B41FA5}">
                      <a16:colId xmlns:a16="http://schemas.microsoft.com/office/drawing/2014/main" val="3482753400"/>
                    </a:ext>
                  </a:extLst>
                </a:gridCol>
              </a:tblGrid>
              <a:tr h="550918">
                <a:tc>
                  <a:txBody>
                    <a:bodyPr/>
                    <a:lstStyle/>
                    <a:p>
                      <a:r>
                        <a:rPr lang="en-US" dirty="0"/>
                        <a:t>Political</a:t>
                      </a:r>
                    </a:p>
                  </a:txBody>
                  <a:tcPr/>
                </a:tc>
                <a:tc>
                  <a:txBody>
                    <a:bodyPr/>
                    <a:lstStyle/>
                    <a:p>
                      <a:r>
                        <a:rPr lang="en-US" dirty="0"/>
                        <a:t>Economical</a:t>
                      </a:r>
                    </a:p>
                  </a:txBody>
                  <a:tcPr/>
                </a:tc>
                <a:tc>
                  <a:txBody>
                    <a:bodyPr/>
                    <a:lstStyle/>
                    <a:p>
                      <a:r>
                        <a:rPr lang="en-US" dirty="0"/>
                        <a:t>Social</a:t>
                      </a:r>
                    </a:p>
                  </a:txBody>
                  <a:tcPr/>
                </a:tc>
                <a:tc>
                  <a:txBody>
                    <a:bodyPr/>
                    <a:lstStyle/>
                    <a:p>
                      <a:r>
                        <a:rPr lang="en-US" dirty="0"/>
                        <a:t>Technology</a:t>
                      </a:r>
                    </a:p>
                  </a:txBody>
                  <a:tcPr/>
                </a:tc>
                <a:tc>
                  <a:txBody>
                    <a:bodyPr/>
                    <a:lstStyle/>
                    <a:p>
                      <a:r>
                        <a:rPr lang="en-US" dirty="0"/>
                        <a:t>Legal</a:t>
                      </a:r>
                    </a:p>
                  </a:txBody>
                  <a:tcPr/>
                </a:tc>
                <a:tc>
                  <a:txBody>
                    <a:bodyPr/>
                    <a:lstStyle/>
                    <a:p>
                      <a:r>
                        <a:rPr lang="en-US" dirty="0"/>
                        <a:t>Environmental</a:t>
                      </a:r>
                    </a:p>
                  </a:txBody>
                  <a:tcPr/>
                </a:tc>
                <a:extLst>
                  <a:ext uri="{0D108BD9-81ED-4DB2-BD59-A6C34878D82A}">
                    <a16:rowId xmlns:a16="http://schemas.microsoft.com/office/drawing/2014/main" val="977354394"/>
                  </a:ext>
                </a:extLst>
              </a:tr>
              <a:tr h="2725596">
                <a:tc>
                  <a:txBody>
                    <a:bodyPr/>
                    <a:lstStyle/>
                    <a:p>
                      <a:pPr marL="285750" indent="-285750">
                        <a:buFont typeface="Arial"/>
                        <a:buChar char="•"/>
                      </a:pPr>
                      <a:r>
                        <a:rPr lang="en-US" sz="1200" dirty="0"/>
                        <a:t>Brexit – new law</a:t>
                      </a:r>
                    </a:p>
                    <a:p>
                      <a:pPr marL="285750" lvl="0" indent="-285750">
                        <a:buFont typeface="Arial"/>
                        <a:buChar char="•"/>
                      </a:pPr>
                      <a:r>
                        <a:rPr lang="en-US" sz="1200" dirty="0"/>
                        <a:t>The new war can affect the people's decision</a:t>
                      </a:r>
                    </a:p>
                    <a:p>
                      <a:pPr marL="285750" lvl="0" indent="-285750">
                        <a:buFont typeface="Arial"/>
                        <a:buChar char="•"/>
                      </a:pPr>
                      <a:r>
                        <a:rPr lang="en-US" sz="1200" dirty="0"/>
                        <a:t>The government open few visas for workers- which can help the agencies.</a:t>
                      </a:r>
                    </a:p>
                  </a:txBody>
                  <a:tcPr/>
                </a:tc>
                <a:tc>
                  <a:txBody>
                    <a:bodyPr/>
                    <a:lstStyle/>
                    <a:p>
                      <a:pPr marL="285750" indent="-285750">
                        <a:buFont typeface="Arial"/>
                        <a:buChar char="•"/>
                      </a:pPr>
                      <a:r>
                        <a:rPr lang="en-US" sz="1200" dirty="0"/>
                        <a:t>Currency in Romania is Lei</a:t>
                      </a:r>
                    </a:p>
                    <a:p>
                      <a:pPr marL="285750" lvl="0" indent="-285750">
                        <a:buFont typeface="Arial"/>
                        <a:buChar char="•"/>
                      </a:pPr>
                      <a:r>
                        <a:rPr lang="en-US" sz="1200" dirty="0"/>
                        <a:t>Exchanges rate of pound to lei can affect</a:t>
                      </a:r>
                    </a:p>
                    <a:p>
                      <a:pPr marL="285750" lvl="0" indent="-285750">
                        <a:buFont typeface="Arial"/>
                        <a:buChar char="•"/>
                      </a:pPr>
                      <a:r>
                        <a:rPr lang="en-US" sz="1200" dirty="0"/>
                        <a:t>Increase the tax rates</a:t>
                      </a:r>
                    </a:p>
                    <a:p>
                      <a:pPr marL="285750" lvl="0" indent="-285750">
                        <a:buFont typeface="Arial"/>
                        <a:buChar char="•"/>
                      </a:pPr>
                      <a:r>
                        <a:rPr lang="en-US" sz="1200" dirty="0"/>
                        <a:t>Labor materials – more expenses</a:t>
                      </a:r>
                    </a:p>
                    <a:p>
                      <a:pPr marL="285750" lvl="0" indent="-285750">
                        <a:buFont typeface="Arial"/>
                        <a:buChar char="•"/>
                      </a:pPr>
                      <a:r>
                        <a:rPr lang="en-US" sz="1200" dirty="0"/>
                        <a:t>Cost of living – affect the decision to relocate in UK </a:t>
                      </a:r>
                    </a:p>
                    <a:p>
                      <a:pPr marL="285750" lvl="0" indent="-285750">
                        <a:buFont typeface="Arial"/>
                        <a:buChar char="•"/>
                      </a:pPr>
                      <a:endParaRPr lang="en-US" sz="1200"/>
                    </a:p>
                  </a:txBody>
                  <a:tcPr/>
                </a:tc>
                <a:tc>
                  <a:txBody>
                    <a:bodyPr/>
                    <a:lstStyle/>
                    <a:p>
                      <a:pPr marL="171450" indent="-171450">
                        <a:buFont typeface="Arial"/>
                        <a:buChar char="•"/>
                      </a:pPr>
                      <a:r>
                        <a:rPr lang="en-US" sz="1200" dirty="0"/>
                        <a:t>Level of education –low level or no education can have a negative impact</a:t>
                      </a:r>
                    </a:p>
                    <a:p>
                      <a:pPr marL="171450" lvl="0" indent="-171450">
                        <a:buFont typeface="Arial"/>
                        <a:buChar char="•"/>
                      </a:pPr>
                      <a:r>
                        <a:rPr lang="en-US" sz="1200" dirty="0"/>
                        <a:t>Illness </a:t>
                      </a:r>
                    </a:p>
                    <a:p>
                      <a:pPr marL="171450" lvl="0" indent="-171450">
                        <a:buFont typeface="Arial"/>
                        <a:buChar char="•"/>
                      </a:pPr>
                      <a:r>
                        <a:rPr lang="en-US" sz="1200" dirty="0"/>
                        <a:t>Marriage/Growing family – can push or can stop people</a:t>
                      </a:r>
                    </a:p>
                    <a:p>
                      <a:pPr marL="171450" lvl="0" indent="-171450">
                        <a:buFont typeface="Arial"/>
                        <a:buChar char="•"/>
                      </a:pPr>
                      <a:endParaRPr lang="en-US" sz="1200"/>
                    </a:p>
                  </a:txBody>
                  <a:tcPr/>
                </a:tc>
                <a:tc>
                  <a:txBody>
                    <a:bodyPr/>
                    <a:lstStyle/>
                    <a:p>
                      <a:pPr marL="285750" indent="-285750">
                        <a:buFont typeface="Arial"/>
                        <a:buChar char="•"/>
                      </a:pPr>
                      <a:r>
                        <a:rPr lang="en-US" sz="1200" dirty="0"/>
                        <a:t>Social media is a positive way</a:t>
                      </a:r>
                    </a:p>
                    <a:p>
                      <a:pPr marL="285750" lvl="0" indent="-285750">
                        <a:buFont typeface="Arial"/>
                        <a:buChar char="•"/>
                      </a:pPr>
                      <a:r>
                        <a:rPr lang="en-US" sz="1200" dirty="0"/>
                        <a:t>New Devices</a:t>
                      </a:r>
                    </a:p>
                    <a:p>
                      <a:pPr marL="285750" lvl="0" indent="-285750">
                        <a:buFont typeface="Arial"/>
                        <a:buChar char="•"/>
                      </a:pPr>
                      <a:r>
                        <a:rPr lang="en-US" sz="1200" dirty="0"/>
                        <a:t>New app</a:t>
                      </a:r>
                    </a:p>
                    <a:p>
                      <a:pPr marL="285750" lvl="0" indent="-285750">
                        <a:buFont typeface="Arial"/>
                        <a:buChar char="•"/>
                      </a:pPr>
                      <a:r>
                        <a:rPr lang="en-US" sz="1200" dirty="0"/>
                        <a:t>Advanced Technology</a:t>
                      </a:r>
                    </a:p>
                    <a:p>
                      <a:pPr marL="285750" lvl="0" indent="-285750">
                        <a:buFont typeface="Arial"/>
                        <a:buChar char="•"/>
                      </a:pPr>
                      <a:r>
                        <a:rPr lang="en-US" sz="1200" dirty="0"/>
                        <a:t>Unskilled people can have difficulties to access the technology</a:t>
                      </a:r>
                    </a:p>
                  </a:txBody>
                  <a:tcPr/>
                </a:tc>
                <a:tc>
                  <a:txBody>
                    <a:bodyPr/>
                    <a:lstStyle/>
                    <a:p>
                      <a:pPr marL="285750" indent="-285750">
                        <a:buFont typeface="Arial"/>
                        <a:buChar char="•"/>
                      </a:pPr>
                      <a:r>
                        <a:rPr lang="en-US" sz="1200" dirty="0"/>
                        <a:t>Data protection</a:t>
                      </a:r>
                    </a:p>
                    <a:p>
                      <a:pPr marL="285750" lvl="0" indent="-285750">
                        <a:buFont typeface="Arial"/>
                        <a:buChar char="•"/>
                      </a:pPr>
                      <a:r>
                        <a:rPr lang="en-US" sz="1200" dirty="0"/>
                        <a:t>Dress code</a:t>
                      </a:r>
                    </a:p>
                    <a:p>
                      <a:pPr marL="285750" lvl="0" indent="-285750">
                        <a:buFont typeface="Arial"/>
                        <a:buChar char="•"/>
                      </a:pPr>
                      <a:r>
                        <a:rPr lang="en-US" sz="1200" dirty="0"/>
                        <a:t>Employment law</a:t>
                      </a:r>
                    </a:p>
                    <a:p>
                      <a:pPr marL="285750" lvl="0" indent="-285750">
                        <a:buFont typeface="Arial"/>
                        <a:buChar char="•"/>
                      </a:pPr>
                      <a:r>
                        <a:rPr lang="en-US" sz="1200" dirty="0"/>
                        <a:t>Health and Safety Reg.</a:t>
                      </a:r>
                    </a:p>
                  </a:txBody>
                  <a:tcPr/>
                </a:tc>
                <a:tc>
                  <a:txBody>
                    <a:bodyPr/>
                    <a:lstStyle/>
                    <a:p>
                      <a:pPr marL="285750" indent="-285750">
                        <a:buFont typeface="Arial"/>
                        <a:buChar char="•"/>
                      </a:pPr>
                      <a:r>
                        <a:rPr lang="en-US" sz="1200" dirty="0"/>
                        <a:t>COVID-19 Changed a bit the labor market</a:t>
                      </a:r>
                    </a:p>
                    <a:p>
                      <a:pPr marL="285750" lvl="0" indent="-285750">
                        <a:buFont typeface="Arial"/>
                        <a:buChar char="•"/>
                      </a:pPr>
                      <a:r>
                        <a:rPr lang="en-US" sz="1200" dirty="0"/>
                        <a:t>High Pollution in some industrial cities of the UK can affect people </a:t>
                      </a:r>
                    </a:p>
                    <a:p>
                      <a:pPr marL="285750" lvl="0" indent="-285750">
                        <a:buFont typeface="Arial"/>
                        <a:buChar char="•"/>
                      </a:pPr>
                      <a:r>
                        <a:rPr lang="en-US" sz="1200" dirty="0"/>
                        <a:t>Uk weather can have a negative impact </a:t>
                      </a:r>
                    </a:p>
                    <a:p>
                      <a:pPr marL="285750" lvl="0" indent="-285750">
                        <a:buFont typeface="Arial"/>
                        <a:buChar char="•"/>
                      </a:pPr>
                      <a:endParaRPr lang="en-US" sz="1200"/>
                    </a:p>
                  </a:txBody>
                  <a:tcPr/>
                </a:tc>
                <a:extLst>
                  <a:ext uri="{0D108BD9-81ED-4DB2-BD59-A6C34878D82A}">
                    <a16:rowId xmlns:a16="http://schemas.microsoft.com/office/drawing/2014/main" val="867221279"/>
                  </a:ext>
                </a:extLst>
              </a:tr>
            </a:tbl>
          </a:graphicData>
        </a:graphic>
      </p:graphicFrame>
    </p:spTree>
    <p:extLst>
      <p:ext uri="{BB962C8B-B14F-4D97-AF65-F5344CB8AC3E}">
        <p14:creationId xmlns:p14="http://schemas.microsoft.com/office/powerpoint/2010/main" val="1177105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wrap="square" anchor="ctr">
            <a:normAutofit/>
          </a:bodyPr>
          <a:lstStyle/>
          <a:p>
            <a:r>
              <a:rPr lang="en-GB"/>
              <a:t>Target Market</a:t>
            </a:r>
          </a:p>
        </p:txBody>
      </p:sp>
      <p:sp>
        <p:nvSpPr>
          <p:cNvPr id="3" name="Content Placeholder 2"/>
          <p:cNvSpPr>
            <a:spLocks noGrp="1"/>
          </p:cNvSpPr>
          <p:nvPr>
            <p:ph sz="half" idx="1"/>
          </p:nvPr>
        </p:nvSpPr>
        <p:spPr>
          <a:xfrm>
            <a:off x="457200" y="1600201"/>
            <a:ext cx="4489508" cy="3989040"/>
          </a:xfrm>
        </p:spPr>
        <p:txBody>
          <a:bodyPr wrap="square" anchor="t">
            <a:normAutofit lnSpcReduction="10000"/>
          </a:bodyPr>
          <a:lstStyle/>
          <a:p>
            <a:pPr marL="0" indent="0">
              <a:lnSpc>
                <a:spcPct val="90000"/>
              </a:lnSpc>
              <a:buNone/>
            </a:pPr>
            <a:endParaRPr lang="en-GB" sz="1500" dirty="0"/>
          </a:p>
          <a:p>
            <a:pPr marL="0" indent="0">
              <a:lnSpc>
                <a:spcPct val="90000"/>
              </a:lnSpc>
              <a:buNone/>
            </a:pPr>
            <a:r>
              <a:rPr lang="en-GB" sz="1500" dirty="0"/>
              <a:t>We work with skilled and unskilled people.</a:t>
            </a:r>
          </a:p>
          <a:p>
            <a:pPr marL="0" indent="0">
              <a:lnSpc>
                <a:spcPct val="90000"/>
              </a:lnSpc>
              <a:buNone/>
            </a:pPr>
            <a:endParaRPr lang="en-GB" sz="1500" dirty="0"/>
          </a:p>
          <a:p>
            <a:pPr>
              <a:lnSpc>
                <a:spcPct val="90000"/>
              </a:lnSpc>
              <a:buAutoNum type="arabicPeriod"/>
            </a:pPr>
            <a:r>
              <a:rPr lang="en-GB" sz="1500" b="1" dirty="0"/>
              <a:t>Target Market Industry</a:t>
            </a:r>
          </a:p>
          <a:p>
            <a:pPr marL="0" indent="0">
              <a:lnSpc>
                <a:spcPct val="90000"/>
              </a:lnSpc>
              <a:buNone/>
            </a:pPr>
            <a:r>
              <a:rPr lang="en-GB" sz="1500" dirty="0"/>
              <a:t>Amazon is one of the best earth's employers with 25.000 new jobs created in 2021, in the UK, with pay of 11.10/H in London, and £10/H in other parts.</a:t>
            </a:r>
          </a:p>
          <a:p>
            <a:pPr marL="0" indent="0">
              <a:lnSpc>
                <a:spcPct val="90000"/>
              </a:lnSpc>
              <a:buNone/>
            </a:pPr>
            <a:r>
              <a:rPr lang="en-GB" sz="1500" dirty="0"/>
              <a:t>Clipper is one of the UK's leading logistics with modern technology and network in Europe. It has Wage Stream in place which helps the candidate to obtain more financial freedom. The payment starts from 10.90/H.</a:t>
            </a:r>
          </a:p>
          <a:p>
            <a:pPr marL="0" indent="0">
              <a:lnSpc>
                <a:spcPct val="90000"/>
              </a:lnSpc>
              <a:buNone/>
            </a:pPr>
            <a:r>
              <a:rPr lang="en-GB" sz="1500" dirty="0"/>
              <a:t>2. </a:t>
            </a:r>
            <a:r>
              <a:rPr lang="en-GB" sz="1500" b="1" dirty="0"/>
              <a:t>Professional Services Industry</a:t>
            </a:r>
          </a:p>
          <a:p>
            <a:pPr marL="0" indent="0">
              <a:lnSpc>
                <a:spcPct val="90000"/>
              </a:lnSpc>
              <a:buNone/>
            </a:pPr>
            <a:r>
              <a:rPr lang="en-GB" sz="1500" dirty="0">
                <a:ea typeface="+mn-lt"/>
                <a:cs typeface="+mn-lt"/>
              </a:rPr>
              <a:t>.NHS  has a lack of staff especially during and after COVID. Our aim is to provide high-quality candidates and to help them to deliver a good job across the country. NHS always improves the quality of services and rewards its employees.</a:t>
            </a:r>
          </a:p>
          <a:p>
            <a:pPr>
              <a:lnSpc>
                <a:spcPct val="90000"/>
              </a:lnSpc>
            </a:pPr>
            <a:endParaRPr lang="en-GB" sz="1500" dirty="0"/>
          </a:p>
        </p:txBody>
      </p:sp>
      <p:pic>
        <p:nvPicPr>
          <p:cNvPr id="6" name="Picture 6" descr="Two business people communicating">
            <a:extLst>
              <a:ext uri="{FF2B5EF4-FFF2-40B4-BE49-F238E27FC236}">
                <a16:creationId xmlns:a16="http://schemas.microsoft.com/office/drawing/2014/main" id="{45954A00-49E6-4A9A-8BA5-95754FD9C983}"/>
              </a:ext>
            </a:extLst>
          </p:cNvPr>
          <p:cNvPicPr>
            <a:picLocks noGrp="1" noChangeAspect="1"/>
          </p:cNvPicPr>
          <p:nvPr>
            <p:ph sz="half" idx="2"/>
          </p:nvPr>
        </p:nvPicPr>
        <p:blipFill>
          <a:blip r:embed="rId2"/>
          <a:stretch>
            <a:fillRect/>
          </a:stretch>
        </p:blipFill>
        <p:spPr>
          <a:xfrm>
            <a:off x="5046677" y="1840059"/>
            <a:ext cx="3682068" cy="2450559"/>
          </a:xfrm>
        </p:spPr>
      </p:pic>
      <p:sp>
        <p:nvSpPr>
          <p:cNvPr id="4" name="Date Placeholder 3"/>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384B99DA-8C13-4E5F-AA0A-1F1000BE46CB}" type="datetime1">
              <a:rPr lang="en-GB" altLang="en-US" sz="900" smtClean="0"/>
              <a:pPr>
                <a:lnSpc>
                  <a:spcPct val="90000"/>
                </a:lnSpc>
                <a:spcAft>
                  <a:spcPts val="600"/>
                </a:spcAft>
                <a:defRPr/>
              </a:pPr>
              <a:t>24/03/2022</a:t>
            </a:fld>
            <a:endParaRPr lang="en-GB" altLang="en-US" sz="900"/>
          </a:p>
        </p:txBody>
      </p:sp>
      <p:sp>
        <p:nvSpPr>
          <p:cNvPr id="5" name="Footer Placeholder 4"/>
          <p:cNvSpPr>
            <a:spLocks noGrp="1"/>
          </p:cNvSpPr>
          <p:nvPr>
            <p:ph type="ftr" sz="quarter" idx="4294967295"/>
          </p:nvPr>
        </p:nvSpPr>
        <p:spPr>
          <a:xfrm>
            <a:off x="3132138" y="6461125"/>
            <a:ext cx="2895600" cy="365125"/>
          </a:xfrm>
          <a:prstGeom prst="rect">
            <a:avLst/>
          </a:prstGeom>
        </p:spPr>
        <p:txBody>
          <a:bodyPr/>
          <a:lstStyle/>
          <a:p>
            <a:pPr>
              <a:spcAft>
                <a:spcPts val="600"/>
              </a:spcAft>
              <a:defRPr/>
            </a:pPr>
            <a:r>
              <a:rPr lang="en-GB" altLang="en-US"/>
              <a:t>Mary March</a:t>
            </a:r>
          </a:p>
        </p:txBody>
      </p:sp>
    </p:spTree>
    <p:extLst>
      <p:ext uri="{BB962C8B-B14F-4D97-AF65-F5344CB8AC3E}">
        <p14:creationId xmlns:p14="http://schemas.microsoft.com/office/powerpoint/2010/main" val="623502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457200" y="274638"/>
            <a:ext cx="8229600" cy="1143000"/>
          </a:xfrm>
        </p:spPr>
        <p:txBody>
          <a:bodyPr wrap="square" anchor="ctr">
            <a:normAutofit/>
          </a:bodyPr>
          <a:lstStyle/>
          <a:p>
            <a:pPr eaLnBrk="1" hangingPunct="1"/>
            <a:r>
              <a:rPr lang="en-GB" altLang="en-US" b="1" i="1"/>
              <a:t>Marketing and Sales Plan</a:t>
            </a:r>
            <a:endParaRPr lang="en-GB" altLang="en-US"/>
          </a:p>
        </p:txBody>
      </p:sp>
      <p:sp>
        <p:nvSpPr>
          <p:cNvPr id="17411" name="Rectangle 3">
            <a:extLst>
              <a:ext uri="{FF2B5EF4-FFF2-40B4-BE49-F238E27FC236}">
                <a16:creationId xmlns:a16="http://schemas.microsoft.com/office/drawing/2014/main" id="{9E1F64A2-8FE9-40E9-A1FF-3BF77DA7C995}"/>
              </a:ext>
            </a:extLst>
          </p:cNvPr>
          <p:cNvSpPr>
            <a:spLocks noGrp="1"/>
          </p:cNvSpPr>
          <p:nvPr>
            <p:ph sz="half" idx="1"/>
          </p:nvPr>
        </p:nvSpPr>
        <p:spPr>
          <a:xfrm>
            <a:off x="457200" y="1348532"/>
            <a:ext cx="4038600" cy="4240709"/>
          </a:xfrm>
        </p:spPr>
        <p:txBody>
          <a:bodyPr wrap="square" anchor="t">
            <a:normAutofit/>
          </a:bodyPr>
          <a:lstStyle/>
          <a:p>
            <a:pPr marL="0" indent="0" eaLnBrk="1" hangingPunct="1">
              <a:lnSpc>
                <a:spcPct val="90000"/>
              </a:lnSpc>
              <a:buNone/>
            </a:pPr>
            <a:endParaRPr lang="en-GB" altLang="en-US" sz="1800"/>
          </a:p>
          <a:p>
            <a:pPr>
              <a:lnSpc>
                <a:spcPct val="90000"/>
              </a:lnSpc>
              <a:buFont typeface="Wingdings" panose="020B0604020202020204" pitchFamily="34" charset="0"/>
              <a:buChar char="§"/>
            </a:pPr>
            <a:r>
              <a:rPr lang="en-GB" altLang="en-US" sz="1800" dirty="0"/>
              <a:t>Our agency is active on Social Media to promote and advertise.</a:t>
            </a:r>
          </a:p>
          <a:p>
            <a:pPr>
              <a:lnSpc>
                <a:spcPct val="90000"/>
              </a:lnSpc>
              <a:buFont typeface="Wingdings" panose="020B0604020202020204" pitchFamily="34" charset="0"/>
              <a:buChar char="§"/>
            </a:pPr>
            <a:r>
              <a:rPr lang="en-GB" altLang="en-US" sz="1800" dirty="0"/>
              <a:t>Our team is on YouTube channel with different topics about how to build your career, legal advice, relocate work and many more</a:t>
            </a:r>
          </a:p>
          <a:p>
            <a:pPr>
              <a:lnSpc>
                <a:spcPct val="90000"/>
              </a:lnSpc>
              <a:buFont typeface="Wingdings" panose="020B0604020202020204" pitchFamily="34" charset="0"/>
              <a:buChar char="§"/>
            </a:pPr>
            <a:r>
              <a:rPr lang="en-GB" altLang="en-US" sz="1800" dirty="0"/>
              <a:t>To sell our services overseas is not complicated because we are not virtual, we are real, with offices in Romania</a:t>
            </a:r>
          </a:p>
          <a:p>
            <a:pPr>
              <a:lnSpc>
                <a:spcPct val="90000"/>
              </a:lnSpc>
              <a:buFont typeface="Wingdings" panose="020B0604020202020204" pitchFamily="34" charset="0"/>
              <a:buChar char="§"/>
            </a:pPr>
            <a:r>
              <a:rPr lang="en-GB" altLang="en-US" sz="1800" dirty="0"/>
              <a:t>We can answer your questions, we are on the ground ready to help</a:t>
            </a:r>
          </a:p>
          <a:p>
            <a:pPr marL="0" indent="0">
              <a:lnSpc>
                <a:spcPct val="90000"/>
              </a:lnSpc>
              <a:buNone/>
            </a:pPr>
            <a:endParaRPr lang="en-GB" altLang="en-US" sz="1800"/>
          </a:p>
          <a:p>
            <a:pPr>
              <a:lnSpc>
                <a:spcPct val="90000"/>
              </a:lnSpc>
              <a:buFont typeface="Wingdings" panose="020B0604020202020204" pitchFamily="34" charset="0"/>
              <a:buChar char="§"/>
            </a:pPr>
            <a:endParaRPr lang="en-GB" altLang="en-US" sz="1800"/>
          </a:p>
        </p:txBody>
      </p:sp>
      <p:sp>
        <p:nvSpPr>
          <p:cNvPr id="72" name="Content Placeholder 3">
            <a:extLst>
              <a:ext uri="{FF2B5EF4-FFF2-40B4-BE49-F238E27FC236}">
                <a16:creationId xmlns:a16="http://schemas.microsoft.com/office/drawing/2014/main" id="{AE18DC4F-4D6E-46B0-A218-F68553D910AB}"/>
              </a:ext>
            </a:extLst>
          </p:cNvPr>
          <p:cNvSpPr>
            <a:spLocks noGrp="1"/>
          </p:cNvSpPr>
          <p:nvPr>
            <p:ph sz="half" idx="2"/>
          </p:nvPr>
        </p:nvSpPr>
        <p:spPr>
          <a:xfrm>
            <a:off x="4386045" y="1600201"/>
            <a:ext cx="4762149" cy="4177792"/>
          </a:xfrm>
        </p:spPr>
        <p:txBody>
          <a:bodyPr/>
          <a:lstStyle/>
          <a:p>
            <a:pPr>
              <a:lnSpc>
                <a:spcPct val="90000"/>
              </a:lnSpc>
            </a:pPr>
            <a:r>
              <a:rPr lang="en-US" sz="1800" dirty="0">
                <a:ea typeface="+mn-lt"/>
                <a:cs typeface="+mn-lt"/>
              </a:rPr>
              <a:t>Our technology put everything in one place and generate for you a compact employment contract to hire you anytime and anywhere.</a:t>
            </a:r>
          </a:p>
          <a:p>
            <a:pPr>
              <a:lnSpc>
                <a:spcPct val="90000"/>
              </a:lnSpc>
            </a:pPr>
            <a:r>
              <a:rPr lang="en-US" sz="1800" dirty="0">
                <a:ea typeface="+mn-lt"/>
                <a:cs typeface="+mn-lt"/>
              </a:rPr>
              <a:t>Also, we have our website, we send emails, and text to our customers</a:t>
            </a:r>
          </a:p>
          <a:p>
            <a:pPr>
              <a:lnSpc>
                <a:spcPct val="90000"/>
              </a:lnSpc>
            </a:pPr>
            <a:r>
              <a:rPr lang="en-US" sz="1800" dirty="0">
                <a:ea typeface="+mn-lt"/>
                <a:cs typeface="+mn-lt"/>
              </a:rPr>
              <a:t>We offer a substantial bonus to our employees for attendance and for achieving the targets (where is applicable)</a:t>
            </a:r>
          </a:p>
          <a:p>
            <a:pPr>
              <a:lnSpc>
                <a:spcPct val="90000"/>
              </a:lnSpc>
            </a:pPr>
            <a:r>
              <a:rPr lang="en-US" sz="1800" dirty="0">
                <a:ea typeface="+mn-lt"/>
                <a:cs typeface="+mn-lt"/>
              </a:rPr>
              <a:t>We are present at all network events to build a strong relationship with others, to promote our products and services, and help us to expand our international area in other countries (Poland, Latvia, Lithuania, Hungary, etc.)</a:t>
            </a:r>
            <a:endParaRPr lang="en-US" sz="1800"/>
          </a:p>
        </p:txBody>
      </p:sp>
      <p:sp>
        <p:nvSpPr>
          <p:cNvPr id="4" name="Date Placeholder 3">
            <a:extLst>
              <a:ext uri="{FF2B5EF4-FFF2-40B4-BE49-F238E27FC236}">
                <a16:creationId xmlns:a16="http://schemas.microsoft.com/office/drawing/2014/main" id="{078BCAEB-68DE-4D74-8D04-D349E38F2CB2}"/>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47CF5F8D-6B2D-471D-B7DD-11AA335A9608}" type="datetime1">
              <a:rPr lang="en-GB" altLang="en-US" sz="900"/>
              <a:pPr>
                <a:lnSpc>
                  <a:spcPct val="90000"/>
                </a:lnSpc>
                <a:spcAft>
                  <a:spcPts val="600"/>
                </a:spcAft>
                <a:defRPr/>
              </a:pPr>
              <a:t>24/03/2022</a:t>
            </a:fld>
            <a:endParaRPr lang="en-GB" altLang="en-US" sz="9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191E2-4218-45C9-9B33-3FB9A721EF43}"/>
              </a:ext>
            </a:extLst>
          </p:cNvPr>
          <p:cNvSpPr>
            <a:spLocks noGrp="1"/>
          </p:cNvSpPr>
          <p:nvPr>
            <p:ph type="title"/>
          </p:nvPr>
        </p:nvSpPr>
        <p:spPr>
          <a:xfrm>
            <a:off x="457200" y="274638"/>
            <a:ext cx="8229600" cy="1143000"/>
          </a:xfrm>
        </p:spPr>
        <p:txBody>
          <a:bodyPr wrap="square" anchor="ctr">
            <a:normAutofit/>
          </a:bodyPr>
          <a:lstStyle/>
          <a:p>
            <a:r>
              <a:rPr lang="en-US" dirty="0"/>
              <a:t>Questionnaire</a:t>
            </a:r>
          </a:p>
        </p:txBody>
      </p:sp>
      <p:sp>
        <p:nvSpPr>
          <p:cNvPr id="5" name="Date Placeholder 4">
            <a:extLst>
              <a:ext uri="{FF2B5EF4-FFF2-40B4-BE49-F238E27FC236}">
                <a16:creationId xmlns:a16="http://schemas.microsoft.com/office/drawing/2014/main" id="{3521A5FA-4779-436D-BD70-77185AA6B1F8}"/>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6729F174-4E7E-4651-BE04-FB34C38F7A97}" type="datetime1">
              <a:rPr lang="en-GB" altLang="en-US" sz="900"/>
              <a:pPr>
                <a:lnSpc>
                  <a:spcPct val="90000"/>
                </a:lnSpc>
                <a:spcAft>
                  <a:spcPts val="600"/>
                </a:spcAft>
                <a:defRPr/>
              </a:pPr>
              <a:t>24/03/2022</a:t>
            </a:fld>
            <a:endParaRPr lang="en-GB" altLang="en-US" sz="900"/>
          </a:p>
        </p:txBody>
      </p:sp>
      <p:pic>
        <p:nvPicPr>
          <p:cNvPr id="88" name="Picture 88" descr="Text, letter&#10;&#10;Description automatically generated">
            <a:extLst>
              <a:ext uri="{FF2B5EF4-FFF2-40B4-BE49-F238E27FC236}">
                <a16:creationId xmlns:a16="http://schemas.microsoft.com/office/drawing/2014/main" id="{11D94BB0-4EC2-43D7-B306-CA88CFAB262B}"/>
              </a:ext>
            </a:extLst>
          </p:cNvPr>
          <p:cNvPicPr>
            <a:picLocks noGrp="1" noChangeAspect="1"/>
          </p:cNvPicPr>
          <p:nvPr>
            <p:ph sz="half" idx="1"/>
          </p:nvPr>
        </p:nvPicPr>
        <p:blipFill>
          <a:blip r:embed="rId2"/>
          <a:stretch>
            <a:fillRect/>
          </a:stretch>
        </p:blipFill>
        <p:spPr>
          <a:xfrm rot="5400000">
            <a:off x="-32813" y="1585246"/>
            <a:ext cx="4169241" cy="3842616"/>
          </a:xfrm>
        </p:spPr>
      </p:pic>
      <p:pic>
        <p:nvPicPr>
          <p:cNvPr id="89" name="Picture 89" descr="Text&#10;&#10;Description automatically generated">
            <a:extLst>
              <a:ext uri="{FF2B5EF4-FFF2-40B4-BE49-F238E27FC236}">
                <a16:creationId xmlns:a16="http://schemas.microsoft.com/office/drawing/2014/main" id="{969E9BB6-E9B4-47E2-B173-17D1454611FF}"/>
              </a:ext>
            </a:extLst>
          </p:cNvPr>
          <p:cNvPicPr>
            <a:picLocks noGrp="1" noChangeAspect="1"/>
          </p:cNvPicPr>
          <p:nvPr>
            <p:ph sz="half" idx="2"/>
          </p:nvPr>
        </p:nvPicPr>
        <p:blipFill>
          <a:blip r:embed="rId3"/>
          <a:stretch>
            <a:fillRect/>
          </a:stretch>
        </p:blipFill>
        <p:spPr>
          <a:xfrm rot="5400000">
            <a:off x="4420343" y="1375523"/>
            <a:ext cx="4242644" cy="4188661"/>
          </a:xfrm>
        </p:spPr>
      </p:pic>
    </p:spTree>
    <p:extLst>
      <p:ext uri="{BB962C8B-B14F-4D97-AF65-F5344CB8AC3E}">
        <p14:creationId xmlns:p14="http://schemas.microsoft.com/office/powerpoint/2010/main" val="42486839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429958CF-1100-48E1-8CBC-C67DFD8811C2}"/>
              </a:ext>
            </a:extLst>
          </p:cNvPr>
          <p:cNvSpPr>
            <a:spLocks noGrp="1"/>
          </p:cNvSpPr>
          <p:nvPr>
            <p:ph type="title"/>
          </p:nvPr>
        </p:nvSpPr>
        <p:spPr>
          <a:xfrm>
            <a:off x="467686" y="274638"/>
            <a:ext cx="8219114" cy="1017166"/>
          </a:xfrm>
        </p:spPr>
        <p:txBody>
          <a:bodyPr wrap="square" anchor="ctr">
            <a:noAutofit/>
          </a:bodyPr>
          <a:lstStyle/>
          <a:p>
            <a:r>
              <a:rPr lang="en-US" sz="3600" dirty="0"/>
              <a:t>QR code for our questionnaire: Research</a:t>
            </a:r>
          </a:p>
        </p:txBody>
      </p:sp>
      <p:pic>
        <p:nvPicPr>
          <p:cNvPr id="3" name="Picture 3" descr="Qr code&#10;&#10;Description automatically generated">
            <a:extLst>
              <a:ext uri="{FF2B5EF4-FFF2-40B4-BE49-F238E27FC236}">
                <a16:creationId xmlns:a16="http://schemas.microsoft.com/office/drawing/2014/main" id="{B9638DDF-BA81-42D4-B7F0-3EFA0ADBC2F1}"/>
              </a:ext>
            </a:extLst>
          </p:cNvPr>
          <p:cNvPicPr>
            <a:picLocks noGrp="1" noChangeAspect="1"/>
          </p:cNvPicPr>
          <p:nvPr>
            <p:ph sz="half" idx="1"/>
          </p:nvPr>
        </p:nvPicPr>
        <p:blipFill>
          <a:blip r:embed="rId2"/>
          <a:stretch>
            <a:fillRect/>
          </a:stretch>
        </p:blipFill>
        <p:spPr>
          <a:xfrm>
            <a:off x="481980" y="1600201"/>
            <a:ext cx="3989040" cy="3989040"/>
          </a:xfrm>
          <a:noFill/>
        </p:spPr>
      </p:pic>
      <p:sp>
        <p:nvSpPr>
          <p:cNvPr id="16" name="Content Placeholder 3">
            <a:extLst>
              <a:ext uri="{FF2B5EF4-FFF2-40B4-BE49-F238E27FC236}">
                <a16:creationId xmlns:a16="http://schemas.microsoft.com/office/drawing/2014/main" id="{77BF8907-E945-4AC5-863C-6233FAE2B533}"/>
              </a:ext>
            </a:extLst>
          </p:cNvPr>
          <p:cNvSpPr>
            <a:spLocks noGrp="1"/>
          </p:cNvSpPr>
          <p:nvPr>
            <p:ph sz="half" idx="2"/>
          </p:nvPr>
        </p:nvSpPr>
        <p:spPr>
          <a:xfrm>
            <a:off x="4648200" y="1600201"/>
            <a:ext cx="4038600" cy="3989040"/>
          </a:xfrm>
        </p:spPr>
        <p:txBody>
          <a:bodyPr/>
          <a:lstStyle/>
          <a:p>
            <a:r>
              <a:rPr lang="en-US" sz="1400" dirty="0"/>
              <a:t>Our primary research help us to find more possible candidates and to build up our data. </a:t>
            </a:r>
          </a:p>
          <a:p>
            <a:endParaRPr lang="en-US" sz="1400" dirty="0"/>
          </a:p>
          <a:p>
            <a:r>
              <a:rPr lang="en-US" sz="1400" dirty="0"/>
              <a:t>QR code is easy to access and allows our agency to find more people and helps produce our database and then we send out a text, email to our customers.</a:t>
            </a:r>
          </a:p>
          <a:p>
            <a:endParaRPr lang="en-US" sz="1400" dirty="0"/>
          </a:p>
          <a:p>
            <a:r>
              <a:rPr lang="en-US" sz="1400" dirty="0"/>
              <a:t>Top Talent respects and follows the GDPR regulations regarding data protection.</a:t>
            </a:r>
          </a:p>
          <a:p>
            <a:pPr marL="0" indent="0">
              <a:buNone/>
            </a:pPr>
            <a:endParaRPr lang="en-US" dirty="0"/>
          </a:p>
        </p:txBody>
      </p:sp>
      <p:sp>
        <p:nvSpPr>
          <p:cNvPr id="2" name="Date Placeholder 1">
            <a:extLst>
              <a:ext uri="{FF2B5EF4-FFF2-40B4-BE49-F238E27FC236}">
                <a16:creationId xmlns:a16="http://schemas.microsoft.com/office/drawing/2014/main" id="{E9CB22E5-BD61-4029-99DF-489B6F8D25CA}"/>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47C9B511-EA7C-47B7-97E3-4B5B1A80CF69}" type="datetime1">
              <a:rPr lang="en-GB" altLang="en-US" sz="900"/>
              <a:pPr>
                <a:lnSpc>
                  <a:spcPct val="90000"/>
                </a:lnSpc>
                <a:spcAft>
                  <a:spcPts val="600"/>
                </a:spcAft>
                <a:defRPr/>
              </a:pPr>
              <a:t>24/03/2022</a:t>
            </a:fld>
            <a:endParaRPr lang="en-GB" altLang="en-US" sz="900"/>
          </a:p>
        </p:txBody>
      </p:sp>
      <p:sp>
        <p:nvSpPr>
          <p:cNvPr id="11" name="Footer Placeholder 4">
            <a:extLst>
              <a:ext uri="{FF2B5EF4-FFF2-40B4-BE49-F238E27FC236}">
                <a16:creationId xmlns:a16="http://schemas.microsoft.com/office/drawing/2014/main" id="{FBA2F232-9C22-4B28-8214-971ECFA7A21F}"/>
              </a:ext>
            </a:extLst>
          </p:cNvPr>
          <p:cNvSpPr>
            <a:spLocks noGrp="1"/>
          </p:cNvSpPr>
          <p:nvPr>
            <p:ph type="ftr" sz="quarter" idx="4294967295"/>
          </p:nvPr>
        </p:nvSpPr>
        <p:spPr>
          <a:xfrm>
            <a:off x="3132138" y="6461125"/>
            <a:ext cx="2895600" cy="365125"/>
          </a:xfrm>
          <a:prstGeom prst="rect">
            <a:avLst/>
          </a:prstGeom>
        </p:spPr>
        <p:txBody>
          <a:bodyPr/>
          <a:lstStyle/>
          <a:p>
            <a:pPr>
              <a:spcAft>
                <a:spcPts val="600"/>
              </a:spcAft>
              <a:defRPr/>
            </a:pPr>
            <a:r>
              <a:rPr lang="en-GB" altLang="en-US"/>
              <a:t>Mary March</a:t>
            </a:r>
          </a:p>
        </p:txBody>
      </p:sp>
    </p:spTree>
    <p:extLst>
      <p:ext uri="{BB962C8B-B14F-4D97-AF65-F5344CB8AC3E}">
        <p14:creationId xmlns:p14="http://schemas.microsoft.com/office/powerpoint/2010/main" val="4041904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457200" y="114300"/>
            <a:ext cx="8229600" cy="1008063"/>
          </a:xfrm>
        </p:spPr>
        <p:txBody>
          <a:bodyPr/>
          <a:lstStyle/>
          <a:p>
            <a:pPr eaLnBrk="1" hangingPunct="1"/>
            <a:r>
              <a:rPr lang="en-GB" altLang="en-US" sz="3600" b="1" i="1"/>
              <a:t>Management Team</a:t>
            </a:r>
            <a:endParaRPr lang="en-GB" altLang="en-US" sz="3600" i="1"/>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457200" y="940995"/>
            <a:ext cx="8229600" cy="4797744"/>
          </a:xfrm>
        </p:spPr>
        <p:txBody>
          <a:bodyPr/>
          <a:lstStyle/>
          <a:p>
            <a:pPr algn="just" eaLnBrk="1" hangingPunct="1">
              <a:lnSpc>
                <a:spcPct val="90000"/>
              </a:lnSpc>
              <a:buFont typeface="Wingdings" panose="020B0604020202020204" pitchFamily="34" charset="0"/>
              <a:buChar char="Ø"/>
            </a:pPr>
            <a:r>
              <a:rPr lang="en-GB" altLang="en-US" sz="1600" dirty="0"/>
              <a:t>CEO: Sonia </a:t>
            </a:r>
            <a:endParaRPr lang="en-GB" sz="1600"/>
          </a:p>
          <a:p>
            <a:pPr algn="just">
              <a:lnSpc>
                <a:spcPct val="90000"/>
              </a:lnSpc>
            </a:pPr>
            <a:r>
              <a:rPr lang="en-GB" altLang="en-US" sz="1600" dirty="0"/>
              <a:t>Qualification: MSc in Education Leadership</a:t>
            </a:r>
          </a:p>
          <a:p>
            <a:pPr algn="just">
              <a:lnSpc>
                <a:spcPct val="90000"/>
              </a:lnSpc>
            </a:pPr>
            <a:r>
              <a:rPr lang="en-GB" altLang="en-US" sz="1600" dirty="0"/>
              <a:t>Experience: 5 years of management experience </a:t>
            </a:r>
          </a:p>
          <a:p>
            <a:pPr algn="just">
              <a:lnSpc>
                <a:spcPct val="90000"/>
              </a:lnSpc>
            </a:pPr>
            <a:r>
              <a:rPr lang="en-GB" altLang="en-US" sz="1600" dirty="0"/>
              <a:t>Skills: Leadership, Good communication, Organizing skills, Problem solving</a:t>
            </a:r>
          </a:p>
          <a:p>
            <a:pPr algn="just">
              <a:lnSpc>
                <a:spcPct val="90000"/>
              </a:lnSpc>
            </a:pPr>
            <a:r>
              <a:rPr lang="en-GB" altLang="en-US" sz="1600" dirty="0"/>
              <a:t>Job Role: delegating and directing agenda, communication, managing company</a:t>
            </a:r>
          </a:p>
          <a:p>
            <a:pPr marL="0" indent="0" algn="just">
              <a:lnSpc>
                <a:spcPct val="90000"/>
              </a:lnSpc>
              <a:buNone/>
            </a:pPr>
            <a:endParaRPr lang="en-GB" altLang="en-US" sz="1600" dirty="0"/>
          </a:p>
          <a:p>
            <a:pPr algn="just">
              <a:lnSpc>
                <a:spcPct val="90000"/>
              </a:lnSpc>
              <a:buFont typeface="Wingdings" panose="020B0604020202020204" pitchFamily="34" charset="0"/>
              <a:buChar char="Ø"/>
            </a:pPr>
            <a:r>
              <a:rPr lang="en-GB" altLang="en-US" sz="1600" dirty="0"/>
              <a:t>Marketing Manager: Alexandra </a:t>
            </a:r>
          </a:p>
          <a:p>
            <a:pPr algn="just">
              <a:lnSpc>
                <a:spcPct val="90000"/>
              </a:lnSpc>
            </a:pPr>
            <a:r>
              <a:rPr lang="en-GB" altLang="en-US" sz="1600" dirty="0"/>
              <a:t>Qualification: BA in marketing</a:t>
            </a:r>
          </a:p>
          <a:p>
            <a:pPr algn="just">
              <a:lnSpc>
                <a:spcPct val="90000"/>
              </a:lnSpc>
            </a:pPr>
            <a:r>
              <a:rPr lang="en-GB" altLang="en-US" sz="1600" dirty="0"/>
              <a:t>Experience: Marketing experience, customer service, Freelancer Experience</a:t>
            </a:r>
          </a:p>
          <a:p>
            <a:pPr algn="just">
              <a:lnSpc>
                <a:spcPct val="90000"/>
              </a:lnSpc>
            </a:pPr>
            <a:r>
              <a:rPr lang="en-GB" altLang="en-US" sz="1600" dirty="0"/>
              <a:t>Skills: Adaptability, Attention to detail, creativity, writing, data analytic &amp; analytics</a:t>
            </a:r>
          </a:p>
          <a:p>
            <a:pPr algn="just">
              <a:lnSpc>
                <a:spcPct val="90000"/>
              </a:lnSpc>
            </a:pPr>
            <a:r>
              <a:rPr lang="en-GB" altLang="en-US" sz="1600" dirty="0"/>
              <a:t>Job role:</a:t>
            </a:r>
            <a:r>
              <a:rPr lang="en-GB" altLang="en-US" sz="1600" dirty="0">
                <a:ea typeface="+mn-lt"/>
                <a:cs typeface="+mn-lt"/>
              </a:rPr>
              <a:t> advertising, analysing the market,</a:t>
            </a:r>
            <a:r>
              <a:rPr lang="en-GB" sz="1600" dirty="0">
                <a:ea typeface="+mn-lt"/>
                <a:cs typeface="+mn-lt"/>
              </a:rPr>
              <a:t> public relations.</a:t>
            </a:r>
          </a:p>
          <a:p>
            <a:pPr algn="just">
              <a:lnSpc>
                <a:spcPct val="90000"/>
              </a:lnSpc>
            </a:pPr>
            <a:endParaRPr lang="en-GB" altLang="en-US" sz="1600" dirty="0"/>
          </a:p>
          <a:p>
            <a:pPr algn="just">
              <a:lnSpc>
                <a:spcPct val="90000"/>
              </a:lnSpc>
              <a:buFont typeface="Wingdings" panose="020B0604020202020204" pitchFamily="34" charset="0"/>
              <a:buChar char="Ø"/>
            </a:pPr>
            <a:r>
              <a:rPr lang="en-GB" altLang="en-US" sz="1600" dirty="0"/>
              <a:t>Assistant Manager: Andrea Eniko</a:t>
            </a:r>
          </a:p>
          <a:p>
            <a:pPr algn="just">
              <a:lnSpc>
                <a:spcPct val="90000"/>
              </a:lnSpc>
            </a:pPr>
            <a:r>
              <a:rPr lang="en-GB" altLang="en-US" sz="1600" dirty="0"/>
              <a:t>Qualification: BA in Management</a:t>
            </a:r>
          </a:p>
          <a:p>
            <a:pPr algn="just">
              <a:lnSpc>
                <a:spcPct val="90000"/>
              </a:lnSpc>
            </a:pPr>
            <a:r>
              <a:rPr lang="en-GB" altLang="en-US" sz="1600" dirty="0"/>
              <a:t>Experience: assistant office manager, customer service. </a:t>
            </a:r>
          </a:p>
          <a:p>
            <a:pPr algn="just">
              <a:lnSpc>
                <a:spcPct val="90000"/>
              </a:lnSpc>
            </a:pPr>
            <a:r>
              <a:rPr lang="en-GB" altLang="en-US" sz="1600" dirty="0"/>
              <a:t>Skills: </a:t>
            </a:r>
            <a:r>
              <a:rPr lang="en-GB" sz="1600" dirty="0">
                <a:ea typeface="+mn-lt"/>
                <a:cs typeface="+mn-lt"/>
              </a:rPr>
              <a:t>decision – making skills, time management, multitasking, approachable</a:t>
            </a:r>
            <a:endParaRPr lang="en-US" sz="1600" dirty="0">
              <a:ea typeface="+mn-lt"/>
              <a:cs typeface="+mn-lt"/>
            </a:endParaRPr>
          </a:p>
          <a:p>
            <a:pPr algn="just">
              <a:lnSpc>
                <a:spcPct val="90000"/>
              </a:lnSpc>
            </a:pPr>
            <a:r>
              <a:rPr lang="en-GB" altLang="en-US" sz="1600" dirty="0"/>
              <a:t>Job role: performing managerial task, maintaining inventory, evaluating performance</a:t>
            </a:r>
            <a:endParaRPr lang="en-GB" altLang="en-US" sz="1800" dirty="0"/>
          </a:p>
          <a:p>
            <a:pPr algn="just">
              <a:lnSpc>
                <a:spcPct val="90000"/>
              </a:lnSpc>
            </a:pPr>
            <a:endParaRPr lang="en-GB" altLang="en-US" sz="2000" dirty="0"/>
          </a:p>
        </p:txBody>
      </p:sp>
      <p:sp>
        <p:nvSpPr>
          <p:cNvPr id="4" name="Date Placeholder 3">
            <a:extLst>
              <a:ext uri="{FF2B5EF4-FFF2-40B4-BE49-F238E27FC236}">
                <a16:creationId xmlns:a16="http://schemas.microsoft.com/office/drawing/2014/main" id="{D02F28F6-2D3B-4D25-8B99-DDE2C4B5A12E}"/>
              </a:ext>
            </a:extLst>
          </p:cNvPr>
          <p:cNvSpPr>
            <a:spLocks noGrp="1"/>
          </p:cNvSpPr>
          <p:nvPr>
            <p:ph type="dt" sz="quarter" idx="10"/>
          </p:nvPr>
        </p:nvSpPr>
        <p:spPr/>
        <p:txBody>
          <a:bodyPr/>
          <a:lstStyle/>
          <a:p>
            <a:pPr>
              <a:defRPr/>
            </a:pPr>
            <a:fld id="{5522D75A-BA4C-41A3-BC05-E6BF0460FAF3}" type="datetime1">
              <a:rPr lang="en-GB" altLang="en-US"/>
              <a:pPr>
                <a:defRPr/>
              </a:pPr>
              <a:t>24/03/2022</a:t>
            </a:fld>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4CD2E-1046-4C47-873C-ACAD105F3695}"/>
              </a:ext>
            </a:extLst>
          </p:cNvPr>
          <p:cNvSpPr>
            <a:spLocks noGrp="1"/>
          </p:cNvSpPr>
          <p:nvPr>
            <p:ph type="title"/>
          </p:nvPr>
        </p:nvSpPr>
        <p:spPr>
          <a:xfrm>
            <a:off x="457200" y="274638"/>
            <a:ext cx="8229600" cy="671120"/>
          </a:xfrm>
        </p:spPr>
        <p:txBody>
          <a:bodyPr/>
          <a:lstStyle/>
          <a:p>
            <a:r>
              <a:rPr lang="en-GB" b="1" i="1" dirty="0">
                <a:ea typeface="+mj-lt"/>
                <a:cs typeface="+mj-lt"/>
              </a:rPr>
              <a:t>Management Team</a:t>
            </a:r>
            <a:endParaRPr lang="en-US" dirty="0"/>
          </a:p>
        </p:txBody>
      </p:sp>
      <p:sp>
        <p:nvSpPr>
          <p:cNvPr id="3" name="Content Placeholder 2">
            <a:extLst>
              <a:ext uri="{FF2B5EF4-FFF2-40B4-BE49-F238E27FC236}">
                <a16:creationId xmlns:a16="http://schemas.microsoft.com/office/drawing/2014/main" id="{1ED4D3BB-2520-4C6F-ACDD-BD63B3068BD9}"/>
              </a:ext>
            </a:extLst>
          </p:cNvPr>
          <p:cNvSpPr>
            <a:spLocks noGrp="1"/>
          </p:cNvSpPr>
          <p:nvPr>
            <p:ph idx="1"/>
          </p:nvPr>
        </p:nvSpPr>
        <p:spPr>
          <a:xfrm>
            <a:off x="457200" y="1023458"/>
            <a:ext cx="8229600" cy="4493775"/>
          </a:xfrm>
        </p:spPr>
        <p:txBody>
          <a:bodyPr/>
          <a:lstStyle/>
          <a:p>
            <a:pPr>
              <a:buFont typeface="Wingdings" panose="020B0604020202020204" pitchFamily="34" charset="0"/>
              <a:buChar char="Ø"/>
            </a:pPr>
            <a:r>
              <a:rPr lang="en-US" sz="1800" dirty="0"/>
              <a:t>Operation Manager: Andreea</a:t>
            </a:r>
          </a:p>
          <a:p>
            <a:pPr algn="just">
              <a:lnSpc>
                <a:spcPct val="90000"/>
              </a:lnSpc>
            </a:pPr>
            <a:r>
              <a:rPr lang="en-GB" sz="1800" dirty="0">
                <a:ea typeface="+mn-lt"/>
                <a:cs typeface="+mn-lt"/>
              </a:rPr>
              <a:t>Qualification: Management qualification Level 7</a:t>
            </a:r>
            <a:endParaRPr lang="en-US" sz="1800" dirty="0">
              <a:ea typeface="+mn-lt"/>
              <a:cs typeface="+mn-lt"/>
            </a:endParaRPr>
          </a:p>
          <a:p>
            <a:pPr algn="just">
              <a:lnSpc>
                <a:spcPct val="90000"/>
              </a:lnSpc>
            </a:pPr>
            <a:r>
              <a:rPr lang="en-GB" sz="1800" dirty="0">
                <a:ea typeface="+mn-lt"/>
                <a:cs typeface="+mn-lt"/>
              </a:rPr>
              <a:t>Experience: Administration 4 years</a:t>
            </a:r>
            <a:endParaRPr lang="en-US" sz="1800" dirty="0">
              <a:ea typeface="+mn-lt"/>
              <a:cs typeface="+mn-lt"/>
            </a:endParaRPr>
          </a:p>
          <a:p>
            <a:pPr algn="just">
              <a:lnSpc>
                <a:spcPct val="90000"/>
              </a:lnSpc>
            </a:pPr>
            <a:r>
              <a:rPr lang="en-GB" sz="1800" dirty="0">
                <a:ea typeface="+mn-lt"/>
                <a:cs typeface="+mn-lt"/>
              </a:rPr>
              <a:t>Skills: IT, negotiation skills, organizational, problem solving</a:t>
            </a:r>
            <a:endParaRPr lang="en-US" sz="1800" dirty="0">
              <a:ea typeface="+mn-lt"/>
              <a:cs typeface="+mn-lt"/>
            </a:endParaRPr>
          </a:p>
          <a:p>
            <a:pPr algn="just">
              <a:lnSpc>
                <a:spcPct val="90000"/>
              </a:lnSpc>
            </a:pPr>
            <a:r>
              <a:rPr lang="en-GB" sz="1800" dirty="0">
                <a:ea typeface="+mn-lt"/>
                <a:cs typeface="+mn-lt"/>
              </a:rPr>
              <a:t>Job role:</a:t>
            </a:r>
            <a:r>
              <a:rPr lang="en-GB" sz="1600" dirty="0">
                <a:ea typeface="+mn-lt"/>
                <a:cs typeface="+mn-lt"/>
              </a:rPr>
              <a:t> h</a:t>
            </a:r>
            <a:r>
              <a:rPr lang="en-GB" sz="1800" dirty="0">
                <a:ea typeface="+mn-lt"/>
                <a:cs typeface="+mn-lt"/>
              </a:rPr>
              <a:t>ire and train employees, maintaining and increasing business, performing financial prediction, approving invoices and payments.</a:t>
            </a:r>
          </a:p>
          <a:p>
            <a:pPr marL="0" indent="0" algn="just">
              <a:lnSpc>
                <a:spcPct val="90000"/>
              </a:lnSpc>
              <a:buNone/>
            </a:pPr>
            <a:endParaRPr lang="en-GB" sz="1800" dirty="0"/>
          </a:p>
          <a:p>
            <a:pPr algn="just">
              <a:lnSpc>
                <a:spcPct val="90000"/>
              </a:lnSpc>
              <a:buFont typeface="Wingdings" panose="020B0604020202020204" pitchFamily="34" charset="0"/>
              <a:buChar char="Ø"/>
            </a:pPr>
            <a:r>
              <a:rPr lang="en-GB" sz="1800" dirty="0"/>
              <a:t>HR Manager: Oana </a:t>
            </a:r>
          </a:p>
          <a:p>
            <a:pPr algn="just">
              <a:lnSpc>
                <a:spcPct val="90000"/>
              </a:lnSpc>
            </a:pPr>
            <a:r>
              <a:rPr lang="en-GB" sz="1800" dirty="0">
                <a:ea typeface="+mn-lt"/>
                <a:cs typeface="+mn-lt"/>
              </a:rPr>
              <a:t>Qualification: BA in communication</a:t>
            </a:r>
            <a:endParaRPr lang="en-US" sz="1800" dirty="0">
              <a:ea typeface="+mn-lt"/>
              <a:cs typeface="+mn-lt"/>
            </a:endParaRPr>
          </a:p>
          <a:p>
            <a:pPr algn="just">
              <a:lnSpc>
                <a:spcPct val="90000"/>
              </a:lnSpc>
            </a:pPr>
            <a:r>
              <a:rPr lang="en-GB" sz="1800" dirty="0">
                <a:ea typeface="+mn-lt"/>
                <a:cs typeface="+mn-lt"/>
              </a:rPr>
              <a:t>Experience: data entry 3 years, customer service 1 year, payroll 1 year.</a:t>
            </a:r>
          </a:p>
          <a:p>
            <a:pPr algn="just">
              <a:lnSpc>
                <a:spcPct val="90000"/>
              </a:lnSpc>
            </a:pPr>
            <a:r>
              <a:rPr lang="en-GB" sz="1800" dirty="0">
                <a:ea typeface="+mn-lt"/>
                <a:cs typeface="+mn-lt"/>
              </a:rPr>
              <a:t>Skills: Database Spreadsheets, Microsoft Office, Outlook , Communication </a:t>
            </a:r>
          </a:p>
          <a:p>
            <a:pPr algn="just">
              <a:lnSpc>
                <a:spcPct val="90000"/>
              </a:lnSpc>
            </a:pPr>
            <a:r>
              <a:rPr lang="en-GB" sz="1800" dirty="0">
                <a:ea typeface="+mn-lt"/>
                <a:cs typeface="+mn-lt"/>
              </a:rPr>
              <a:t>Job role: dealing with overseas queries, developing recruitment strategies, payroll, onboarding employees, implementing systems for managing staff benefits.</a:t>
            </a:r>
            <a:endParaRPr lang="en-GB" sz="1800" dirty="0"/>
          </a:p>
        </p:txBody>
      </p:sp>
      <p:sp>
        <p:nvSpPr>
          <p:cNvPr id="4" name="Date Placeholder 3">
            <a:extLst>
              <a:ext uri="{FF2B5EF4-FFF2-40B4-BE49-F238E27FC236}">
                <a16:creationId xmlns:a16="http://schemas.microsoft.com/office/drawing/2014/main" id="{C6DA377B-CA93-43D2-BE4F-5DF42A8CC48D}"/>
              </a:ext>
            </a:extLst>
          </p:cNvPr>
          <p:cNvSpPr>
            <a:spLocks noGrp="1"/>
          </p:cNvSpPr>
          <p:nvPr>
            <p:ph type="dt" sz="half" idx="10"/>
          </p:nvPr>
        </p:nvSpPr>
        <p:spPr/>
        <p:txBody>
          <a:bodyPr/>
          <a:lstStyle/>
          <a:p>
            <a:pPr>
              <a:defRPr/>
            </a:pPr>
            <a:fld id="{384B99DA-8C13-4E5F-AA0A-1F1000BE46CB}" type="datetime1">
              <a:rPr lang="en-GB" altLang="en-US"/>
              <a:pPr>
                <a:defRPr/>
              </a:pPr>
              <a:t>24/03/2022</a:t>
            </a:fld>
            <a:endParaRPr lang="en-GB" altLang="en-US"/>
          </a:p>
        </p:txBody>
      </p:sp>
      <p:sp>
        <p:nvSpPr>
          <p:cNvPr id="5" name="Footer Placeholder 4">
            <a:extLst>
              <a:ext uri="{FF2B5EF4-FFF2-40B4-BE49-F238E27FC236}">
                <a16:creationId xmlns:a16="http://schemas.microsoft.com/office/drawing/2014/main" id="{7C1DD773-4218-4746-8F18-AC3967ED2E64}"/>
              </a:ext>
            </a:extLst>
          </p:cNvPr>
          <p:cNvSpPr>
            <a:spLocks noGrp="1"/>
          </p:cNvSpPr>
          <p:nvPr>
            <p:ph type="ftr" sz="quarter" idx="11"/>
          </p:nvPr>
        </p:nvSpPr>
        <p:spPr/>
        <p:txBody>
          <a:bodyPr/>
          <a:lstStyle/>
          <a:p>
            <a:pPr>
              <a:defRPr/>
            </a:pPr>
            <a:r>
              <a:rPr lang="en-GB" altLang="en-US"/>
              <a:t>Mary March</a:t>
            </a:r>
          </a:p>
        </p:txBody>
      </p:sp>
    </p:spTree>
    <p:extLst>
      <p:ext uri="{BB962C8B-B14F-4D97-AF65-F5344CB8AC3E}">
        <p14:creationId xmlns:p14="http://schemas.microsoft.com/office/powerpoint/2010/main" val="1833535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itle 1">
            <a:extLst>
              <a:ext uri="{FF2B5EF4-FFF2-40B4-BE49-F238E27FC236}">
                <a16:creationId xmlns:a16="http://schemas.microsoft.com/office/drawing/2014/main" id="{B4616565-C5AF-B34B-270D-134D67828432}"/>
              </a:ext>
            </a:extLst>
          </p:cNvPr>
          <p:cNvSpPr>
            <a:spLocks noGrp="1"/>
          </p:cNvSpPr>
          <p:nvPr>
            <p:ph type="title"/>
          </p:nvPr>
        </p:nvSpPr>
        <p:spPr>
          <a:xfrm>
            <a:off x="1739857" y="6082056"/>
            <a:ext cx="5486400" cy="566738"/>
          </a:xfrm>
        </p:spPr>
        <p:txBody>
          <a:bodyPr/>
          <a:lstStyle/>
          <a:p>
            <a:endParaRPr lang="en-US"/>
          </a:p>
        </p:txBody>
      </p:sp>
      <p:pic>
        <p:nvPicPr>
          <p:cNvPr id="29" name="Picture 29" descr="Graphical user interface, application, table, Excel&#10;&#10;Description automatically generated">
            <a:extLst>
              <a:ext uri="{FF2B5EF4-FFF2-40B4-BE49-F238E27FC236}">
                <a16:creationId xmlns:a16="http://schemas.microsoft.com/office/drawing/2014/main" id="{2FFCF5B2-933C-4B72-A285-55A713930FED}"/>
              </a:ext>
            </a:extLst>
          </p:cNvPr>
          <p:cNvPicPr>
            <a:picLocks noGrp="1" noChangeAspect="1"/>
          </p:cNvPicPr>
          <p:nvPr>
            <p:ph type="pic" idx="1"/>
          </p:nvPr>
        </p:nvPicPr>
        <p:blipFill rotWithShape="1">
          <a:blip r:embed="rId2"/>
          <a:srcRect l="4012" t="23014" r="29321" b="5479"/>
          <a:stretch/>
        </p:blipFill>
        <p:spPr>
          <a:xfrm>
            <a:off x="-858" y="-393863"/>
            <a:ext cx="9083490" cy="4779427"/>
          </a:xfrm>
          <a:noFill/>
        </p:spPr>
      </p:pic>
      <p:sp>
        <p:nvSpPr>
          <p:cNvPr id="45" name="Text Placeholder 3">
            <a:extLst>
              <a:ext uri="{FF2B5EF4-FFF2-40B4-BE49-F238E27FC236}">
                <a16:creationId xmlns:a16="http://schemas.microsoft.com/office/drawing/2014/main" id="{0641586A-A216-340C-C32A-5FC5E358C34B}"/>
              </a:ext>
            </a:extLst>
          </p:cNvPr>
          <p:cNvSpPr>
            <a:spLocks noGrp="1"/>
          </p:cNvSpPr>
          <p:nvPr>
            <p:ph type="body" sz="half" idx="2"/>
          </p:nvPr>
        </p:nvSpPr>
        <p:spPr>
          <a:xfrm>
            <a:off x="544426" y="4423154"/>
            <a:ext cx="7824831" cy="1575048"/>
          </a:xfrm>
        </p:spPr>
        <p:txBody>
          <a:bodyPr/>
          <a:lstStyle/>
          <a:p>
            <a:r>
              <a:rPr lang="en-US" dirty="0"/>
              <a:t>Total income: £304,520</a:t>
            </a:r>
          </a:p>
          <a:p>
            <a:r>
              <a:rPr lang="en-US" dirty="0"/>
              <a:t> Start-up cost: £13,731      Total expenses: £145.768</a:t>
            </a:r>
          </a:p>
          <a:p>
            <a:r>
              <a:rPr lang="en-US" dirty="0"/>
              <a:t>Total : £318,251 minus expenses: £145,768 = £172,483 (Gross profit) – taxes: £50.000-20%= £40000; £122,483-40% = £73,489.80</a:t>
            </a:r>
          </a:p>
          <a:p>
            <a:r>
              <a:rPr lang="en-US" dirty="0"/>
              <a:t>Net profit: £113,489.80    Profit Partner: 113,489.80/5= £22,697.8</a:t>
            </a:r>
          </a:p>
          <a:p>
            <a:endParaRPr lang="en-US" dirty="0"/>
          </a:p>
          <a:p>
            <a:endParaRPr lang="en-US" dirty="0"/>
          </a:p>
          <a:p>
            <a:endParaRPr lang="en-US" dirty="0"/>
          </a:p>
        </p:txBody>
      </p:sp>
      <p:sp>
        <p:nvSpPr>
          <p:cNvPr id="38" name="Date Placeholder 4">
            <a:extLst>
              <a:ext uri="{FF2B5EF4-FFF2-40B4-BE49-F238E27FC236}">
                <a16:creationId xmlns:a16="http://schemas.microsoft.com/office/drawing/2014/main" id="{01585EB4-2090-9318-107D-843427C7CFCF}"/>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B9188D40-EA84-4741-A93C-333A7A4EA90F}" type="datetime1">
              <a:rPr lang="en-GB" altLang="en-US" sz="900"/>
              <a:pPr>
                <a:lnSpc>
                  <a:spcPct val="90000"/>
                </a:lnSpc>
                <a:spcAft>
                  <a:spcPts val="600"/>
                </a:spcAft>
                <a:defRPr/>
              </a:pPr>
              <a:t>24/03/2022</a:t>
            </a:fld>
            <a:endParaRPr lang="en-GB" altLang="en-US" sz="900"/>
          </a:p>
        </p:txBody>
      </p:sp>
      <p:sp>
        <p:nvSpPr>
          <p:cNvPr id="4" name="Date Placeholder 3" hidden="1">
            <a:extLst>
              <a:ext uri="{FF2B5EF4-FFF2-40B4-BE49-F238E27FC236}">
                <a16:creationId xmlns:a16="http://schemas.microsoft.com/office/drawing/2014/main" id="{C43C2F21-6303-4343-A845-C7D8C770FFE5}"/>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384B99DA-8C13-4E5F-AA0A-1F1000BE46CB}" type="datetime1">
              <a:rPr lang="en-GB" altLang="en-US" sz="900"/>
              <a:pPr>
                <a:lnSpc>
                  <a:spcPct val="90000"/>
                </a:lnSpc>
                <a:spcAft>
                  <a:spcPts val="600"/>
                </a:spcAft>
                <a:defRPr/>
              </a:pPr>
              <a:t>24/03/2022</a:t>
            </a:fld>
            <a:endParaRPr lang="en-GB" altLang="en-US" sz="900"/>
          </a:p>
        </p:txBody>
      </p:sp>
      <p:sp>
        <p:nvSpPr>
          <p:cNvPr id="5" name="Footer Placeholder 4">
            <a:extLst>
              <a:ext uri="{FF2B5EF4-FFF2-40B4-BE49-F238E27FC236}">
                <a16:creationId xmlns:a16="http://schemas.microsoft.com/office/drawing/2014/main" id="{05B9F4C6-0424-472D-9518-879149E3EE26}"/>
              </a:ext>
            </a:extLst>
          </p:cNvPr>
          <p:cNvSpPr>
            <a:spLocks noGrp="1"/>
          </p:cNvSpPr>
          <p:nvPr>
            <p:ph type="ftr" sz="quarter" idx="4294967295"/>
          </p:nvPr>
        </p:nvSpPr>
        <p:spPr>
          <a:xfrm>
            <a:off x="3132138" y="6461125"/>
            <a:ext cx="2895600" cy="365125"/>
          </a:xfrm>
          <a:prstGeom prst="rect">
            <a:avLst/>
          </a:prstGeom>
        </p:spPr>
        <p:txBody>
          <a:bodyPr/>
          <a:lstStyle/>
          <a:p>
            <a:pPr>
              <a:spcAft>
                <a:spcPts val="600"/>
              </a:spcAft>
              <a:defRPr/>
            </a:pPr>
            <a:r>
              <a:rPr lang="en-GB" altLang="en-US"/>
              <a:t>Mary March</a:t>
            </a:r>
          </a:p>
        </p:txBody>
      </p:sp>
    </p:spTree>
    <p:extLst>
      <p:ext uri="{BB962C8B-B14F-4D97-AF65-F5344CB8AC3E}">
        <p14:creationId xmlns:p14="http://schemas.microsoft.com/office/powerpoint/2010/main" val="2041339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C1752-0D4D-4567-868B-ECF39A33903E}"/>
              </a:ext>
            </a:extLst>
          </p:cNvPr>
          <p:cNvSpPr>
            <a:spLocks noGrp="1"/>
          </p:cNvSpPr>
          <p:nvPr>
            <p:ph type="title"/>
          </p:nvPr>
        </p:nvSpPr>
        <p:spPr>
          <a:xfrm>
            <a:off x="457200" y="274638"/>
            <a:ext cx="8229600" cy="272643"/>
          </a:xfrm>
        </p:spPr>
        <p:txBody>
          <a:bodyPr/>
          <a:lstStyle/>
          <a:p>
            <a:r>
              <a:rPr lang="en-US" sz="3200" dirty="0"/>
              <a:t>Breakeven point</a:t>
            </a:r>
          </a:p>
        </p:txBody>
      </p:sp>
      <p:sp>
        <p:nvSpPr>
          <p:cNvPr id="4" name="Date Placeholder 3">
            <a:extLst>
              <a:ext uri="{FF2B5EF4-FFF2-40B4-BE49-F238E27FC236}">
                <a16:creationId xmlns:a16="http://schemas.microsoft.com/office/drawing/2014/main" id="{2485A583-C07F-4001-8430-75CC3048CB2D}"/>
              </a:ext>
            </a:extLst>
          </p:cNvPr>
          <p:cNvSpPr>
            <a:spLocks noGrp="1"/>
          </p:cNvSpPr>
          <p:nvPr>
            <p:ph type="dt" sz="half" idx="10"/>
          </p:nvPr>
        </p:nvSpPr>
        <p:spPr/>
        <p:txBody>
          <a:bodyPr/>
          <a:lstStyle/>
          <a:p>
            <a:pPr>
              <a:defRPr/>
            </a:pPr>
            <a:fld id="{384B99DA-8C13-4E5F-AA0A-1F1000BE46CB}" type="datetime1">
              <a:rPr lang="en-GB" altLang="en-US"/>
              <a:pPr>
                <a:defRPr/>
              </a:pPr>
              <a:t>24/03/2022</a:t>
            </a:fld>
            <a:endParaRPr lang="en-GB" altLang="en-US"/>
          </a:p>
        </p:txBody>
      </p:sp>
      <p:sp>
        <p:nvSpPr>
          <p:cNvPr id="5" name="Footer Placeholder 4">
            <a:extLst>
              <a:ext uri="{FF2B5EF4-FFF2-40B4-BE49-F238E27FC236}">
                <a16:creationId xmlns:a16="http://schemas.microsoft.com/office/drawing/2014/main" id="{E31B6A5E-8374-449D-8EEE-F2C0C06F946D}"/>
              </a:ext>
            </a:extLst>
          </p:cNvPr>
          <p:cNvSpPr>
            <a:spLocks noGrp="1"/>
          </p:cNvSpPr>
          <p:nvPr>
            <p:ph type="ftr" sz="quarter" idx="11"/>
          </p:nvPr>
        </p:nvSpPr>
        <p:spPr/>
        <p:txBody>
          <a:bodyPr/>
          <a:lstStyle/>
          <a:p>
            <a:pPr>
              <a:defRPr/>
            </a:pPr>
            <a:r>
              <a:rPr lang="en-GB" altLang="en-US"/>
              <a:t>Mary March</a:t>
            </a:r>
          </a:p>
        </p:txBody>
      </p:sp>
      <p:pic>
        <p:nvPicPr>
          <p:cNvPr id="8" name="Picture 8" descr="Graphical user interface, text, application&#10;&#10;Description automatically generated">
            <a:extLst>
              <a:ext uri="{FF2B5EF4-FFF2-40B4-BE49-F238E27FC236}">
                <a16:creationId xmlns:a16="http://schemas.microsoft.com/office/drawing/2014/main" id="{6303C628-497D-46D0-94A9-A97D10D4025A}"/>
              </a:ext>
            </a:extLst>
          </p:cNvPr>
          <p:cNvPicPr>
            <a:picLocks noGrp="1" noChangeAspect="1"/>
          </p:cNvPicPr>
          <p:nvPr>
            <p:ph idx="1"/>
          </p:nvPr>
        </p:nvPicPr>
        <p:blipFill rotWithShape="1">
          <a:blip r:embed="rId2"/>
          <a:srcRect l="34737" t="26738" r="38346" b="8289"/>
          <a:stretch/>
        </p:blipFill>
        <p:spPr>
          <a:xfrm>
            <a:off x="-375" y="666927"/>
            <a:ext cx="5114672" cy="4883459"/>
          </a:xfrm>
        </p:spPr>
      </p:pic>
      <p:graphicFrame>
        <p:nvGraphicFramePr>
          <p:cNvPr id="7" name="Chart 6">
            <a:extLst>
              <a:ext uri="{FF2B5EF4-FFF2-40B4-BE49-F238E27FC236}">
                <a16:creationId xmlns:a16="http://schemas.microsoft.com/office/drawing/2014/main" id="{344CBEB6-060E-4B50-9EED-A650B8BB6AC9}"/>
              </a:ext>
              <a:ext uri="{147F2762-F138-4A5C-976F-8EAC2B608ADB}">
                <a16:predDERef xmlns:a16="http://schemas.microsoft.com/office/drawing/2014/main" pred="{7D78DC55-2B68-40F8-AC7E-C3BFB5289F2C}"/>
              </a:ext>
            </a:extLst>
          </p:cNvPr>
          <p:cNvGraphicFramePr>
            <a:graphicFrameLocks/>
          </p:cNvGraphicFramePr>
          <p:nvPr>
            <p:extLst>
              <p:ext uri="{D42A27DB-BD31-4B8C-83A1-F6EECF244321}">
                <p14:modId xmlns:p14="http://schemas.microsoft.com/office/powerpoint/2010/main" val="1262460209"/>
              </p:ext>
            </p:extLst>
          </p:nvPr>
        </p:nvGraphicFramePr>
        <p:xfrm>
          <a:off x="5043881" y="1583422"/>
          <a:ext cx="3984770" cy="303681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59927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0FDC4-610E-4DB2-A82B-2E6E258E0CAB}"/>
              </a:ext>
            </a:extLst>
          </p:cNvPr>
          <p:cNvSpPr>
            <a:spLocks noGrp="1"/>
          </p:cNvSpPr>
          <p:nvPr>
            <p:ph type="title"/>
          </p:nvPr>
        </p:nvSpPr>
        <p:spPr>
          <a:xfrm>
            <a:off x="457200" y="274638"/>
            <a:ext cx="8229600" cy="482367"/>
          </a:xfrm>
        </p:spPr>
        <p:txBody>
          <a:bodyPr/>
          <a:lstStyle/>
          <a:p>
            <a:r>
              <a:rPr lang="en-US" dirty="0"/>
              <a:t>Profit and Loss</a:t>
            </a:r>
          </a:p>
        </p:txBody>
      </p:sp>
      <p:sp>
        <p:nvSpPr>
          <p:cNvPr id="3" name="Content Placeholder 2">
            <a:extLst>
              <a:ext uri="{FF2B5EF4-FFF2-40B4-BE49-F238E27FC236}">
                <a16:creationId xmlns:a16="http://schemas.microsoft.com/office/drawing/2014/main" id="{5C2A8B78-930B-4431-86CD-EF563FF419B8}"/>
              </a:ext>
            </a:extLst>
          </p:cNvPr>
          <p:cNvSpPr>
            <a:spLocks noGrp="1"/>
          </p:cNvSpPr>
          <p:nvPr>
            <p:ph idx="1"/>
          </p:nvPr>
        </p:nvSpPr>
        <p:spPr>
          <a:xfrm>
            <a:off x="457200" y="908110"/>
            <a:ext cx="8229600" cy="4609123"/>
          </a:xfrm>
        </p:spPr>
        <p:txBody>
          <a:bodyPr/>
          <a:lstStyle/>
          <a:p>
            <a:r>
              <a:rPr lang="en-US" sz="1400" dirty="0"/>
              <a:t>Income: £304,520</a:t>
            </a:r>
          </a:p>
          <a:p>
            <a:r>
              <a:rPr lang="en-US" sz="1400" dirty="0"/>
              <a:t>Investment: £13,731                   Total income: £318,251   </a:t>
            </a:r>
            <a:r>
              <a:rPr lang="en-US" sz="1400" dirty="0">
                <a:ea typeface="+mn-lt"/>
                <a:cs typeface="+mn-lt"/>
              </a:rPr>
              <a:t>  Net profit: £113,489.80</a:t>
            </a:r>
          </a:p>
          <a:p>
            <a:r>
              <a:rPr lang="en-US" sz="1400" dirty="0"/>
              <a:t>Materials: £5,525</a:t>
            </a:r>
          </a:p>
          <a:p>
            <a:r>
              <a:rPr lang="en-US" sz="1400" dirty="0"/>
              <a:t>Rent: £12,000                                    Expenses: fixed cost: £132,256 + variable cost:£13,512</a:t>
            </a:r>
          </a:p>
          <a:p>
            <a:r>
              <a:rPr lang="en-US" sz="1400" dirty="0"/>
              <a:t>Wages: £119,250                      =&gt; Cost: £ 145,768; Total income:318,251 </a:t>
            </a:r>
            <a:r>
              <a:rPr lang="en-US" sz="1400" dirty="0">
                <a:ea typeface="+mn-lt"/>
                <a:cs typeface="+mn-lt"/>
              </a:rPr>
              <a:t>minus  expenses:                                                                                                                     £145,768 </a:t>
            </a:r>
          </a:p>
          <a:p>
            <a:r>
              <a:rPr lang="en-US" sz="1400" dirty="0"/>
              <a:t>Utilities: £ 1,900                             </a:t>
            </a:r>
            <a:r>
              <a:rPr lang="en-US" sz="1400" dirty="0">
                <a:ea typeface="+mn-lt"/>
                <a:cs typeface="+mn-lt"/>
              </a:rPr>
              <a:t>= £172,483</a:t>
            </a:r>
            <a:r>
              <a:rPr lang="en-US" sz="1400" dirty="0"/>
              <a:t> </a:t>
            </a:r>
            <a:r>
              <a:rPr lang="en-US" sz="1400" dirty="0">
                <a:ea typeface="+mn-lt"/>
                <a:cs typeface="+mn-lt"/>
              </a:rPr>
              <a:t>– taxes: £50.000-20%</a:t>
            </a:r>
            <a:r>
              <a:rPr lang="en-US" sz="1400" dirty="0"/>
              <a:t>             </a:t>
            </a:r>
          </a:p>
          <a:p>
            <a:r>
              <a:rPr lang="en-US" sz="1400" dirty="0"/>
              <a:t>Insurance: £286                              = </a:t>
            </a:r>
            <a:r>
              <a:rPr lang="en-US" sz="1400" dirty="0">
                <a:ea typeface="+mn-lt"/>
                <a:cs typeface="+mn-lt"/>
              </a:rPr>
              <a:t>£40000; £122,483-40% = £73,489.80</a:t>
            </a:r>
          </a:p>
          <a:p>
            <a:r>
              <a:rPr lang="en-US" sz="1400" dirty="0"/>
              <a:t>Phone/Internet: £720                         </a:t>
            </a:r>
          </a:p>
          <a:p>
            <a:r>
              <a:rPr lang="en-US" sz="1400" dirty="0"/>
              <a:t>Advertising: £5,680                                     </a:t>
            </a:r>
            <a:endParaRPr lang="en-US" sz="1400">
              <a:ea typeface="+mn-lt"/>
              <a:cs typeface="+mn-lt"/>
            </a:endParaRPr>
          </a:p>
          <a:p>
            <a:r>
              <a:rPr lang="en-US" sz="1400" dirty="0"/>
              <a:t>Print: £ 407</a:t>
            </a:r>
          </a:p>
          <a:p>
            <a:pPr marL="0" indent="0">
              <a:buNone/>
            </a:pPr>
            <a:endParaRPr lang="en-US" sz="1600" dirty="0"/>
          </a:p>
          <a:p>
            <a:pPr marL="0" indent="0">
              <a:buNone/>
            </a:pPr>
            <a:endParaRPr lang="en-US" sz="1600" dirty="0"/>
          </a:p>
          <a:p>
            <a:endParaRPr lang="en-US" sz="1600" dirty="0"/>
          </a:p>
          <a:p>
            <a:endParaRPr lang="en-US" sz="1600" dirty="0"/>
          </a:p>
          <a:p>
            <a:endParaRPr lang="en-US" dirty="0"/>
          </a:p>
          <a:p>
            <a:endParaRPr lang="en-US" dirty="0"/>
          </a:p>
        </p:txBody>
      </p:sp>
      <p:sp>
        <p:nvSpPr>
          <p:cNvPr id="4" name="Date Placeholder 3">
            <a:extLst>
              <a:ext uri="{FF2B5EF4-FFF2-40B4-BE49-F238E27FC236}">
                <a16:creationId xmlns:a16="http://schemas.microsoft.com/office/drawing/2014/main" id="{8BCF749A-C7AF-47A5-85E4-0FAA3522E6BC}"/>
              </a:ext>
            </a:extLst>
          </p:cNvPr>
          <p:cNvSpPr>
            <a:spLocks noGrp="1"/>
          </p:cNvSpPr>
          <p:nvPr>
            <p:ph type="dt" sz="half" idx="10"/>
          </p:nvPr>
        </p:nvSpPr>
        <p:spPr/>
        <p:txBody>
          <a:bodyPr/>
          <a:lstStyle/>
          <a:p>
            <a:pPr>
              <a:defRPr/>
            </a:pPr>
            <a:fld id="{384B99DA-8C13-4E5F-AA0A-1F1000BE46CB}" type="datetime1">
              <a:rPr lang="en-GB" altLang="en-US"/>
              <a:pPr>
                <a:defRPr/>
              </a:pPr>
              <a:t>24/03/2022</a:t>
            </a:fld>
            <a:endParaRPr lang="en-GB" altLang="en-US"/>
          </a:p>
        </p:txBody>
      </p:sp>
      <p:sp>
        <p:nvSpPr>
          <p:cNvPr id="5" name="Footer Placeholder 4">
            <a:extLst>
              <a:ext uri="{FF2B5EF4-FFF2-40B4-BE49-F238E27FC236}">
                <a16:creationId xmlns:a16="http://schemas.microsoft.com/office/drawing/2014/main" id="{45B208F4-F6AD-46B3-9BBD-9E0DFC96A066}"/>
              </a:ext>
            </a:extLst>
          </p:cNvPr>
          <p:cNvSpPr>
            <a:spLocks noGrp="1"/>
          </p:cNvSpPr>
          <p:nvPr>
            <p:ph type="ftr" sz="quarter" idx="11"/>
          </p:nvPr>
        </p:nvSpPr>
        <p:spPr/>
        <p:txBody>
          <a:bodyPr/>
          <a:lstStyle/>
          <a:p>
            <a:pPr>
              <a:defRPr/>
            </a:pPr>
            <a:r>
              <a:rPr lang="en-GB" altLang="en-US"/>
              <a:t>Mary March</a:t>
            </a:r>
          </a:p>
        </p:txBody>
      </p:sp>
      <p:graphicFrame>
        <p:nvGraphicFramePr>
          <p:cNvPr id="6" name="Chart 5">
            <a:extLst>
              <a:ext uri="{FF2B5EF4-FFF2-40B4-BE49-F238E27FC236}">
                <a16:creationId xmlns:a16="http://schemas.microsoft.com/office/drawing/2014/main" id="{5876B40E-36AF-4265-A580-356023E60B6A}"/>
              </a:ext>
            </a:extLst>
          </p:cNvPr>
          <p:cNvGraphicFramePr>
            <a:graphicFrameLocks/>
          </p:cNvGraphicFramePr>
          <p:nvPr>
            <p:extLst>
              <p:ext uri="{D42A27DB-BD31-4B8C-83A1-F6EECF244321}">
                <p14:modId xmlns:p14="http://schemas.microsoft.com/office/powerpoint/2010/main" val="1426394759"/>
              </p:ext>
            </p:extLst>
          </p:nvPr>
        </p:nvGraphicFramePr>
        <p:xfrm>
          <a:off x="2673992" y="2841770"/>
          <a:ext cx="6470008" cy="283914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58501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457200" y="114300"/>
            <a:ext cx="8229600" cy="389375"/>
          </a:xfrm>
        </p:spPr>
        <p:txBody>
          <a:bodyPr/>
          <a:lstStyle/>
          <a:p>
            <a:pPr eaLnBrk="1" hangingPunct="1"/>
            <a:r>
              <a:rPr lang="en-GB" altLang="en-US" sz="3600" b="1" i="1"/>
              <a:t>References</a:t>
            </a:r>
            <a:endParaRPr lang="en-GB" altLang="en-US" sz="3600" i="1"/>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323528" y="582252"/>
            <a:ext cx="8719804" cy="5471074"/>
          </a:xfrm>
        </p:spPr>
        <p:txBody>
          <a:bodyPr/>
          <a:lstStyle/>
          <a:p>
            <a:pPr marL="0" indent="0" algn="just" eaLnBrk="1" hangingPunct="1">
              <a:lnSpc>
                <a:spcPct val="90000"/>
              </a:lnSpc>
              <a:buNone/>
            </a:pPr>
            <a:endParaRPr lang="en-GB" sz="1100" dirty="0">
              <a:ea typeface="+mn-lt"/>
              <a:cs typeface="+mn-lt"/>
            </a:endParaRPr>
          </a:p>
          <a:p>
            <a:pPr algn="just">
              <a:lnSpc>
                <a:spcPct val="90000"/>
              </a:lnSpc>
              <a:buAutoNum type="arabicPeriod"/>
            </a:pPr>
            <a:r>
              <a:rPr lang="en-GB" sz="1100" dirty="0">
                <a:latin typeface="Calibri"/>
                <a:ea typeface="+mn-lt"/>
                <a:cs typeface="+mn-lt"/>
              </a:rPr>
              <a:t>Ahlemeyer-Stubbe, A. and Coleman, S., 2018. </a:t>
            </a:r>
            <a:r>
              <a:rPr lang="en-GB" sz="1100" i="1" dirty="0">
                <a:latin typeface="Calibri"/>
                <a:ea typeface="+mn-lt"/>
                <a:cs typeface="+mn-lt"/>
              </a:rPr>
              <a:t>Monetizing Data: How to Uplift Your Business</a:t>
            </a:r>
            <a:r>
              <a:rPr lang="en-GB" sz="1100" dirty="0">
                <a:latin typeface="Calibri"/>
                <a:ea typeface="+mn-lt"/>
                <a:cs typeface="+mn-lt"/>
              </a:rPr>
              <a:t>. John Wiley &amp; Sons.  Available at:</a:t>
            </a:r>
            <a:r>
              <a:rPr lang="en-GB" sz="1100" dirty="0">
                <a:latin typeface="Calibri"/>
                <a:ea typeface="+mn-lt"/>
                <a:cs typeface="+mn-lt"/>
                <a:hlinkClick r:id="rId3"/>
              </a:rPr>
              <a:t>https://deliverypdf.ssrn.com/delivery.php?ID=324008102071127082125124007098092092127013047085066030022005031120125109111115123108121034058014030047028085103026086087081070058066022051042123002089124078067088065081006052017126025093000022095118099018065117068083094010117009066030065121112024088091&amp;EXT=pdf&amp;INDEX=TRUE</a:t>
            </a:r>
            <a:r>
              <a:rPr lang="en-GB" sz="1100" dirty="0">
                <a:latin typeface="Calibri"/>
                <a:ea typeface="+mn-lt"/>
                <a:cs typeface="+mn-lt"/>
              </a:rPr>
              <a:t> </a:t>
            </a:r>
            <a:endParaRPr lang="en-GB" sz="1100"/>
          </a:p>
          <a:p>
            <a:pPr algn="just">
              <a:lnSpc>
                <a:spcPct val="90000"/>
              </a:lnSpc>
              <a:buAutoNum type="arabicPeriod"/>
            </a:pPr>
            <a:r>
              <a:rPr lang="en-GB" sz="1100" dirty="0">
                <a:latin typeface="Calibri"/>
                <a:ea typeface="+mn-lt"/>
                <a:cs typeface="+mn-lt"/>
              </a:rPr>
              <a:t>Baumol, W. J., &amp; Strom, R. J. (2007). Entrepreneurship and economic growth. Strategic Entrepreneurship Journal, 1(3), 233–237. Available at: </a:t>
            </a:r>
            <a:r>
              <a:rPr lang="en-GB" sz="1100" dirty="0">
                <a:latin typeface="Calibri"/>
                <a:ea typeface="+mn-lt"/>
                <a:cs typeface="+mn-lt"/>
                <a:hlinkClick r:id="rId4"/>
              </a:rPr>
              <a:t>https://doi.org/10.1002/sej.26</a:t>
            </a:r>
            <a:r>
              <a:rPr lang="en-GB" sz="1100" dirty="0">
                <a:latin typeface="Calibri"/>
                <a:ea typeface="+mn-lt"/>
                <a:cs typeface="+mn-lt"/>
              </a:rPr>
              <a:t> Accessed on: 04.03.2022</a:t>
            </a:r>
          </a:p>
          <a:p>
            <a:pPr marL="514350" indent="-514350" algn="just">
              <a:lnSpc>
                <a:spcPct val="90000"/>
              </a:lnSpc>
              <a:buAutoNum type="arabicPeriod"/>
            </a:pPr>
            <a:r>
              <a:rPr lang="en-GB" sz="1100" dirty="0">
                <a:latin typeface="Calibri"/>
                <a:ea typeface="+mn-lt"/>
                <a:cs typeface="+mn-lt"/>
              </a:rPr>
              <a:t>Crenshaw, D., 2017. </a:t>
            </a:r>
            <a:r>
              <a:rPr lang="en-GB" sz="1100" i="1" dirty="0">
                <a:latin typeface="Calibri"/>
                <a:ea typeface="+mn-lt"/>
                <a:cs typeface="+mn-lt"/>
              </a:rPr>
              <a:t>Entrepreneurship: Finding and Testing Your Business Idea.</a:t>
            </a:r>
            <a:r>
              <a:rPr lang="en-GB" sz="1100" dirty="0">
                <a:latin typeface="Calibri"/>
                <a:ea typeface="+mn-lt"/>
                <a:cs typeface="+mn-lt"/>
              </a:rPr>
              <a:t> Available at: </a:t>
            </a:r>
            <a:r>
              <a:rPr lang="en-GB" sz="1100" dirty="0">
                <a:latin typeface="Calibri"/>
                <a:ea typeface="+mn-lt"/>
                <a:cs typeface="+mn-lt"/>
                <a:hlinkClick r:id="rId5"/>
              </a:rPr>
              <a:t>https://www.linkedin.com/learning/entrepreneurship-finding-and-testing-your-business-idea/find-your-business-idea?autoplay=true&amp;u=77966930</a:t>
            </a:r>
            <a:r>
              <a:rPr lang="en-GB" sz="1100" dirty="0">
                <a:latin typeface="Calibri"/>
                <a:ea typeface="+mn-lt"/>
                <a:cs typeface="+mn-lt"/>
              </a:rPr>
              <a:t> Accessed on: 10.02.2022</a:t>
            </a:r>
          </a:p>
          <a:p>
            <a:pPr marL="514350" indent="-514350" algn="just">
              <a:lnSpc>
                <a:spcPct val="90000"/>
              </a:lnSpc>
              <a:buAutoNum type="arabicPeriod"/>
            </a:pPr>
            <a:r>
              <a:rPr lang="en-GB" sz="1100" dirty="0">
                <a:latin typeface="Calibri"/>
                <a:ea typeface="+mn-lt"/>
                <a:cs typeface="+mn-lt"/>
              </a:rPr>
              <a:t>Franco, S., 2020. Entrepreneurship in the city: the digitalization. </a:t>
            </a:r>
            <a:r>
              <a:rPr lang="en-GB" sz="1100" i="1" dirty="0" err="1">
                <a:latin typeface="Calibri"/>
                <a:ea typeface="+mn-lt"/>
                <a:cs typeface="+mn-lt"/>
              </a:rPr>
              <a:t>TeMA</a:t>
            </a:r>
            <a:r>
              <a:rPr lang="en-GB" sz="1100" i="1" dirty="0">
                <a:latin typeface="Calibri"/>
                <a:ea typeface="+mn-lt"/>
                <a:cs typeface="+mn-lt"/>
              </a:rPr>
              <a:t>-Journal of Land Use, Mobility and Environment</a:t>
            </a:r>
            <a:r>
              <a:rPr lang="en-GB" sz="1100" dirty="0">
                <a:latin typeface="Calibri"/>
                <a:ea typeface="+mn-lt"/>
                <a:cs typeface="+mn-lt"/>
              </a:rPr>
              <a:t>, </a:t>
            </a:r>
            <a:r>
              <a:rPr lang="en-GB" sz="1100" i="1" dirty="0">
                <a:latin typeface="Calibri"/>
                <a:ea typeface="+mn-lt"/>
                <a:cs typeface="+mn-lt"/>
              </a:rPr>
              <a:t>13</a:t>
            </a:r>
            <a:r>
              <a:rPr lang="en-GB" sz="1100" dirty="0">
                <a:latin typeface="Calibri"/>
                <a:ea typeface="+mn-lt"/>
                <a:cs typeface="+mn-lt"/>
              </a:rPr>
              <a:t>(2), pp.281-285. Available at: </a:t>
            </a:r>
            <a:r>
              <a:rPr lang="en-GB" sz="1100" dirty="0">
                <a:latin typeface="Calibri"/>
                <a:ea typeface="+mn-lt"/>
                <a:cs typeface="+mn-lt"/>
                <a:hlinkClick r:id="rId6"/>
              </a:rPr>
              <a:t>http://www.open-access.bcu.ac.uk/11057/1/Cultural%20entrepreneurship.pdf</a:t>
            </a:r>
            <a:r>
              <a:rPr lang="en-GB" sz="1100" dirty="0">
                <a:latin typeface="Calibri"/>
                <a:ea typeface="+mn-lt"/>
                <a:cs typeface="+mn-lt"/>
              </a:rPr>
              <a:t> Accessed on: 21.03.2022</a:t>
            </a:r>
          </a:p>
          <a:p>
            <a:pPr marL="514350" indent="-514350" algn="just">
              <a:lnSpc>
                <a:spcPct val="90000"/>
              </a:lnSpc>
              <a:buAutoNum type="arabicPeriod"/>
            </a:pPr>
            <a:r>
              <a:rPr lang="en-GB" sz="1100" dirty="0">
                <a:ea typeface="+mn-lt"/>
                <a:cs typeface="+mn-lt"/>
                <a:hlinkClick r:id="rId7"/>
              </a:rPr>
              <a:t>https://www.aboutamazon.co.uk/workplace</a:t>
            </a:r>
            <a:r>
              <a:rPr lang="en-GB" sz="1100" dirty="0">
                <a:ea typeface="+mn-lt"/>
                <a:cs typeface="+mn-lt"/>
              </a:rPr>
              <a:t> Accessed on: 21.03.2022</a:t>
            </a:r>
            <a:endParaRPr lang="en-GB" sz="1100" dirty="0">
              <a:latin typeface="Calibri"/>
              <a:ea typeface="+mn-lt"/>
              <a:cs typeface="+mn-lt"/>
            </a:endParaRPr>
          </a:p>
          <a:p>
            <a:pPr marL="514350" indent="-514350" algn="just">
              <a:lnSpc>
                <a:spcPct val="90000"/>
              </a:lnSpc>
              <a:buAutoNum type="arabicPeriod"/>
            </a:pPr>
            <a:r>
              <a:rPr lang="en-GB" sz="1100" dirty="0">
                <a:ea typeface="+mn-lt"/>
                <a:cs typeface="+mn-lt"/>
                <a:hlinkClick r:id="rId8"/>
              </a:rPr>
              <a:t>https://www.clippergroup.co.uk/about-us/vacancies/</a:t>
            </a:r>
            <a:r>
              <a:rPr lang="en-GB" sz="1100" dirty="0">
                <a:ea typeface="+mn-lt"/>
                <a:cs typeface="+mn-lt"/>
              </a:rPr>
              <a:t> </a:t>
            </a:r>
            <a:r>
              <a:rPr lang="en-GB" sz="1100" dirty="0" err="1">
                <a:ea typeface="+mn-lt"/>
                <a:cs typeface="+mn-lt"/>
              </a:rPr>
              <a:t>Accesed</a:t>
            </a:r>
            <a:r>
              <a:rPr lang="en-GB" sz="1100" dirty="0">
                <a:ea typeface="+mn-lt"/>
                <a:cs typeface="+mn-lt"/>
              </a:rPr>
              <a:t> on: 21.03.2022</a:t>
            </a:r>
            <a:endParaRPr lang="en-GB" sz="1100" dirty="0">
              <a:latin typeface="Calibri"/>
              <a:ea typeface="+mn-lt"/>
              <a:cs typeface="+mn-lt"/>
            </a:endParaRPr>
          </a:p>
          <a:p>
            <a:pPr marL="514350" indent="-514350" algn="just">
              <a:lnSpc>
                <a:spcPct val="90000"/>
              </a:lnSpc>
              <a:buAutoNum type="arabicPeriod"/>
            </a:pPr>
            <a:r>
              <a:rPr lang="en-GB" sz="1100" dirty="0" err="1">
                <a:ea typeface="+mn-lt"/>
                <a:cs typeface="+mn-lt"/>
              </a:rPr>
              <a:t>Matović</a:t>
            </a:r>
            <a:r>
              <a:rPr lang="en-GB" sz="1100" dirty="0">
                <a:ea typeface="+mn-lt"/>
                <a:cs typeface="+mn-lt"/>
              </a:rPr>
              <a:t>, I.M., 2020, September. PESTEL Analysis of External Environment as a Success Factor of </a:t>
            </a:r>
            <a:r>
              <a:rPr lang="en-GB" sz="1100" dirty="0" err="1">
                <a:ea typeface="+mn-lt"/>
                <a:cs typeface="+mn-lt"/>
              </a:rPr>
              <a:t>Startup</a:t>
            </a:r>
            <a:r>
              <a:rPr lang="en-GB" sz="1100" dirty="0">
                <a:ea typeface="+mn-lt"/>
                <a:cs typeface="+mn-lt"/>
              </a:rPr>
              <a:t> Business. In </a:t>
            </a:r>
            <a:r>
              <a:rPr lang="en-GB" sz="1100" i="1" dirty="0" err="1">
                <a:ea typeface="+mn-lt"/>
                <a:cs typeface="+mn-lt"/>
              </a:rPr>
              <a:t>ConScienS</a:t>
            </a:r>
            <a:r>
              <a:rPr lang="en-GB" sz="1100" i="1" dirty="0">
                <a:ea typeface="+mn-lt"/>
                <a:cs typeface="+mn-lt"/>
              </a:rPr>
              <a:t> Conference Proceedings</a:t>
            </a:r>
            <a:r>
              <a:rPr lang="en-GB" sz="1100" dirty="0">
                <a:ea typeface="+mn-lt"/>
                <a:cs typeface="+mn-lt"/>
              </a:rPr>
              <a:t> (pp. 96-102). Scientia </a:t>
            </a:r>
            <a:r>
              <a:rPr lang="en-GB" sz="1100" dirty="0" err="1">
                <a:ea typeface="+mn-lt"/>
                <a:cs typeface="+mn-lt"/>
              </a:rPr>
              <a:t>Moralitas</a:t>
            </a:r>
            <a:r>
              <a:rPr lang="en-GB" sz="1100" dirty="0">
                <a:ea typeface="+mn-lt"/>
                <a:cs typeface="+mn-lt"/>
              </a:rPr>
              <a:t> Research Institute, Available at: </a:t>
            </a:r>
            <a:r>
              <a:rPr lang="en-GB" sz="1100" dirty="0">
                <a:ea typeface="+mn-lt"/>
                <a:cs typeface="+mn-lt"/>
                <a:hlinkClick r:id="rId9"/>
              </a:rPr>
              <a:t>https://scholar.google.com/scholar?hl=en&amp;as_sdt=0%2C5&amp;q=agency+recruitment+in+UK+and+pestle+analysis&amp;oq=agency+recruitment+in+UK+and+pestle+a</a:t>
            </a:r>
            <a:r>
              <a:rPr lang="en-GB" sz="1100" dirty="0">
                <a:ea typeface="+mn-lt"/>
                <a:cs typeface="+mn-lt"/>
              </a:rPr>
              <a:t> </a:t>
            </a:r>
            <a:endParaRPr lang="en-GB" sz="1100"/>
          </a:p>
          <a:p>
            <a:pPr marL="514350" indent="-514350" algn="just">
              <a:lnSpc>
                <a:spcPct val="90000"/>
              </a:lnSpc>
              <a:buAutoNum type="arabicPeriod"/>
            </a:pPr>
            <a:r>
              <a:rPr lang="en-GB" sz="1100" dirty="0">
                <a:ea typeface="+mn-lt"/>
                <a:cs typeface="+mn-lt"/>
              </a:rPr>
              <a:t>Mitra, J., 2013. </a:t>
            </a:r>
            <a:r>
              <a:rPr lang="en-GB" sz="1100" i="1" dirty="0">
                <a:ea typeface="+mn-lt"/>
                <a:cs typeface="+mn-lt"/>
              </a:rPr>
              <a:t>Entrepreneurship, innovation and regional development: an introduction</a:t>
            </a:r>
            <a:r>
              <a:rPr lang="en-GB" sz="1100" dirty="0">
                <a:ea typeface="+mn-lt"/>
                <a:cs typeface="+mn-lt"/>
              </a:rPr>
              <a:t>. Routledge. Available on: </a:t>
            </a:r>
            <a:r>
              <a:rPr lang="en-GB" sz="1100" dirty="0">
                <a:ea typeface="+mn-lt"/>
                <a:cs typeface="+mn-lt"/>
                <a:hlinkClick r:id="rId10"/>
              </a:rPr>
              <a:t>https://scholar.google.com</a:t>
            </a:r>
            <a:r>
              <a:rPr lang="en-GB" sz="1100" dirty="0">
                <a:ea typeface="+mn-lt"/>
                <a:cs typeface="+mn-lt"/>
              </a:rPr>
              <a:t> Accessed on: 24.02.2022 </a:t>
            </a:r>
            <a:endParaRPr lang="en-GB" sz="1100"/>
          </a:p>
          <a:p>
            <a:pPr marL="514350" indent="-514350" algn="just">
              <a:lnSpc>
                <a:spcPct val="90000"/>
              </a:lnSpc>
              <a:buAutoNum type="arabicPeriod"/>
            </a:pPr>
            <a:r>
              <a:rPr lang="en-GB" sz="1100" dirty="0" err="1">
                <a:ea typeface="+mn-lt"/>
                <a:cs typeface="+mn-lt"/>
              </a:rPr>
              <a:t>Sheshinski</a:t>
            </a:r>
            <a:r>
              <a:rPr lang="en-GB" sz="1100" dirty="0">
                <a:ea typeface="+mn-lt"/>
                <a:cs typeface="+mn-lt"/>
              </a:rPr>
              <a:t>, E., Strom, R.J. and Baumol, W.J. eds., 2021. </a:t>
            </a:r>
            <a:r>
              <a:rPr lang="en-GB" sz="1100" i="1" dirty="0">
                <a:ea typeface="+mn-lt"/>
                <a:cs typeface="+mn-lt"/>
              </a:rPr>
              <a:t>Entrepreneurship, innovation, and the growth mechanism of the free-enterprise economies</a:t>
            </a:r>
            <a:r>
              <a:rPr lang="en-GB" sz="1100" dirty="0">
                <a:ea typeface="+mn-lt"/>
                <a:cs typeface="+mn-lt"/>
              </a:rPr>
              <a:t>. Princeton University Press. Available at: </a:t>
            </a:r>
            <a:r>
              <a:rPr lang="en-GB" sz="1100" dirty="0">
                <a:ea typeface="+mn-lt"/>
                <a:cs typeface="+mn-lt"/>
                <a:hlinkClick r:id="rId11"/>
              </a:rPr>
              <a:t>https://books.google.co.uk/books?hl=en&amp;lr=&amp;id=5OcSEAAAQBAJ&amp;oi=fnd&amp;pg=PP1&amp;dq=entrepreneurship+innovation&amp;ots=8xQFqOy-_h&amp;sig=jKo6hRCi0ccEs3uIUfn9VmlWDII&amp;redir_esc=y#v=onepage&amp;q=entrepreneurship%20innovation&amp;f=false</a:t>
            </a:r>
            <a:endParaRPr lang="en-GB" sz="1100" dirty="0">
              <a:ea typeface="+mn-lt"/>
              <a:cs typeface="+mn-lt"/>
            </a:endParaRPr>
          </a:p>
          <a:p>
            <a:pPr marL="514350" indent="-514350" algn="just">
              <a:lnSpc>
                <a:spcPct val="90000"/>
              </a:lnSpc>
              <a:buAutoNum type="arabicPeriod"/>
            </a:pPr>
            <a:r>
              <a:rPr lang="en-GB" sz="1100" dirty="0" err="1">
                <a:ea typeface="+mn-lt"/>
                <a:cs typeface="+mn-lt"/>
              </a:rPr>
              <a:t>Utami</a:t>
            </a:r>
            <a:r>
              <a:rPr lang="en-GB" sz="1100" dirty="0">
                <a:ea typeface="+mn-lt"/>
                <a:cs typeface="+mn-lt"/>
              </a:rPr>
              <a:t>, Y. and </a:t>
            </a:r>
            <a:r>
              <a:rPr lang="en-GB" sz="1100" dirty="0" err="1">
                <a:ea typeface="+mn-lt"/>
                <a:cs typeface="+mn-lt"/>
              </a:rPr>
              <a:t>Mubarok</a:t>
            </a:r>
            <a:r>
              <a:rPr lang="en-GB" sz="1100" dirty="0">
                <a:ea typeface="+mn-lt"/>
                <a:cs typeface="+mn-lt"/>
              </a:rPr>
              <a:t>, A., 2021. DETERMINING PRODUCTS OR SERVICES PRICING ON MSME USING BREAK-EVEN POINT ANALYSIS METHOD. </a:t>
            </a:r>
            <a:r>
              <a:rPr lang="en-GB" sz="1100" i="1" dirty="0">
                <a:ea typeface="+mn-lt"/>
                <a:cs typeface="+mn-lt"/>
              </a:rPr>
              <a:t>International Journal of Economics, Business and Accounting Research (IJEBAR)</a:t>
            </a:r>
            <a:r>
              <a:rPr lang="en-GB" sz="1100" dirty="0">
                <a:ea typeface="+mn-lt"/>
                <a:cs typeface="+mn-lt"/>
              </a:rPr>
              <a:t>, </a:t>
            </a:r>
            <a:r>
              <a:rPr lang="en-GB" sz="1100" i="1" dirty="0">
                <a:ea typeface="+mn-lt"/>
                <a:cs typeface="+mn-lt"/>
              </a:rPr>
              <a:t>5</a:t>
            </a:r>
            <a:r>
              <a:rPr lang="en-GB" sz="1100" dirty="0">
                <a:ea typeface="+mn-lt"/>
                <a:cs typeface="+mn-lt"/>
              </a:rPr>
              <a:t>(2) Available at: </a:t>
            </a:r>
            <a:r>
              <a:rPr lang="en-GB" sz="1100" dirty="0">
                <a:ea typeface="+mn-lt"/>
                <a:cs typeface="+mn-lt"/>
                <a:hlinkClick r:id="rId12"/>
              </a:rPr>
              <a:t>http://www.jurnal.stie-aas.ac.id/index.php/IJEBAR/article/view/2204/1110</a:t>
            </a:r>
            <a:r>
              <a:rPr lang="en-GB" sz="1100" dirty="0">
                <a:ea typeface="+mn-lt"/>
                <a:cs typeface="+mn-lt"/>
              </a:rPr>
              <a:t> </a:t>
            </a:r>
          </a:p>
          <a:p>
            <a:pPr marL="514350" indent="-514350" algn="just">
              <a:lnSpc>
                <a:spcPct val="90000"/>
              </a:lnSpc>
              <a:buAutoNum type="arabicPeriod"/>
            </a:pPr>
            <a:r>
              <a:rPr lang="en-GB" sz="1100" dirty="0">
                <a:latin typeface="Calibri"/>
                <a:ea typeface="+mn-lt"/>
                <a:cs typeface="+mn-lt"/>
              </a:rPr>
              <a:t>Zahra, S.A., 2021. International entrepreneurship in the post Covid world. </a:t>
            </a:r>
            <a:r>
              <a:rPr lang="en-GB" sz="1100" i="1" dirty="0">
                <a:latin typeface="Calibri"/>
                <a:ea typeface="+mn-lt"/>
                <a:cs typeface="+mn-lt"/>
              </a:rPr>
              <a:t>Journal of World Business</a:t>
            </a:r>
            <a:r>
              <a:rPr lang="en-GB" sz="1100" dirty="0">
                <a:latin typeface="Calibri"/>
                <a:ea typeface="+mn-lt"/>
                <a:cs typeface="+mn-lt"/>
              </a:rPr>
              <a:t>, </a:t>
            </a:r>
            <a:r>
              <a:rPr lang="en-GB" sz="1100" i="1" dirty="0">
                <a:latin typeface="Calibri"/>
                <a:ea typeface="+mn-lt"/>
                <a:cs typeface="+mn-lt"/>
              </a:rPr>
              <a:t>56</a:t>
            </a:r>
            <a:r>
              <a:rPr lang="en-GB" sz="1100" dirty="0">
                <a:latin typeface="Calibri"/>
                <a:ea typeface="+mn-lt"/>
                <a:cs typeface="+mn-lt"/>
              </a:rPr>
              <a:t>(1), p.101143. Available at: </a:t>
            </a:r>
            <a:r>
              <a:rPr lang="en-GB" sz="1100" dirty="0">
                <a:latin typeface="Calibri"/>
                <a:ea typeface="+mn-lt"/>
                <a:cs typeface="+mn-lt"/>
                <a:hlinkClick r:id="rId13"/>
              </a:rPr>
              <a:t>https://www.sciencedirect.com/science/article/pii/S1090951620300717</a:t>
            </a:r>
            <a:r>
              <a:rPr lang="en-GB" sz="1100" dirty="0">
                <a:latin typeface="Calibri"/>
                <a:ea typeface="+mn-lt"/>
                <a:cs typeface="+mn-lt"/>
              </a:rPr>
              <a:t> Accessed on: 22.03.2022</a:t>
            </a:r>
            <a:endParaRPr lang="en-GB" sz="1100">
              <a:latin typeface="Calibri"/>
              <a:ea typeface="Calibri"/>
              <a:cs typeface="Calibri"/>
            </a:endParaRPr>
          </a:p>
          <a:p>
            <a:pPr marL="0" indent="0" algn="just">
              <a:lnSpc>
                <a:spcPct val="90000"/>
              </a:lnSpc>
              <a:buNone/>
            </a:pPr>
            <a:endParaRPr lang="en-GB" sz="1050" dirty="0"/>
          </a:p>
          <a:p>
            <a:pPr marL="0" indent="0" algn="just">
              <a:lnSpc>
                <a:spcPct val="90000"/>
              </a:lnSpc>
              <a:buNone/>
            </a:pPr>
            <a:endParaRPr lang="en-GB" sz="1400" dirty="0"/>
          </a:p>
        </p:txBody>
      </p:sp>
      <p:sp>
        <p:nvSpPr>
          <p:cNvPr id="4" name="Date Placeholder 3">
            <a:extLst>
              <a:ext uri="{FF2B5EF4-FFF2-40B4-BE49-F238E27FC236}">
                <a16:creationId xmlns:a16="http://schemas.microsoft.com/office/drawing/2014/main" id="{D02F28F6-2D3B-4D25-8B99-DDE2C4B5A12E}"/>
              </a:ext>
            </a:extLst>
          </p:cNvPr>
          <p:cNvSpPr>
            <a:spLocks noGrp="1"/>
          </p:cNvSpPr>
          <p:nvPr>
            <p:ph type="dt" sz="quarter" idx="10"/>
          </p:nvPr>
        </p:nvSpPr>
        <p:spPr/>
        <p:txBody>
          <a:bodyPr/>
          <a:lstStyle/>
          <a:p>
            <a:pPr>
              <a:defRPr/>
            </a:pPr>
            <a:fld id="{5522D75A-BA4C-41A3-BC05-E6BF0460FAF3}" type="datetime1">
              <a:rPr lang="en-GB" altLang="en-US"/>
              <a:pPr>
                <a:defRPr/>
              </a:pPr>
              <a:t>24/03/2022</a:t>
            </a:fld>
            <a:endParaRPr lang="en-GB" altLang="en-US"/>
          </a:p>
        </p:txBody>
      </p:sp>
    </p:spTree>
    <p:extLst>
      <p:ext uri="{BB962C8B-B14F-4D97-AF65-F5344CB8AC3E}">
        <p14:creationId xmlns:p14="http://schemas.microsoft.com/office/powerpoint/2010/main" val="252773758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BB3A9A05067164AAED305EB266CE5FF" ma:contentTypeVersion="12" ma:contentTypeDescription="Create a new document." ma:contentTypeScope="" ma:versionID="caae85257d710232c97982db1099e4ea">
  <xsd:schema xmlns:xsd="http://www.w3.org/2001/XMLSchema" xmlns:xs="http://www.w3.org/2001/XMLSchema" xmlns:p="http://schemas.microsoft.com/office/2006/metadata/properties" xmlns:ns3="6b5bd684-8631-4d35-bdcf-c9e38c7d488d" xmlns:ns4="37708af0-49d6-4626-adf7-ee8f7f4cc1b8" targetNamespace="http://schemas.microsoft.com/office/2006/metadata/properties" ma:root="true" ma:fieldsID="a2944996e1d1bc59d7a8a0c487a2891a" ns3:_="" ns4:_="">
    <xsd:import namespace="6b5bd684-8631-4d35-bdcf-c9e38c7d488d"/>
    <xsd:import namespace="37708af0-49d6-4626-adf7-ee8f7f4cc1b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5bd684-8631-4d35-bdcf-c9e38c7d48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7708af0-49d6-4626-adf7-ee8f7f4cc1b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32C6386-9A16-417B-9FF6-D9B91FE59C90}">
  <ds:schemaRefs>
    <ds:schemaRef ds:uri="37708af0-49d6-4626-adf7-ee8f7f4cc1b8"/>
    <ds:schemaRef ds:uri="6b5bd684-8631-4d35-bdcf-c9e38c7d488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A0D64D6-D78B-4FB2-99F1-36B482D6C67C}">
  <ds:schemaRefs>
    <ds:schemaRef ds:uri="http://schemas.microsoft.com/sharepoint/v3/contenttype/forms"/>
  </ds:schemaRefs>
</ds:datastoreItem>
</file>

<file path=customXml/itemProps3.xml><?xml version="1.0" encoding="utf-8"?>
<ds:datastoreItem xmlns:ds="http://schemas.openxmlformats.org/officeDocument/2006/customXml" ds:itemID="{E1CAFEBB-C978-45F2-A251-B819D7C7CED3}">
  <ds:schemaRefs>
    <ds:schemaRef ds:uri="37708af0-49d6-4626-adf7-ee8f7f4cc1b8"/>
    <ds:schemaRef ds:uri="6b5bd684-8631-4d35-bdcf-c9e38c7d488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UWTSD PowerPoint Presentation Template</Template>
  <Application>Microsoft Office PowerPoint</Application>
  <PresentationFormat>On-screen Show (4:3)</PresentationFormat>
  <Slides>17</Slides>
  <Notes>8</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20140311PresentationUWTSDTemplate</vt:lpstr>
      <vt:lpstr>BUSINESS PLAN</vt:lpstr>
      <vt:lpstr>Executive Summary</vt:lpstr>
      <vt:lpstr>Business / Company Overview</vt:lpstr>
      <vt:lpstr>Products and Services Product: We find suitable candidates to fill up the gap in the labor market and to help our clients to operate and expand their business. Services:</vt:lpstr>
      <vt:lpstr>Market audit-Competitor’s Analysis</vt:lpstr>
      <vt:lpstr> Market Audit-SWOT Analysis </vt:lpstr>
      <vt:lpstr>Market Audit-PESTLE Analysis PESTEL is a framework for analysing the business environment and developing possible business strategies (Vasileva 2018). </vt:lpstr>
      <vt:lpstr>Target Market</vt:lpstr>
      <vt:lpstr>Marketing and Sales Plan</vt:lpstr>
      <vt:lpstr>Questionnaire</vt:lpstr>
      <vt:lpstr>QR code for our questionnaire: Research</vt:lpstr>
      <vt:lpstr>Management Team</vt:lpstr>
      <vt:lpstr>Management Team</vt:lpstr>
      <vt:lpstr>PowerPoint Presentation</vt:lpstr>
      <vt:lpstr>Breakeven point</vt:lpstr>
      <vt:lpstr>Profit and Loss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revision>1574</cp:revision>
  <cp:lastPrinted>2018-03-20T16:28:46Z</cp:lastPrinted>
  <dcterms:created xsi:type="dcterms:W3CDTF">2004-11-12T17:24:38Z</dcterms:created>
  <dcterms:modified xsi:type="dcterms:W3CDTF">2022-03-24T13:31:44Z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0x0101008BB3A9A05067164AAED305EB266CE5FF</vt:lpwstr>
  </property>
</Properties>
</file>