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5" r:id="rId1"/>
  </p:sldMasterIdLst>
  <p:sldIdLst>
    <p:sldId id="265" r:id="rId2"/>
    <p:sldId id="256" r:id="rId3"/>
    <p:sldId id="258" r:id="rId4"/>
    <p:sldId id="257" r:id="rId5"/>
    <p:sldId id="259" r:id="rId6"/>
    <p:sldId id="260" r:id="rId7"/>
    <p:sldId id="262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6" d="100"/>
          <a:sy n="46" d="100"/>
        </p:scale>
        <p:origin x="66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ED3E41-E2DE-48B7-AD25-2C05D8372D60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202C6-8B37-41F0-B3E4-774551D1C22F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8F78D1B-BB73-41B2-8202-C6678B761557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11E46-B9AD-4605-BA48-F4BA770367EA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A4492-1D66-40E5-BF5F-8AE5B76A3760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120655-FBEF-4656-A8A9-E7D9EB4F4DEC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2BA2-D035-44CD-B6C5-345CD46C68A9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12544D9-E8EB-4DFC-9BAC-8FC5CFB1A919}" type="datetime4">
              <a:rPr lang="en-US" smtClean="0"/>
              <a:pPr/>
              <a:t>January 10, 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F894904-8048-429B-BF77-F17DA8F8287B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19237-00E8-48F5-9A77-8496B8A0E541}" type="datetimeFigureOut">
              <a:rPr lang="en-US" smtClean="0"/>
              <a:t>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0992-D05B-4846-8E6E-CA034CB4F1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19237-00E8-48F5-9A77-8496B8A0E541}" type="datetimeFigureOut">
              <a:rPr lang="en-US" smtClean="0"/>
              <a:t>1/10/2018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0992-D05B-4846-8E6E-CA034CB4F16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6441D7B3-F7C5-4013-AC5D-399DD8DB11FA}" type="datetime4">
              <a:rPr lang="en-US" smtClean="0"/>
              <a:pPr/>
              <a:t>January 10, 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hf sldNum="0" hdr="0" ftr="0" dt="0"/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uidswansea.com/" TargetMode="External"/><Relationship Id="rId3" Type="http://schemas.openxmlformats.org/officeDocument/2006/relationships/hyperlink" Target="http://www.wsmp.org.uk/documents/wsmp/News%20and%20Events/Wales%20Migration%20Conference%2011%20December%202012/Understanding%20migration%20to%20Wales%20Demographics%20and%20contemporary%20trends%20Professor%20Heaven%20Crawley.pdf" TargetMode="External"/><Relationship Id="rId7" Type="http://schemas.openxmlformats.org/officeDocument/2006/relationships/hyperlink" Target="http://beta.charitycommission.gov.uk/charity-details/?regid=1167339&amp;subid=0" TargetMode="External"/><Relationship Id="rId2" Type="http://schemas.openxmlformats.org/officeDocument/2006/relationships/hyperlink" Target="http://www.cyrenians.co.uk/community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mp.org.uk/documents/wsmp/News%20and%20Events/Migration%20Briefings/Migration%20and%20Community%20Cohesion%20English%20Final%205th%20Aug.pdf" TargetMode="External"/><Relationship Id="rId11" Type="http://schemas.openxmlformats.org/officeDocument/2006/relationships/hyperlink" Target="https://www.td.org/insights/what-is-sustainability-leadership" TargetMode="External"/><Relationship Id="rId5" Type="http://schemas.openxmlformats.org/officeDocument/2006/relationships/hyperlink" Target="https://www.ukcommunityfoundations.org/wp-content/uploads/2016/11/For-applicants-Examples-of-grants-awarded-at-the-pilot-stage.pdf" TargetMode="External"/><Relationship Id="rId10" Type="http://schemas.openxmlformats.org/officeDocument/2006/relationships/hyperlink" Target="http://www.theedadvocate.org/the-seven-principles-of-sustainable-leadership/" TargetMode="External"/><Relationship Id="rId4" Type="http://schemas.openxmlformats.org/officeDocument/2006/relationships/hyperlink" Target="http://www.walesonline.co.uk/news/wales-news/migration-clusters-welsh-towns-cities-4869926" TargetMode="External"/><Relationship Id="rId9" Type="http://schemas.openxmlformats.org/officeDocument/2006/relationships/hyperlink" Target="https://sbassg.wordpress.com/tag/unity-in-diversity-swanse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5279F-F380-48CA-A967-CBA831D05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8867775" cy="4696690"/>
          </a:xfrm>
        </p:spPr>
        <p:txBody>
          <a:bodyPr>
            <a:normAutofit/>
          </a:bodyPr>
          <a:lstStyle/>
          <a:p>
            <a:r>
              <a:rPr lang="en-US" dirty="0"/>
              <a:t>Learning Collaboration for Global</a:t>
            </a:r>
            <a:br>
              <a:rPr lang="en-US" dirty="0"/>
            </a:br>
            <a:r>
              <a:rPr lang="en-US" dirty="0"/>
              <a:t> citizenship (MBSP4003)</a:t>
            </a:r>
            <a:br>
              <a:rPr lang="en-US" dirty="0"/>
            </a:br>
            <a:r>
              <a:rPr lang="en-US" dirty="0"/>
              <a:t>Presentation  1</a:t>
            </a:r>
            <a:br>
              <a:rPr lang="en-US" dirty="0"/>
            </a:br>
            <a:r>
              <a:rPr lang="en-US" dirty="0"/>
              <a:t>Ishag Osman Ishag</a:t>
            </a:r>
            <a:br>
              <a:rPr lang="en-US" dirty="0"/>
            </a:br>
            <a:r>
              <a:rPr lang="en-US" dirty="0"/>
              <a:t>Professor Alex Bell</a:t>
            </a:r>
            <a:br>
              <a:rPr lang="en-US" dirty="0"/>
            </a:br>
            <a:r>
              <a:rPr lang="en-US" dirty="0"/>
              <a:t>10</a:t>
            </a:r>
            <a:r>
              <a:rPr lang="en-US" baseline="30000" dirty="0"/>
              <a:t>th</a:t>
            </a:r>
            <a:r>
              <a:rPr lang="en-US" dirty="0"/>
              <a:t> January 2018</a:t>
            </a:r>
          </a:p>
        </p:txBody>
      </p:sp>
    </p:spTree>
    <p:extLst>
      <p:ext uri="{BB962C8B-B14F-4D97-AF65-F5344CB8AC3E}">
        <p14:creationId xmlns:p14="http://schemas.microsoft.com/office/powerpoint/2010/main" val="1663808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A charitable </a:t>
            </a:r>
            <a:r>
              <a:rPr lang="en-US" dirty="0" err="1"/>
              <a:t>organisation</a:t>
            </a:r>
            <a:r>
              <a:rPr lang="en-US" dirty="0"/>
              <a:t> that aims at creating better and sustainable opportunities for the asylum seekers and refugees.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Unity in Diversity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758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88000"/>
          </a:blip>
          <a:stretch>
            <a:fillRect/>
          </a:stretch>
        </p:blipFill>
        <p:spPr>
          <a:xfrm>
            <a:off x="129588" y="1658620"/>
            <a:ext cx="8876726" cy="51993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0" y="414655"/>
            <a:ext cx="8869680" cy="6310526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Unity in Diversity is a Charitable Incorporated </a:t>
            </a:r>
            <a:r>
              <a:rPr lang="en-US" dirty="0" err="1"/>
              <a:t>Organisation</a:t>
            </a:r>
            <a:r>
              <a:rPr lang="en-US" dirty="0"/>
              <a:t>. It is registered under Charity no. 1167339. It is located at the Swansea area of South Wales in the United Kingdom.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055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33000"/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422" y="228600"/>
            <a:ext cx="8686353" cy="1365229"/>
          </a:xfrm>
        </p:spPr>
        <p:txBody>
          <a:bodyPr>
            <a:normAutofit fontScale="90000"/>
          </a:bodyPr>
          <a:lstStyle/>
          <a:p>
            <a:r>
              <a:rPr lang="en-US" dirty="0"/>
              <a:t>Unity in Diversity aims at providing the following opportunities to the asylum seekers and refugees: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74320" y="1593828"/>
            <a:ext cx="8595360" cy="4642379"/>
          </a:xfrm>
        </p:spPr>
        <p:txBody>
          <a:bodyPr>
            <a:normAutofit/>
          </a:bodyPr>
          <a:lstStyle/>
          <a:p>
            <a:r>
              <a:rPr lang="en-US" dirty="0"/>
              <a:t> Providing various learning opportunities. For example, the </a:t>
            </a:r>
            <a:r>
              <a:rPr lang="en-US" dirty="0" err="1"/>
              <a:t>organisation</a:t>
            </a:r>
            <a:r>
              <a:rPr lang="en-US" dirty="0"/>
              <a:t> conducts the ESOL (English as a second or foreign language) classes so to ensure that they are better equipped to survive in their host country. </a:t>
            </a:r>
          </a:p>
          <a:p>
            <a:r>
              <a:rPr lang="en-US" dirty="0"/>
              <a:t>It also provides them with a safe place to meet and network together with the broader community.</a:t>
            </a:r>
          </a:p>
          <a:p>
            <a:r>
              <a:rPr lang="en-US" dirty="0"/>
              <a:t>It informs people about the already existing services for asylum seekers and refugees.</a:t>
            </a:r>
          </a:p>
          <a:p>
            <a:r>
              <a:rPr lang="en-US" dirty="0"/>
              <a:t>Provides them with the opportunities to work with other </a:t>
            </a:r>
            <a:r>
              <a:rPr lang="en-US" dirty="0" err="1"/>
              <a:t>organisations</a:t>
            </a:r>
            <a:r>
              <a:rPr lang="en-US" dirty="0"/>
              <a:t> with similar aims.</a:t>
            </a:r>
          </a:p>
          <a:p>
            <a:r>
              <a:rPr lang="en-US" dirty="0"/>
              <a:t>Most importantly it provides them with a friendly environment</a:t>
            </a:r>
          </a:p>
        </p:txBody>
      </p:sp>
    </p:spTree>
    <p:extLst>
      <p:ext uri="{BB962C8B-B14F-4D97-AF65-F5344CB8AC3E}">
        <p14:creationId xmlns:p14="http://schemas.microsoft.com/office/powerpoint/2010/main" val="2899419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Core Achievements: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dirty="0" err="1"/>
              <a:t>organisation</a:t>
            </a:r>
            <a:r>
              <a:rPr lang="en-US" dirty="0"/>
              <a:t> has worked in association with different agencies like Red Cross, BAWSO, and Welsh Refugee Council etc. The Unity in Diversity has also </a:t>
            </a:r>
            <a:r>
              <a:rPr lang="en-US" dirty="0" err="1"/>
              <a:t>organised</a:t>
            </a:r>
            <a:r>
              <a:rPr lang="en-US" dirty="0"/>
              <a:t> different charity benefits, events and cultural activities. They have also helped provide a platform through which these people can interact with the locals through various events and its volunteers.</a:t>
            </a:r>
          </a:p>
          <a:p>
            <a:endParaRPr lang="en-US" dirty="0"/>
          </a:p>
        </p:txBody>
      </p:sp>
      <p:pic>
        <p:nvPicPr>
          <p:cNvPr id="4" name="Picture 3" descr="music-at-ui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9497" y="4107673"/>
            <a:ext cx="6474503" cy="27503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UID.jpe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26614"/>
            <a:ext cx="2786126" cy="3331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2772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55000"/>
          </a:blip>
          <a:stretch>
            <a:fillRect/>
          </a:stretch>
        </p:blipFill>
        <p:spPr>
          <a:xfrm>
            <a:off x="0" y="3420900"/>
            <a:ext cx="9143999" cy="3437101"/>
          </a:xfrm>
          <a:prstGeom prst="rect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Organisation’s</a:t>
            </a:r>
            <a:r>
              <a:rPr lang="en-US" dirty="0"/>
              <a:t> Funding: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just"/>
            <a:r>
              <a:rPr lang="en-US" sz="2000" dirty="0"/>
              <a:t>The most important source of funding for the </a:t>
            </a:r>
            <a:r>
              <a:rPr lang="en-US" sz="2000" dirty="0" err="1"/>
              <a:t>organisation</a:t>
            </a:r>
            <a:r>
              <a:rPr lang="en-US" sz="2000" dirty="0"/>
              <a:t> is the charity funding it has managed to collect from the public. </a:t>
            </a:r>
          </a:p>
          <a:p>
            <a:pPr algn="just"/>
            <a:r>
              <a:rPr lang="en-US" sz="2000" dirty="0"/>
              <a:t>Apart from cash donations, the group has also provided an alternative avenue through which people could support the </a:t>
            </a:r>
            <a:r>
              <a:rPr lang="en-US" sz="2000" dirty="0" err="1"/>
              <a:t>organisation’s</a:t>
            </a:r>
            <a:r>
              <a:rPr lang="en-US" sz="2000" dirty="0"/>
              <a:t> aims without paying any extra cost, and that is by shopping online.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278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2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342900" indent="-342900"/>
            <a:r>
              <a:rPr lang="en-US" dirty="0"/>
              <a:t>The term ‘sustainability’ can be understood as, “Meeting the needs of the present generation without compromising the ability of future generations to meet their own needs.” </a:t>
            </a:r>
          </a:p>
          <a:p>
            <a:pPr marL="342900" indent="-342900"/>
            <a:r>
              <a:rPr lang="en-US" dirty="0"/>
              <a:t>The Unity in Diversity </a:t>
            </a:r>
            <a:r>
              <a:rPr lang="en-US" dirty="0" err="1"/>
              <a:t>organisation</a:t>
            </a:r>
            <a:r>
              <a:rPr lang="en-US" dirty="0"/>
              <a:t> is the asylum seekers and refugees not just financial aids but by preparing them for the future. </a:t>
            </a:r>
          </a:p>
          <a:p>
            <a:pPr marL="342900" indent="-342900"/>
            <a:r>
              <a:rPr lang="en-US" dirty="0"/>
              <a:t>Through the performance of its primary function of providing various learning opportunities to the asylum seekers and refugees. </a:t>
            </a:r>
          </a:p>
          <a:p>
            <a:pPr marL="342900" indent="-342900"/>
            <a:r>
              <a:rPr lang="en-US" dirty="0"/>
              <a:t>This has long-term benefits for them as it also equips them with better employment opportunities and lessens their dependency on state and various benefits provided by it.  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Organisation’s</a:t>
            </a:r>
            <a:r>
              <a:rPr lang="en-US" dirty="0"/>
              <a:t> Contribution to Sustainability: </a:t>
            </a:r>
          </a:p>
        </p:txBody>
      </p:sp>
    </p:spTree>
    <p:extLst>
      <p:ext uri="{BB962C8B-B14F-4D97-AF65-F5344CB8AC3E}">
        <p14:creationId xmlns:p14="http://schemas.microsoft.com/office/powerpoint/2010/main" val="412016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alphaModFix amt="84000"/>
          </a:blip>
          <a:srcRect l="1039" r="1039"/>
          <a:stretch>
            <a:fillRect/>
          </a:stretch>
        </p:blipFill>
        <p:spPr>
          <a:xfrm>
            <a:off x="274320" y="3161743"/>
            <a:ext cx="8595360" cy="3498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Organisation's</a:t>
            </a:r>
            <a:r>
              <a:rPr lang="en-US" dirty="0"/>
              <a:t> Significance and Benefits: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4320" y="1295401"/>
            <a:ext cx="87406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Clr>
                <a:schemeClr val="accent1"/>
              </a:buClr>
              <a:buFont typeface="Arial"/>
              <a:buChar char="•"/>
            </a:pPr>
            <a:r>
              <a:rPr lang="en-US" dirty="0"/>
              <a:t>The asylum seekers in Swansea are growing with the number of accommodations </a:t>
            </a:r>
          </a:p>
          <a:p>
            <a:pPr algn="just">
              <a:buClr>
                <a:schemeClr val="accent1"/>
              </a:buClr>
            </a:pPr>
            <a:r>
              <a:rPr lang="en-US" dirty="0"/>
              <a:t>     places created for them having almost numbering to 1000 places. </a:t>
            </a:r>
          </a:p>
          <a:p>
            <a:pPr algn="just">
              <a:buClr>
                <a:schemeClr val="accent1"/>
              </a:buClr>
            </a:pPr>
            <a:endParaRPr lang="en-US" dirty="0"/>
          </a:p>
          <a:p>
            <a:pPr marL="285750" indent="-285750" algn="just">
              <a:buClr>
                <a:schemeClr val="accent1"/>
              </a:buClr>
              <a:buFont typeface="Arial"/>
              <a:buChar char="•"/>
            </a:pPr>
            <a:r>
              <a:rPr lang="en-US" dirty="0"/>
              <a:t>The Unity in Diversity has played a significant role in providing sustainable opportunities for the development of the refuges and the asylum seekers that have migrated to the Swansea region of South Wales.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759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Issue of Migration and solution for it 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Towns and cities across Wales have reports of ‘high migration clusters’; specifically in regions like Cardiff, Ceredigion, Newport, </a:t>
            </a:r>
            <a:r>
              <a:rPr lang="en-US" sz="2000" dirty="0" err="1"/>
              <a:t>Wrexham</a:t>
            </a:r>
            <a:r>
              <a:rPr lang="en-US" sz="2000" dirty="0"/>
              <a:t>, Swansea and </a:t>
            </a:r>
            <a:r>
              <a:rPr lang="en-US" sz="2000" dirty="0" err="1"/>
              <a:t>Pembrokeshire</a:t>
            </a:r>
            <a:r>
              <a:rPr lang="en-US" sz="2000" dirty="0"/>
              <a:t>. </a:t>
            </a:r>
          </a:p>
          <a:p>
            <a:pPr algn="just"/>
            <a:r>
              <a:rPr lang="en-US" sz="2000" dirty="0"/>
              <a:t>The </a:t>
            </a:r>
            <a:r>
              <a:rPr lang="en-US" sz="2000" dirty="0" err="1"/>
              <a:t>organisations</a:t>
            </a:r>
            <a:r>
              <a:rPr lang="en-US" sz="2000" dirty="0"/>
              <a:t> like Unity in Diversity thus becomes significant in helping theses migrants and refugees survive and thrive in the new country.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6" y="3362086"/>
            <a:ext cx="8734096" cy="3495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25957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 err="1"/>
              <a:t>Cyrenians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, </a:t>
            </a:r>
            <a:r>
              <a:rPr lang="en-US" u="sng" dirty="0">
                <a:hlinkClick r:id="rId2"/>
              </a:rPr>
              <a:t>http://www.cyrenians.co.uk/community.shtml</a:t>
            </a:r>
            <a:endParaRPr lang="en-US" dirty="0"/>
          </a:p>
          <a:p>
            <a:r>
              <a:rPr lang="en-US" dirty="0"/>
              <a:t> </a:t>
            </a:r>
          </a:p>
          <a:p>
            <a:r>
              <a:rPr lang="en-US" dirty="0"/>
              <a:t>Crawley Heaven, ‘Understanding migration to Wales: Demographics and contemporary trends’,</a:t>
            </a:r>
          </a:p>
          <a:p>
            <a:r>
              <a:rPr lang="en-US" u="sng" dirty="0">
                <a:hlinkClick r:id="rId3"/>
              </a:rPr>
              <a:t>http://www.wsmp.org.uk/documents/wsmp/News%20and%20Events/Wales%20Migration%20Conference%2011%20December%202012/Understanding%20migration%20to%20Wales%20Demographics%20and%20contemporary%20trends%20Professor%20Heaven%20Crawley.pdf</a:t>
            </a:r>
            <a:endParaRPr lang="en-US" dirty="0"/>
          </a:p>
          <a:p>
            <a:r>
              <a:rPr lang="en-US" dirty="0"/>
              <a:t> </a:t>
            </a:r>
          </a:p>
          <a:p>
            <a:pPr fontAlgn="base"/>
            <a:r>
              <a:rPr lang="en-US" dirty="0"/>
              <a:t>Devine. D., ‘Migration clusters' in Welsh towns and cities putting pressure on key services, Home Office warns’, </a:t>
            </a:r>
            <a:r>
              <a:rPr lang="en-US" u="sng" dirty="0">
                <a:hlinkClick r:id="rId4"/>
              </a:rPr>
              <a:t>http://www.walesonline.co.uk/news/wales-news/migration-clusters-welsh-towns-cities-4869926</a:t>
            </a:r>
            <a:endParaRPr lang="en-US" b="1" dirty="0"/>
          </a:p>
          <a:p>
            <a:r>
              <a:rPr lang="en-US" dirty="0"/>
              <a:t>Examples of Groups Funded in the last New Beginnings Round, </a:t>
            </a:r>
            <a:r>
              <a:rPr lang="en-US" u="sng" dirty="0">
                <a:hlinkClick r:id="rId5"/>
              </a:rPr>
              <a:t>https://www.ukcommunityfoundations.org/wp-content/uploads/2016/11/For-applicants-Examples-of-grants-awarded-at-the-pilot-stage.pdf</a:t>
            </a:r>
            <a:endParaRPr lang="en-US" dirty="0"/>
          </a:p>
          <a:p>
            <a:r>
              <a:rPr lang="en-US" dirty="0"/>
              <a:t> </a:t>
            </a:r>
          </a:p>
          <a:p>
            <a:r>
              <a:rPr lang="en-US" dirty="0"/>
              <a:t>Migration and Community Cohesion in Wales, </a:t>
            </a:r>
          </a:p>
          <a:p>
            <a:r>
              <a:rPr lang="en-US" u="sng" dirty="0">
                <a:hlinkClick r:id="rId6"/>
              </a:rPr>
              <a:t>http://www.wmp.org.uk/documents/wsmp/News%20and%20Events/Migration%20Briefings/Migration%20and%20Community%20Cohesion%20English%20Final%205th%20Aug.pdf</a:t>
            </a:r>
            <a:endParaRPr lang="en-US" dirty="0"/>
          </a:p>
          <a:p>
            <a:r>
              <a:rPr lang="en-US" dirty="0"/>
              <a:t> </a:t>
            </a:r>
          </a:p>
          <a:p>
            <a:r>
              <a:rPr lang="en-US" dirty="0"/>
              <a:t>Registered charities in England and Wales, </a:t>
            </a:r>
          </a:p>
          <a:p>
            <a:r>
              <a:rPr lang="en-US" u="sng" dirty="0">
                <a:hlinkClick r:id="rId7"/>
              </a:rPr>
              <a:t>http://beta.charitycommission.gov.uk/charity-details/?regid=1167339&amp;subid=0</a:t>
            </a:r>
            <a:endParaRPr lang="en-US" dirty="0"/>
          </a:p>
          <a:p>
            <a:r>
              <a:rPr lang="en-US" dirty="0"/>
              <a:t> </a:t>
            </a:r>
          </a:p>
          <a:p>
            <a:r>
              <a:rPr lang="en-US" dirty="0"/>
              <a:t>Unity in Diversity, </a:t>
            </a:r>
            <a:r>
              <a:rPr lang="en-US" u="sng" dirty="0">
                <a:hlinkClick r:id="rId8"/>
              </a:rPr>
              <a:t>https://uidswansea.com/#</a:t>
            </a:r>
            <a:endParaRPr lang="en-US" dirty="0"/>
          </a:p>
          <a:p>
            <a:r>
              <a:rPr lang="en-US" dirty="0"/>
              <a:t> </a:t>
            </a:r>
          </a:p>
          <a:p>
            <a:r>
              <a:rPr lang="en-US" dirty="0"/>
              <a:t>Unity In Diversity Swansea, </a:t>
            </a:r>
            <a:r>
              <a:rPr lang="en-US" u="sng" dirty="0">
                <a:hlinkClick r:id="rId9"/>
              </a:rPr>
              <a:t>https://sbassg.wordpress.com/tag/unity-in-diversity-swansea/</a:t>
            </a:r>
            <a:endParaRPr lang="en-US" dirty="0"/>
          </a:p>
          <a:p>
            <a:r>
              <a:rPr lang="en-US" dirty="0"/>
              <a:t>Lynch. M., ‘The Seven Principles of Sustainable Leadership’, </a:t>
            </a:r>
            <a:r>
              <a:rPr lang="en-US" u="sng" dirty="0">
                <a:hlinkClick r:id="rId10"/>
              </a:rPr>
              <a:t>http://www.theedadvocate.org/the-seven-principles-of-sustainable-leadership/</a:t>
            </a:r>
            <a:endParaRPr lang="en-US" b="1" dirty="0"/>
          </a:p>
          <a:p>
            <a:r>
              <a:rPr lang="en-US" dirty="0"/>
              <a:t> </a:t>
            </a:r>
          </a:p>
          <a:p>
            <a:r>
              <a:rPr lang="en-US" dirty="0"/>
              <a:t>Way. C., What is Sustainability Leadership?, </a:t>
            </a:r>
            <a:r>
              <a:rPr lang="en-US" u="sng" dirty="0">
                <a:hlinkClick r:id="rId11"/>
              </a:rPr>
              <a:t>https://www.td.org/insights/what-is-sustainability-leadership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7898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Paper">
      <a:majorFont>
        <a:latin typeface="Constantia"/>
        <a:ea typeface=""/>
        <a:cs typeface=""/>
        <a:font script="Jpan" typeface="ヒラギノ角ゴ Pro W3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ヒラギノ角ゴ Pro W3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SOHO.thmx</Template>
  <TotalTime>148</TotalTime>
  <Words>537</Words>
  <Application>Microsoft Office PowerPoint</Application>
  <PresentationFormat>On-screen Show (4:3)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Constantia</vt:lpstr>
      <vt:lpstr>Tahoma</vt:lpstr>
      <vt:lpstr>Tunga</vt:lpstr>
      <vt:lpstr>Soho</vt:lpstr>
      <vt:lpstr>Learning Collaboration for Global  citizenship (MBSP4003) Presentation  1 Ishag Osman Ishag Professor Alex Bell 10th January 2018</vt:lpstr>
      <vt:lpstr>Unity in Diversity </vt:lpstr>
      <vt:lpstr>PowerPoint Presentation</vt:lpstr>
      <vt:lpstr>Unity in Diversity aims at providing the following opportunities to the asylum seekers and refugees: </vt:lpstr>
      <vt:lpstr>Core Achievements: </vt:lpstr>
      <vt:lpstr>Organisation’s Funding: </vt:lpstr>
      <vt:lpstr>Organisation’s Contribution to Sustainability: </vt:lpstr>
      <vt:lpstr>Organisation's Significance and Benefits: </vt:lpstr>
      <vt:lpstr>Issue of Migration and solution for it :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Sukanya</dc:creator>
  <cp:lastModifiedBy>Ishag Osman</cp:lastModifiedBy>
  <cp:revision>17</cp:revision>
  <dcterms:created xsi:type="dcterms:W3CDTF">2018-01-08T07:31:52Z</dcterms:created>
  <dcterms:modified xsi:type="dcterms:W3CDTF">2018-01-10T00:38:23Z</dcterms:modified>
</cp:coreProperties>
</file>