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66" r:id="rId3"/>
    <p:sldId id="257" r:id="rId4"/>
    <p:sldId id="268" r:id="rId5"/>
    <p:sldId id="258" r:id="rId6"/>
    <p:sldId id="259" r:id="rId7"/>
    <p:sldId id="260" r:id="rId8"/>
    <p:sldId id="261" r:id="rId9"/>
    <p:sldId id="262" r:id="rId10"/>
    <p:sldId id="263" r:id="rId11"/>
    <p:sldId id="269" r:id="rId12"/>
    <p:sldId id="264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38" y="1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717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85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072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427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392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992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515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291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659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51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876025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8958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28316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9722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2417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449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2AEDD-7E7E-4EAB-B8BA-87A0FABC1719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7ABEB59-B32E-4678-BF6D-F94BFF3CF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602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6499" y="1100138"/>
            <a:ext cx="1051486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Welcome to my presentation</a:t>
            </a:r>
          </a:p>
          <a:p>
            <a:r>
              <a:rPr lang="en-GB" sz="5400" dirty="0"/>
              <a:t>Student </a:t>
            </a:r>
            <a:r>
              <a:rPr lang="en-GB" sz="5400" dirty="0" err="1"/>
              <a:t>Name:Guy</a:t>
            </a:r>
            <a:r>
              <a:rPr lang="en-GB" sz="5400" dirty="0"/>
              <a:t> Charles Alain </a:t>
            </a:r>
            <a:r>
              <a:rPr lang="en-GB" sz="5400" dirty="0" err="1"/>
              <a:t>Tabio</a:t>
            </a:r>
            <a:endParaRPr lang="en-GB" sz="5400" dirty="0"/>
          </a:p>
          <a:p>
            <a:r>
              <a:rPr lang="en-GB" sz="5400" dirty="0"/>
              <a:t>Student Number:2019680</a:t>
            </a:r>
          </a:p>
          <a:p>
            <a:r>
              <a:rPr lang="en-GB" sz="5400" dirty="0"/>
              <a:t>Lecturer </a:t>
            </a:r>
            <a:r>
              <a:rPr lang="en-GB" sz="5400" dirty="0" err="1"/>
              <a:t>Name:Sylvia</a:t>
            </a:r>
            <a:r>
              <a:rPr lang="en-GB" sz="5400" dirty="0"/>
              <a:t> Hoffmann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9811" y="5206053"/>
            <a:ext cx="5330665" cy="2166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767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8626" y="985838"/>
            <a:ext cx="8615362" cy="4524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Introduction: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Skills is crucial part both academic and professional life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Academic and employability skills develop pupils output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Ensure sustainable improvement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Pupils are updated as the requirement of digital education system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Improve self-evaluation and self management in challenging situation</a:t>
            </a:r>
          </a:p>
        </p:txBody>
      </p:sp>
    </p:spTree>
    <p:extLst>
      <p:ext uri="{BB962C8B-B14F-4D97-AF65-F5344CB8AC3E}">
        <p14:creationId xmlns:p14="http://schemas.microsoft.com/office/powerpoint/2010/main" val="804239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28663" y="600075"/>
            <a:ext cx="10587037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Academic skills: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Support higher education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developing learning strategy and collection of study materials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Develop unique writing style , presentation and communication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Improve understanding of academic requirement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Provide support to academic improvement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728663" y="3277731"/>
            <a:ext cx="961548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Employability skills: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Specific job related skills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Need to practicing regular activities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Improve project presentation, teamwork and collaboration and analytical thinking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Develop professionalism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Ensure sustainable outcome of the job requirement</a:t>
            </a:r>
          </a:p>
        </p:txBody>
      </p:sp>
    </p:spTree>
    <p:extLst>
      <p:ext uri="{BB962C8B-B14F-4D97-AF65-F5344CB8AC3E}">
        <p14:creationId xmlns:p14="http://schemas.microsoft.com/office/powerpoint/2010/main" val="3095505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39090" y="429491"/>
            <a:ext cx="978130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5689" y="1558054"/>
            <a:ext cx="1084810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is the process of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analysing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internal factors and the strengths, weaknesses, opportunities, and threats of an object which is needed to be analyzed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Suprina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Nathania, 2018). SWOT analysis for myself is-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8622606"/>
              </p:ext>
            </p:extLst>
          </p:nvPr>
        </p:nvGraphicFramePr>
        <p:xfrm>
          <a:off x="1155700" y="2843733"/>
          <a:ext cx="9525000" cy="345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2500">
                  <a:extLst>
                    <a:ext uri="{9D8B030D-6E8A-4147-A177-3AD203B41FA5}">
                      <a16:colId xmlns:a16="http://schemas.microsoft.com/office/drawing/2014/main" val="2507487206"/>
                    </a:ext>
                  </a:extLst>
                </a:gridCol>
                <a:gridCol w="4762500">
                  <a:extLst>
                    <a:ext uri="{9D8B030D-6E8A-4147-A177-3AD203B41FA5}">
                      <a16:colId xmlns:a16="http://schemas.microsoft.com/office/drawing/2014/main" val="3025394239"/>
                    </a:ext>
                  </a:extLst>
                </a:gridCol>
              </a:tblGrid>
              <a:tr h="498362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2656579"/>
                  </a:ext>
                </a:extLst>
              </a:tr>
              <a:tr h="159749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Hardworking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Good Listener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Punctual</a:t>
                      </a:r>
                      <a:r>
                        <a:rPr lang="en-US" baseline="0" dirty="0"/>
                        <a:t> at works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aseline="0" dirty="0"/>
                        <a:t>Having good understanding skills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Get stress quickly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More desirable features of the substitute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7664120"/>
                  </a:ext>
                </a:extLst>
              </a:tr>
              <a:tr h="498362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Opportunities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Threats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0251360"/>
                  </a:ext>
                </a:extLst>
              </a:tr>
              <a:tr h="86018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Experience about works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Available job market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Competition in the sector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606403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1734"/>
            <a:ext cx="12192000" cy="6788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913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8625" y="541731"/>
            <a:ext cx="10315575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Types of academic skills: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Composition and Documentation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Problem-solving and critical thinking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Communication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Leadership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Research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Relative software skills for higher education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Typing abilities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Online research chops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Privacy and security awareness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Academic Writing 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Paraphrasing 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Summarizing 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Referencing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Reflection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CV writing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749" y="1409406"/>
            <a:ext cx="5401429" cy="4210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817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28663" y="480954"/>
            <a:ext cx="106584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Skills ones I  have I academic requirement: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Leadership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Bring idea together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Respect other opinion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Play supporting role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Develop effective environment for brainstorming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Improve skills of collaboration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Based on effective leadership, I can ensure better outcome of the team works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728663" y="3686175"/>
            <a:ext cx="105156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Skills ones I need to improve: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Problem-solving and critical thinking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Develop potentiality of problem analysis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Adopt new situation of the academic and professional life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Expand knowledge of critical issues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Developing easy solution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Easily overcome potential challenge and threat of academic and professional life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09779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0037" y="985838"/>
            <a:ext cx="10215563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Approach to develop skills in Problem-solving and critical thinking:</a:t>
            </a:r>
          </a:p>
          <a:p>
            <a:endParaRPr lang="en-GB" sz="2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Develop knowledge of particular field of education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Improve study hours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Follow the guideline of the mentors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Attend seminar and case solution program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Critically analysis similar problem in the different field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Develop individual strategy to identify problem and develop plan for solution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Take advantage of google and digital platform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800" dirty="0"/>
              <a:t>Engage with brainstorming and collaboration activity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800" dirty="0"/>
          </a:p>
          <a:p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4944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42914" y="1140202"/>
            <a:ext cx="499066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Types of common employability skills: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000" dirty="0"/>
              <a:t> </a:t>
            </a:r>
            <a:r>
              <a:rPr lang="en-US" sz="2000" dirty="0"/>
              <a:t>Communication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Teamwork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Problem-solving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Initiative and enterprise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 Planning and organizing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 Self-management and Learning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Access of Technology</a:t>
            </a: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1408" y="1322047"/>
            <a:ext cx="5468163" cy="52084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42914" y="3849457"/>
            <a:ext cx="414813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As I want to be banker, I need some specific skills in the field of banking like-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Managerial skills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Leadership,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Teamwork,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Excellent in math's and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logical thinking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1039090" y="369023"/>
            <a:ext cx="978130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Employability Skills</a:t>
            </a:r>
          </a:p>
        </p:txBody>
      </p:sp>
    </p:spTree>
    <p:extLst>
      <p:ext uri="{BB962C8B-B14F-4D97-AF65-F5344CB8AC3E}">
        <p14:creationId xmlns:p14="http://schemas.microsoft.com/office/powerpoint/2010/main" val="1171057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00113" y="585788"/>
            <a:ext cx="860107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Skills ones I have in the banking sector is managerial skills: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Advance level of technical skills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Interpersonal and communication skills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Conceptual skills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Effective decision making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Planning and organization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Developing role of controlling and monitoring and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Develop performance be a potential leader of the organization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757239" y="4002803"/>
            <a:ext cx="732948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Skills ones I need to improve: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000" dirty="0"/>
              <a:t>Logical thinking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/>
              <a:t>Avoid emotional attachment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/>
              <a:t>Develop more understanding of the issues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/>
              <a:t>Analysis background scenario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/>
              <a:t>Show strong personality</a:t>
            </a:r>
          </a:p>
        </p:txBody>
      </p:sp>
    </p:spTree>
    <p:extLst>
      <p:ext uri="{BB962C8B-B14F-4D97-AF65-F5344CB8AC3E}">
        <p14:creationId xmlns:p14="http://schemas.microsoft.com/office/powerpoint/2010/main" val="6301523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57213" y="1171574"/>
            <a:ext cx="81153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Approach to develop skills of logical thinking: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Develop basic knowledge of thinking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Evaluate logical types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Spend more time in creative activity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Develop practice of complex problem and situation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Ensure socialise activity in the organization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Create employee friendly environment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Develop learning of relative skills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Develop individual structure of learning and logical thinking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Develop frequent anticipate of own decision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Ensure deep analysis of the problem</a:t>
            </a:r>
          </a:p>
        </p:txBody>
      </p:sp>
    </p:spTree>
    <p:extLst>
      <p:ext uri="{BB962C8B-B14F-4D97-AF65-F5344CB8AC3E}">
        <p14:creationId xmlns:p14="http://schemas.microsoft.com/office/powerpoint/2010/main" val="6740827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739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0810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85813" y="1514474"/>
            <a:ext cx="815816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Conclusion: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Develop understanding of relevant knowledge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Unique writing style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Following mentor’s guideline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Time management and utilize of resource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Smart in IT management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Motivate to learning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Engage in co-curricular activities</a:t>
            </a:r>
          </a:p>
        </p:txBody>
      </p:sp>
    </p:spTree>
    <p:extLst>
      <p:ext uri="{BB962C8B-B14F-4D97-AF65-F5344CB8AC3E}">
        <p14:creationId xmlns:p14="http://schemas.microsoft.com/office/powerpoint/2010/main" val="1074470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2875" y="200026"/>
            <a:ext cx="1084421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Reference:</a:t>
            </a:r>
          </a:p>
          <a:p>
            <a:r>
              <a:rPr lang="en-US" dirty="0" err="1"/>
              <a:t>Cotronei</a:t>
            </a:r>
            <a:r>
              <a:rPr lang="en-US" dirty="0"/>
              <a:t>-Baird, </a:t>
            </a:r>
            <a:r>
              <a:rPr lang="en-US" dirty="0" err="1"/>
              <a:t>V.S</a:t>
            </a:r>
            <a:r>
              <a:rPr lang="en-US" dirty="0"/>
              <a:t>., (2020). Academic hindrances in the integration of employability skills development in teaching and assessment practice. Higher Education, 79(2), </a:t>
            </a:r>
            <a:r>
              <a:rPr lang="en-US" dirty="0" err="1"/>
              <a:t>pp.203</a:t>
            </a:r>
            <a:r>
              <a:rPr lang="en-US" dirty="0"/>
              <a:t>-223.</a:t>
            </a:r>
          </a:p>
          <a:p>
            <a:endParaRPr lang="en-US" dirty="0"/>
          </a:p>
          <a:p>
            <a:r>
              <a:rPr lang="en-US" dirty="0" err="1"/>
              <a:t>Bhagra</a:t>
            </a:r>
            <a:r>
              <a:rPr lang="en-US" dirty="0"/>
              <a:t>, A. and Sharma, </a:t>
            </a:r>
            <a:r>
              <a:rPr lang="en-US" dirty="0" err="1"/>
              <a:t>D.K</a:t>
            </a:r>
            <a:r>
              <a:rPr lang="en-US" dirty="0"/>
              <a:t>., (2018). Changing paradigm of employability skills in the global business world: A review. </a:t>
            </a:r>
            <a:r>
              <a:rPr lang="en-US" dirty="0" err="1"/>
              <a:t>IUP</a:t>
            </a:r>
            <a:r>
              <a:rPr lang="en-US" dirty="0"/>
              <a:t> Journal of Soft Skills, 12(2), </a:t>
            </a:r>
            <a:r>
              <a:rPr lang="en-US" dirty="0" err="1"/>
              <a:t>pp.7</a:t>
            </a:r>
            <a:r>
              <a:rPr lang="en-US" dirty="0"/>
              <a:t>-24.</a:t>
            </a:r>
          </a:p>
          <a:p>
            <a:endParaRPr lang="en-US" dirty="0"/>
          </a:p>
          <a:p>
            <a:r>
              <a:rPr lang="en-US" dirty="0"/>
              <a:t>Collet, C., Hine, D. and Du Plessis, K., (2015). Employability skills: perspectives from a knowledge-intensive industry. Education+ Training.</a:t>
            </a:r>
          </a:p>
          <a:p>
            <a:endParaRPr lang="en-US" dirty="0"/>
          </a:p>
          <a:p>
            <a:r>
              <a:rPr lang="en-US" dirty="0"/>
              <a:t>Goodwin, </a:t>
            </a:r>
            <a:r>
              <a:rPr lang="en-US" dirty="0" err="1"/>
              <a:t>J.T</a:t>
            </a:r>
            <a:r>
              <a:rPr lang="en-US" dirty="0"/>
              <a:t>., Goh, J., </a:t>
            </a:r>
            <a:r>
              <a:rPr lang="en-US" dirty="0" err="1"/>
              <a:t>Verkoeyen</a:t>
            </a:r>
            <a:r>
              <a:rPr lang="en-US" dirty="0"/>
              <a:t>, S. and Lithgow, K., (2019). Can students be taught to articulate employability skills?. Education+ Training.</a:t>
            </a:r>
          </a:p>
          <a:p>
            <a:endParaRPr lang="en-US" dirty="0"/>
          </a:p>
          <a:p>
            <a:r>
              <a:rPr lang="en-US" dirty="0"/>
              <a:t>Goodwin, </a:t>
            </a:r>
            <a:r>
              <a:rPr lang="en-US" dirty="0" err="1"/>
              <a:t>J.T</a:t>
            </a:r>
            <a:r>
              <a:rPr lang="en-US" dirty="0"/>
              <a:t>., Goh, J., </a:t>
            </a:r>
            <a:r>
              <a:rPr lang="en-US" dirty="0" err="1"/>
              <a:t>Verkoeyen</a:t>
            </a:r>
            <a:r>
              <a:rPr lang="en-US" dirty="0"/>
              <a:t>, S. and Lithgow, K., (2019). Can students be taught to articulate employability skills?. Education+ Training.</a:t>
            </a:r>
          </a:p>
          <a:p>
            <a:endParaRPr lang="en-US" dirty="0"/>
          </a:p>
          <a:p>
            <a:r>
              <a:rPr lang="en-US" dirty="0" err="1"/>
              <a:t>Osmani</a:t>
            </a:r>
            <a:r>
              <a:rPr lang="en-US" dirty="0"/>
              <a:t>, M., </a:t>
            </a:r>
            <a:r>
              <a:rPr lang="en-US" dirty="0" err="1"/>
              <a:t>Weerakkody</a:t>
            </a:r>
            <a:r>
              <a:rPr lang="en-US" dirty="0"/>
              <a:t>, V., Hindi, N. and </a:t>
            </a:r>
            <a:r>
              <a:rPr lang="en-US" dirty="0" err="1"/>
              <a:t>Eldabi</a:t>
            </a:r>
            <a:r>
              <a:rPr lang="en-US" dirty="0"/>
              <a:t>, T., (2019). Graduates employability skills: A review of literature against market demand. Journal of Education for Business, 94(7), </a:t>
            </a:r>
            <a:r>
              <a:rPr lang="en-US" dirty="0" err="1"/>
              <a:t>pp.423</a:t>
            </a:r>
            <a:r>
              <a:rPr lang="en-US" dirty="0"/>
              <a:t>-432.</a:t>
            </a:r>
          </a:p>
          <a:p>
            <a:endParaRPr lang="en-US" dirty="0"/>
          </a:p>
          <a:p>
            <a:r>
              <a:rPr lang="en-US" dirty="0"/>
              <a:t>Nisha, </a:t>
            </a:r>
            <a:r>
              <a:rPr lang="en-US" dirty="0" err="1"/>
              <a:t>S.M</a:t>
            </a:r>
            <a:r>
              <a:rPr lang="en-US" dirty="0"/>
              <a:t>. and </a:t>
            </a:r>
            <a:r>
              <a:rPr lang="en-US" dirty="0" err="1"/>
              <a:t>Rajasekaran</a:t>
            </a:r>
            <a:r>
              <a:rPr lang="en-US" dirty="0"/>
              <a:t>, V., (2018). Employability skills: A review. </a:t>
            </a:r>
            <a:r>
              <a:rPr lang="en-US" dirty="0" err="1"/>
              <a:t>IUP</a:t>
            </a:r>
            <a:r>
              <a:rPr lang="en-US" dirty="0"/>
              <a:t> Journal of Soft Skills, 12(1), </a:t>
            </a:r>
            <a:r>
              <a:rPr lang="en-US" dirty="0" err="1"/>
              <a:t>pp.29</a:t>
            </a:r>
            <a:r>
              <a:rPr lang="en-US" dirty="0"/>
              <a:t>-37.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48277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226</TotalTime>
  <Words>857</Words>
  <Application>Microsoft Office PowerPoint</Application>
  <PresentationFormat>Widescreen</PresentationFormat>
  <Paragraphs>145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Times New Roman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/>
  <cp:lastModifiedBy>GUP  Gupstudy</cp:lastModifiedBy>
  <cp:revision>17</cp:revision>
  <dcterms:created xsi:type="dcterms:W3CDTF">2021-04-14T16:26:52Z</dcterms:created>
  <dcterms:modified xsi:type="dcterms:W3CDTF">2021-04-14T20:31:42Z</dcterms:modified>
  <cp:category/>
</cp:coreProperties>
</file>