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1" r:id="rId4"/>
  </p:sldMasterIdLst>
  <p:sldIdLst>
    <p:sldId id="256" r:id="rId5"/>
    <p:sldId id="258" r:id="rId6"/>
    <p:sldId id="261" r:id="rId7"/>
    <p:sldId id="263" r:id="rId8"/>
    <p:sldId id="266" r:id="rId9"/>
    <p:sldId id="262" r:id="rId10"/>
    <p:sldId id="264" r:id="rId11"/>
    <p:sldId id="267" r:id="rId12"/>
    <p:sldId id="265" r:id="rId1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5302F04-EA83-4954-A9AB-F3D9309AAE9E}" v="48" dt="2022-03-12T19:20:54.428"/>
    <p1510:client id="{EFFE30EA-1659-4127-A0C2-5FB73409D695}" v="29" dt="2022-03-12T19:40:04.431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69CF1AB2-1976-4502-BF36-3FF5EA218861}" styleName="Medium Style 4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2696" autoAdjust="0"/>
    <p:restoredTop sz="94660"/>
  </p:normalViewPr>
  <p:slideViewPr>
    <p:cSldViewPr snapToGrid="0">
      <p:cViewPr>
        <p:scale>
          <a:sx n="66" d="100"/>
          <a:sy n="66" d="100"/>
        </p:scale>
        <p:origin x="88" y="28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microsoft.com/office/2016/11/relationships/changesInfo" Target="changesInfos/changesInfo1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viewProps" Target="viewProps.xml"/><Relationship Id="rId10" Type="http://schemas.openxmlformats.org/officeDocument/2006/relationships/slide" Target="slides/slide6.xml"/><Relationship Id="rId19" Type="http://schemas.microsoft.com/office/2015/10/relationships/revisionInfo" Target="revisionInfo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Elisa Pop" userId="bfeb5f07c335d546" providerId="LiveId" clId="{EFFE30EA-1659-4127-A0C2-5FB73409D695}"/>
    <pc:docChg chg="undo custSel addSld delSld modSld">
      <pc:chgData name="Elisa Pop" userId="bfeb5f07c335d546" providerId="LiveId" clId="{EFFE30EA-1659-4127-A0C2-5FB73409D695}" dt="2022-03-12T19:41:50.702" v="205" actId="962"/>
      <pc:docMkLst>
        <pc:docMk/>
      </pc:docMkLst>
      <pc:sldChg chg="modSp mod">
        <pc:chgData name="Elisa Pop" userId="bfeb5f07c335d546" providerId="LiveId" clId="{EFFE30EA-1659-4127-A0C2-5FB73409D695}" dt="2022-03-12T19:27:47.051" v="40" actId="27636"/>
        <pc:sldMkLst>
          <pc:docMk/>
          <pc:sldMk cId="2230409885" sldId="256"/>
        </pc:sldMkLst>
        <pc:spChg chg="mod">
          <ac:chgData name="Elisa Pop" userId="bfeb5f07c335d546" providerId="LiveId" clId="{EFFE30EA-1659-4127-A0C2-5FB73409D695}" dt="2022-03-12T19:27:47.051" v="40" actId="27636"/>
          <ac:spMkLst>
            <pc:docMk/>
            <pc:sldMk cId="2230409885" sldId="256"/>
            <ac:spMk id="3" creationId="{78429ACC-64F2-40F0-8E55-5D4580F0CFCA}"/>
          </ac:spMkLst>
        </pc:spChg>
      </pc:sldChg>
      <pc:sldChg chg="modSp mod">
        <pc:chgData name="Elisa Pop" userId="bfeb5f07c335d546" providerId="LiveId" clId="{EFFE30EA-1659-4127-A0C2-5FB73409D695}" dt="2022-03-12T19:40:04.431" v="194"/>
        <pc:sldMkLst>
          <pc:docMk/>
          <pc:sldMk cId="1944900846" sldId="258"/>
        </pc:sldMkLst>
        <pc:spChg chg="mod">
          <ac:chgData name="Elisa Pop" userId="bfeb5f07c335d546" providerId="LiveId" clId="{EFFE30EA-1659-4127-A0C2-5FB73409D695}" dt="2022-03-12T19:39:32.075" v="173" actId="962"/>
          <ac:spMkLst>
            <pc:docMk/>
            <pc:sldMk cId="1944900846" sldId="258"/>
            <ac:spMk id="67" creationId="{45873676-3D69-48B0-BA02-D759766A90D7}"/>
          </ac:spMkLst>
        </pc:spChg>
        <pc:picChg chg="mod">
          <ac:chgData name="Elisa Pop" userId="bfeb5f07c335d546" providerId="LiveId" clId="{EFFE30EA-1659-4127-A0C2-5FB73409D695}" dt="2022-03-12T19:39:23.395" v="167" actId="962"/>
          <ac:picMkLst>
            <pc:docMk/>
            <pc:sldMk cId="1944900846" sldId="258"/>
            <ac:picMk id="59" creationId="{22790EC5-ACA7-4536-8066-B60199F3C6DF}"/>
          </ac:picMkLst>
        </pc:picChg>
        <pc:picChg chg="mod">
          <ac:chgData name="Elisa Pop" userId="bfeb5f07c335d546" providerId="LiveId" clId="{EFFE30EA-1659-4127-A0C2-5FB73409D695}" dt="2022-03-12T19:39:28.598" v="170" actId="962"/>
          <ac:picMkLst>
            <pc:docMk/>
            <pc:sldMk cId="1944900846" sldId="258"/>
            <ac:picMk id="65" creationId="{CAD20AEA-7CAF-4A83-BE2E-EAF010B8B7FC}"/>
          </ac:picMkLst>
        </pc:picChg>
        <pc:picChg chg="mod">
          <ac:chgData name="Elisa Pop" userId="bfeb5f07c335d546" providerId="LiveId" clId="{EFFE30EA-1659-4127-A0C2-5FB73409D695}" dt="2022-03-12T19:40:04.431" v="194"/>
          <ac:picMkLst>
            <pc:docMk/>
            <pc:sldMk cId="1944900846" sldId="258"/>
            <ac:picMk id="69" creationId="{248E96D7-6599-4607-9958-FD9E1000131D}"/>
          </ac:picMkLst>
        </pc:picChg>
        <pc:cxnChg chg="mod">
          <ac:chgData name="Elisa Pop" userId="bfeb5f07c335d546" providerId="LiveId" clId="{EFFE30EA-1659-4127-A0C2-5FB73409D695}" dt="2022-03-12T19:39:19.689" v="164" actId="962"/>
          <ac:cxnSpMkLst>
            <pc:docMk/>
            <pc:sldMk cId="1944900846" sldId="258"/>
            <ac:cxnSpMk id="70" creationId="{99478AA5-D1D0-4B5E-9FDE-6F55026DA306}"/>
          </ac:cxnSpMkLst>
        </pc:cxnChg>
      </pc:sldChg>
      <pc:sldChg chg="delSp modSp mod">
        <pc:chgData name="Elisa Pop" userId="bfeb5f07c335d546" providerId="LiveId" clId="{EFFE30EA-1659-4127-A0C2-5FB73409D695}" dt="2022-03-12T19:41:50.702" v="205" actId="962"/>
        <pc:sldMkLst>
          <pc:docMk/>
          <pc:sldMk cId="2464062317" sldId="261"/>
        </pc:sldMkLst>
        <pc:spChg chg="mod">
          <ac:chgData name="Elisa Pop" userId="bfeb5f07c335d546" providerId="LiveId" clId="{EFFE30EA-1659-4127-A0C2-5FB73409D695}" dt="2022-03-12T19:40:54.781" v="204" actId="1076"/>
          <ac:spMkLst>
            <pc:docMk/>
            <pc:sldMk cId="2464062317" sldId="261"/>
            <ac:spMk id="2" creationId="{C1E495D2-6B61-4286-967A-3BD3606B7BF7}"/>
          </ac:spMkLst>
        </pc:spChg>
        <pc:spChg chg="del mod ord">
          <ac:chgData name="Elisa Pop" userId="bfeb5f07c335d546" providerId="LiveId" clId="{EFFE30EA-1659-4127-A0C2-5FB73409D695}" dt="2022-03-12T19:40:49.410" v="203" actId="21"/>
          <ac:spMkLst>
            <pc:docMk/>
            <pc:sldMk cId="2464062317" sldId="261"/>
            <ac:spMk id="3" creationId="{D2B3D987-07BB-434C-9D36-947E87368A1F}"/>
          </ac:spMkLst>
        </pc:spChg>
        <pc:picChg chg="mod">
          <ac:chgData name="Elisa Pop" userId="bfeb5f07c335d546" providerId="LiveId" clId="{EFFE30EA-1659-4127-A0C2-5FB73409D695}" dt="2022-03-12T19:41:50.702" v="205" actId="962"/>
          <ac:picMkLst>
            <pc:docMk/>
            <pc:sldMk cId="2464062317" sldId="261"/>
            <ac:picMk id="5" creationId="{8D6B847D-7846-4CA5-A5EC-77DACDEDEA1B}"/>
          </ac:picMkLst>
        </pc:picChg>
      </pc:sldChg>
      <pc:sldChg chg="modSp mod">
        <pc:chgData name="Elisa Pop" userId="bfeb5f07c335d546" providerId="LiveId" clId="{EFFE30EA-1659-4127-A0C2-5FB73409D695}" dt="2022-03-12T19:38:23.786" v="161" actId="12385"/>
        <pc:sldMkLst>
          <pc:docMk/>
          <pc:sldMk cId="2156259119" sldId="262"/>
        </pc:sldMkLst>
        <pc:graphicFrameChg chg="modGraphic">
          <ac:chgData name="Elisa Pop" userId="bfeb5f07c335d546" providerId="LiveId" clId="{EFFE30EA-1659-4127-A0C2-5FB73409D695}" dt="2022-03-12T19:38:23.786" v="161" actId="12385"/>
          <ac:graphicFrameMkLst>
            <pc:docMk/>
            <pc:sldMk cId="2156259119" sldId="262"/>
            <ac:graphicFrameMk id="3" creationId="{4D16172A-F260-496B-8C04-116310C37487}"/>
          </ac:graphicFrameMkLst>
        </pc:graphicFrameChg>
      </pc:sldChg>
      <pc:sldChg chg="addSp delSp modSp add del mod">
        <pc:chgData name="Elisa Pop" userId="bfeb5f07c335d546" providerId="LiveId" clId="{EFFE30EA-1659-4127-A0C2-5FB73409D695}" dt="2022-03-12T19:37:08.446" v="160" actId="962"/>
        <pc:sldMkLst>
          <pc:docMk/>
          <pc:sldMk cId="4004009284" sldId="263"/>
        </pc:sldMkLst>
        <pc:spChg chg="mod">
          <ac:chgData name="Elisa Pop" userId="bfeb5f07c335d546" providerId="LiveId" clId="{EFFE30EA-1659-4127-A0C2-5FB73409D695}" dt="2022-03-12T19:36:17.989" v="119" actId="1076"/>
          <ac:spMkLst>
            <pc:docMk/>
            <pc:sldMk cId="4004009284" sldId="263"/>
            <ac:spMk id="2" creationId="{A7AFCE6D-8D10-4523-987B-92C2C214E9CC}"/>
          </ac:spMkLst>
        </pc:spChg>
        <pc:spChg chg="add del mod">
          <ac:chgData name="Elisa Pop" userId="bfeb5f07c335d546" providerId="LiveId" clId="{EFFE30EA-1659-4127-A0C2-5FB73409D695}" dt="2022-03-12T19:34:03.404" v="111" actId="21"/>
          <ac:spMkLst>
            <pc:docMk/>
            <pc:sldMk cId="4004009284" sldId="263"/>
            <ac:spMk id="4" creationId="{397A9CDD-6690-411B-A14E-654DE3F4853D}"/>
          </ac:spMkLst>
        </pc:spChg>
        <pc:spChg chg="add del">
          <ac:chgData name="Elisa Pop" userId="bfeb5f07c335d546" providerId="LiveId" clId="{EFFE30EA-1659-4127-A0C2-5FB73409D695}" dt="2022-03-12T19:34:02.135" v="110"/>
          <ac:spMkLst>
            <pc:docMk/>
            <pc:sldMk cId="4004009284" sldId="263"/>
            <ac:spMk id="5" creationId="{99F06CE5-EEFD-4B18-A9D9-65606817B150}"/>
          </ac:spMkLst>
        </pc:spChg>
        <pc:spChg chg="add del">
          <ac:chgData name="Elisa Pop" userId="bfeb5f07c335d546" providerId="LiveId" clId="{EFFE30EA-1659-4127-A0C2-5FB73409D695}" dt="2022-03-12T19:34:02.135" v="110"/>
          <ac:spMkLst>
            <pc:docMk/>
            <pc:sldMk cId="4004009284" sldId="263"/>
            <ac:spMk id="6" creationId="{BF001099-E1DB-43C6-9A8C-2F254475780A}"/>
          </ac:spMkLst>
        </pc:spChg>
        <pc:spChg chg="add del">
          <ac:chgData name="Elisa Pop" userId="bfeb5f07c335d546" providerId="LiveId" clId="{EFFE30EA-1659-4127-A0C2-5FB73409D695}" dt="2022-03-12T19:34:02.135" v="110"/>
          <ac:spMkLst>
            <pc:docMk/>
            <pc:sldMk cId="4004009284" sldId="263"/>
            <ac:spMk id="8" creationId="{5FEDEEDD-443B-46B1-8962-05EF139C5CD3}"/>
          </ac:spMkLst>
        </pc:spChg>
        <pc:spChg chg="add del">
          <ac:chgData name="Elisa Pop" userId="bfeb5f07c335d546" providerId="LiveId" clId="{EFFE30EA-1659-4127-A0C2-5FB73409D695}" dt="2022-03-12T19:34:02.135" v="110"/>
          <ac:spMkLst>
            <pc:docMk/>
            <pc:sldMk cId="4004009284" sldId="263"/>
            <ac:spMk id="9" creationId="{5B009444-D365-4B0F-960A-6ED5DF0B57A7}"/>
          </ac:spMkLst>
        </pc:spChg>
        <pc:spChg chg="add del">
          <ac:chgData name="Elisa Pop" userId="bfeb5f07c335d546" providerId="LiveId" clId="{EFFE30EA-1659-4127-A0C2-5FB73409D695}" dt="2022-03-12T19:34:02.135" v="110"/>
          <ac:spMkLst>
            <pc:docMk/>
            <pc:sldMk cId="4004009284" sldId="263"/>
            <ac:spMk id="10" creationId="{E88FF1D5-3948-48C1-BD13-EACB79703C7B}"/>
          </ac:spMkLst>
        </pc:spChg>
        <pc:spChg chg="add del">
          <ac:chgData name="Elisa Pop" userId="bfeb5f07c335d546" providerId="LiveId" clId="{EFFE30EA-1659-4127-A0C2-5FB73409D695}" dt="2022-03-12T19:34:02.135" v="110"/>
          <ac:spMkLst>
            <pc:docMk/>
            <pc:sldMk cId="4004009284" sldId="263"/>
            <ac:spMk id="11" creationId="{4E550D78-F4C3-49FD-A284-61F47151FCB1}"/>
          </ac:spMkLst>
        </pc:spChg>
        <pc:spChg chg="add del">
          <ac:chgData name="Elisa Pop" userId="bfeb5f07c335d546" providerId="LiveId" clId="{EFFE30EA-1659-4127-A0C2-5FB73409D695}" dt="2022-03-12T19:34:02.135" v="110"/>
          <ac:spMkLst>
            <pc:docMk/>
            <pc:sldMk cId="4004009284" sldId="263"/>
            <ac:spMk id="13" creationId="{BC1437E3-E114-4128-96B9-C6D249FBC3DE}"/>
          </ac:spMkLst>
        </pc:spChg>
        <pc:spChg chg="add del">
          <ac:chgData name="Elisa Pop" userId="bfeb5f07c335d546" providerId="LiveId" clId="{EFFE30EA-1659-4127-A0C2-5FB73409D695}" dt="2022-03-12T19:34:02.135" v="110"/>
          <ac:spMkLst>
            <pc:docMk/>
            <pc:sldMk cId="4004009284" sldId="263"/>
            <ac:spMk id="15" creationId="{B158EFCC-E8C9-43DE-8F28-CE2A7B0836B8}"/>
          </ac:spMkLst>
        </pc:spChg>
        <pc:spChg chg="add del">
          <ac:chgData name="Elisa Pop" userId="bfeb5f07c335d546" providerId="LiveId" clId="{EFFE30EA-1659-4127-A0C2-5FB73409D695}" dt="2022-03-12T19:34:02.135" v="110"/>
          <ac:spMkLst>
            <pc:docMk/>
            <pc:sldMk cId="4004009284" sldId="263"/>
            <ac:spMk id="17" creationId="{241BB29B-8937-45E5-BB58-3E9BC47438FA}"/>
          </ac:spMkLst>
        </pc:spChg>
        <pc:spChg chg="add del">
          <ac:chgData name="Elisa Pop" userId="bfeb5f07c335d546" providerId="LiveId" clId="{EFFE30EA-1659-4127-A0C2-5FB73409D695}" dt="2022-03-12T19:34:02.135" v="110"/>
          <ac:spMkLst>
            <pc:docMk/>
            <pc:sldMk cId="4004009284" sldId="263"/>
            <ac:spMk id="19" creationId="{0D38A22A-74CC-43D7-918A-6AA8AF142214}"/>
          </ac:spMkLst>
        </pc:spChg>
        <pc:spChg chg="add del">
          <ac:chgData name="Elisa Pop" userId="bfeb5f07c335d546" providerId="LiveId" clId="{EFFE30EA-1659-4127-A0C2-5FB73409D695}" dt="2022-03-12T19:34:02.135" v="110"/>
          <ac:spMkLst>
            <pc:docMk/>
            <pc:sldMk cId="4004009284" sldId="263"/>
            <ac:spMk id="21" creationId="{929FE61F-B0CD-4312-BA62-F55F60458C60}"/>
          </ac:spMkLst>
        </pc:spChg>
        <pc:spChg chg="add del">
          <ac:chgData name="Elisa Pop" userId="bfeb5f07c335d546" providerId="LiveId" clId="{EFFE30EA-1659-4127-A0C2-5FB73409D695}" dt="2022-03-12T19:34:02.135" v="110"/>
          <ac:spMkLst>
            <pc:docMk/>
            <pc:sldMk cId="4004009284" sldId="263"/>
            <ac:spMk id="23" creationId="{77B6BF02-F147-4A39-B5A6-3C25E6E1EC04}"/>
          </ac:spMkLst>
        </pc:spChg>
        <pc:spChg chg="add del">
          <ac:chgData name="Elisa Pop" userId="bfeb5f07c335d546" providerId="LiveId" clId="{EFFE30EA-1659-4127-A0C2-5FB73409D695}" dt="2022-03-12T19:34:02.135" v="110"/>
          <ac:spMkLst>
            <pc:docMk/>
            <pc:sldMk cId="4004009284" sldId="263"/>
            <ac:spMk id="33" creationId="{4A21205B-6891-4667-BC23-B678ADCBBEBF}"/>
          </ac:spMkLst>
        </pc:spChg>
        <pc:spChg chg="add del">
          <ac:chgData name="Elisa Pop" userId="bfeb5f07c335d546" providerId="LiveId" clId="{EFFE30EA-1659-4127-A0C2-5FB73409D695}" dt="2022-03-12T19:34:02.135" v="110"/>
          <ac:spMkLst>
            <pc:docMk/>
            <pc:sldMk cId="4004009284" sldId="263"/>
            <ac:spMk id="37" creationId="{E5BF6E76-6672-4A2D-A071-F65AFF530044}"/>
          </ac:spMkLst>
        </pc:spChg>
        <pc:spChg chg="add del">
          <ac:chgData name="Elisa Pop" userId="bfeb5f07c335d546" providerId="LiveId" clId="{EFFE30EA-1659-4127-A0C2-5FB73409D695}" dt="2022-03-12T19:34:02.135" v="110"/>
          <ac:spMkLst>
            <pc:docMk/>
            <pc:sldMk cId="4004009284" sldId="263"/>
            <ac:spMk id="41" creationId="{65EEF41D-61B9-476D-90DA-8F0DFC522FE8}"/>
          </ac:spMkLst>
        </pc:spChg>
        <pc:spChg chg="add del">
          <ac:chgData name="Elisa Pop" userId="bfeb5f07c335d546" providerId="LiveId" clId="{EFFE30EA-1659-4127-A0C2-5FB73409D695}" dt="2022-03-12T19:34:02.135" v="110"/>
          <ac:spMkLst>
            <pc:docMk/>
            <pc:sldMk cId="4004009284" sldId="263"/>
            <ac:spMk id="42" creationId="{20ACF88F-E79E-4A2F-A2E3-4BB3A8F9D746}"/>
          </ac:spMkLst>
        </pc:spChg>
        <pc:spChg chg="add del">
          <ac:chgData name="Elisa Pop" userId="bfeb5f07c335d546" providerId="LiveId" clId="{EFFE30EA-1659-4127-A0C2-5FB73409D695}" dt="2022-03-12T19:34:02.135" v="110"/>
          <ac:spMkLst>
            <pc:docMk/>
            <pc:sldMk cId="4004009284" sldId="263"/>
            <ac:spMk id="43" creationId="{C4F88870-9075-4DF1-A2CD-9ADB9E351AAC}"/>
          </ac:spMkLst>
        </pc:spChg>
        <pc:spChg chg="add del">
          <ac:chgData name="Elisa Pop" userId="bfeb5f07c335d546" providerId="LiveId" clId="{EFFE30EA-1659-4127-A0C2-5FB73409D695}" dt="2022-03-12T19:34:02.135" v="110"/>
          <ac:spMkLst>
            <pc:docMk/>
            <pc:sldMk cId="4004009284" sldId="263"/>
            <ac:spMk id="44" creationId="{5581AB00-FE57-4D83-8917-F399F79432FF}"/>
          </ac:spMkLst>
        </pc:spChg>
        <pc:spChg chg="add del">
          <ac:chgData name="Elisa Pop" userId="bfeb5f07c335d546" providerId="LiveId" clId="{EFFE30EA-1659-4127-A0C2-5FB73409D695}" dt="2022-03-12T19:34:02.135" v="110"/>
          <ac:spMkLst>
            <pc:docMk/>
            <pc:sldMk cId="4004009284" sldId="263"/>
            <ac:spMk id="49" creationId="{78840EC6-0601-459F-9073-B59D7FA3731D}"/>
          </ac:spMkLst>
        </pc:spChg>
        <pc:spChg chg="add del">
          <ac:chgData name="Elisa Pop" userId="bfeb5f07c335d546" providerId="LiveId" clId="{EFFE30EA-1659-4127-A0C2-5FB73409D695}" dt="2022-03-12T19:34:02.135" v="110"/>
          <ac:spMkLst>
            <pc:docMk/>
            <pc:sldMk cId="4004009284" sldId="263"/>
            <ac:spMk id="51" creationId="{17FA81E4-7413-4EE5-BBF1-D3A5C7647880}"/>
          </ac:spMkLst>
        </pc:spChg>
        <pc:spChg chg="add del">
          <ac:chgData name="Elisa Pop" userId="bfeb5f07c335d546" providerId="LiveId" clId="{EFFE30EA-1659-4127-A0C2-5FB73409D695}" dt="2022-03-12T19:34:02.135" v="110"/>
          <ac:spMkLst>
            <pc:docMk/>
            <pc:sldMk cId="4004009284" sldId="263"/>
            <ac:spMk id="53" creationId="{6110C1A7-B7E4-452C-B2DB-E4DE9F55D6F2}"/>
          </ac:spMkLst>
        </pc:spChg>
        <pc:spChg chg="add del">
          <ac:chgData name="Elisa Pop" userId="bfeb5f07c335d546" providerId="LiveId" clId="{EFFE30EA-1659-4127-A0C2-5FB73409D695}" dt="2022-03-12T19:34:02.135" v="110"/>
          <ac:spMkLst>
            <pc:docMk/>
            <pc:sldMk cId="4004009284" sldId="263"/>
            <ac:spMk id="54" creationId="{27490F2D-1088-4F31-8A67-3A81D4FD2BE9}"/>
          </ac:spMkLst>
        </pc:spChg>
        <pc:spChg chg="add del">
          <ac:chgData name="Elisa Pop" userId="bfeb5f07c335d546" providerId="LiveId" clId="{EFFE30EA-1659-4127-A0C2-5FB73409D695}" dt="2022-03-12T19:34:02.135" v="110"/>
          <ac:spMkLst>
            <pc:docMk/>
            <pc:sldMk cId="4004009284" sldId="263"/>
            <ac:spMk id="55" creationId="{6AEF1161-D303-43BD-8818-79D43FFE347F}"/>
          </ac:spMkLst>
        </pc:spChg>
        <pc:spChg chg="add del">
          <ac:chgData name="Elisa Pop" userId="bfeb5f07c335d546" providerId="LiveId" clId="{EFFE30EA-1659-4127-A0C2-5FB73409D695}" dt="2022-03-12T19:34:02.135" v="110"/>
          <ac:spMkLst>
            <pc:docMk/>
            <pc:sldMk cId="4004009284" sldId="263"/>
            <ac:spMk id="56" creationId="{E03AA834-0FB7-4522-81CD-58B646222E78}"/>
          </ac:spMkLst>
        </pc:spChg>
        <pc:spChg chg="add del mod">
          <ac:chgData name="Elisa Pop" userId="bfeb5f07c335d546" providerId="LiveId" clId="{EFFE30EA-1659-4127-A0C2-5FB73409D695}" dt="2022-03-12T19:35:50.674" v="115" actId="21"/>
          <ac:spMkLst>
            <pc:docMk/>
            <pc:sldMk cId="4004009284" sldId="263"/>
            <ac:spMk id="59" creationId="{B126397F-FE32-42D4-8D97-2B96EB5E8177}"/>
          </ac:spMkLst>
        </pc:spChg>
        <pc:picChg chg="add del">
          <ac:chgData name="Elisa Pop" userId="bfeb5f07c335d546" providerId="LiveId" clId="{EFFE30EA-1659-4127-A0C2-5FB73409D695}" dt="2022-03-12T19:35:00.610" v="113" actId="21"/>
          <ac:picMkLst>
            <pc:docMk/>
            <pc:sldMk cId="4004009284" sldId="263"/>
            <ac:picMk id="7" creationId="{F5219F0F-F06C-4972-AE3B-EC0C4297CA3C}"/>
          </ac:picMkLst>
        </pc:picChg>
        <pc:picChg chg="add mod">
          <ac:chgData name="Elisa Pop" userId="bfeb5f07c335d546" providerId="LiveId" clId="{EFFE30EA-1659-4127-A0C2-5FB73409D695}" dt="2022-03-12T19:37:08.446" v="160" actId="962"/>
          <ac:picMkLst>
            <pc:docMk/>
            <pc:sldMk cId="4004009284" sldId="263"/>
            <ac:picMk id="57" creationId="{2AF63C14-1B37-45D3-93C4-85EF3519DFF5}"/>
          </ac:picMkLst>
        </pc:picChg>
        <pc:cxnChg chg="add del">
          <ac:chgData name="Elisa Pop" userId="bfeb5f07c335d546" providerId="LiveId" clId="{EFFE30EA-1659-4127-A0C2-5FB73409D695}" dt="2022-03-12T19:34:02.135" v="110"/>
          <ac:cxnSpMkLst>
            <pc:docMk/>
            <pc:sldMk cId="4004009284" sldId="263"/>
            <ac:cxnSpMk id="12" creationId="{F0148D67-188B-4305-8BAF-B3241A7ADF84}"/>
          </ac:cxnSpMkLst>
        </pc:cxnChg>
        <pc:cxnChg chg="add del">
          <ac:chgData name="Elisa Pop" userId="bfeb5f07c335d546" providerId="LiveId" clId="{EFFE30EA-1659-4127-A0C2-5FB73409D695}" dt="2022-03-12T19:34:02.135" v="110"/>
          <ac:cxnSpMkLst>
            <pc:docMk/>
            <pc:sldMk cId="4004009284" sldId="263"/>
            <ac:cxnSpMk id="14" creationId="{F94FA7E4-FEAA-47A4-A275-01F610AD94CF}"/>
          </ac:cxnSpMkLst>
        </pc:cxnChg>
        <pc:cxnChg chg="add del">
          <ac:chgData name="Elisa Pop" userId="bfeb5f07c335d546" providerId="LiveId" clId="{EFFE30EA-1659-4127-A0C2-5FB73409D695}" dt="2022-03-12T19:34:02.135" v="110"/>
          <ac:cxnSpMkLst>
            <pc:docMk/>
            <pc:sldMk cId="4004009284" sldId="263"/>
            <ac:cxnSpMk id="16" creationId="{1EB3AF7B-895B-4C1C-BE8F-4AD99B8AA437}"/>
          </ac:cxnSpMkLst>
        </pc:cxnChg>
        <pc:cxnChg chg="add del">
          <ac:chgData name="Elisa Pop" userId="bfeb5f07c335d546" providerId="LiveId" clId="{EFFE30EA-1659-4127-A0C2-5FB73409D695}" dt="2022-03-12T19:34:02.135" v="110"/>
          <ac:cxnSpMkLst>
            <pc:docMk/>
            <pc:sldMk cId="4004009284" sldId="263"/>
            <ac:cxnSpMk id="18" creationId="{B9584A0C-2D83-417A-BA23-AC6C06C33D43}"/>
          </ac:cxnSpMkLst>
        </pc:cxnChg>
        <pc:cxnChg chg="add del">
          <ac:chgData name="Elisa Pop" userId="bfeb5f07c335d546" providerId="LiveId" clId="{EFFE30EA-1659-4127-A0C2-5FB73409D695}" dt="2022-03-12T19:34:02.135" v="110"/>
          <ac:cxnSpMkLst>
            <pc:docMk/>
            <pc:sldMk cId="4004009284" sldId="263"/>
            <ac:cxnSpMk id="20" creationId="{C0C09F69-CC3C-476D-B070-06B86BDD7698}"/>
          </ac:cxnSpMkLst>
        </pc:cxnChg>
        <pc:cxnChg chg="add del">
          <ac:chgData name="Elisa Pop" userId="bfeb5f07c335d546" providerId="LiveId" clId="{EFFE30EA-1659-4127-A0C2-5FB73409D695}" dt="2022-03-12T19:34:02.135" v="110"/>
          <ac:cxnSpMkLst>
            <pc:docMk/>
            <pc:sldMk cId="4004009284" sldId="263"/>
            <ac:cxnSpMk id="22" creationId="{70BA5FE1-8B13-44EC-BBA3-F96CC71C031B}"/>
          </ac:cxnSpMkLst>
        </pc:cxnChg>
        <pc:cxnChg chg="add del">
          <ac:chgData name="Elisa Pop" userId="bfeb5f07c335d546" providerId="LiveId" clId="{EFFE30EA-1659-4127-A0C2-5FB73409D695}" dt="2022-03-12T19:34:02.135" v="110"/>
          <ac:cxnSpMkLst>
            <pc:docMk/>
            <pc:sldMk cId="4004009284" sldId="263"/>
            <ac:cxnSpMk id="28" creationId="{1A165B1A-F13F-4A05-BB30-2A4E68F16C90}"/>
          </ac:cxnSpMkLst>
        </pc:cxnChg>
        <pc:cxnChg chg="add del">
          <ac:chgData name="Elisa Pop" userId="bfeb5f07c335d546" providerId="LiveId" clId="{EFFE30EA-1659-4127-A0C2-5FB73409D695}" dt="2022-03-12T19:34:02.135" v="110"/>
          <ac:cxnSpMkLst>
            <pc:docMk/>
            <pc:sldMk cId="4004009284" sldId="263"/>
            <ac:cxnSpMk id="29" creationId="{7FD0DA2A-E82E-4EF1-ADA0-74ED86FD4314}"/>
          </ac:cxnSpMkLst>
        </pc:cxnChg>
        <pc:cxnChg chg="add del">
          <ac:chgData name="Elisa Pop" userId="bfeb5f07c335d546" providerId="LiveId" clId="{EFFE30EA-1659-4127-A0C2-5FB73409D695}" dt="2022-03-12T19:34:02.135" v="110"/>
          <ac:cxnSpMkLst>
            <pc:docMk/>
            <pc:sldMk cId="4004009284" sldId="263"/>
            <ac:cxnSpMk id="30" creationId="{CC57240B-FF8A-43C4-B5FC-2A56147EE169}"/>
          </ac:cxnSpMkLst>
        </pc:cxnChg>
        <pc:cxnChg chg="add del">
          <ac:chgData name="Elisa Pop" userId="bfeb5f07c335d546" providerId="LiveId" clId="{EFFE30EA-1659-4127-A0C2-5FB73409D695}" dt="2022-03-12T19:34:02.135" v="110"/>
          <ac:cxnSpMkLst>
            <pc:docMk/>
            <pc:sldMk cId="4004009284" sldId="263"/>
            <ac:cxnSpMk id="31" creationId="{05B2125E-18D4-450A-844B-D69873BF0F01}"/>
          </ac:cxnSpMkLst>
        </pc:cxnChg>
        <pc:cxnChg chg="add del">
          <ac:chgData name="Elisa Pop" userId="bfeb5f07c335d546" providerId="LiveId" clId="{EFFE30EA-1659-4127-A0C2-5FB73409D695}" dt="2022-03-12T19:34:02.135" v="110"/>
          <ac:cxnSpMkLst>
            <pc:docMk/>
            <pc:sldMk cId="4004009284" sldId="263"/>
            <ac:cxnSpMk id="32" creationId="{D4133847-6E2E-4743-81EE-E8AD5072CC00}"/>
          </ac:cxnSpMkLst>
        </pc:cxnChg>
        <pc:cxnChg chg="add del">
          <ac:chgData name="Elisa Pop" userId="bfeb5f07c335d546" providerId="LiveId" clId="{EFFE30EA-1659-4127-A0C2-5FB73409D695}" dt="2022-03-12T19:34:02.135" v="110"/>
          <ac:cxnSpMkLst>
            <pc:docMk/>
            <pc:sldMk cId="4004009284" sldId="263"/>
            <ac:cxnSpMk id="35" creationId="{92228273-31A5-4712-ABD1-27C49E7FBF21}"/>
          </ac:cxnSpMkLst>
        </pc:cxnChg>
        <pc:cxnChg chg="add del">
          <ac:chgData name="Elisa Pop" userId="bfeb5f07c335d546" providerId="LiveId" clId="{EFFE30EA-1659-4127-A0C2-5FB73409D695}" dt="2022-03-12T19:34:02.135" v="110"/>
          <ac:cxnSpMkLst>
            <pc:docMk/>
            <pc:sldMk cId="4004009284" sldId="263"/>
            <ac:cxnSpMk id="36" creationId="{5BADE600-CB6F-40CB-ABFD-F1D39F008AD7}"/>
          </ac:cxnSpMkLst>
        </pc:cxnChg>
        <pc:cxnChg chg="add del">
          <ac:chgData name="Elisa Pop" userId="bfeb5f07c335d546" providerId="LiveId" clId="{EFFE30EA-1659-4127-A0C2-5FB73409D695}" dt="2022-03-12T19:34:02.135" v="110"/>
          <ac:cxnSpMkLst>
            <pc:docMk/>
            <pc:sldMk cId="4004009284" sldId="263"/>
            <ac:cxnSpMk id="39" creationId="{C0C5AB56-2C13-4E4C-97BA-E1F8720D61CC}"/>
          </ac:cxnSpMkLst>
        </pc:cxnChg>
        <pc:cxnChg chg="add del">
          <ac:chgData name="Elisa Pop" userId="bfeb5f07c335d546" providerId="LiveId" clId="{EFFE30EA-1659-4127-A0C2-5FB73409D695}" dt="2022-03-12T19:34:02.135" v="110"/>
          <ac:cxnSpMkLst>
            <pc:docMk/>
            <pc:sldMk cId="4004009284" sldId="263"/>
            <ac:cxnSpMk id="40" creationId="{45CF76DF-246F-4479-94BE-8AFB1B860B68}"/>
          </ac:cxnSpMkLst>
        </pc:cxnChg>
        <pc:cxnChg chg="add del mod">
          <ac:chgData name="Elisa Pop" userId="bfeb5f07c335d546" providerId="LiveId" clId="{EFFE30EA-1659-4127-A0C2-5FB73409D695}" dt="2022-03-12T19:34:02.135" v="110"/>
          <ac:cxnSpMkLst>
            <pc:docMk/>
            <pc:sldMk cId="4004009284" sldId="263"/>
            <ac:cxnSpMk id="45" creationId="{6800A765-94E3-4A2E-9ADD-5317A5166A6D}"/>
          </ac:cxnSpMkLst>
        </pc:cxnChg>
        <pc:cxnChg chg="add del">
          <ac:chgData name="Elisa Pop" userId="bfeb5f07c335d546" providerId="LiveId" clId="{EFFE30EA-1659-4127-A0C2-5FB73409D695}" dt="2022-03-12T19:34:02.135" v="110"/>
          <ac:cxnSpMkLst>
            <pc:docMk/>
            <pc:sldMk cId="4004009284" sldId="263"/>
            <ac:cxnSpMk id="46" creationId="{46D503C7-A2A7-4061-85F1-6BFF85153844}"/>
          </ac:cxnSpMkLst>
        </pc:cxnChg>
        <pc:cxnChg chg="add del">
          <ac:chgData name="Elisa Pop" userId="bfeb5f07c335d546" providerId="LiveId" clId="{EFFE30EA-1659-4127-A0C2-5FB73409D695}" dt="2022-03-12T19:34:02.135" v="110"/>
          <ac:cxnSpMkLst>
            <pc:docMk/>
            <pc:sldMk cId="4004009284" sldId="263"/>
            <ac:cxnSpMk id="47" creationId="{9D253DAA-9198-41FB-A570-C82251181738}"/>
          </ac:cxnSpMkLst>
        </pc:cxnChg>
        <pc:cxnChg chg="add del">
          <ac:chgData name="Elisa Pop" userId="bfeb5f07c335d546" providerId="LiveId" clId="{EFFE30EA-1659-4127-A0C2-5FB73409D695}" dt="2022-03-12T19:34:02.135" v="110"/>
          <ac:cxnSpMkLst>
            <pc:docMk/>
            <pc:sldMk cId="4004009284" sldId="263"/>
            <ac:cxnSpMk id="48" creationId="{87BBFE8C-3C9F-4C85-8A09-E1D2ED6A29E4}"/>
          </ac:cxnSpMkLst>
        </pc:cxnChg>
        <pc:cxnChg chg="add del">
          <ac:chgData name="Elisa Pop" userId="bfeb5f07c335d546" providerId="LiveId" clId="{EFFE30EA-1659-4127-A0C2-5FB73409D695}" dt="2022-03-12T19:34:02.135" v="110"/>
          <ac:cxnSpMkLst>
            <pc:docMk/>
            <pc:sldMk cId="4004009284" sldId="263"/>
            <ac:cxnSpMk id="50" creationId="{EE0DD57A-34CE-4954-9130-6C09945CF055}"/>
          </ac:cxnSpMkLst>
        </pc:cxnChg>
        <pc:cxnChg chg="add del">
          <ac:chgData name="Elisa Pop" userId="bfeb5f07c335d546" providerId="LiveId" clId="{EFFE30EA-1659-4127-A0C2-5FB73409D695}" dt="2022-03-12T19:34:02.135" v="110"/>
          <ac:cxnSpMkLst>
            <pc:docMk/>
            <pc:sldMk cId="4004009284" sldId="263"/>
            <ac:cxnSpMk id="52" creationId="{AD02D2D6-4795-42DB-9FD6-65332A4E3421}"/>
          </ac:cxnSpMkLst>
        </pc:cxnChg>
      </pc:sldChg>
      <pc:sldChg chg="addSp delSp modSp new del mod setBg">
        <pc:chgData name="Elisa Pop" userId="bfeb5f07c335d546" providerId="LiveId" clId="{EFFE30EA-1659-4127-A0C2-5FB73409D695}" dt="2022-03-12T19:33:47.272" v="107" actId="680"/>
        <pc:sldMkLst>
          <pc:docMk/>
          <pc:sldMk cId="516189774" sldId="268"/>
        </pc:sldMkLst>
        <pc:spChg chg="mod ord">
          <ac:chgData name="Elisa Pop" userId="bfeb5f07c335d546" providerId="LiveId" clId="{EFFE30EA-1659-4127-A0C2-5FB73409D695}" dt="2022-03-12T19:33:46.922" v="105" actId="20577"/>
          <ac:spMkLst>
            <pc:docMk/>
            <pc:sldMk cId="516189774" sldId="268"/>
            <ac:spMk id="2" creationId="{758DFBB8-4B71-47AD-A8BC-591325B8F6E5}"/>
          </ac:spMkLst>
        </pc:spChg>
        <pc:spChg chg="add del">
          <ac:chgData name="Elisa Pop" userId="bfeb5f07c335d546" providerId="LiveId" clId="{EFFE30EA-1659-4127-A0C2-5FB73409D695}" dt="2022-03-12T19:33:46.972" v="106"/>
          <ac:spMkLst>
            <pc:docMk/>
            <pc:sldMk cId="516189774" sldId="268"/>
            <ac:spMk id="3" creationId="{61A0013B-7D83-4F00-B32B-AE4A2777BFD1}"/>
          </ac:spMkLst>
        </pc:spChg>
        <pc:spChg chg="add del">
          <ac:chgData name="Elisa Pop" userId="bfeb5f07c335d546" providerId="LiveId" clId="{EFFE30EA-1659-4127-A0C2-5FB73409D695}" dt="2022-03-12T19:33:30.754" v="97" actId="26606"/>
          <ac:spMkLst>
            <pc:docMk/>
            <pc:sldMk cId="516189774" sldId="268"/>
            <ac:spMk id="13" creationId="{C5952BE2-F3EF-4B0A-86F5-986FE49BA2FD}"/>
          </ac:spMkLst>
        </pc:spChg>
        <pc:spChg chg="add del">
          <ac:chgData name="Elisa Pop" userId="bfeb5f07c335d546" providerId="LiveId" clId="{EFFE30EA-1659-4127-A0C2-5FB73409D695}" dt="2022-03-12T19:33:38.163" v="99" actId="26606"/>
          <ac:spMkLst>
            <pc:docMk/>
            <pc:sldMk cId="516189774" sldId="268"/>
            <ac:spMk id="20" creationId="{48EC41B9-2D25-48A6-BC40-DA8F79F3EBD8}"/>
          </ac:spMkLst>
        </pc:spChg>
        <pc:picChg chg="add del mod">
          <ac:chgData name="Elisa Pop" userId="bfeb5f07c335d546" providerId="LiveId" clId="{EFFE30EA-1659-4127-A0C2-5FB73409D695}" dt="2022-03-12T19:33:46.972" v="106"/>
          <ac:picMkLst>
            <pc:docMk/>
            <pc:sldMk cId="516189774" sldId="268"/>
            <ac:picMk id="4" creationId="{750B858F-0A72-4105-94E6-245915570041}"/>
          </ac:picMkLst>
        </pc:picChg>
        <pc:picChg chg="add del">
          <ac:chgData name="Elisa Pop" userId="bfeb5f07c335d546" providerId="LiveId" clId="{EFFE30EA-1659-4127-A0C2-5FB73409D695}" dt="2022-03-12T19:33:30.754" v="97" actId="26606"/>
          <ac:picMkLst>
            <pc:docMk/>
            <pc:sldMk cId="516189774" sldId="268"/>
            <ac:picMk id="9" creationId="{25496B42-CC46-4183-B481-887CD3E8C725}"/>
          </ac:picMkLst>
        </pc:picChg>
        <pc:picChg chg="add del">
          <ac:chgData name="Elisa Pop" userId="bfeb5f07c335d546" providerId="LiveId" clId="{EFFE30EA-1659-4127-A0C2-5FB73409D695}" dt="2022-03-12T19:33:30.754" v="97" actId="26606"/>
          <ac:picMkLst>
            <pc:docMk/>
            <pc:sldMk cId="516189774" sldId="268"/>
            <ac:picMk id="11" creationId="{E2758CE0-F916-4DCE-88D1-71430BE441B2}"/>
          </ac:picMkLst>
        </pc:picChg>
        <pc:picChg chg="add del">
          <ac:chgData name="Elisa Pop" userId="bfeb5f07c335d546" providerId="LiveId" clId="{EFFE30EA-1659-4127-A0C2-5FB73409D695}" dt="2022-03-12T19:33:30.754" v="97" actId="26606"/>
          <ac:picMkLst>
            <pc:docMk/>
            <pc:sldMk cId="516189774" sldId="268"/>
            <ac:picMk id="15" creationId="{A5912450-3395-4ED9-B7EE-F6BD262C409E}"/>
          </ac:picMkLst>
        </pc:picChg>
        <pc:picChg chg="add del">
          <ac:chgData name="Elisa Pop" userId="bfeb5f07c335d546" providerId="LiveId" clId="{EFFE30EA-1659-4127-A0C2-5FB73409D695}" dt="2022-03-12T19:33:38.163" v="99" actId="26606"/>
          <ac:picMkLst>
            <pc:docMk/>
            <pc:sldMk cId="516189774" sldId="268"/>
            <ac:picMk id="17" creationId="{A73B520B-D7E7-436A-B263-0682940B4FB1}"/>
          </ac:picMkLst>
        </pc:picChg>
        <pc:picChg chg="add del">
          <ac:chgData name="Elisa Pop" userId="bfeb5f07c335d546" providerId="LiveId" clId="{EFFE30EA-1659-4127-A0C2-5FB73409D695}" dt="2022-03-12T19:33:38.163" v="99" actId="26606"/>
          <ac:picMkLst>
            <pc:docMk/>
            <pc:sldMk cId="516189774" sldId="268"/>
            <ac:picMk id="18" creationId="{25496B42-CC46-4183-B481-887CD3E8C725}"/>
          </ac:picMkLst>
        </pc:picChg>
        <pc:picChg chg="add del">
          <ac:chgData name="Elisa Pop" userId="bfeb5f07c335d546" providerId="LiveId" clId="{EFFE30EA-1659-4127-A0C2-5FB73409D695}" dt="2022-03-12T19:33:38.163" v="99" actId="26606"/>
          <ac:picMkLst>
            <pc:docMk/>
            <pc:sldMk cId="516189774" sldId="268"/>
            <ac:picMk id="19" creationId="{E2758CE0-F916-4DCE-88D1-71430BE441B2}"/>
          </ac:picMkLst>
        </pc:picChg>
        <pc:picChg chg="add del">
          <ac:chgData name="Elisa Pop" userId="bfeb5f07c335d546" providerId="LiveId" clId="{EFFE30EA-1659-4127-A0C2-5FB73409D695}" dt="2022-03-12T19:33:38.163" v="99" actId="26606"/>
          <ac:picMkLst>
            <pc:docMk/>
            <pc:sldMk cId="516189774" sldId="268"/>
            <ac:picMk id="21" creationId="{F8F21547-A433-450A-B2A3-930DCFABD93F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HD-Title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51012" y="1300785"/>
            <a:ext cx="8689976" cy="2509213"/>
          </a:xfrm>
        </p:spPr>
        <p:txBody>
          <a:bodyPr anchor="b">
            <a:normAutofit/>
          </a:bodyPr>
          <a:lstStyle>
            <a:lvl1pPr algn="ctr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51012" y="3886200"/>
            <a:ext cx="8689976" cy="1371599"/>
          </a:xfrm>
        </p:spPr>
        <p:txBody>
          <a:bodyPr>
            <a:normAutofit/>
          </a:bodyPr>
          <a:lstStyle>
            <a:lvl1pPr marL="0" indent="0" algn="ctr">
              <a:buNone/>
              <a:defRPr sz="22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008460-8B2F-4AAA-A4E2-10730069204C}" type="datetimeFigureOut">
              <a:rPr lang="en-US" smtClean="0"/>
              <a:t>3/12/2022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46259B-8396-46CD-AD42-FDEDA89DA27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9125737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10363826" cy="342410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008460-8B2F-4AAA-A4E2-10730069204C}" type="datetimeFigureOut">
              <a:rPr lang="en-US" smtClean="0"/>
              <a:pPr/>
              <a:t>3/12/2022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46259B-8396-46CD-AD42-FDEDA89DA27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3982005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828563"/>
            <a:ext cx="10351752" cy="2736819"/>
          </a:xfrm>
        </p:spPr>
        <p:txBody>
          <a:bodyPr anchor="b"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74" y="3657457"/>
            <a:ext cx="10351752" cy="1368183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008460-8B2F-4AAA-A4E2-10730069204C}" type="datetimeFigureOut">
              <a:rPr lang="en-US" smtClean="0"/>
              <a:t>3/12/2022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46259B-8396-46CD-AD42-FDEDA89DA27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9140330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5106026" cy="342410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3" name="Content Placeholder 3"/>
          <p:cNvSpPr>
            <a:spLocks noGrp="1"/>
          </p:cNvSpPr>
          <p:nvPr>
            <p:ph sz="quarter" idx="14"/>
          </p:nvPr>
        </p:nvSpPr>
        <p:spPr>
          <a:xfrm>
            <a:off x="6172200" y="2367092"/>
            <a:ext cx="5105400" cy="342410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008460-8B2F-4AAA-A4E2-10730069204C}" type="datetimeFigureOut">
              <a:rPr lang="en-US" smtClean="0"/>
              <a:pPr/>
              <a:t>3/12/2022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46259B-8396-46CD-AD42-FDEDA89DA27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0636975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6328" y="2371018"/>
            <a:ext cx="4873474" cy="679994"/>
          </a:xfrm>
        </p:spPr>
        <p:txBody>
          <a:bodyPr anchor="b">
            <a:noAutofit/>
          </a:bodyPr>
          <a:lstStyle>
            <a:lvl1pPr marL="0" indent="0">
              <a:lnSpc>
                <a:spcPct val="8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Content Placeholder 3"/>
          <p:cNvSpPr>
            <a:spLocks noGrp="1"/>
          </p:cNvSpPr>
          <p:nvPr>
            <p:ph sz="quarter" idx="13"/>
          </p:nvPr>
        </p:nvSpPr>
        <p:spPr>
          <a:xfrm>
            <a:off x="913774" y="3051012"/>
            <a:ext cx="5106027" cy="274018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96423" y="2371018"/>
            <a:ext cx="4881804" cy="679994"/>
          </a:xfrm>
        </p:spPr>
        <p:txBody>
          <a:bodyPr anchor="b">
            <a:noAutofit/>
          </a:bodyPr>
          <a:lstStyle>
            <a:lvl1pPr marL="0" indent="0">
              <a:lnSpc>
                <a:spcPct val="8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3" name="Content Placeholder 5"/>
          <p:cNvSpPr>
            <a:spLocks noGrp="1"/>
          </p:cNvSpPr>
          <p:nvPr>
            <p:ph sz="quarter" idx="14"/>
          </p:nvPr>
        </p:nvSpPr>
        <p:spPr>
          <a:xfrm>
            <a:off x="6172200" y="3051012"/>
            <a:ext cx="5105401" cy="274018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008460-8B2F-4AAA-A4E2-10730069204C}" type="datetimeFigureOut">
              <a:rPr lang="en-US" smtClean="0"/>
              <a:pPr/>
              <a:t>3/12/2022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46259B-8396-46CD-AD42-FDEDA89DA27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7354367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008460-8B2F-4AAA-A4E2-10730069204C}" type="datetimeFigureOut">
              <a:rPr lang="en-US" smtClean="0"/>
              <a:t>3/12/2022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46259B-8396-46CD-AD42-FDEDA89DA27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273477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008460-8B2F-4AAA-A4E2-10730069204C}" type="datetimeFigureOut">
              <a:rPr lang="en-US" smtClean="0"/>
              <a:t>3/12/2022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46259B-8396-46CD-AD42-FDEDA89DA27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0000047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5" y="609600"/>
            <a:ext cx="3935688" cy="2023252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Content Placeholder 2"/>
          <p:cNvSpPr>
            <a:spLocks noGrp="1"/>
          </p:cNvSpPr>
          <p:nvPr>
            <p:ph sz="quarter" idx="13"/>
          </p:nvPr>
        </p:nvSpPr>
        <p:spPr>
          <a:xfrm>
            <a:off x="5078062" y="609600"/>
            <a:ext cx="6200163" cy="518159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2632852"/>
            <a:ext cx="3935689" cy="3158348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008460-8B2F-4AAA-A4E2-10730069204C}" type="datetimeFigureOut">
              <a:rPr lang="en-US" smtClean="0"/>
              <a:pPr/>
              <a:t>3/12/2022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46259B-8396-46CD-AD42-FDEDA89DA27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6894577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609600"/>
            <a:ext cx="5934969" cy="2023254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24803" y="609601"/>
            <a:ext cx="3255358" cy="5181600"/>
          </a:xfrm>
          <a:prstGeom prst="roundRect">
            <a:avLst>
              <a:gd name="adj" fmla="val 4943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2632852"/>
            <a:ext cx="5934949" cy="3158347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008460-8B2F-4AAA-A4E2-10730069204C}" type="datetimeFigureOut">
              <a:rPr lang="en-US" smtClean="0"/>
              <a:t>3/12/2022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46259B-8396-46CD-AD42-FDEDA89DA27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1020775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4" y="4289374"/>
            <a:ext cx="10364432" cy="81161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84744" y="698261"/>
            <a:ext cx="9822532" cy="3214136"/>
          </a:xfrm>
          <a:prstGeom prst="roundRect">
            <a:avLst>
              <a:gd name="adj" fmla="val 4944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5108728"/>
            <a:ext cx="10364452" cy="682472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008460-8B2F-4AAA-A4E2-10730069204C}" type="datetimeFigureOut">
              <a:rPr lang="en-US" smtClean="0"/>
              <a:pPr/>
              <a:t>3/12/2022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46259B-8396-46CD-AD42-FDEDA89DA27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6967478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609599"/>
            <a:ext cx="10364452" cy="3427245"/>
          </a:xfrm>
        </p:spPr>
        <p:txBody>
          <a:bodyPr anchor="ctr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5" y="4204821"/>
            <a:ext cx="10364452" cy="1586380"/>
          </a:xfrm>
        </p:spPr>
        <p:txBody>
          <a:bodyPr anchor="ctr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008460-8B2F-4AAA-A4E2-10730069204C}" type="datetimeFigureOut">
              <a:rPr lang="en-US" smtClean="0"/>
              <a:pPr/>
              <a:t>3/12/2022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46259B-8396-46CD-AD42-FDEDA89DA27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0435463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600"/>
            <a:ext cx="9302752" cy="2992904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610032"/>
            <a:ext cx="8752299" cy="59478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4372796"/>
            <a:ext cx="10364452" cy="1421053"/>
          </a:xfrm>
        </p:spPr>
        <p:txBody>
          <a:bodyPr anchor="ctr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008460-8B2F-4AAA-A4E2-10730069204C}" type="datetimeFigureOut">
              <a:rPr lang="en-US" smtClean="0"/>
              <a:pPr/>
              <a:t>3/12/2022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46259B-8396-46CD-AD42-FDEDA89DA278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3" name="TextBox 12"/>
          <p:cNvSpPr txBox="1"/>
          <p:nvPr/>
        </p:nvSpPr>
        <p:spPr>
          <a:xfrm>
            <a:off x="1001488" y="75416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10557558" y="29935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40855049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5" y="2138721"/>
            <a:ext cx="10364452" cy="2511835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5" y="4662335"/>
            <a:ext cx="10364452" cy="1140644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008460-8B2F-4AAA-A4E2-10730069204C}" type="datetimeFigureOut">
              <a:rPr lang="en-US" smtClean="0"/>
              <a:pPr/>
              <a:t>3/12/2022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46259B-8396-46CD-AD42-FDEDA89DA27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118832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913774" y="609600"/>
            <a:ext cx="10364452" cy="160509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913774" y="2367093"/>
            <a:ext cx="3298976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913774" y="2943355"/>
            <a:ext cx="3298976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52389" y="2367093"/>
            <a:ext cx="329152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441348" y="2943355"/>
            <a:ext cx="3303351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2367093"/>
            <a:ext cx="33049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973298" y="2943355"/>
            <a:ext cx="3304928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008460-8B2F-4AAA-A4E2-10730069204C}" type="datetimeFigureOut">
              <a:rPr lang="en-US" smtClean="0"/>
              <a:pPr/>
              <a:t>3/12/2022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46259B-8396-46CD-AD42-FDEDA89DA27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153677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913774" y="610772"/>
            <a:ext cx="10364452" cy="160392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913774" y="4204820"/>
            <a:ext cx="3296409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913774" y="2367093"/>
            <a:ext cx="3296409" cy="1524000"/>
          </a:xfrm>
          <a:prstGeom prst="roundRect">
            <a:avLst>
              <a:gd name="adj" fmla="val 9363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913774" y="4781082"/>
            <a:ext cx="3296409" cy="101011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2759" y="4204820"/>
            <a:ext cx="33018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441348" y="2367093"/>
            <a:ext cx="3303352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41348" y="4781080"/>
            <a:ext cx="3303352" cy="1010119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4204820"/>
            <a:ext cx="330068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973298" y="2367093"/>
            <a:ext cx="3304928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73173" y="4781078"/>
            <a:ext cx="3305053" cy="1010121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008460-8B2F-4AAA-A4E2-10730069204C}" type="datetimeFigureOut">
              <a:rPr lang="en-US" smtClean="0"/>
              <a:pPr/>
              <a:t>3/12/2022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46259B-8396-46CD-AD42-FDEDA89DA27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9351969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913775" y="2367093"/>
            <a:ext cx="10364452" cy="342410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008460-8B2F-4AAA-A4E2-10730069204C}" type="datetimeFigureOut">
              <a:rPr lang="en-US" smtClean="0"/>
              <a:pPr/>
              <a:t>3/12/2022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46259B-8396-46CD-AD42-FDEDA89DA27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2129766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609601"/>
            <a:ext cx="2553326" cy="518159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913775" y="609601"/>
            <a:ext cx="7658724" cy="518159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008460-8B2F-4AAA-A4E2-10730069204C}" type="datetimeFigureOut">
              <a:rPr lang="en-US" smtClean="0"/>
              <a:pPr/>
              <a:t>3/12/2022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46259B-8396-46CD-AD42-FDEDA89DA27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55341000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131C13-CF9D-4E82-A5B4-91008DCD25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C06FD2-89E8-4415-ADF7-22F4A4C259E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20CBBFF-8889-497F-B4CA-A031E8DD3B9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008460-8B2F-4AAA-A4E2-10730069204C}" type="datetimeFigureOut">
              <a:rPr lang="en-US" smtClean="0"/>
              <a:t>3/12/2022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DE78DAF-985B-4BB4-ADA9-02EA979F1A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0A10DBC-42B5-46AB-B36A-B39128E69CB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46259B-8396-46CD-AD42-FDEDA89DA27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1918926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20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75" y="2367093"/>
            <a:ext cx="10364452" cy="342410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78737" y="588327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fld id="{11008460-8B2F-4AAA-A4E2-10730069204C}" type="datetimeFigureOut">
              <a:rPr lang="en-US" smtClean="0"/>
              <a:pPr/>
              <a:t>3/12/2022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3774" y="5883275"/>
            <a:ext cx="667288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1" y="5883275"/>
            <a:ext cx="76421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fld id="{0946259B-8396-46CD-AD42-FDEDA89DA27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4511840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2" r:id="rId1"/>
    <p:sldLayoutId id="2147483703" r:id="rId2"/>
    <p:sldLayoutId id="2147483704" r:id="rId3"/>
    <p:sldLayoutId id="2147483705" r:id="rId4"/>
    <p:sldLayoutId id="2147483706" r:id="rId5"/>
    <p:sldLayoutId id="2147483707" r:id="rId6"/>
    <p:sldLayoutId id="2147483708" r:id="rId7"/>
    <p:sldLayoutId id="2147483709" r:id="rId8"/>
    <p:sldLayoutId id="2147483710" r:id="rId9"/>
    <p:sldLayoutId id="2147483711" r:id="rId10"/>
    <p:sldLayoutId id="2147483712" r:id="rId11"/>
    <p:sldLayoutId id="2147483713" r:id="rId12"/>
    <p:sldLayoutId id="2147483714" r:id="rId13"/>
    <p:sldLayoutId id="2147483715" r:id="rId14"/>
    <p:sldLayoutId id="2147483716" r:id="rId15"/>
    <p:sldLayoutId id="2147483717" r:id="rId16"/>
    <p:sldLayoutId id="2147483718" r:id="rId17"/>
    <p:sldLayoutId id="2147483719" r:id="rId18"/>
  </p:sldLayoutIdLst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3600" kern="1200" cap="all" baseline="0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tx1"/>
        </a:buClr>
        <a:buFont typeface="Arial" panose="020B0604020202020204" pitchFamily="34" charset="0"/>
        <a:buChar char="•"/>
        <a:defRPr sz="20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8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6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8.xml"/><Relationship Id="rId4" Type="http://schemas.openxmlformats.org/officeDocument/2006/relationships/image" Target="../media/image5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pxhere.com/en/photo/1562305" TargetMode="External"/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8.xml"/><Relationship Id="rId5" Type="http://schemas.openxmlformats.org/officeDocument/2006/relationships/image" Target="../media/image7.emf"/><Relationship Id="rId4" Type="http://schemas.openxmlformats.org/officeDocument/2006/relationships/image" Target="../media/image3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18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3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9.xml"/><Relationship Id="rId4" Type="http://schemas.openxmlformats.org/officeDocument/2006/relationships/image" Target="../media/image9.jp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9.xml"/><Relationship Id="rId6" Type="http://schemas.openxmlformats.org/officeDocument/2006/relationships/hyperlink" Target="https://creativecommons.org/licenses/by-nd/3.0/" TargetMode="External"/><Relationship Id="rId5" Type="http://schemas.openxmlformats.org/officeDocument/2006/relationships/hyperlink" Target="http://theconversation.com/nhs-staff-do-a-fantastic-job-its-time-we-gave-them-more-credit-20804" TargetMode="External"/><Relationship Id="rId4" Type="http://schemas.openxmlformats.org/officeDocument/2006/relationships/image" Target="../media/image10.jp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kingsfund.org.uk/blog/2019/10/nhs-sickness-absence" TargetMode="External"/><Relationship Id="rId2" Type="http://schemas.openxmlformats.org/officeDocument/2006/relationships/hyperlink" Target="https://adviserplus.com/insights/four-lessons-around-nhs-absenteeism-that-are-relevant-to-all-businesses/#:~:text=The%20NHS%20has%20been%20battling%20with%20the%20highest,trust%20could%20be%20more%20than%20%C2%A33m%20every%20year." TargetMode="External"/><Relationship Id="rId1" Type="http://schemas.openxmlformats.org/officeDocument/2006/relationships/slideLayout" Target="../slideLayouts/slideLayout6.xml"/><Relationship Id="rId5" Type="http://schemas.openxmlformats.org/officeDocument/2006/relationships/hyperlink" Target="https://thebusinessanalystjobdescription.com/pestel-analysis-application-examples-and-best-practices/" TargetMode="External"/><Relationship Id="rId4" Type="http://schemas.openxmlformats.org/officeDocument/2006/relationships/hyperlink" Target="https://www.thelancet.com/journals/lancet/article/PIIS0140-6736(15)60470-6/fulltext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0000"/>
                <a:lumMod val="110000"/>
              </a:schemeClr>
            </a:gs>
            <a:gs pos="100000">
              <a:schemeClr val="bg1">
                <a:shade val="64000"/>
                <a:lumMod val="8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8">
            <a:extLst>
              <a:ext uri="{FF2B5EF4-FFF2-40B4-BE49-F238E27FC236}">
                <a16:creationId xmlns:a16="http://schemas.microsoft.com/office/drawing/2014/main" id="{4A391C69-E52F-4DC0-B51A-0DABC54840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10">
            <a:extLst>
              <a:ext uri="{FF2B5EF4-FFF2-40B4-BE49-F238E27FC236}">
                <a16:creationId xmlns:a16="http://schemas.microsoft.com/office/drawing/2014/main" id="{048390FD-448E-4FF2-AEE8-C46960568E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275961" y="-2"/>
            <a:ext cx="81313" cy="6858002"/>
          </a:xfrm>
          <a:prstGeom prst="rect">
            <a:avLst/>
          </a:prstGeom>
          <a:gradFill flip="none" rotWithShape="1">
            <a:gsLst>
              <a:gs pos="84000">
                <a:srgbClr val="B5B5B5"/>
              </a:gs>
              <a:gs pos="60159">
                <a:srgbClr val="D5D5D5"/>
              </a:gs>
              <a:gs pos="50447">
                <a:srgbClr val="E6E6E6"/>
              </a:gs>
              <a:gs pos="44260">
                <a:srgbClr val="D5D5D5"/>
              </a:gs>
              <a:gs pos="15928">
                <a:srgbClr val="B5B5B5"/>
              </a:gs>
              <a:gs pos="7000">
                <a:srgbClr val="8A8A8A"/>
              </a:gs>
              <a:gs pos="0">
                <a:srgbClr val="BBBBBB"/>
              </a:gs>
              <a:gs pos="93000">
                <a:srgbClr val="8A8A8A"/>
              </a:gs>
              <a:gs pos="100000">
                <a:srgbClr val="BBBBBB"/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4" name="Picture 3" descr="View of earth from space">
            <a:extLst>
              <a:ext uri="{FF2B5EF4-FFF2-40B4-BE49-F238E27FC236}">
                <a16:creationId xmlns:a16="http://schemas.microsoft.com/office/drawing/2014/main" id="{754F0D22-1D4C-41A8-9EDB-B64E2349AB9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9783" r="31091"/>
          <a:stretch/>
        </p:blipFill>
        <p:spPr>
          <a:xfrm>
            <a:off x="7357274" y="10"/>
            <a:ext cx="4834726" cy="6857990"/>
          </a:xfrm>
          <a:prstGeom prst="rect">
            <a:avLst/>
          </a:prstGeom>
        </p:spPr>
      </p:pic>
      <p:pic>
        <p:nvPicPr>
          <p:cNvPr id="12" name="Picture 12">
            <a:extLst>
              <a:ext uri="{FF2B5EF4-FFF2-40B4-BE49-F238E27FC236}">
                <a16:creationId xmlns:a16="http://schemas.microsoft.com/office/drawing/2014/main" id="{0BD259F2-A289-4420-B3EB-BBC6A904FC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729E35C-8D48-4A7F-B4E8-23542B8915F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81075" y="1358901"/>
            <a:ext cx="5280026" cy="2730498"/>
          </a:xfrm>
        </p:spPr>
        <p:txBody>
          <a:bodyPr>
            <a:normAutofit/>
          </a:bodyPr>
          <a:lstStyle/>
          <a:p>
            <a:r>
              <a:rPr lang="en-GB" dirty="0"/>
              <a:t>Problem solving and decision making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8429ACC-64F2-40F0-8E55-5D4580F0CFC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20148" y="4165600"/>
            <a:ext cx="5140954" cy="2010756"/>
          </a:xfrm>
        </p:spPr>
        <p:txBody>
          <a:bodyPr>
            <a:normAutofit fontScale="92500" lnSpcReduction="20000"/>
          </a:bodyPr>
          <a:lstStyle/>
          <a:p>
            <a:pPr>
              <a:lnSpc>
                <a:spcPct val="110000"/>
              </a:lnSpc>
            </a:pPr>
            <a:r>
              <a:rPr lang="en-GB" sz="2000" dirty="0"/>
              <a:t>BMSW4004</a:t>
            </a:r>
          </a:p>
          <a:p>
            <a:pPr>
              <a:lnSpc>
                <a:spcPct val="110000"/>
              </a:lnSpc>
            </a:pPr>
            <a:r>
              <a:rPr lang="en-GB" sz="2000" dirty="0"/>
              <a:t>Student :Elisa maria pop</a:t>
            </a:r>
          </a:p>
          <a:p>
            <a:pPr>
              <a:lnSpc>
                <a:spcPct val="110000"/>
              </a:lnSpc>
            </a:pPr>
            <a:r>
              <a:rPr lang="en-GB" sz="2000" dirty="0"/>
              <a:t>2109184</a:t>
            </a:r>
          </a:p>
          <a:p>
            <a:pPr>
              <a:lnSpc>
                <a:spcPct val="110000"/>
              </a:lnSpc>
            </a:pPr>
            <a:endParaRPr lang="en-GB" sz="2000" dirty="0"/>
          </a:p>
          <a:p>
            <a:pPr>
              <a:lnSpc>
                <a:spcPct val="110000"/>
              </a:lnSpc>
            </a:pPr>
            <a:r>
              <a:rPr lang="en-GB" sz="2000" dirty="0"/>
              <a:t>Lecturer : Chijioke Uba</a:t>
            </a:r>
          </a:p>
        </p:txBody>
      </p:sp>
    </p:spTree>
    <p:extLst>
      <p:ext uri="{BB962C8B-B14F-4D97-AF65-F5344CB8AC3E}">
        <p14:creationId xmlns:p14="http://schemas.microsoft.com/office/powerpoint/2010/main" val="223040988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0000"/>
                <a:lumMod val="110000"/>
              </a:schemeClr>
            </a:gs>
            <a:gs pos="100000">
              <a:schemeClr val="bg1">
                <a:shade val="64000"/>
                <a:lumMod val="8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9" name="Picture 2">
            <a:extLst>
              <a:ext uri="{FF2B5EF4-FFF2-40B4-BE49-F238E27FC236}">
                <a16:creationId xmlns:a16="http://schemas.microsoft.com/office/drawing/2014/main" id="{22790EC5-ACA7-4536-8066-B60199F3C6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5" name="Picture 34">
            <a:extLst>
              <a:ext uri="{FF2B5EF4-FFF2-40B4-BE49-F238E27FC236}">
                <a16:creationId xmlns:a16="http://schemas.microsoft.com/office/drawing/2014/main" id="{CAD20AEA-7CAF-4A83-BE2E-EAF010B8B7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 useBgFill="1">
        <p:nvSpPr>
          <p:cNvPr id="67" name="Rectangle 36">
            <a:extLst>
              <a:ext uri="{FF2B5EF4-FFF2-40B4-BE49-F238E27FC236}">
                <a16:creationId xmlns:a16="http://schemas.microsoft.com/office/drawing/2014/main" id="{45873676-3D69-48B0-BA02-D759766A90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69" name="Picture 2">
            <a:extLst>
              <a:ext uri="{FF2B5EF4-FFF2-40B4-BE49-F238E27FC236}">
                <a16:creationId xmlns:a16="http://schemas.microsoft.com/office/drawing/2014/main" id="{248E96D7-6599-4607-9958-FD9E100013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8" name="Picture 27" descr="A group of yellow figures and a red figure on the other side">
            <a:extLst>
              <a:ext uri="{FF2B5EF4-FFF2-40B4-BE49-F238E27FC236}">
                <a16:creationId xmlns:a16="http://schemas.microsoft.com/office/drawing/2014/main" id="{5F082B7D-1B61-4928-AEB5-827DA56C0508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41556" b="6986"/>
          <a:stretch/>
        </p:blipFill>
        <p:spPr>
          <a:xfrm>
            <a:off x="20" y="-33252"/>
            <a:ext cx="12191980" cy="4187739"/>
          </a:xfrm>
          <a:prstGeom prst="rect">
            <a:avLst/>
          </a:prstGeom>
        </p:spPr>
      </p:pic>
      <p:cxnSp>
        <p:nvCxnSpPr>
          <p:cNvPr id="70" name="Straight Connector 40">
            <a:extLst>
              <a:ext uri="{FF2B5EF4-FFF2-40B4-BE49-F238E27FC236}">
                <a16:creationId xmlns:a16="http://schemas.microsoft.com/office/drawing/2014/main" id="{99478AA5-D1D0-4B5E-9FDE-6F55026DA3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4229100"/>
            <a:ext cx="12192000" cy="0"/>
          </a:xfrm>
          <a:prstGeom prst="line">
            <a:avLst/>
          </a:prstGeom>
          <a:ln w="82550" cap="sq">
            <a:solidFill>
              <a:srgbClr val="D9D9D9"/>
            </a:solidFill>
            <a:miter lim="800000"/>
          </a:ln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BFBFBF"/>
            </a:contourClr>
          </a:sp3d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71" name="Picture 42">
            <a:extLst>
              <a:ext uri="{FF2B5EF4-FFF2-40B4-BE49-F238E27FC236}">
                <a16:creationId xmlns:a16="http://schemas.microsoft.com/office/drawing/2014/main" id="{3CA8EEE2-DA9A-4635-9B41-33EB565145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68C272E0-CE17-443D-864F-E150BCBFD8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6048" y="4437888"/>
            <a:ext cx="9899904" cy="1116711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1200" b="1" dirty="0"/>
              <a:t>Reducing long term absenteeism</a:t>
            </a:r>
            <a:br>
              <a:rPr lang="en-US" sz="1200" b="1" dirty="0"/>
            </a:br>
            <a:br>
              <a:rPr lang="en-US" sz="1200" b="1" dirty="0"/>
            </a:br>
            <a:r>
              <a:rPr lang="en-US" sz="1200" b="1" dirty="0"/>
              <a:t>Elisa Maria Pop</a:t>
            </a:r>
            <a:br>
              <a:rPr lang="en-US" sz="1200" b="1" dirty="0"/>
            </a:br>
            <a:r>
              <a:rPr lang="en-US" sz="1200" b="1" dirty="0"/>
              <a:t>2109184</a:t>
            </a:r>
            <a:br>
              <a:rPr lang="en-US" sz="1200" dirty="0"/>
            </a:br>
            <a:endParaRPr lang="en-US" sz="1200" dirty="0"/>
          </a:p>
        </p:txBody>
      </p:sp>
    </p:spTree>
    <p:extLst>
      <p:ext uri="{BB962C8B-B14F-4D97-AF65-F5344CB8AC3E}">
        <p14:creationId xmlns:p14="http://schemas.microsoft.com/office/powerpoint/2010/main" val="19449008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0000"/>
                <a:lumMod val="110000"/>
              </a:schemeClr>
            </a:gs>
            <a:gs pos="100000">
              <a:schemeClr val="bg1">
                <a:shade val="64000"/>
                <a:lumMod val="8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8D6B847D-7846-4CA5-A5EC-77DACDEDEA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11051" b="37491"/>
          <a:stretch/>
        </p:blipFill>
        <p:spPr>
          <a:xfrm>
            <a:off x="20" y="-1"/>
            <a:ext cx="12191980" cy="418773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C1E495D2-6B61-4286-967A-3BD3606B7B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6048" y="4784398"/>
            <a:ext cx="9899904" cy="1116711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3700" dirty="0"/>
              <a:t>The absenteeism is the habit of repeatedly missing work  for no apparent cause.</a:t>
            </a:r>
          </a:p>
        </p:txBody>
      </p:sp>
    </p:spTree>
    <p:extLst>
      <p:ext uri="{BB962C8B-B14F-4D97-AF65-F5344CB8AC3E}">
        <p14:creationId xmlns:p14="http://schemas.microsoft.com/office/powerpoint/2010/main" val="246406231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0000"/>
                <a:lumMod val="110000"/>
              </a:schemeClr>
            </a:gs>
            <a:gs pos="100000">
              <a:schemeClr val="bg1">
                <a:shade val="64000"/>
                <a:lumMod val="8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4" name="Picture 2">
            <a:extLst>
              <a:ext uri="{FF2B5EF4-FFF2-40B4-BE49-F238E27FC236}">
                <a16:creationId xmlns:a16="http://schemas.microsoft.com/office/drawing/2014/main" id="{25496B42-CC46-4183-B481-887CD3E8C7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5" name="Picture 13">
            <a:extLst>
              <a:ext uri="{FF2B5EF4-FFF2-40B4-BE49-F238E27FC236}">
                <a16:creationId xmlns:a16="http://schemas.microsoft.com/office/drawing/2014/main" id="{E2758CE0-F916-4DCE-88D1-71430BE44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 useBgFill="1">
        <p:nvSpPr>
          <p:cNvPr id="26" name="Rectangle 15">
            <a:extLst>
              <a:ext uri="{FF2B5EF4-FFF2-40B4-BE49-F238E27FC236}">
                <a16:creationId xmlns:a16="http://schemas.microsoft.com/office/drawing/2014/main" id="{31CA2540-FD07-4286-91E4-8D0DE4E509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7AFCE6D-8D10-4523-987B-92C2C214E9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20172"/>
            <a:ext cx="12192000" cy="1066153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3400" dirty="0"/>
              <a:t>Fishbone Diagram</a:t>
            </a:r>
            <a:br>
              <a:rPr lang="en-US" sz="3400" dirty="0"/>
            </a:br>
            <a:r>
              <a:rPr lang="en-US" sz="3400" dirty="0"/>
              <a:t>identifying problems of absenteeism of Mic Cheshire Trust</a:t>
            </a:r>
          </a:p>
        </p:txBody>
      </p:sp>
      <p:pic>
        <p:nvPicPr>
          <p:cNvPr id="27" name="Picture 17">
            <a:extLst>
              <a:ext uri="{FF2B5EF4-FFF2-40B4-BE49-F238E27FC236}">
                <a16:creationId xmlns:a16="http://schemas.microsoft.com/office/drawing/2014/main" id="{214924F5-CDC2-4DFA-82F3-4843ADD678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5295" t="89389" r="26987" b="24"/>
          <a:stretch/>
        </p:blipFill>
        <p:spPr>
          <a:xfrm flipH="1">
            <a:off x="0" y="-1"/>
            <a:ext cx="2596444" cy="872709"/>
          </a:xfrm>
          <a:prstGeom prst="rect">
            <a:avLst/>
          </a:prstGeom>
        </p:spPr>
      </p:pic>
      <p:pic>
        <p:nvPicPr>
          <p:cNvPr id="34" name="Picture 19">
            <a:extLst>
              <a:ext uri="{FF2B5EF4-FFF2-40B4-BE49-F238E27FC236}">
                <a16:creationId xmlns:a16="http://schemas.microsoft.com/office/drawing/2014/main" id="{AED59812-6820-446C-B994-0D059C97DC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1927" t="72411" b="13751"/>
          <a:stretch/>
        </p:blipFill>
        <p:spPr>
          <a:xfrm>
            <a:off x="10473994" y="5564567"/>
            <a:ext cx="1341545" cy="1293433"/>
          </a:xfrm>
          <a:custGeom>
            <a:avLst/>
            <a:gdLst>
              <a:gd name="connsiteX0" fmla="*/ 0 w 1341545"/>
              <a:gd name="connsiteY0" fmla="*/ 0 h 1293433"/>
              <a:gd name="connsiteX1" fmla="*/ 1341545 w 1341545"/>
              <a:gd name="connsiteY1" fmla="*/ 0 h 1293433"/>
              <a:gd name="connsiteX2" fmla="*/ 1341545 w 1341545"/>
              <a:gd name="connsiteY2" fmla="*/ 1293433 h 1293433"/>
              <a:gd name="connsiteX3" fmla="*/ 150847 w 1341545"/>
              <a:gd name="connsiteY3" fmla="*/ 1293433 h 1293433"/>
              <a:gd name="connsiteX4" fmla="*/ 66240 w 1341545"/>
              <a:gd name="connsiteY4" fmla="*/ 1183451 h 1293433"/>
              <a:gd name="connsiteX5" fmla="*/ 0 w 1341545"/>
              <a:gd name="connsiteY5" fmla="*/ 1061841 h 129343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341545" h="1293433">
                <a:moveTo>
                  <a:pt x="0" y="0"/>
                </a:moveTo>
                <a:lnTo>
                  <a:pt x="1341545" y="0"/>
                </a:lnTo>
                <a:lnTo>
                  <a:pt x="1341545" y="1293433"/>
                </a:lnTo>
                <a:lnTo>
                  <a:pt x="150847" y="1293433"/>
                </a:lnTo>
                <a:lnTo>
                  <a:pt x="66240" y="1183451"/>
                </a:lnTo>
                <a:lnTo>
                  <a:pt x="0" y="1061841"/>
                </a:lnTo>
                <a:close/>
              </a:path>
            </a:pathLst>
          </a:custGeom>
        </p:spPr>
      </p:pic>
      <p:pic>
        <p:nvPicPr>
          <p:cNvPr id="38" name="Picture 21">
            <a:extLst>
              <a:ext uri="{FF2B5EF4-FFF2-40B4-BE49-F238E27FC236}">
                <a16:creationId xmlns:a16="http://schemas.microsoft.com/office/drawing/2014/main" id="{E844ED7C-1917-40D8-8B42-1B1C27BC5A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3623" t="43915" r="1" b="18252"/>
          <a:stretch/>
        </p:blipFill>
        <p:spPr>
          <a:xfrm flipH="1">
            <a:off x="0" y="3142319"/>
            <a:ext cx="4605339" cy="3715682"/>
          </a:xfrm>
          <a:prstGeom prst="rect">
            <a:avLst/>
          </a:prstGeom>
        </p:spPr>
      </p:pic>
      <p:pic>
        <p:nvPicPr>
          <p:cNvPr id="57" name="Picture 56" descr="Fishbone diagram">
            <a:extLst>
              <a:ext uri="{FF2B5EF4-FFF2-40B4-BE49-F238E27FC236}">
                <a16:creationId xmlns:a16="http://schemas.microsoft.com/office/drawing/2014/main" id="{2AF63C14-1B37-45D3-93C4-85EF3519DFF5}"/>
              </a:ext>
              <a:ext uri="{C183D7F6-B498-43B3-948B-1728B52AA6E4}">
                <adec:decorative xmlns:adec="http://schemas.microsoft.com/office/drawing/2017/decorative" val="0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399425" y="1306497"/>
            <a:ext cx="9537192" cy="50139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0400928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0000"/>
                <a:lumMod val="110000"/>
              </a:schemeClr>
            </a:gs>
            <a:gs pos="100000">
              <a:schemeClr val="bg1">
                <a:shade val="64000"/>
                <a:lumMod val="8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220DDF-3A5E-4188-91C8-62B2DFC07F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70382" y="957486"/>
            <a:ext cx="3707844" cy="3131913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1900" dirty="0"/>
              <a:t>PESTLE analysis is a strategy tool that categorizes the impact of environmental elements on a firm into the following categories: political, social, economic, environmental, technological, and legal aspects.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7A7940A5-F709-4ADD-AE64-536C20835A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/>
        </p:blipFill>
        <p:spPr>
          <a:xfrm>
            <a:off x="960120" y="1739499"/>
            <a:ext cx="6002432" cy="3376368"/>
          </a:xfrm>
          <a:prstGeom prst="roundRect">
            <a:avLst>
              <a:gd name="adj" fmla="val 5301"/>
            </a:avLst>
          </a:prstGeom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</p:pic>
    </p:spTree>
    <p:extLst>
      <p:ext uri="{BB962C8B-B14F-4D97-AF65-F5344CB8AC3E}">
        <p14:creationId xmlns:p14="http://schemas.microsoft.com/office/powerpoint/2010/main" val="377899120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0000"/>
                <a:lumMod val="110000"/>
              </a:schemeClr>
            </a:gs>
            <a:gs pos="100000">
              <a:schemeClr val="bg1">
                <a:shade val="64000"/>
                <a:lumMod val="8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>
            <a:extLst>
              <a:ext uri="{FF2B5EF4-FFF2-40B4-BE49-F238E27FC236}">
                <a16:creationId xmlns:a16="http://schemas.microsoft.com/office/drawing/2014/main" id="{25496B42-CC46-4183-B481-887CD3E8C7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9">
            <a:extLst>
              <a:ext uri="{FF2B5EF4-FFF2-40B4-BE49-F238E27FC236}">
                <a16:creationId xmlns:a16="http://schemas.microsoft.com/office/drawing/2014/main" id="{E2758CE0-F916-4DCE-88D1-71430BE44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 useBgFill="1">
        <p:nvSpPr>
          <p:cNvPr id="7" name="Rectangle 11">
            <a:extLst>
              <a:ext uri="{FF2B5EF4-FFF2-40B4-BE49-F238E27FC236}">
                <a16:creationId xmlns:a16="http://schemas.microsoft.com/office/drawing/2014/main" id="{48EC41B9-2D25-48A6-BC40-DA8F79F3EB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13" name="Picture 13">
            <a:extLst>
              <a:ext uri="{FF2B5EF4-FFF2-40B4-BE49-F238E27FC236}">
                <a16:creationId xmlns:a16="http://schemas.microsoft.com/office/drawing/2014/main" id="{F8F21547-A433-450A-B2A3-930DCFABD9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71324"/>
          <a:stretch/>
        </p:blipFill>
        <p:spPr>
          <a:xfrm>
            <a:off x="0" y="0"/>
            <a:ext cx="3496235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BF7BF5C8-1C40-4EAC-9552-E3F19FEE9C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5211" y="4562855"/>
            <a:ext cx="10916365" cy="1137554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400" dirty="0"/>
              <a:t>NHS Absenteeism using PESTEL analysis</a:t>
            </a:r>
          </a:p>
        </p:txBody>
      </p:sp>
      <p:pic>
        <p:nvPicPr>
          <p:cNvPr id="15" name="Picture 15">
            <a:extLst>
              <a:ext uri="{FF2B5EF4-FFF2-40B4-BE49-F238E27FC236}">
                <a16:creationId xmlns:a16="http://schemas.microsoft.com/office/drawing/2014/main" id="{A73B520B-D7E7-436A-B263-0682940B4F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61810" r="21258"/>
          <a:stretch/>
        </p:blipFill>
        <p:spPr>
          <a:xfrm>
            <a:off x="0" y="4238951"/>
            <a:ext cx="9600237" cy="2619049"/>
          </a:xfrm>
          <a:prstGeom prst="rect">
            <a:avLst/>
          </a:prstGeom>
        </p:spPr>
      </p:pic>
      <p:graphicFrame>
        <p:nvGraphicFramePr>
          <p:cNvPr id="3" name="Table 3">
            <a:extLst>
              <a:ext uri="{FF2B5EF4-FFF2-40B4-BE49-F238E27FC236}">
                <a16:creationId xmlns:a16="http://schemas.microsoft.com/office/drawing/2014/main" id="{4D16172A-F260-496B-8C04-116310C3748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83664721"/>
              </p:ext>
            </p:extLst>
          </p:nvPr>
        </p:nvGraphicFramePr>
        <p:xfrm>
          <a:off x="1062721" y="1225262"/>
          <a:ext cx="10318108" cy="3226249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1722037">
                  <a:extLst>
                    <a:ext uri="{9D8B030D-6E8A-4147-A177-3AD203B41FA5}">
                      <a16:colId xmlns:a16="http://schemas.microsoft.com/office/drawing/2014/main" val="3768634909"/>
                    </a:ext>
                  </a:extLst>
                </a:gridCol>
                <a:gridCol w="1885369">
                  <a:extLst>
                    <a:ext uri="{9D8B030D-6E8A-4147-A177-3AD203B41FA5}">
                      <a16:colId xmlns:a16="http://schemas.microsoft.com/office/drawing/2014/main" val="450603785"/>
                    </a:ext>
                  </a:extLst>
                </a:gridCol>
                <a:gridCol w="1433686">
                  <a:extLst>
                    <a:ext uri="{9D8B030D-6E8A-4147-A177-3AD203B41FA5}">
                      <a16:colId xmlns:a16="http://schemas.microsoft.com/office/drawing/2014/main" val="1346000348"/>
                    </a:ext>
                  </a:extLst>
                </a:gridCol>
                <a:gridCol w="1861172">
                  <a:extLst>
                    <a:ext uri="{9D8B030D-6E8A-4147-A177-3AD203B41FA5}">
                      <a16:colId xmlns:a16="http://schemas.microsoft.com/office/drawing/2014/main" val="3866254576"/>
                    </a:ext>
                  </a:extLst>
                </a:gridCol>
                <a:gridCol w="1417554">
                  <a:extLst>
                    <a:ext uri="{9D8B030D-6E8A-4147-A177-3AD203B41FA5}">
                      <a16:colId xmlns:a16="http://schemas.microsoft.com/office/drawing/2014/main" val="590069550"/>
                    </a:ext>
                  </a:extLst>
                </a:gridCol>
                <a:gridCol w="1998290">
                  <a:extLst>
                    <a:ext uri="{9D8B030D-6E8A-4147-A177-3AD203B41FA5}">
                      <a16:colId xmlns:a16="http://schemas.microsoft.com/office/drawing/2014/main" val="3926278738"/>
                    </a:ext>
                  </a:extLst>
                </a:gridCol>
              </a:tblGrid>
              <a:tr h="254707">
                <a:tc>
                  <a:txBody>
                    <a:bodyPr/>
                    <a:lstStyle/>
                    <a:p>
                      <a:r>
                        <a:rPr lang="en-GB" sz="1500" dirty="0"/>
                        <a:t>Political</a:t>
                      </a:r>
                    </a:p>
                  </a:txBody>
                  <a:tcPr marL="55247" marR="55247" marT="27623" marB="27623"/>
                </a:tc>
                <a:tc>
                  <a:txBody>
                    <a:bodyPr/>
                    <a:lstStyle/>
                    <a:p>
                      <a:r>
                        <a:rPr lang="en-GB" sz="1500" dirty="0"/>
                        <a:t>Economic</a:t>
                      </a:r>
                    </a:p>
                  </a:txBody>
                  <a:tcPr marL="55247" marR="55247" marT="27623" marB="27623"/>
                </a:tc>
                <a:tc>
                  <a:txBody>
                    <a:bodyPr/>
                    <a:lstStyle/>
                    <a:p>
                      <a:r>
                        <a:rPr lang="en-GB" sz="1500" dirty="0"/>
                        <a:t>Sociological</a:t>
                      </a:r>
                    </a:p>
                  </a:txBody>
                  <a:tcPr marL="55247" marR="55247" marT="27623" marB="27623"/>
                </a:tc>
                <a:tc>
                  <a:txBody>
                    <a:bodyPr/>
                    <a:lstStyle/>
                    <a:p>
                      <a:r>
                        <a:rPr lang="en-GB" sz="1500" dirty="0"/>
                        <a:t>Technological</a:t>
                      </a:r>
                    </a:p>
                  </a:txBody>
                  <a:tcPr marL="55247" marR="55247" marT="27623" marB="27623"/>
                </a:tc>
                <a:tc>
                  <a:txBody>
                    <a:bodyPr/>
                    <a:lstStyle/>
                    <a:p>
                      <a:r>
                        <a:rPr lang="en-GB" sz="1500" dirty="0"/>
                        <a:t>Environmental</a:t>
                      </a:r>
                    </a:p>
                  </a:txBody>
                  <a:tcPr marL="55247" marR="55247" marT="27623" marB="27623"/>
                </a:tc>
                <a:tc>
                  <a:txBody>
                    <a:bodyPr/>
                    <a:lstStyle/>
                    <a:p>
                      <a:r>
                        <a:rPr lang="en-GB" sz="1500" dirty="0"/>
                        <a:t>Environmental</a:t>
                      </a:r>
                    </a:p>
                  </a:txBody>
                  <a:tcPr marL="55247" marR="55247" marT="27623" marB="27623"/>
                </a:tc>
                <a:extLst>
                  <a:ext uri="{0D108BD9-81ED-4DB2-BD59-A6C34878D82A}">
                    <a16:rowId xmlns:a16="http://schemas.microsoft.com/office/drawing/2014/main" val="2474365697"/>
                  </a:ext>
                </a:extLst>
              </a:tr>
              <a:tr h="2942403">
                <a:tc>
                  <a:txBody>
                    <a:bodyPr/>
                    <a:lstStyle/>
                    <a:p>
                      <a:endParaRPr lang="en-GB" sz="1500" dirty="0"/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500" dirty="0"/>
                        <a:t>Covid 19 laws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500" dirty="0"/>
                        <a:t>Budget allocated to NHS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500" dirty="0"/>
                        <a:t>Immigration rules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500" dirty="0"/>
                        <a:t>Health insurance</a:t>
                      </a:r>
                    </a:p>
                  </a:txBody>
                  <a:tcPr marL="55247" marR="55247" marT="27623" marB="27623"/>
                </a:tc>
                <a:tc>
                  <a:txBody>
                    <a:bodyPr/>
                    <a:lstStyle/>
                    <a:p>
                      <a:endParaRPr lang="en-GB" sz="1500" dirty="0"/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500" dirty="0"/>
                        <a:t>Growth Tax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500" dirty="0"/>
                        <a:t>Inflation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500" dirty="0"/>
                        <a:t>Wages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500" dirty="0"/>
                        <a:t>Lack of stronger financial management.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500" dirty="0"/>
                        <a:t>Demand/Supply</a:t>
                      </a:r>
                    </a:p>
                  </a:txBody>
                  <a:tcPr marL="55247" marR="55247" marT="27623" marB="27623"/>
                </a:tc>
                <a:tc>
                  <a:txBody>
                    <a:bodyPr/>
                    <a:lstStyle/>
                    <a:p>
                      <a:endParaRPr lang="en-GB" sz="1500" dirty="0"/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500" dirty="0"/>
                        <a:t>Death rates increasing 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500" dirty="0"/>
                        <a:t>High risk of infection with Covid-19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500" dirty="0"/>
                        <a:t>Education levels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500" dirty="0"/>
                        <a:t>Ethical concerns</a:t>
                      </a:r>
                    </a:p>
                  </a:txBody>
                  <a:tcPr marL="55247" marR="55247" marT="27623" marB="27623"/>
                </a:tc>
                <a:tc>
                  <a:txBody>
                    <a:bodyPr/>
                    <a:lstStyle/>
                    <a:p>
                      <a:endParaRPr lang="en-GB" sz="1500" dirty="0"/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500" dirty="0"/>
                        <a:t>Industry-wise technological level</a:t>
                      </a:r>
                    </a:p>
                    <a:p>
                      <a:pPr marL="285750" marR="0" lvl="0" indent="-2857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en-GB" sz="1500" b="0" kern="1200" dirty="0">
                          <a:solidFill>
                            <a:schemeClr val="dk1"/>
                          </a:solidFill>
                          <a:effectLst/>
                        </a:rPr>
                        <a:t>Availability of/access to the technology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500" dirty="0"/>
                        <a:t>The availability of the skill pool in comparison to the technology</a:t>
                      </a:r>
                    </a:p>
                  </a:txBody>
                  <a:tcPr marL="55247" marR="55247" marT="27623" marB="27623"/>
                </a:tc>
                <a:tc>
                  <a:txBody>
                    <a:bodyPr/>
                    <a:lstStyle/>
                    <a:p>
                      <a:endParaRPr lang="en-GB" sz="1500" dirty="0"/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500" dirty="0"/>
                        <a:t>Viruses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500" dirty="0"/>
                        <a:t>Anxiety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500" dirty="0"/>
                        <a:t>Stress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500" dirty="0"/>
                        <a:t>Climate</a:t>
                      </a:r>
                    </a:p>
                  </a:txBody>
                  <a:tcPr marL="55247" marR="55247" marT="27623" marB="27623"/>
                </a:tc>
                <a:tc>
                  <a:txBody>
                    <a:bodyPr/>
                    <a:lstStyle/>
                    <a:p>
                      <a:endParaRPr lang="en-GB" sz="1500" dirty="0"/>
                    </a:p>
                    <a:p>
                      <a:pPr marL="285750" marR="0" lvl="0" indent="-2857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en-GB" sz="1500" b="0" kern="1200" dirty="0">
                          <a:solidFill>
                            <a:schemeClr val="dk1"/>
                          </a:solidFill>
                          <a:effectLst/>
                        </a:rPr>
                        <a:t>Health and safety regulations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500" dirty="0"/>
                        <a:t>Employment laws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500" dirty="0"/>
                        <a:t>Company laws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500" dirty="0"/>
                        <a:t>Discrimination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500" dirty="0"/>
                        <a:t>Contract laws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500" dirty="0"/>
                        <a:t>Immigration laws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500" dirty="0"/>
                        <a:t>Fair and minimal wages laws</a:t>
                      </a:r>
                    </a:p>
                  </a:txBody>
                  <a:tcPr marL="55247" marR="55247" marT="27623" marB="27623"/>
                </a:tc>
                <a:extLst>
                  <a:ext uri="{0D108BD9-81ED-4DB2-BD59-A6C34878D82A}">
                    <a16:rowId xmlns:a16="http://schemas.microsoft.com/office/drawing/2014/main" val="392561223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15625911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0000"/>
                <a:lumMod val="110000"/>
              </a:schemeClr>
            </a:gs>
            <a:gs pos="100000">
              <a:schemeClr val="bg1">
                <a:shade val="64000"/>
                <a:lumMod val="8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7" name="Picture 2">
            <a:extLst>
              <a:ext uri="{FF2B5EF4-FFF2-40B4-BE49-F238E27FC236}">
                <a16:creationId xmlns:a16="http://schemas.microsoft.com/office/drawing/2014/main" id="{22790EC5-ACA7-4536-8066-B60199F3C6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8" name="Picture 36">
            <a:extLst>
              <a:ext uri="{FF2B5EF4-FFF2-40B4-BE49-F238E27FC236}">
                <a16:creationId xmlns:a16="http://schemas.microsoft.com/office/drawing/2014/main" id="{5F86BEAF-FD24-4827-AD37-6785EBC9C2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 useBgFill="1">
        <p:nvSpPr>
          <p:cNvPr id="49" name="Rectangle 38">
            <a:extLst>
              <a:ext uri="{FF2B5EF4-FFF2-40B4-BE49-F238E27FC236}">
                <a16:creationId xmlns:a16="http://schemas.microsoft.com/office/drawing/2014/main" id="{6D58954F-C5AC-4BE0-811D-8DFE18E350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0" name="Rectangle 40">
            <a:extLst>
              <a:ext uri="{FF2B5EF4-FFF2-40B4-BE49-F238E27FC236}">
                <a16:creationId xmlns:a16="http://schemas.microsoft.com/office/drawing/2014/main" id="{C359E835-CE77-4DCC-8EC3-1924094D3B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76061" y="-2"/>
            <a:ext cx="81313" cy="6858002"/>
          </a:xfrm>
          <a:prstGeom prst="rect">
            <a:avLst/>
          </a:prstGeom>
          <a:gradFill flip="none" rotWithShape="1">
            <a:gsLst>
              <a:gs pos="84000">
                <a:srgbClr val="B5B5B5"/>
              </a:gs>
              <a:gs pos="60159">
                <a:srgbClr val="D5D5D5"/>
              </a:gs>
              <a:gs pos="50447">
                <a:srgbClr val="E6E6E6"/>
              </a:gs>
              <a:gs pos="44260">
                <a:srgbClr val="D5D5D5"/>
              </a:gs>
              <a:gs pos="15928">
                <a:srgbClr val="B5B5B5"/>
              </a:gs>
              <a:gs pos="7000">
                <a:srgbClr val="8A8A8A"/>
              </a:gs>
              <a:gs pos="0">
                <a:srgbClr val="BBBBBB"/>
              </a:gs>
              <a:gs pos="93000">
                <a:srgbClr val="8A8A8A"/>
              </a:gs>
              <a:gs pos="100000">
                <a:srgbClr val="BBBBBB"/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51" name="Picture 42">
            <a:extLst>
              <a:ext uri="{FF2B5EF4-FFF2-40B4-BE49-F238E27FC236}">
                <a16:creationId xmlns:a16="http://schemas.microsoft.com/office/drawing/2014/main" id="{B03B59B5-123A-4DC5-87BD-6D3E22FA65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Content Placeholder 5" descr="Doctor friendly shaking hands with a patient">
            <a:extLst>
              <a:ext uri="{FF2B5EF4-FFF2-40B4-BE49-F238E27FC236}">
                <a16:creationId xmlns:a16="http://schemas.microsoft.com/office/drawing/2014/main" id="{28F96381-4686-4328-8CF0-BED5242B1673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1116" r="9614" b="-1"/>
          <a:stretch/>
        </p:blipFill>
        <p:spPr>
          <a:xfrm>
            <a:off x="8157374" y="10"/>
            <a:ext cx="4034626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C553AEC-282D-4856-A46A-1843A66198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76" y="618517"/>
            <a:ext cx="6672886" cy="1596177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600" dirty="0"/>
              <a:t>Reducing staff absenteeism </a:t>
            </a:r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92DD8F27-FAAD-4D95-9FA4-AE55CF95A9F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913774" y="2367092"/>
            <a:ext cx="6672887" cy="3424107"/>
          </a:xfrm>
        </p:spPr>
        <p:txBody>
          <a:bodyPr vert="horz" lIns="91440" tIns="45720" rIns="91440" bIns="45720" rtlCol="0">
            <a:normAutofit/>
          </a:bodyPr>
          <a:lstStyle/>
          <a:p>
            <a:pPr indent="-228600" algn="l">
              <a:buFont typeface="Arial" panose="020B0604020202020204" pitchFamily="34" charset="0"/>
              <a:buChar char="•"/>
            </a:pPr>
            <a:r>
              <a:rPr lang="en-US" dirty="0"/>
              <a:t>The report of the King's Fund Leadership and engagement for improvement in the NHS discovered that organizations with engaged workers provide a better patient experience, fewer mistakes, reduced absenteeism and stress, lower infection and death rates, stronger financial management, and improved staff morale and motivation.</a:t>
            </a: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4EF3B7CB-2BBB-47E0-A155-08B03677C081}"/>
              </a:ext>
            </a:extLst>
          </p:cNvPr>
          <p:cNvSpPr txBox="1"/>
          <p:nvPr/>
        </p:nvSpPr>
        <p:spPr>
          <a:xfrm>
            <a:off x="966604" y="5589786"/>
            <a:ext cx="6107228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600"/>
              </a:spcAft>
            </a:pPr>
            <a:r>
              <a:rPr lang="en-GB" dirty="0"/>
              <a:t>Staff engagement was defined by Macleod and Clarke (2009) as ‘when the business values the employee and the employee values the business’.</a:t>
            </a:r>
          </a:p>
        </p:txBody>
      </p:sp>
    </p:spTree>
    <p:extLst>
      <p:ext uri="{BB962C8B-B14F-4D97-AF65-F5344CB8AC3E}">
        <p14:creationId xmlns:p14="http://schemas.microsoft.com/office/powerpoint/2010/main" val="356125330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0000"/>
                <a:lumMod val="110000"/>
              </a:schemeClr>
            </a:gs>
            <a:gs pos="100000">
              <a:schemeClr val="bg1">
                <a:shade val="64000"/>
                <a:lumMod val="8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" name="Picture 2">
            <a:extLst>
              <a:ext uri="{FF2B5EF4-FFF2-40B4-BE49-F238E27FC236}">
                <a16:creationId xmlns:a16="http://schemas.microsoft.com/office/drawing/2014/main" id="{22790EC5-ACA7-4536-8066-B60199F3C6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2" name="Picture 41">
            <a:extLst>
              <a:ext uri="{FF2B5EF4-FFF2-40B4-BE49-F238E27FC236}">
                <a16:creationId xmlns:a16="http://schemas.microsoft.com/office/drawing/2014/main" id="{5F86BEAF-FD24-4827-AD37-6785EBC9C2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 useBgFill="1">
        <p:nvSpPr>
          <p:cNvPr id="44" name="Rectangle 43">
            <a:extLst>
              <a:ext uri="{FF2B5EF4-FFF2-40B4-BE49-F238E27FC236}">
                <a16:creationId xmlns:a16="http://schemas.microsoft.com/office/drawing/2014/main" id="{4D4DD4CF-9732-4771-98FE-77886DC915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46" name="Picture 2">
            <a:extLst>
              <a:ext uri="{FF2B5EF4-FFF2-40B4-BE49-F238E27FC236}">
                <a16:creationId xmlns:a16="http://schemas.microsoft.com/office/drawing/2014/main" id="{0917E639-5738-4605-929E-1222198314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3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B456CFDE-CB1D-466B-AB33-C37A616406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3" y="640831"/>
            <a:ext cx="3352128" cy="1573863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/>
            <a:r>
              <a:rPr lang="en-US" sz="2500" dirty="0"/>
              <a:t>Solutions to reduce nHs Staff absenteeism</a:t>
            </a:r>
            <a:br>
              <a:rPr lang="en-US" sz="2500" dirty="0"/>
            </a:br>
            <a:endParaRPr lang="en-US" sz="2500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33C7933-91F3-4BD5-A2CD-20E315EB9E5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43463" y="2367092"/>
            <a:ext cx="3352128" cy="3881309"/>
          </a:xfrm>
        </p:spPr>
        <p:txBody>
          <a:bodyPr vert="horz" lIns="91440" tIns="45720" rIns="91440" bIns="45720" rtlCol="0">
            <a:normAutofit/>
          </a:bodyPr>
          <a:lstStyle/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1800" dirty="0"/>
              <a:t>Increasing the pay rate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1800" dirty="0"/>
              <a:t>Motivate the staff with bonuses 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1800" dirty="0"/>
              <a:t>Decrease the overtime work 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1800" dirty="0"/>
              <a:t>Offer </a:t>
            </a:r>
            <a:r>
              <a:rPr lang="en-US" sz="1800" dirty="0" err="1"/>
              <a:t>Suport</a:t>
            </a:r>
            <a:endParaRPr lang="en-US" sz="1800" dirty="0"/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1800" dirty="0"/>
              <a:t>Appreciate the value of the employee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endParaRPr lang="en-US" sz="1800" dirty="0"/>
          </a:p>
        </p:txBody>
      </p:sp>
      <p:sp>
        <p:nvSpPr>
          <p:cNvPr id="48" name="Rectangle 47">
            <a:extLst>
              <a:ext uri="{FF2B5EF4-FFF2-40B4-BE49-F238E27FC236}">
                <a16:creationId xmlns:a16="http://schemas.microsoft.com/office/drawing/2014/main" id="{A2861A9C-C970-4FFE-B67C-222B6F5732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31525" y="-2"/>
            <a:ext cx="81313" cy="6858002"/>
          </a:xfrm>
          <a:prstGeom prst="rect">
            <a:avLst/>
          </a:prstGeom>
          <a:gradFill flip="none" rotWithShape="1">
            <a:gsLst>
              <a:gs pos="84000">
                <a:srgbClr val="B5B5B5"/>
              </a:gs>
              <a:gs pos="60159">
                <a:srgbClr val="D5D5D5"/>
              </a:gs>
              <a:gs pos="50447">
                <a:srgbClr val="E6E6E6"/>
              </a:gs>
              <a:gs pos="44260">
                <a:srgbClr val="D5D5D5"/>
              </a:gs>
              <a:gs pos="15928">
                <a:srgbClr val="B5B5B5"/>
              </a:gs>
              <a:gs pos="7000">
                <a:srgbClr val="8A8A8A"/>
              </a:gs>
              <a:gs pos="0">
                <a:srgbClr val="BBBBBB"/>
              </a:gs>
              <a:gs pos="93000">
                <a:srgbClr val="8A8A8A"/>
              </a:gs>
              <a:gs pos="100000">
                <a:srgbClr val="BBBBBB"/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50" name="Picture 49">
            <a:extLst>
              <a:ext uri="{FF2B5EF4-FFF2-40B4-BE49-F238E27FC236}">
                <a16:creationId xmlns:a16="http://schemas.microsoft.com/office/drawing/2014/main" id="{D2FDF82E-EBD8-4EC5-AD10-CD9E70EE85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8150"/>
          <a:stretch/>
        </p:blipFill>
        <p:spPr>
          <a:xfrm>
            <a:off x="4651242" y="0"/>
            <a:ext cx="7540758" cy="6858000"/>
          </a:xfrm>
          <a:prstGeom prst="rect">
            <a:avLst/>
          </a:prstGeom>
        </p:spPr>
      </p:pic>
      <p:pic>
        <p:nvPicPr>
          <p:cNvPr id="6" name="Picture Placeholder 5">
            <a:extLst>
              <a:ext uri="{FF2B5EF4-FFF2-40B4-BE49-F238E27FC236}">
                <a16:creationId xmlns:a16="http://schemas.microsoft.com/office/drawing/2014/main" id="{ABA3C82D-0E74-4A1E-ADB3-7ADB66D949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rcRect r="30203"/>
          <a:stretch/>
        </p:blipFill>
        <p:spPr>
          <a:xfrm>
            <a:off x="4712842" y="10"/>
            <a:ext cx="7479157" cy="685799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0C78C7A3-A12E-423F-A735-8CA38E8A8191}"/>
              </a:ext>
            </a:extLst>
          </p:cNvPr>
          <p:cNvSpPr txBox="1"/>
          <p:nvPr/>
        </p:nvSpPr>
        <p:spPr>
          <a:xfrm>
            <a:off x="9928238" y="6657945"/>
            <a:ext cx="2263761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 dirty="0">
                <a:solidFill>
                  <a:srgbClr val="FFFFFF"/>
                </a:solidFill>
                <a:hlinkClick r:id="rId5" tooltip="http://theconversation.com/nhs-staff-do-a-fantastic-job-its-time-we-gave-them-more-credit-2080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 dirty="0">
                <a:solidFill>
                  <a:srgbClr val="FFFFFF"/>
                </a:solidFill>
              </a:rPr>
              <a:t> by Unknown Author is licensed under </a:t>
            </a:r>
            <a:r>
              <a:rPr lang="en-GB" sz="700" dirty="0">
                <a:solidFill>
                  <a:srgbClr val="FFFFFF"/>
                </a:solidFill>
                <a:hlinkClick r:id="rId6" tooltip="https://creativecommons.org/licenses/by-nd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BY-ND</a:t>
            </a:r>
            <a:endParaRPr lang="en-GB" sz="700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0245497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50D0FC-2C95-4D99-908A-331BEA9C7AD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References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8DF17DE-7DA1-4A03-8135-C1AB53C4A018}"/>
              </a:ext>
            </a:extLst>
          </p:cNvPr>
          <p:cNvSpPr txBox="1"/>
          <p:nvPr/>
        </p:nvSpPr>
        <p:spPr>
          <a:xfrm>
            <a:off x="770021" y="2136090"/>
            <a:ext cx="6658274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A.Lowens,(2018), Adviser Plus   Accessed on 08.03.2022 , Available at </a:t>
            </a:r>
            <a:r>
              <a:rPr lang="en-GB" dirty="0">
                <a:hlinkClick r:id="rId2"/>
              </a:rPr>
              <a:t>4 Lessons Around NHS Absenteeism That Are Relevant To All Businesses (adviserplus.com)</a:t>
            </a: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2EEAB48-E9B6-49C6-AC66-A2284361EC30}"/>
              </a:ext>
            </a:extLst>
          </p:cNvPr>
          <p:cNvSpPr txBox="1"/>
          <p:nvPr/>
        </p:nvSpPr>
        <p:spPr>
          <a:xfrm>
            <a:off x="770021" y="5916317"/>
            <a:ext cx="6105698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The King’s Fund ,(2022) Accessed on 12.03.2022 Available at </a:t>
            </a: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  <a:hlinkClick r:id="rId3"/>
              </a:rPr>
              <a:t>NHS sickness absence | The King's Fund (kingsfund.org.uk)</a:t>
            </a: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 </a:t>
            </a:r>
            <a:endParaRPr lang="en-GB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F62D2D4E-DB25-4EF0-A742-BBC1E2158917}"/>
              </a:ext>
            </a:extLst>
          </p:cNvPr>
          <p:cNvSpPr txBox="1"/>
          <p:nvPr/>
        </p:nvSpPr>
        <p:spPr>
          <a:xfrm>
            <a:off x="770021" y="4540477"/>
            <a:ext cx="6105698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The Lancet ,Wilkinson , </a:t>
            </a:r>
            <a:r>
              <a:rPr lang="en-GB" i="1" dirty="0"/>
              <a:t>Uk NHS staff: stressed ,exhausted, burnt out, World report,V.385, p.841-842,(2015) Accessed on 12.03.2022 Available at </a:t>
            </a: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  <a:hlinkClick r:id="rId4"/>
              </a:rPr>
              <a:t>UK NHS staff: stressed, exhausted, burnt out - The Lancet</a:t>
            </a: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 </a:t>
            </a:r>
            <a:endParaRPr lang="en-GB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9F0D78ED-2062-4D36-AC1A-459C96BA010A}"/>
              </a:ext>
            </a:extLst>
          </p:cNvPr>
          <p:cNvSpPr txBox="1"/>
          <p:nvPr/>
        </p:nvSpPr>
        <p:spPr>
          <a:xfrm>
            <a:off x="778335" y="3159419"/>
            <a:ext cx="6097384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The Business Analyst Job Description ,(2022) Accessed on 05.03.2022 , Available at </a:t>
            </a:r>
            <a:r>
              <a:rPr lang="en-GB" dirty="0">
                <a:hlinkClick r:id="rId5"/>
              </a:rPr>
              <a:t>PESTEL Analysis: Application, Examples and Best Practices | The Business Analyst Job Description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83317847"/>
      </p:ext>
    </p:extLst>
  </p:cSld>
  <p:clrMapOvr>
    <a:masterClrMapping/>
  </p:clrMapOvr>
</p:sld>
</file>

<file path=ppt/theme/theme1.xml><?xml version="1.0" encoding="utf-8"?>
<a:theme xmlns:a="http://schemas.openxmlformats.org/drawingml/2006/main" name="Droplet">
  <a:themeElements>
    <a:clrScheme name="Droplet">
      <a:dk1>
        <a:sysClr val="windowText" lastClr="000000"/>
      </a:dk1>
      <a:lt1>
        <a:sysClr val="window" lastClr="FFFFFF"/>
      </a:lt1>
      <a:dk2>
        <a:srgbClr val="355071"/>
      </a:dk2>
      <a:lt2>
        <a:srgbClr val="AABED7"/>
      </a:lt2>
      <a:accent1>
        <a:srgbClr val="2FA3EE"/>
      </a:accent1>
      <a:accent2>
        <a:srgbClr val="4BCAAD"/>
      </a:accent2>
      <a:accent3>
        <a:srgbClr val="86C157"/>
      </a:accent3>
      <a:accent4>
        <a:srgbClr val="D99C3F"/>
      </a:accent4>
      <a:accent5>
        <a:srgbClr val="CE6633"/>
      </a:accent5>
      <a:accent6>
        <a:srgbClr val="A35DD1"/>
      </a:accent6>
      <a:hlink>
        <a:srgbClr val="56BCFE"/>
      </a:hlink>
      <a:folHlink>
        <a:srgbClr val="97C5E3"/>
      </a:folHlink>
    </a:clrScheme>
    <a:fontScheme name="Droplet">
      <a:maj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Droplet">
      <a:fillStyleLst>
        <a:solidFill>
          <a:schemeClr val="phClr"/>
        </a:solidFill>
        <a:solidFill>
          <a:schemeClr val="phClr">
            <a:tint val="69000"/>
            <a:satMod val="105000"/>
            <a:lumMod val="110000"/>
          </a:schemeClr>
        </a:solidFill>
        <a:gradFill rotWithShape="1">
          <a:gsLst>
            <a:gs pos="0">
              <a:schemeClr val="phClr">
                <a:tint val="94000"/>
                <a:satMod val="100000"/>
                <a:lumMod val="108000"/>
              </a:schemeClr>
            </a:gs>
            <a:gs pos="50000">
              <a:schemeClr val="phClr">
                <a:tint val="98000"/>
                <a:shade val="100000"/>
                <a:satMod val="100000"/>
                <a:lumMod val="100000"/>
              </a:schemeClr>
            </a:gs>
            <a:gs pos="100000">
              <a:schemeClr val="phClr">
                <a:shade val="72000"/>
                <a:satMod val="12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>
              <a:shade val="60000"/>
            </a:schemeClr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</a:effectStyle>
        <a:effectStyle>
          <a:effectLst>
            <a:outerShdw blurRad="63500" dist="25400" dir="5400000" algn="ctr" rotWithShape="0">
              <a:srgbClr val="000000">
                <a:alpha val="69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200000"/>
            </a:lightRig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84000"/>
                <a:shade val="100000"/>
                <a:hueMod val="130000"/>
                <a:satMod val="150000"/>
                <a:lumMod val="112000"/>
              </a:schemeClr>
            </a:gs>
            <a:gs pos="100000">
              <a:schemeClr val="phClr">
                <a:shade val="92000"/>
                <a:satMod val="140000"/>
                <a:lumMod val="11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roplet" id="{8984A317-299A-4E50-B45D-BFC9EDE2337A}" vid="{A633B6A3-9E7F-4C10-9C98-2517A3134361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891B451D30E41240A96500EC6D397FB6" ma:contentTypeVersion="10" ma:contentTypeDescription="Create a new document." ma:contentTypeScope="" ma:versionID="7e2eebaff28c52bf2c93a4306a03d3b1">
  <xsd:schema xmlns:xsd="http://www.w3.org/2001/XMLSchema" xmlns:xs="http://www.w3.org/2001/XMLSchema" xmlns:p="http://schemas.microsoft.com/office/2006/metadata/properties" xmlns:ns3="be49ff73-cec0-4379-9da8-63ff3cc411bb" xmlns:ns4="90b58af8-24e5-4252-ab67-b2f2985aee88" targetNamespace="http://schemas.microsoft.com/office/2006/metadata/properties" ma:root="true" ma:fieldsID="4aa9f391528565f55032d7afe5fc9d94" ns3:_="" ns4:_="">
    <xsd:import namespace="be49ff73-cec0-4379-9da8-63ff3cc411bb"/>
    <xsd:import namespace="90b58af8-24e5-4252-ab67-b2f2985aee88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AutoKeyPoints" minOccurs="0"/>
                <xsd:element ref="ns3:MediaServiceKeyPoints" minOccurs="0"/>
                <xsd:element ref="ns3:MediaServiceAutoTags" minOccurs="0"/>
                <xsd:element ref="ns3:MediaServiceGenerationTime" minOccurs="0"/>
                <xsd:element ref="ns3:MediaServiceEventHashCode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be49ff73-cec0-4379-9da8-63ff3cc411bb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3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4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5" nillable="true" ma:displayName="Tags" ma:internalName="MediaServiceAutoTags" ma:readOnly="true">
      <xsd:simpleType>
        <xsd:restriction base="dms:Text"/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0b58af8-24e5-4252-ab67-b2f2985aee88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2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1DAB2DFC-45DD-4176-AB17-D2E467C32686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be49ff73-cec0-4379-9da8-63ff3cc411bb"/>
    <ds:schemaRef ds:uri="90b58af8-24e5-4252-ab67-b2f2985aee88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CE53298E-9CA6-45CD-BED9-ABC84C3B098B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E4245A57-6CAC-42B4-BB7C-FDDF5D8F5458}">
  <ds:schemaRefs>
    <ds:schemaRef ds:uri="http://schemas.microsoft.com/office/2006/metadata/properties"/>
    <ds:schemaRef ds:uri="be49ff73-cec0-4379-9da8-63ff3cc411bb"/>
    <ds:schemaRef ds:uri="http://purl.org/dc/dcmitype/"/>
    <ds:schemaRef ds:uri="http://www.w3.org/XML/1998/namespace"/>
    <ds:schemaRef ds:uri="http://schemas.microsoft.com/office/2006/documentManagement/types"/>
    <ds:schemaRef ds:uri="90b58af8-24e5-4252-ab67-b2f2985aee88"/>
    <ds:schemaRef ds:uri="http://purl.org/dc/elements/1.1/"/>
    <ds:schemaRef ds:uri="http://schemas.microsoft.com/office/infopath/2007/PartnerControls"/>
    <ds:schemaRef ds:uri="http://schemas.openxmlformats.org/package/2006/metadata/core-properties"/>
    <ds:schemaRef ds:uri="http://purl.org/dc/terms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TM04033925[[fn=Droplet]]</Template>
  <TotalTime>0</TotalTime>
  <Words>429</Words>
  <Application>Microsoft Office PowerPoint</Application>
  <PresentationFormat>Widescreen</PresentationFormat>
  <Paragraphs>65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2" baseType="lpstr">
      <vt:lpstr>Arial</vt:lpstr>
      <vt:lpstr>Tw Cen MT</vt:lpstr>
      <vt:lpstr>Droplet</vt:lpstr>
      <vt:lpstr>Problem solving and decision making</vt:lpstr>
      <vt:lpstr>Reducing long term absenteeism  Elisa Maria Pop 2109184 </vt:lpstr>
      <vt:lpstr>The absenteeism is the habit of repeatedly missing work  for no apparent cause.</vt:lpstr>
      <vt:lpstr>Fishbone Diagram identifying problems of absenteeism of Mic Cheshire Trust</vt:lpstr>
      <vt:lpstr>PESTLE analysis is a strategy tool that categorizes the impact of environmental elements on a firm into the following categories: political, social, economic, environmental, technological, and legal aspects.</vt:lpstr>
      <vt:lpstr>NHS Absenteeism using PESTEL analysis</vt:lpstr>
      <vt:lpstr>Reducing staff absenteeism </vt:lpstr>
      <vt:lpstr>Solutions to reduce nHs Staff absenteeism 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Problem solving and decision making</dc:title>
  <dc:creator>Elisa Pop</dc:creator>
  <cp:lastModifiedBy>Elisa Pop</cp:lastModifiedBy>
  <cp:revision>2</cp:revision>
  <dcterms:created xsi:type="dcterms:W3CDTF">2022-02-24T14:35:32Z</dcterms:created>
  <dcterms:modified xsi:type="dcterms:W3CDTF">2022-03-12T19:41:59Z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0x010100891B451D30E41240A96500EC6D397FB6</vt:lpwstr>
  </property>
</Properties>
</file>