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66" r:id="rId4"/>
    <p:sldId id="26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05"/>
  </p:normalViewPr>
  <p:slideViewPr>
    <p:cSldViewPr snapToGrid="0" snapToObjects="1">
      <p:cViewPr varScale="1">
        <p:scale>
          <a:sx n="108" d="100"/>
          <a:sy n="108" d="100"/>
        </p:scale>
        <p:origin x="7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979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852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320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698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494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681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180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48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10/30/19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74327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860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8021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128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2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77404B6-E01E-4676-B23D-4D26EF43FA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19" b="13212"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8631-B1A5-1A4F-960C-0D523B5053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 fontScale="90000"/>
          </a:bodyPr>
          <a:lstStyle/>
          <a:p>
            <a:r>
              <a:rPr lang="en-US" sz="6800" dirty="0"/>
              <a:t>Marketing In Practice Exercise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3B5270-2A86-F049-9624-185FA484C2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0081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D400F-A0AE-9943-8F81-713471694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One-2-One Assessment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C3A15-5437-5449-B82F-40D5AE10A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Ask me any questions! I can’t however tell you exactly how to answer! </a:t>
            </a:r>
            <a:r>
              <a:rPr lang="en-US" dirty="0">
                <a:sym typeface="Wingdings" pitchFamily="2" charset="2"/>
              </a:rPr>
              <a:t> </a:t>
            </a:r>
            <a:endParaRPr lang="en-US" dirty="0"/>
          </a:p>
          <a:p>
            <a:r>
              <a:rPr lang="en-US" dirty="0"/>
              <a:t>I have to be strict on time to make sure it’s fair. You will have 5 minutes each</a:t>
            </a:r>
          </a:p>
          <a:p>
            <a:r>
              <a:rPr lang="en-US" dirty="0"/>
              <a:t>I will go to each of you in turn. If you haven’t started yet we can just talk about your thoughts so far</a:t>
            </a:r>
          </a:p>
          <a:p>
            <a:r>
              <a:rPr lang="en-US" dirty="0"/>
              <a:t>If you are not chatting to me, please get involved in the class task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821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F8DA2-EBAD-D64C-919A-C4F142C90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 sz="4400" dirty="0">
                <a:solidFill>
                  <a:schemeClr val="accent1"/>
                </a:solidFill>
              </a:rPr>
              <a:t>Class exercise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0D4E2-F5E5-2D49-B535-10F13891B5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 lnSpcReduction="10000"/>
          </a:bodyPr>
          <a:lstStyle/>
          <a:p>
            <a:r>
              <a:rPr lang="en-US" sz="1900" dirty="0"/>
              <a:t>Arrange yourselves into 4 groups</a:t>
            </a:r>
          </a:p>
          <a:p>
            <a:r>
              <a:rPr lang="en-US" sz="1900" dirty="0"/>
              <a:t>You will be researching different type of media tools and then reporting back to the class</a:t>
            </a:r>
          </a:p>
          <a:p>
            <a:pPr marL="1828800" lvl="4" indent="0">
              <a:buNone/>
            </a:pPr>
            <a:endParaRPr lang="en-US" sz="1900" dirty="0"/>
          </a:p>
          <a:p>
            <a:pPr lvl="1"/>
            <a:r>
              <a:rPr lang="en-US" sz="2000" dirty="0"/>
              <a:t>What does that type of tool do? What functionality might it have? </a:t>
            </a:r>
          </a:p>
          <a:p>
            <a:pPr lvl="1"/>
            <a:r>
              <a:rPr lang="en-US" sz="2000" dirty="0"/>
              <a:t>What may it be useful for?</a:t>
            </a:r>
          </a:p>
          <a:p>
            <a:pPr lvl="1"/>
            <a:r>
              <a:rPr lang="en-US" sz="2000" dirty="0"/>
              <a:t>What companies provide it? </a:t>
            </a:r>
          </a:p>
          <a:p>
            <a:pPr marL="1828800" lvl="4" indent="0">
              <a:buNone/>
            </a:pPr>
            <a:endParaRPr lang="en-US" sz="1900" dirty="0"/>
          </a:p>
          <a:p>
            <a:pPr marL="0" indent="0">
              <a:buNone/>
            </a:pPr>
            <a:r>
              <a:rPr lang="en-US" sz="1900" dirty="0"/>
              <a:t>TABLE 1 – Social media monitoring tool</a:t>
            </a:r>
          </a:p>
          <a:p>
            <a:pPr marL="0" indent="0">
              <a:buNone/>
            </a:pPr>
            <a:r>
              <a:rPr lang="en-US" sz="1900" dirty="0"/>
              <a:t>TABLE 2 – Social Media Content schedule tool</a:t>
            </a:r>
          </a:p>
          <a:p>
            <a:pPr marL="0" indent="0">
              <a:buNone/>
            </a:pPr>
            <a:r>
              <a:rPr lang="en-US" sz="1900" dirty="0"/>
              <a:t>TABLE 3 – Social Media Analytics tool</a:t>
            </a:r>
          </a:p>
          <a:p>
            <a:pPr marL="0" indent="0">
              <a:buNone/>
            </a:pPr>
            <a:r>
              <a:rPr lang="en-US" sz="1900" dirty="0"/>
              <a:t>TABLE 4 – Press Monitoring Tool </a:t>
            </a:r>
          </a:p>
        </p:txBody>
      </p:sp>
    </p:spTree>
    <p:extLst>
      <p:ext uri="{BB962C8B-B14F-4D97-AF65-F5344CB8AC3E}">
        <p14:creationId xmlns:p14="http://schemas.microsoft.com/office/powerpoint/2010/main" val="815700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4A1BE-5F78-DA4C-A421-5CF830495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Exercise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3319E-BA33-C744-8225-DEF1BD757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Find some great examples of a company responding to a crisis</a:t>
            </a:r>
          </a:p>
          <a:p>
            <a:endParaRPr lang="en-US" dirty="0"/>
          </a:p>
          <a:p>
            <a:pPr>
              <a:buFontTx/>
              <a:buChar char="-"/>
            </a:pPr>
            <a:r>
              <a:rPr lang="en-US" dirty="0"/>
              <a:t>What did they do well?</a:t>
            </a:r>
          </a:p>
          <a:p>
            <a:pPr>
              <a:buFontTx/>
              <a:buChar char="-"/>
            </a:pPr>
            <a:r>
              <a:rPr lang="en-US" dirty="0"/>
              <a:t>What was their key messages?</a:t>
            </a:r>
          </a:p>
          <a:p>
            <a:pPr>
              <a:buFontTx/>
              <a:buChar char="-"/>
            </a:pPr>
            <a:r>
              <a:rPr lang="en-US" dirty="0"/>
              <a:t>What happened on social media?</a:t>
            </a:r>
          </a:p>
          <a:p>
            <a:pPr>
              <a:buFontTx/>
              <a:buChar char="-"/>
            </a:pPr>
            <a:r>
              <a:rPr lang="en-US" dirty="0"/>
              <a:t>Is there anything they could have done better?</a:t>
            </a:r>
          </a:p>
        </p:txBody>
      </p:sp>
    </p:spTree>
    <p:extLst>
      <p:ext uri="{BB962C8B-B14F-4D97-AF65-F5344CB8AC3E}">
        <p14:creationId xmlns:p14="http://schemas.microsoft.com/office/powerpoint/2010/main" val="33403769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">
      <a:dk1>
        <a:srgbClr val="000000"/>
      </a:dk1>
      <a:lt1>
        <a:srgbClr val="FFFFFF"/>
      </a:lt1>
      <a:dk2>
        <a:srgbClr val="412425"/>
      </a:dk2>
      <a:lt2>
        <a:srgbClr val="E8E2E4"/>
      </a:lt2>
      <a:accent1>
        <a:srgbClr val="82AC89"/>
      </a:accent1>
      <a:accent2>
        <a:srgbClr val="75AB94"/>
      </a:accent2>
      <a:accent3>
        <a:srgbClr val="80A9A9"/>
      </a:accent3>
      <a:accent4>
        <a:srgbClr val="BA7FA8"/>
      </a:accent4>
      <a:accent5>
        <a:srgbClr val="C492A0"/>
      </a:accent5>
      <a:accent6>
        <a:srgbClr val="BA877F"/>
      </a:accent6>
      <a:hlink>
        <a:srgbClr val="AE6986"/>
      </a:hlink>
      <a:folHlink>
        <a:srgbClr val="7F7F7F"/>
      </a:folHlink>
    </a:clrScheme>
    <a:fontScheme name="Savon">
      <a:majorFont>
        <a:latin typeface="Century School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590</TotalTime>
  <Words>200</Words>
  <Application>Microsoft Macintosh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Century Schoolbook</vt:lpstr>
      <vt:lpstr>Franklin Gothic Book</vt:lpstr>
      <vt:lpstr>Garamond</vt:lpstr>
      <vt:lpstr>SavonVTI</vt:lpstr>
      <vt:lpstr>Marketing In Practice Exercise</vt:lpstr>
      <vt:lpstr>One-2-One Assessment Review </vt:lpstr>
      <vt:lpstr>Class exercise 1</vt:lpstr>
      <vt:lpstr>Class Exercise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In Practice Exercise</dc:title>
  <dc:creator>Sarah Campodonic</dc:creator>
  <cp:lastModifiedBy>Sarah Campodonic</cp:lastModifiedBy>
  <cp:revision>4</cp:revision>
  <dcterms:created xsi:type="dcterms:W3CDTF">2019-10-29T08:49:45Z</dcterms:created>
  <dcterms:modified xsi:type="dcterms:W3CDTF">2019-10-30T14:37:40Z</dcterms:modified>
</cp:coreProperties>
</file>