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7" r:id="rId1"/>
  </p:sldMasterIdLst>
  <p:notesMasterIdLst>
    <p:notesMasterId r:id="rId17"/>
  </p:notesMasterIdLst>
  <p:sldIdLst>
    <p:sldId id="256" r:id="rId2"/>
    <p:sldId id="257" r:id="rId3"/>
    <p:sldId id="273" r:id="rId4"/>
    <p:sldId id="266" r:id="rId5"/>
    <p:sldId id="268" r:id="rId6"/>
    <p:sldId id="269" r:id="rId7"/>
    <p:sldId id="270" r:id="rId8"/>
    <p:sldId id="274" r:id="rId9"/>
    <p:sldId id="261" r:id="rId10"/>
    <p:sldId id="263" r:id="rId11"/>
    <p:sldId id="264" r:id="rId12"/>
    <p:sldId id="265" r:id="rId13"/>
    <p:sldId id="262" r:id="rId14"/>
    <p:sldId id="271" r:id="rId15"/>
    <p:sldId id="272" r:id="rId16"/>
  </p:sldIdLst>
  <p:sldSz cx="9144000" cy="5143500" type="screen16x9"/>
  <p:notesSz cx="6858000" cy="9144000"/>
  <p:embeddedFontLst>
    <p:embeddedFont>
      <p:font typeface="Aharoni" panose="02010803020104030203" pitchFamily="2" charset="-79"/>
      <p:bold r:id="rId18"/>
    </p:embeddedFont>
    <p:embeddedFont>
      <p:font typeface="Gaegu" pitchFamily="2" charset="0"/>
      <p:regular r:id="rId19"/>
      <p:bold r:id="rId20"/>
    </p:embeddedFont>
    <p:embeddedFont>
      <p:font typeface="Nunito" pitchFamily="2" charset="0"/>
      <p:regular r:id="rId21"/>
      <p:bold r:id="rId2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451" autoAdjust="0"/>
  </p:normalViewPr>
  <p:slideViewPr>
    <p:cSldViewPr snapToGrid="0">
      <p:cViewPr varScale="1">
        <p:scale>
          <a:sx n="128" d="100"/>
          <a:sy n="128" d="100"/>
        </p:scale>
        <p:origin x="1134" y="108"/>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84"/>
        <p:cNvGrpSpPr/>
        <p:nvPr/>
      </p:nvGrpSpPr>
      <p:grpSpPr>
        <a:xfrm>
          <a:off x="0" y="0"/>
          <a:ext cx="0" cy="0"/>
          <a:chOff x="0" y="0"/>
          <a:chExt cx="0" cy="0"/>
        </a:xfrm>
      </p:grpSpPr>
      <p:sp>
        <p:nvSpPr>
          <p:cNvPr id="285" name="Google Shape;285;g2c12d3a8a2c_1_7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286" name="Google Shape;286;g2c12d3a8a2c_1_7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1"/>
        <p:cNvGrpSpPr/>
        <p:nvPr/>
      </p:nvGrpSpPr>
      <p:grpSpPr>
        <a:xfrm>
          <a:off x="0" y="0"/>
          <a:ext cx="0" cy="0"/>
          <a:chOff x="0" y="0"/>
          <a:chExt cx="0" cy="0"/>
        </a:xfrm>
      </p:grpSpPr>
      <p:sp>
        <p:nvSpPr>
          <p:cNvPr id="352" name="Google Shape;352;g2c12d3a8a2c_1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rPr>
              <a:t>Since global warming seems to be the biggest threat that our planet is facing nowadays, it is very important to enhance sustainability and eco-friendly practices in the environment. Train travel is likely to be the greenest way to achieve these practices. Europe’s </a:t>
            </a:r>
            <a:r>
              <a:rPr lang="en-GB" sz="1800" dirty="0" err="1">
                <a:solidFill>
                  <a:srgbClr val="000000"/>
                </a:solidFill>
                <a:effectLst/>
                <a:latin typeface="Times New Roman" panose="02020603050405020304" pitchFamily="18" charset="0"/>
                <a:ea typeface="Times New Roman" panose="02020603050405020304" pitchFamily="18" charset="0"/>
              </a:rPr>
              <a:t>Euroventure</a:t>
            </a:r>
            <a:r>
              <a:rPr lang="en-GB" sz="1800" dirty="0">
                <a:solidFill>
                  <a:srgbClr val="000000"/>
                </a:solidFill>
                <a:effectLst/>
                <a:latin typeface="Times New Roman" panose="02020603050405020304" pitchFamily="18" charset="0"/>
                <a:ea typeface="Times New Roman" panose="02020603050405020304" pitchFamily="18" charset="0"/>
              </a:rPr>
              <a:t> Travel makes traveling by train in group tours and interrail packages easier for different age-group of </a:t>
            </a:r>
            <a:r>
              <a:rPr lang="en-GB" sz="1800" dirty="0" err="1">
                <a:solidFill>
                  <a:srgbClr val="000000"/>
                </a:solidFill>
                <a:effectLst/>
                <a:latin typeface="Times New Roman" panose="02020603050405020304" pitchFamily="18" charset="0"/>
                <a:ea typeface="Times New Roman" panose="02020603050405020304" pitchFamily="18" charset="0"/>
              </a:rPr>
              <a:t>travelers</a:t>
            </a:r>
            <a:r>
              <a:rPr lang="en-GB" sz="1800" dirty="0">
                <a:solidFill>
                  <a:srgbClr val="000000"/>
                </a:solidFill>
                <a:effectLst/>
                <a:latin typeface="Times New Roman" panose="02020603050405020304" pitchFamily="18" charset="0"/>
                <a:ea typeface="Times New Roman" panose="02020603050405020304" pitchFamily="18" charset="0"/>
              </a:rPr>
              <a:t>. Interrail packages are provided so that everyone can travel to their desired place without any worry. </a:t>
            </a:r>
          </a:p>
          <a:p>
            <a:pPr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rPr>
              <a:t>The most significant reason for promoting rail travel is that the country promotes sustainability and eco-friendly practices by reducing its carbon footprint. It further aims to minimise the waste production levels within the hotel and tourism sectors. </a:t>
            </a:r>
          </a:p>
          <a:p>
            <a:pPr algn="just">
              <a:lnSpc>
                <a:spcPct val="150000"/>
              </a:lnSpc>
            </a:pPr>
            <a:r>
              <a:rPr lang="en-GB" sz="1800" dirty="0">
                <a:solidFill>
                  <a:srgbClr val="000000"/>
                </a:solidFill>
                <a:effectLst/>
                <a:latin typeface="Times New Roman" panose="02020603050405020304" pitchFamily="18" charset="0"/>
                <a:ea typeface="Times New Roman" panose="02020603050405020304" pitchFamily="18" charset="0"/>
              </a:rPr>
              <a:t>Additionally, its tourism sector helps to generate much less printing waste. Thus, it leads to minimise waste production within the hospitality sector and enhancing sustainability practices. Moreover, Europe’s </a:t>
            </a:r>
            <a:r>
              <a:rPr lang="en-GB" sz="1800" dirty="0" err="1">
                <a:solidFill>
                  <a:srgbClr val="000000"/>
                </a:solidFill>
                <a:effectLst/>
                <a:latin typeface="Times New Roman" panose="02020603050405020304" pitchFamily="18" charset="0"/>
                <a:ea typeface="Times New Roman" panose="02020603050405020304" pitchFamily="18" charset="0"/>
              </a:rPr>
              <a:t>Euroventure</a:t>
            </a:r>
            <a:r>
              <a:rPr lang="en-GB" sz="1800" dirty="0">
                <a:solidFill>
                  <a:srgbClr val="000000"/>
                </a:solidFill>
                <a:effectLst/>
                <a:latin typeface="Times New Roman" panose="02020603050405020304" pitchFamily="18" charset="0"/>
                <a:ea typeface="Times New Roman" panose="02020603050405020304" pitchFamily="18" charset="0"/>
              </a:rPr>
              <a:t> Travel promotes smart irrigation systems and low-flow fixtures to reduce water wastage. Thus, it recommends a reduced irrigation to enhance water efficiency and thus, conserving water resources. Along with that, </a:t>
            </a:r>
            <a:r>
              <a:rPr lang="en-GB" sz="1800" dirty="0" err="1">
                <a:solidFill>
                  <a:srgbClr val="000000"/>
                </a:solidFill>
                <a:effectLst/>
                <a:latin typeface="Times New Roman" panose="02020603050405020304" pitchFamily="18" charset="0"/>
                <a:ea typeface="Times New Roman" panose="02020603050405020304" pitchFamily="18" charset="0"/>
              </a:rPr>
              <a:t>Euroventure</a:t>
            </a:r>
            <a:r>
              <a:rPr lang="en-GB" sz="1800" dirty="0">
                <a:solidFill>
                  <a:srgbClr val="000000"/>
                </a:solidFill>
                <a:effectLst/>
                <a:latin typeface="Times New Roman" panose="02020603050405020304" pitchFamily="18" charset="0"/>
                <a:ea typeface="Times New Roman" panose="02020603050405020304" pitchFamily="18" charset="0"/>
              </a:rPr>
              <a:t> Travel uses solar panels and geothermal systems to promote various renewable energy sources (</a:t>
            </a:r>
            <a:r>
              <a:rPr lang="en-GB" sz="1800" dirty="0" err="1">
                <a:solidFill>
                  <a:srgbClr val="000000"/>
                </a:solidFill>
                <a:effectLst/>
                <a:highlight>
                  <a:srgbClr val="FFFFFF"/>
                </a:highlight>
                <a:latin typeface="Times New Roman" panose="02020603050405020304" pitchFamily="18" charset="0"/>
                <a:ea typeface="Times New Roman" panose="02020603050405020304" pitchFamily="18" charset="0"/>
              </a:rPr>
              <a:t>Mavrin</a:t>
            </a:r>
            <a:r>
              <a:rPr lang="en-GB" sz="1800" dirty="0">
                <a:solidFill>
                  <a:srgbClr val="000000"/>
                </a:solidFill>
                <a:effectLst/>
                <a:highlight>
                  <a:srgbClr val="FFFFFF"/>
                </a:highlight>
                <a:latin typeface="Times New Roman" panose="02020603050405020304" pitchFamily="18" charset="0"/>
                <a:ea typeface="Times New Roman" panose="02020603050405020304" pitchFamily="18" charset="0"/>
              </a:rPr>
              <a:t> and I, 2024)</a:t>
            </a:r>
            <a:r>
              <a:rPr lang="en-GB" sz="1800" dirty="0">
                <a:solidFill>
                  <a:srgbClr val="000000"/>
                </a:solidFill>
                <a:effectLst/>
                <a:latin typeface="Times New Roman" panose="02020603050405020304" pitchFamily="18" charset="0"/>
                <a:ea typeface="Times New Roman" panose="02020603050405020304" pitchFamily="18" charset="0"/>
              </a:rPr>
              <a:t>.</a:t>
            </a:r>
          </a:p>
          <a:p>
            <a:pPr algn="just">
              <a:lnSpc>
                <a:spcPct val="150000"/>
              </a:lnSpc>
            </a:pPr>
            <a:br>
              <a:rPr lang="en-GB" sz="1800" dirty="0">
                <a:solidFill>
                  <a:srgbClr val="000000"/>
                </a:solidFill>
                <a:effectLst/>
                <a:latin typeface="Times New Roman" panose="02020603050405020304" pitchFamily="18" charset="0"/>
                <a:ea typeface="Times New Roman" panose="02020603050405020304" pitchFamily="18" charset="0"/>
              </a:rPr>
            </a:br>
            <a:r>
              <a:rPr lang="en-GB" sz="1800" b="1" dirty="0">
                <a:solidFill>
                  <a:srgbClr val="000000"/>
                </a:solidFill>
                <a:effectLst/>
                <a:latin typeface="Times New Roman" panose="02020603050405020304" pitchFamily="18" charset="0"/>
                <a:ea typeface="Times New Roman" panose="02020603050405020304" pitchFamily="18" charset="0"/>
              </a:rPr>
              <a:t> </a:t>
            </a:r>
            <a:endParaRPr lang="en-GB" sz="1800" dirty="0">
              <a:solidFill>
                <a:srgbClr val="000000"/>
              </a:solidFill>
              <a:effectLst/>
              <a:latin typeface="Times New Roman" panose="02020603050405020304" pitchFamily="18" charset="0"/>
              <a:ea typeface="Times New Roman" panose="02020603050405020304" pitchFamily="18" charset="0"/>
            </a:endParaRPr>
          </a:p>
        </p:txBody>
      </p:sp>
      <p:sp>
        <p:nvSpPr>
          <p:cNvPr id="353" name="Google Shape;353;g2c12d3a8a2c_1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2"/>
        <p:cNvGrpSpPr/>
        <p:nvPr/>
      </p:nvGrpSpPr>
      <p:grpSpPr>
        <a:xfrm>
          <a:off x="0" y="0"/>
          <a:ext cx="0" cy="0"/>
          <a:chOff x="0" y="0"/>
          <a:chExt cx="0" cy="0"/>
        </a:xfrm>
      </p:grpSpPr>
      <p:sp>
        <p:nvSpPr>
          <p:cNvPr id="1303" name="Google Shape;1303;g2c12d3a8a2c_1_10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pPr>
            <a:r>
              <a:rPr lang="en-US" sz="1800" dirty="0">
                <a:solidFill>
                  <a:srgbClr val="000000"/>
                </a:solidFill>
                <a:effectLst/>
                <a:latin typeface="Times New Roman" panose="02020603050405020304" pitchFamily="18" charset="0"/>
                <a:ea typeface="Times New Roman" panose="02020603050405020304" pitchFamily="18" charset="0"/>
              </a:rPr>
              <a:t>Since Europe’s Euroventure uses sustainability and environmentally friendly practices within their hotel and hospitality sector, it can significantly reduce energy consumption and carbon footprints (</a:t>
            </a:r>
            <a:r>
              <a:rPr lang="en-US" sz="1800" dirty="0">
                <a:solidFill>
                  <a:srgbClr val="222222"/>
                </a:solidFill>
                <a:effectLst/>
                <a:highlight>
                  <a:srgbClr val="FFFFFF"/>
                </a:highlight>
                <a:latin typeface="Times New Roman" panose="02020603050405020304" pitchFamily="18" charset="0"/>
                <a:ea typeface="Times New Roman" panose="02020603050405020304" pitchFamily="18" charset="0"/>
              </a:rPr>
              <a:t>Armenia et al., 2024)</a:t>
            </a:r>
            <a:r>
              <a:rPr lang="en-US" sz="1800" dirty="0">
                <a:solidFill>
                  <a:srgbClr val="000000"/>
                </a:solidFill>
                <a:effectLst/>
                <a:latin typeface="Times New Roman" panose="02020603050405020304" pitchFamily="18" charset="0"/>
                <a:ea typeface="Times New Roman" panose="02020603050405020304" pitchFamily="18" charset="0"/>
              </a:rPr>
              <a:t>. </a:t>
            </a:r>
          </a:p>
          <a:p>
            <a:pPr marL="0" marR="0" indent="0" algn="just">
              <a:lnSpc>
                <a:spcPct val="150000"/>
              </a:lnSpc>
              <a:buNone/>
            </a:pPr>
            <a:br>
              <a:rPr lang="en-GB" sz="1800" b="1" dirty="0">
                <a:solidFill>
                  <a:srgbClr val="000000"/>
                </a:solidFill>
                <a:effectLst/>
                <a:latin typeface="Times New Roman" panose="02020603050405020304" pitchFamily="18" charset="0"/>
                <a:ea typeface="Times New Roman" panose="02020603050405020304" pitchFamily="18" charset="0"/>
              </a:rPr>
            </a:br>
            <a:endParaRPr dirty="0"/>
          </a:p>
        </p:txBody>
      </p:sp>
      <p:sp>
        <p:nvSpPr>
          <p:cNvPr id="1304" name="Google Shape;1304;g2c12d3a8a2c_1_10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6"/>
        <p:cNvGrpSpPr/>
        <p:nvPr/>
      </p:nvGrpSpPr>
      <p:grpSpPr>
        <a:xfrm>
          <a:off x="0" y="0"/>
          <a:ext cx="0" cy="0"/>
          <a:chOff x="0" y="0"/>
          <a:chExt cx="0" cy="0"/>
        </a:xfrm>
      </p:grpSpPr>
      <p:sp>
        <p:nvSpPr>
          <p:cNvPr id="997" name="Google Shape;997;g2c12d3a8a2c_1_7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To obtain sustainability in the hostel and hospitality sector various strategic practices can be introduced to achieve sustainability. In these vast options, some popular sustainable practices are to implement green energy resources, technological waste management systems, and water conservation through proper irrigation systems and low-flow fixtures (</a:t>
            </a:r>
            <a:r>
              <a:rPr lang="en-GB" sz="1800" dirty="0" err="1">
                <a:effectLst/>
                <a:latin typeface="Times New Roman" panose="02020603050405020304" pitchFamily="18" charset="0"/>
                <a:ea typeface="Times New Roman" panose="02020603050405020304" pitchFamily="18" charset="0"/>
              </a:rPr>
              <a:t>Burus</a:t>
            </a:r>
            <a:r>
              <a:rPr lang="en-GB" sz="1800" dirty="0">
                <a:effectLst/>
                <a:latin typeface="Times New Roman" panose="02020603050405020304" pitchFamily="18" charset="0"/>
                <a:ea typeface="Times New Roman" panose="02020603050405020304" pitchFamily="18" charset="0"/>
              </a:rPr>
              <a:t>, 2024). Additionally, the use of organic ingredients without toxic elements and electric transportation systems with sustainable ethics. This context actively mentions that many effective sustainable practices can be implemented in the accommodation industry to maintain environmental health.</a:t>
            </a:r>
            <a:endParaRPr dirty="0"/>
          </a:p>
        </p:txBody>
      </p:sp>
      <p:sp>
        <p:nvSpPr>
          <p:cNvPr id="998" name="Google Shape;998;g2c12d3a8a2c_1_7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2"/>
        <p:cNvGrpSpPr/>
        <p:nvPr/>
      </p:nvGrpSpPr>
      <p:grpSpPr>
        <a:xfrm>
          <a:off x="0" y="0"/>
          <a:ext cx="0" cy="0"/>
          <a:chOff x="0" y="0"/>
          <a:chExt cx="0" cy="0"/>
        </a:xfrm>
      </p:grpSpPr>
      <p:sp>
        <p:nvSpPr>
          <p:cNvPr id="1133" name="Google Shape;1133;g2c12d3a8a2c_1_9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The main issues a sustainable practice faces in the accommodation industry by high energy consumption rate and water waste rate. Along with this, the carbon fuel-generated transportation system increases the carbon emission rate and enhances the global warming rate. Moreover, sufficient knowledge about sustainable practices is additionally a drawback to maintaining sustainability in hospitality (Correia et al., 2024). There are various political, social, environmental, and legal issues can arise for maintaining sustainability in hospitality operations.</a:t>
            </a:r>
            <a:endParaRPr dirty="0"/>
          </a:p>
        </p:txBody>
      </p:sp>
      <p:sp>
        <p:nvSpPr>
          <p:cNvPr id="1134" name="Google Shape;1134;g2c12d3a8a2c_1_9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30"/>
        <p:cNvGrpSpPr/>
        <p:nvPr/>
      </p:nvGrpSpPr>
      <p:grpSpPr>
        <a:xfrm>
          <a:off x="0" y="0"/>
          <a:ext cx="0" cy="0"/>
          <a:chOff x="0" y="0"/>
          <a:chExt cx="0" cy="0"/>
        </a:xfrm>
      </p:grpSpPr>
      <p:sp>
        <p:nvSpPr>
          <p:cNvPr id="1231" name="Google Shape;1231;g2c12d3a8a2c_1_10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A proper awareness season can enhance the use of green energy significantly. Sustainability is a process to gives stability to the environment and avoids uncertain weather conditions. Along with this, energy-sufficient practices can improve tourist attraction and maintain sustainability for the accommodation industry. Moreover, gardening in hostel circumference can enhance attractiveness as well as support sustainability (Maxim et al., 2024). Furthermore, effective waste management systems such as smart bins, recycling processes, landfills, composting and many more. These effective strategies generally help to reduce the issues of maintaining a sustainable practice.</a:t>
            </a:r>
            <a:endParaRPr b="1" dirty="0"/>
          </a:p>
        </p:txBody>
      </p:sp>
      <p:sp>
        <p:nvSpPr>
          <p:cNvPr id="1232" name="Google Shape;1232;g2c12d3a8a2c_1_10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2"/>
        <p:cNvGrpSpPr/>
        <p:nvPr/>
      </p:nvGrpSpPr>
      <p:grpSpPr>
        <a:xfrm>
          <a:off x="0" y="0"/>
          <a:ext cx="0" cy="0"/>
          <a:chOff x="0" y="0"/>
          <a:chExt cx="0" cy="0"/>
        </a:xfrm>
      </p:grpSpPr>
      <p:sp>
        <p:nvSpPr>
          <p:cNvPr id="1303" name="Google Shape;1303;g2c12d3a8a2c_1_10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Times New Roman" panose="02020603050405020304" pitchFamily="18" charset="0"/>
                <a:ea typeface="Times New Roman" panose="02020603050405020304" pitchFamily="18" charset="0"/>
              </a:rPr>
              <a:t>The overall sustainable process directly reduces the operational cost of the accommodation industry and obtains an effective profit. Additionally, the process is creatively aware of the effectiveness of sustainable practice (</a:t>
            </a:r>
            <a:r>
              <a:rPr lang="en-GB" sz="1800" dirty="0" err="1">
                <a:effectLst/>
                <a:latin typeface="Times New Roman" panose="02020603050405020304" pitchFamily="18" charset="0"/>
                <a:ea typeface="Times New Roman" panose="02020603050405020304" pitchFamily="18" charset="0"/>
              </a:rPr>
              <a:t>Nieuwland</a:t>
            </a:r>
            <a:r>
              <a:rPr lang="en-GB" sz="1800" dirty="0">
                <a:effectLst/>
                <a:latin typeface="Times New Roman" panose="02020603050405020304" pitchFamily="18" charset="0"/>
                <a:ea typeface="Times New Roman" panose="02020603050405020304" pitchFamily="18" charset="0"/>
              </a:rPr>
              <a:t>, 2024). The brand-new sustainable approach significantly helps to generate new customer segments and improve brand capability. This overall process generally helps to improve hospitality operations and effective utilisation. Moreover, this sustainability reduces carbon emission rate, water wastage rate, and energy consumption rate to maintain hospitality economic health and environmental health.</a:t>
            </a:r>
            <a:endParaRPr lang="en-IN" sz="1800" dirty="0">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
        <p:nvSpPr>
          <p:cNvPr id="1304" name="Google Shape;1304;g2c12d3a8a2c_1_10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1"/>
        <p:cNvGrpSpPr/>
        <p:nvPr/>
      </p:nvGrpSpPr>
      <p:grpSpPr>
        <a:xfrm>
          <a:off x="0" y="0"/>
          <a:ext cx="0" cy="0"/>
          <a:chOff x="0" y="0"/>
          <a:chExt cx="0" cy="0"/>
        </a:xfrm>
      </p:grpSpPr>
      <p:sp>
        <p:nvSpPr>
          <p:cNvPr id="862" name="Google Shape;862;g2c12d3a8a2c_1_6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1600"/>
              </a:spcBef>
              <a:spcAft>
                <a:spcPts val="400"/>
              </a:spcAft>
              <a:buNone/>
            </a:pPr>
            <a:r>
              <a:rPr lang="en-GB" sz="1800" b="1" i="1" u="sng" dirty="0">
                <a:solidFill>
                  <a:srgbClr val="000000"/>
                </a:solidFill>
                <a:effectLst/>
                <a:latin typeface="Times New Roman" panose="02020603050405020304" pitchFamily="18" charset="0"/>
              </a:rPr>
              <a:t>Method </a:t>
            </a:r>
          </a:p>
          <a:p>
            <a:pPr marL="0" marR="0" algn="just">
              <a:lnSpc>
                <a:spcPct val="150000"/>
              </a:lnSpc>
              <a:spcBef>
                <a:spcPts val="1600"/>
              </a:spcBef>
              <a:spcAft>
                <a:spcPts val="400"/>
              </a:spcAft>
            </a:pPr>
            <a:r>
              <a:rPr lang="en-GB" sz="1800" b="1" i="1" u="sng" dirty="0">
                <a:solidFill>
                  <a:srgbClr val="000000"/>
                </a:solidFill>
                <a:effectLst/>
                <a:latin typeface="Times New Roman" panose="02020603050405020304" pitchFamily="18" charset="0"/>
              </a:rPr>
              <a:t>Research Philosophy</a:t>
            </a:r>
            <a:endParaRPr lang="en-US" sz="1800" b="1" i="1" u="sng" dirty="0">
              <a:solidFill>
                <a:srgbClr val="000000"/>
              </a:solidFill>
              <a:effectLst/>
              <a:latin typeface="Times New Roman" panose="02020603050405020304" pitchFamily="18" charset="0"/>
            </a:endParaRPr>
          </a:p>
          <a:p>
            <a:pPr marL="0" marR="0"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rPr>
              <a:t>The present research philosophy is interpretivism since the research will mainly focus on how Europe’s Euroventure Travel practices sustainability and eco-friendly practices by reducing waste production, energy consumption, and carbon footprints.</a:t>
            </a:r>
          </a:p>
          <a:p>
            <a:pPr marL="0" marR="0" algn="just">
              <a:lnSpc>
                <a:spcPct val="150000"/>
              </a:lnSpc>
              <a:spcBef>
                <a:spcPts val="1600"/>
              </a:spcBef>
              <a:spcAft>
                <a:spcPts val="400"/>
              </a:spcAft>
            </a:pPr>
            <a:r>
              <a:rPr lang="en-US" sz="1800" b="1" i="1" u="sng" dirty="0">
                <a:solidFill>
                  <a:srgbClr val="000000"/>
                </a:solidFill>
                <a:effectLst/>
                <a:latin typeface="Times New Roman" panose="02020603050405020304" pitchFamily="18" charset="0"/>
              </a:rPr>
              <a:t>Research strategy</a:t>
            </a:r>
          </a:p>
          <a:p>
            <a:pPr marL="0" marR="0"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rPr>
              <a:t>The present research strategy is focused on the case study of Europe’s Euroventure Travel which practices sustainability and is environmentally friendly within their hotel and hospitality sector.</a:t>
            </a:r>
          </a:p>
          <a:p>
            <a:pPr marL="0" marR="0" algn="just">
              <a:lnSpc>
                <a:spcPct val="150000"/>
              </a:lnSpc>
              <a:spcBef>
                <a:spcPts val="1600"/>
              </a:spcBef>
              <a:spcAft>
                <a:spcPts val="400"/>
              </a:spcAft>
            </a:pPr>
            <a:r>
              <a:rPr lang="en-US" sz="1800" b="1" i="1" u="sng" dirty="0">
                <a:solidFill>
                  <a:srgbClr val="000000"/>
                </a:solidFill>
                <a:effectLst/>
                <a:latin typeface="Times New Roman" panose="02020603050405020304" pitchFamily="18" charset="0"/>
              </a:rPr>
              <a:t>Research choices</a:t>
            </a:r>
          </a:p>
          <a:p>
            <a:pPr marL="0" marR="0"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rPr>
              <a:t>The present research will use the mono method for data collection. It uses the mono method since it contains only qualitative data sources.</a:t>
            </a:r>
          </a:p>
          <a:p>
            <a:pPr marL="0" marR="0" algn="just">
              <a:lnSpc>
                <a:spcPct val="150000"/>
              </a:lnSpc>
              <a:spcBef>
                <a:spcPts val="1600"/>
              </a:spcBef>
              <a:spcAft>
                <a:spcPts val="400"/>
              </a:spcAft>
            </a:pPr>
            <a:r>
              <a:rPr lang="en-US" sz="1800" b="1" i="1" u="sng" dirty="0">
                <a:solidFill>
                  <a:srgbClr val="000000"/>
                </a:solidFill>
                <a:effectLst/>
                <a:latin typeface="Times New Roman" panose="02020603050405020304" pitchFamily="18" charset="0"/>
              </a:rPr>
              <a:t>Research method</a:t>
            </a:r>
          </a:p>
          <a:p>
            <a:pPr marL="0" marR="0"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rPr>
              <a:t>The present research paper will follow the domain of a systematic review based </a:t>
            </a:r>
            <a:r>
              <a:rPr lang="en-US" sz="1800" dirty="0" err="1">
                <a:solidFill>
                  <a:srgbClr val="000000"/>
                </a:solidFill>
                <a:effectLst/>
                <a:latin typeface="Times New Roman" panose="02020603050405020304" pitchFamily="18" charset="0"/>
                <a:ea typeface="Times New Roman" panose="02020603050405020304" pitchFamily="18" charset="0"/>
              </a:rPr>
              <a:t>apper</a:t>
            </a:r>
            <a:r>
              <a:rPr lang="en-US" sz="1800" dirty="0">
                <a:solidFill>
                  <a:srgbClr val="000000"/>
                </a:solidFill>
                <a:effectLst/>
                <a:latin typeface="Times New Roman" panose="02020603050405020304" pitchFamily="18" charset="0"/>
                <a:ea typeface="Times New Roman" panose="02020603050405020304" pitchFamily="18" charset="0"/>
              </a:rPr>
              <a:t> by the observation of distinct secondary data information from the different existing literature papers.</a:t>
            </a:r>
          </a:p>
          <a:p>
            <a:pPr marL="0" lvl="0" indent="0" algn="l" rtl="0">
              <a:spcBef>
                <a:spcPts val="0"/>
              </a:spcBef>
              <a:spcAft>
                <a:spcPts val="0"/>
              </a:spcAft>
              <a:buNone/>
            </a:pPr>
            <a:endParaRPr dirty="0"/>
          </a:p>
        </p:txBody>
      </p:sp>
      <p:sp>
        <p:nvSpPr>
          <p:cNvPr id="863" name="Google Shape;863;g2c12d3a8a2c_1_6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36"/>
        <p:cNvGrpSpPr/>
        <p:nvPr/>
      </p:nvGrpSpPr>
      <p:grpSpPr>
        <a:xfrm>
          <a:off x="0" y="0"/>
          <a:ext cx="0" cy="0"/>
          <a:chOff x="0" y="0"/>
          <a:chExt cx="0" cy="0"/>
        </a:xfrm>
      </p:grpSpPr>
      <p:sp>
        <p:nvSpPr>
          <p:cNvPr id="637" name="Google Shape;637;g2c12d3a8a2c_1_4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indent="0" algn="just">
              <a:lnSpc>
                <a:spcPct val="150000"/>
              </a:lnSpc>
              <a:spcBef>
                <a:spcPts val="1600"/>
              </a:spcBef>
              <a:spcAft>
                <a:spcPts val="400"/>
              </a:spcAft>
              <a:buNone/>
            </a:pPr>
            <a:r>
              <a:rPr lang="en-US" sz="1800" b="1" i="1" u="sng" dirty="0">
                <a:solidFill>
                  <a:srgbClr val="000000"/>
                </a:solidFill>
                <a:effectLst/>
                <a:latin typeface="Times New Roman" panose="02020603050405020304" pitchFamily="18" charset="0"/>
              </a:rPr>
              <a:t>CONTD…</a:t>
            </a:r>
          </a:p>
          <a:p>
            <a:pPr marL="0" marR="0" lvl="0" indent="0" algn="just" defTabSz="914400" rtl="0" eaLnBrk="1" fontAlgn="auto" latinLnBrk="0" hangingPunct="1">
              <a:lnSpc>
                <a:spcPct val="150000"/>
              </a:lnSpc>
              <a:spcBef>
                <a:spcPts val="1600"/>
              </a:spcBef>
              <a:spcAft>
                <a:spcPts val="400"/>
              </a:spcAft>
              <a:buClr>
                <a:srgbClr val="000000"/>
              </a:buClr>
              <a:buSzPts val="1100"/>
              <a:buFont typeface="Arial"/>
              <a:buNone/>
              <a:tabLst/>
              <a:defRPr/>
            </a:pPr>
            <a:r>
              <a:rPr lang="en-GB" sz="1800" b="1" i="1" dirty="0">
                <a:solidFill>
                  <a:srgbClr val="000000"/>
                </a:solidFill>
                <a:effectLst/>
                <a:latin typeface="Times New Roman" panose="02020603050405020304" pitchFamily="18" charset="0"/>
                <a:ea typeface="Times New Roman" panose="02020603050405020304" pitchFamily="18" charset="0"/>
              </a:rPr>
              <a:t>Research Method</a:t>
            </a:r>
            <a:endParaRPr lang="en-US" sz="1800" b="1" i="1" u="sng" dirty="0">
              <a:solidFill>
                <a:srgbClr val="000000"/>
              </a:solidFill>
              <a:effectLst/>
              <a:latin typeface="Times New Roman" panose="02020603050405020304" pitchFamily="18" charset="0"/>
            </a:endParaRPr>
          </a:p>
          <a:p>
            <a:pPr marL="0" marR="0" algn="just">
              <a:lnSpc>
                <a:spcPct val="150000"/>
              </a:lnSpc>
              <a:spcBef>
                <a:spcPts val="1600"/>
              </a:spcBef>
              <a:spcAft>
                <a:spcPts val="400"/>
              </a:spcAft>
            </a:pPr>
            <a:r>
              <a:rPr lang="en-US" sz="1800" b="1" i="1" u="sng" dirty="0">
                <a:solidFill>
                  <a:srgbClr val="000000"/>
                </a:solidFill>
                <a:effectLst/>
                <a:latin typeface="Times New Roman" panose="02020603050405020304" pitchFamily="18" charset="0"/>
              </a:rPr>
              <a:t>Inclusion criteria</a:t>
            </a:r>
          </a:p>
          <a:p>
            <a:pPr marL="0" marR="0"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rPr>
              <a:t>1. The secondary data information will be collected through many books and journals and must be suggesting some tourism products and services forms.</a:t>
            </a:r>
          </a:p>
          <a:p>
            <a:pPr marL="0" marR="0"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rPr>
              <a:t>2. The given data will contain only the last five years in analysing the various external factors that impact the overall global tourism sector of Europe’s Euroventure Travel.</a:t>
            </a:r>
          </a:p>
          <a:p>
            <a:pPr marL="0" marR="0" algn="just">
              <a:lnSpc>
                <a:spcPct val="150000"/>
              </a:lnSpc>
              <a:spcBef>
                <a:spcPts val="1600"/>
              </a:spcBef>
              <a:spcAft>
                <a:spcPts val="400"/>
              </a:spcAft>
            </a:pPr>
            <a:r>
              <a:rPr lang="en-US" sz="1800" b="1" i="1" u="sng" dirty="0">
                <a:solidFill>
                  <a:srgbClr val="000000"/>
                </a:solidFill>
                <a:effectLst/>
                <a:latin typeface="Times New Roman" panose="02020603050405020304" pitchFamily="18" charset="0"/>
              </a:rPr>
              <a:t>Exclusion criteria</a:t>
            </a:r>
          </a:p>
          <a:p>
            <a:pPr marL="0" marR="0"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rPr>
              <a:t>1. The timeline of the research paper that is before five years.</a:t>
            </a:r>
          </a:p>
          <a:p>
            <a:pPr marL="0" marR="0"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rPr>
              <a:t>2. The papers that have not included particular tourism products.</a:t>
            </a:r>
          </a:p>
          <a:p>
            <a:pPr marL="0" marR="0" algn="just">
              <a:lnSpc>
                <a:spcPct val="150000"/>
              </a:lnSpc>
              <a:spcBef>
                <a:spcPts val="1600"/>
              </a:spcBef>
              <a:spcAft>
                <a:spcPts val="400"/>
              </a:spcAft>
            </a:pPr>
            <a:r>
              <a:rPr lang="en-US" sz="1800" b="1" i="1" u="sng" dirty="0">
                <a:solidFill>
                  <a:srgbClr val="000000"/>
                </a:solidFill>
                <a:effectLst/>
                <a:latin typeface="Times New Roman" panose="02020603050405020304" pitchFamily="18" charset="0"/>
                <a:ea typeface="Arial" panose="020B0604020202020204" pitchFamily="34" charset="0"/>
              </a:rPr>
              <a:t>Data Analysis Method</a:t>
            </a:r>
            <a:endParaRPr lang="en-US" sz="1800" b="1" i="1" u="sng" dirty="0">
              <a:solidFill>
                <a:srgbClr val="000000"/>
              </a:solidFill>
              <a:effectLst/>
              <a:latin typeface="Times New Roman" panose="02020603050405020304" pitchFamily="18" charset="0"/>
            </a:endParaRPr>
          </a:p>
          <a:p>
            <a:pPr marL="0" marR="0" algn="just">
              <a:lnSpc>
                <a:spcPct val="200000"/>
              </a:lnSpc>
            </a:pPr>
            <a:r>
              <a:rPr lang="en-US" sz="1800" dirty="0">
                <a:solidFill>
                  <a:srgbClr val="000000"/>
                </a:solidFill>
                <a:effectLst/>
                <a:latin typeface="Times New Roman" panose="02020603050405020304" pitchFamily="18" charset="0"/>
                <a:ea typeface="Times New Roman" panose="02020603050405020304" pitchFamily="18" charset="0"/>
              </a:rPr>
              <a:t>The secondary data information will be analysed on the basis of the Thematic Analysis. Even the outcomes generated from the research paper will be shown through the Thematic Analysis.</a:t>
            </a:r>
          </a:p>
          <a:p>
            <a:pPr marL="0" marR="0" algn="just">
              <a:lnSpc>
                <a:spcPct val="150000"/>
              </a:lnSpc>
              <a:spcBef>
                <a:spcPts val="1600"/>
              </a:spcBef>
              <a:spcAft>
                <a:spcPts val="400"/>
              </a:spcAft>
            </a:pPr>
            <a:r>
              <a:rPr lang="en-US" sz="1800" b="1" i="1" u="sng" dirty="0">
                <a:solidFill>
                  <a:srgbClr val="000000"/>
                </a:solidFill>
                <a:effectLst/>
                <a:latin typeface="Times New Roman" panose="02020603050405020304" pitchFamily="18" charset="0"/>
              </a:rPr>
              <a:t>Ethical Considerations</a:t>
            </a:r>
          </a:p>
          <a:p>
            <a:pPr marL="0" marR="0" algn="just">
              <a:lnSpc>
                <a:spcPct val="150000"/>
              </a:lnSpc>
            </a:pPr>
            <a:r>
              <a:rPr lang="en-US" sz="1800" dirty="0">
                <a:solidFill>
                  <a:srgbClr val="000000"/>
                </a:solidFill>
                <a:effectLst/>
                <a:latin typeface="Times New Roman" panose="02020603050405020304" pitchFamily="18" charset="0"/>
                <a:ea typeface="Times New Roman" panose="02020603050405020304" pitchFamily="18" charset="0"/>
              </a:rPr>
              <a:t>The present research paper will refer to some sources that will be used in the review. Further, the used data sources will be justified by the legal framework of the Data Protection Act of 2018.</a:t>
            </a:r>
          </a:p>
          <a:p>
            <a:pPr marL="0" marR="0" algn="just">
              <a:lnSpc>
                <a:spcPct val="150000"/>
              </a:lnSpc>
            </a:pPr>
            <a:br>
              <a:rPr lang="en-GB" sz="1800" dirty="0">
                <a:solidFill>
                  <a:srgbClr val="000000"/>
                </a:solidFill>
                <a:effectLst/>
                <a:latin typeface="Times New Roman" panose="02020603050405020304" pitchFamily="18" charset="0"/>
                <a:ea typeface="Times New Roman" panose="02020603050405020304" pitchFamily="18" charset="0"/>
              </a:rPr>
            </a:br>
            <a:r>
              <a:rPr lang="en-GB" sz="1800" b="1" dirty="0">
                <a:solidFill>
                  <a:srgbClr val="000000"/>
                </a:solidFill>
                <a:effectLst/>
                <a:latin typeface="Times New Roman" panose="02020603050405020304" pitchFamily="18" charset="0"/>
                <a:ea typeface="Times New Roman" panose="02020603050405020304" pitchFamily="18" charset="0"/>
              </a:rPr>
              <a:t> </a:t>
            </a:r>
            <a:endParaRPr lang="en-US" sz="1800" dirty="0">
              <a:solidFill>
                <a:srgbClr val="000000"/>
              </a:solidFill>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
        <p:nvSpPr>
          <p:cNvPr id="638" name="Google Shape;638;g2c12d3a8a2c_1_4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83"/>
        <p:cNvGrpSpPr/>
        <p:nvPr/>
      </p:nvGrpSpPr>
      <p:grpSpPr>
        <a:xfrm>
          <a:off x="0" y="0"/>
          <a:ext cx="0" cy="0"/>
          <a:chOff x="0" y="0"/>
          <a:chExt cx="0" cy="0"/>
        </a:xfrm>
      </p:grpSpPr>
      <p:sp>
        <p:nvSpPr>
          <p:cNvPr id="784" name="Google Shape;784;g2c12d3a8a2c_1_56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0000"/>
                </a:solidFill>
                <a:effectLst/>
                <a:latin typeface="Times New Roman" panose="02020603050405020304" pitchFamily="18" charset="0"/>
                <a:ea typeface="Times New Roman" panose="02020603050405020304" pitchFamily="18" charset="0"/>
              </a:rPr>
              <a:t>In this context, there are various tourism-related rules and regulations to properly maintain the sustainable process in the hospitality and tourism sector. The permit to open an accommodation and consumer safety guidelines is included to approach a sustainable practice. Along with this, the government gain an economic push over in the tourism season however in the off-season the tourism dement is generally low and the economic growth is additionally affected. Government approaches to separate sustainable practices for support environment. Inflation can relatively perform a crucial role to affect tourism industry.</a:t>
            </a:r>
            <a:endParaRPr lang="en-IN" sz="1800" dirty="0">
              <a:solidFill>
                <a:srgbClr val="000000"/>
              </a:solidFill>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
        <p:nvSpPr>
          <p:cNvPr id="785" name="Google Shape;785;g2c12d3a8a2c_1_56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1"/>
        <p:cNvGrpSpPr/>
        <p:nvPr/>
      </p:nvGrpSpPr>
      <p:grpSpPr>
        <a:xfrm>
          <a:off x="0" y="0"/>
          <a:ext cx="0" cy="0"/>
          <a:chOff x="0" y="0"/>
          <a:chExt cx="0" cy="0"/>
        </a:xfrm>
      </p:grpSpPr>
      <p:sp>
        <p:nvSpPr>
          <p:cNvPr id="862" name="Google Shape;862;g2c12d3a8a2c_1_6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0000"/>
                </a:solidFill>
                <a:effectLst/>
                <a:latin typeface="Times New Roman" panose="02020603050405020304" pitchFamily="18" charset="0"/>
                <a:ea typeface="Times New Roman" panose="02020603050405020304" pitchFamily="18" charset="0"/>
              </a:rPr>
              <a:t>To give an effective pushover in sustainable practice by using various technological practices such as effective utilisation of previous data. Additionally, the environment-friendly building design helps to improve sustainable practices in the hostel and hospitality industry. The sustainable practice can give a glorious pushover to reduce the impact of the pandemic situation. The overall, sustainable practice in the accommodation industry is significantly affected by socio-cultural and technological factors (Richardson, 2024). Enhance the use of energy-sufficient technologies such as LED lights, BLDC fans and water conservation methods. The awareness season utilisation has generally improved practices of eco-friendly or sustainable practices.</a:t>
            </a:r>
            <a:endParaRPr lang="en-IN" sz="1800" dirty="0">
              <a:solidFill>
                <a:srgbClr val="000000"/>
              </a:solidFill>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
        <p:nvSpPr>
          <p:cNvPr id="863" name="Google Shape;863;g2c12d3a8a2c_1_6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8"/>
        <p:cNvGrpSpPr/>
        <p:nvPr/>
      </p:nvGrpSpPr>
      <p:grpSpPr>
        <a:xfrm>
          <a:off x="0" y="0"/>
          <a:ext cx="0" cy="0"/>
          <a:chOff x="0" y="0"/>
          <a:chExt cx="0" cy="0"/>
        </a:xfrm>
      </p:grpSpPr>
      <p:sp>
        <p:nvSpPr>
          <p:cNvPr id="929" name="Google Shape;929;g2c12d3a8a2c_1_7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solidFill>
                  <a:srgbClr val="000000"/>
                </a:solidFill>
                <a:effectLst/>
                <a:latin typeface="Times New Roman" panose="02020603050405020304" pitchFamily="18" charset="0"/>
                <a:ea typeface="Times New Roman" panose="02020603050405020304" pitchFamily="18" charset="0"/>
              </a:rPr>
              <a:t>This sustainable practice effectively enhances environmental awareness and gives a healthy puss over in the hospitality industry. Along with this, the legal factor maintains the hospitality chain to protect customer's travel details and obey data protection laws. </a:t>
            </a:r>
            <a:r>
              <a:rPr lang="en-GB" sz="1800" dirty="0">
                <a:solidFill>
                  <a:srgbClr val="222222"/>
                </a:solidFill>
                <a:effectLst/>
                <a:highlight>
                  <a:srgbClr val="FFFFFF"/>
                </a:highlight>
                <a:latin typeface="Times New Roman" panose="02020603050405020304" pitchFamily="18" charset="0"/>
                <a:ea typeface="Times New Roman" panose="02020603050405020304" pitchFamily="18" charset="0"/>
              </a:rPr>
              <a:t>Sustainable tourism approaches are used to enhance the attraction between nature and humans.</a:t>
            </a:r>
            <a:endParaRPr lang="en-IN" sz="1800" dirty="0">
              <a:solidFill>
                <a:srgbClr val="000000"/>
              </a:solidFill>
              <a:effectLst/>
              <a:latin typeface="Times New Roman" panose="02020603050405020304" pitchFamily="18" charset="0"/>
              <a:ea typeface="Times New Roman" panose="02020603050405020304" pitchFamily="18" charset="0"/>
            </a:endParaRPr>
          </a:p>
          <a:p>
            <a:pPr marL="0" lvl="0" indent="0" algn="l" rtl="0">
              <a:spcBef>
                <a:spcPts val="0"/>
              </a:spcBef>
              <a:spcAft>
                <a:spcPts val="0"/>
              </a:spcAft>
              <a:buNone/>
            </a:pPr>
            <a:endParaRPr dirty="0"/>
          </a:p>
        </p:txBody>
      </p:sp>
      <p:sp>
        <p:nvSpPr>
          <p:cNvPr id="930" name="Google Shape;930;g2c12d3a8a2c_1_7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6"/>
        <p:cNvGrpSpPr/>
        <p:nvPr/>
      </p:nvGrpSpPr>
      <p:grpSpPr>
        <a:xfrm>
          <a:off x="0" y="0"/>
          <a:ext cx="0" cy="0"/>
          <a:chOff x="0" y="0"/>
          <a:chExt cx="0" cy="0"/>
        </a:xfrm>
      </p:grpSpPr>
      <p:sp>
        <p:nvSpPr>
          <p:cNvPr id="727" name="Google Shape;727;g2c12d3a8a2c_1_5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800" dirty="0">
                <a:effectLst/>
                <a:latin typeface="Times New Roman" panose="02020603050405020304" pitchFamily="18" charset="0"/>
                <a:ea typeface="Times New Roman" panose="02020603050405020304" pitchFamily="18" charset="0"/>
              </a:rPr>
              <a:t>The overall, sustainable practices in the hostel and hospitality industry point out various key points to improve each operation. Throughout, this entire process it indicates different sustainable approaches and discusses key issues to maintain sustainability. However, effective solutions to effectively approach sustainability have been mentioned with their impact on the hospitality industry. Moreover, the PESTEL analysis has indicated the way sustainability impacts hostility and the hostel industry. Overall, this entire process provides an idea of sustainability in the hospitality industry.</a:t>
            </a:r>
            <a:endParaRPr dirty="0"/>
          </a:p>
        </p:txBody>
      </p:sp>
      <p:sp>
        <p:nvSpPr>
          <p:cNvPr id="728" name="Google Shape;728;g2c12d3a8a2c_1_5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8"/>
        <p:cNvGrpSpPr/>
        <p:nvPr/>
      </p:nvGrpSpPr>
      <p:grpSpPr>
        <a:xfrm>
          <a:off x="0" y="0"/>
          <a:ext cx="0" cy="0"/>
          <a:chOff x="0" y="0"/>
          <a:chExt cx="0" cy="0"/>
        </a:xfrm>
      </p:grpSpPr>
      <p:sp>
        <p:nvSpPr>
          <p:cNvPr id="1369" name="Google Shape;1369;g2c12d3a8a2c_1_11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370" name="Google Shape;1370;g2c12d3a8a2c_1_11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6"/>
        <p:cNvGrpSpPr/>
        <p:nvPr/>
      </p:nvGrpSpPr>
      <p:grpSpPr>
        <a:xfrm>
          <a:off x="0" y="0"/>
          <a:ext cx="0" cy="0"/>
          <a:chOff x="0" y="0"/>
          <a:chExt cx="0" cy="0"/>
        </a:xfrm>
      </p:grpSpPr>
      <p:sp>
        <p:nvSpPr>
          <p:cNvPr id="1417" name="Google Shape;1417;g2c12d3a8a2c_1_119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418" name="Google Shape;1418;g2c12d3a8a2c_1_119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a:spLocks noGrp="1"/>
          </p:cNvSpPr>
          <p:nvPr>
            <p:ph type="pic" idx="2"/>
          </p:nvPr>
        </p:nvSpPr>
        <p:spPr>
          <a:xfrm>
            <a:off x="4641800" y="3812800"/>
            <a:ext cx="4502400" cy="1330500"/>
          </a:xfrm>
          <a:prstGeom prst="rect">
            <a:avLst/>
          </a:prstGeom>
          <a:noFill/>
          <a:ln>
            <a:noFill/>
          </a:ln>
        </p:spPr>
      </p:sp>
      <p:sp>
        <p:nvSpPr>
          <p:cNvPr id="11" name="Google Shape;11;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3" name="Google Shape;13;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cxnSp>
        <p:nvCxnSpPr>
          <p:cNvPr id="14" name="Google Shape;14;p2"/>
          <p:cNvCxnSpPr/>
          <p:nvPr/>
        </p:nvCxnSpPr>
        <p:spPr>
          <a:xfrm>
            <a:off x="-268107" y="523875"/>
            <a:ext cx="9412200" cy="0"/>
          </a:xfrm>
          <a:prstGeom prst="straightConnector1">
            <a:avLst/>
          </a:prstGeom>
          <a:noFill/>
          <a:ln w="47625" cap="flat" cmpd="sng">
            <a:solidFill>
              <a:srgbClr val="097D4C"/>
            </a:solidFill>
            <a:prstDash val="solid"/>
            <a:round/>
            <a:headEnd type="none" w="sm" len="sm"/>
            <a:tailEnd type="none" w="sm" len="sm"/>
          </a:ln>
        </p:spPr>
      </p:cxnSp>
      <p:grpSp>
        <p:nvGrpSpPr>
          <p:cNvPr id="15" name="Google Shape;15;p2"/>
          <p:cNvGrpSpPr/>
          <p:nvPr/>
        </p:nvGrpSpPr>
        <p:grpSpPr>
          <a:xfrm>
            <a:off x="-108423" y="36994"/>
            <a:ext cx="9360846" cy="444018"/>
            <a:chOff x="0" y="0"/>
            <a:chExt cx="24962255" cy="1184049"/>
          </a:xfrm>
        </p:grpSpPr>
        <p:sp>
          <p:nvSpPr>
            <p:cNvPr id="16" name="Google Shape;16;p2"/>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7" name="Google Shape;17;p2"/>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8" name="Google Shape;18;p2"/>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9" name="Google Shape;19;p2"/>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0" name="Google Shape;20;p2"/>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1" name="Google Shape;21;p2"/>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2" name="Google Shape;22;p2"/>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3" name="Google Shape;23;p2"/>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4" name="Google Shape;24;p2"/>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5" name="Google Shape;25;p2"/>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6" name="Google Shape;26;p2"/>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7" name="Google Shape;27;p2"/>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8" name="Google Shape;28;p2"/>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9" name="Google Shape;29;p2"/>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30" name="Google Shape;30;p2"/>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31" name="Google Shape;31;p2"/>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32" name="Google Shape;32;p2"/>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33" name="Google Shape;33;p2"/>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34" name="Google Shape;34;p2"/>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35" name="Google Shape;35;p2"/>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grpSp>
      <p:grpSp>
        <p:nvGrpSpPr>
          <p:cNvPr id="36" name="Google Shape;36;p2"/>
          <p:cNvGrpSpPr/>
          <p:nvPr/>
        </p:nvGrpSpPr>
        <p:grpSpPr>
          <a:xfrm rot="-5400000">
            <a:off x="4531446" y="-969471"/>
            <a:ext cx="155644" cy="9399358"/>
            <a:chOff x="0" y="-47625"/>
            <a:chExt cx="81987" cy="4951200"/>
          </a:xfrm>
        </p:grpSpPr>
        <p:sp>
          <p:nvSpPr>
            <p:cNvPr id="37" name="Google Shape;37;p2"/>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0"/>
              </a:srgbClr>
            </a:solidFill>
            <a:ln>
              <a:noFill/>
            </a:ln>
          </p:spPr>
        </p:sp>
        <p:sp>
          <p:nvSpPr>
            <p:cNvPr id="38" name="Google Shape;38;p2"/>
            <p:cNvSpPr txBox="1"/>
            <p:nvPr/>
          </p:nvSpPr>
          <p:spPr>
            <a:xfrm>
              <a:off x="0" y="-47625"/>
              <a:ext cx="81900" cy="49512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39" name="Google Shape;39;p2"/>
          <p:cNvCxnSpPr/>
          <p:nvPr/>
        </p:nvCxnSpPr>
        <p:spPr>
          <a:xfrm>
            <a:off x="-268107" y="3647621"/>
            <a:ext cx="9412200" cy="0"/>
          </a:xfrm>
          <a:prstGeom prst="straightConnector1">
            <a:avLst/>
          </a:prstGeom>
          <a:noFill/>
          <a:ln w="47625" cap="flat" cmpd="sng">
            <a:solidFill>
              <a:srgbClr val="097D4C"/>
            </a:solidFill>
            <a:prstDash val="solid"/>
            <a:round/>
            <a:headEnd type="none" w="sm" len="sm"/>
            <a:tailEnd type="none" w="sm" len="sm"/>
          </a:ln>
        </p:spPr>
      </p:cxnSp>
      <p:cxnSp>
        <p:nvCxnSpPr>
          <p:cNvPr id="40" name="Google Shape;40;p2"/>
          <p:cNvCxnSpPr/>
          <p:nvPr/>
        </p:nvCxnSpPr>
        <p:spPr>
          <a:xfrm>
            <a:off x="-268107" y="3812793"/>
            <a:ext cx="9412200" cy="0"/>
          </a:xfrm>
          <a:prstGeom prst="straightConnector1">
            <a:avLst/>
          </a:prstGeom>
          <a:noFill/>
          <a:ln w="47625" cap="flat" cmpd="sng">
            <a:solidFill>
              <a:srgbClr val="097D4C"/>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1"/>
        <p:cNvGrpSpPr/>
        <p:nvPr/>
      </p:nvGrpSpPr>
      <p:grpSpPr>
        <a:xfrm>
          <a:off x="0" y="0"/>
          <a:ext cx="0" cy="0"/>
          <a:chOff x="0" y="0"/>
          <a:chExt cx="0" cy="0"/>
        </a:xfrm>
      </p:grpSpPr>
      <p:sp>
        <p:nvSpPr>
          <p:cNvPr id="42" name="Google Shape;42;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43" name="Google Shape;43;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44" name="Google Shape;44;p3"/>
          <p:cNvSpPr/>
          <p:nvPr/>
        </p:nvSpPr>
        <p:spPr>
          <a:xfrm>
            <a:off x="228155" y="2992644"/>
            <a:ext cx="3227677" cy="2235900"/>
          </a:xfrm>
          <a:custGeom>
            <a:avLst/>
            <a:gdLst/>
            <a:ahLst/>
            <a:cxnLst/>
            <a:rect l="l" t="t" r="r" b="b"/>
            <a:pathLst>
              <a:path w="4072779" h="2821325" extrusionOk="0">
                <a:moveTo>
                  <a:pt x="0" y="0"/>
                </a:moveTo>
                <a:lnTo>
                  <a:pt x="4072779" y="0"/>
                </a:lnTo>
                <a:lnTo>
                  <a:pt x="4072779" y="2821325"/>
                </a:lnTo>
                <a:lnTo>
                  <a:pt x="0" y="2821325"/>
                </a:lnTo>
                <a:lnTo>
                  <a:pt x="0" y="0"/>
                </a:lnTo>
                <a:close/>
              </a:path>
            </a:pathLst>
          </a:custGeom>
          <a:blipFill rotWithShape="1">
            <a:blip r:embed="rId2">
              <a:alphaModFix/>
            </a:blip>
            <a:stretch>
              <a:fillRect/>
            </a:stretch>
          </a:blipFill>
          <a:ln>
            <a:noFill/>
          </a:ln>
        </p:spPr>
      </p:sp>
      <p:cxnSp>
        <p:nvCxnSpPr>
          <p:cNvPr id="45" name="Google Shape;45;p3"/>
          <p:cNvCxnSpPr/>
          <p:nvPr/>
        </p:nvCxnSpPr>
        <p:spPr>
          <a:xfrm>
            <a:off x="-268107" y="523875"/>
            <a:ext cx="9412200" cy="0"/>
          </a:xfrm>
          <a:prstGeom prst="straightConnector1">
            <a:avLst/>
          </a:prstGeom>
          <a:noFill/>
          <a:ln w="47625" cap="flat" cmpd="sng">
            <a:solidFill>
              <a:srgbClr val="097D4C"/>
            </a:solidFill>
            <a:prstDash val="solid"/>
            <a:round/>
            <a:headEnd type="none" w="sm" len="sm"/>
            <a:tailEnd type="none" w="sm" len="sm"/>
          </a:ln>
        </p:spPr>
      </p:cxnSp>
      <p:grpSp>
        <p:nvGrpSpPr>
          <p:cNvPr id="46" name="Google Shape;46;p3"/>
          <p:cNvGrpSpPr/>
          <p:nvPr/>
        </p:nvGrpSpPr>
        <p:grpSpPr>
          <a:xfrm>
            <a:off x="-108423" y="36994"/>
            <a:ext cx="9360846" cy="444018"/>
            <a:chOff x="0" y="0"/>
            <a:chExt cx="24962255" cy="1184049"/>
          </a:xfrm>
        </p:grpSpPr>
        <p:sp>
          <p:nvSpPr>
            <p:cNvPr id="47" name="Google Shape;47;p3"/>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48" name="Google Shape;48;p3"/>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49" name="Google Shape;49;p3"/>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50" name="Google Shape;50;p3"/>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51" name="Google Shape;51;p3"/>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52" name="Google Shape;52;p3"/>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53" name="Google Shape;53;p3"/>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54" name="Google Shape;54;p3"/>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55" name="Google Shape;55;p3"/>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56" name="Google Shape;56;p3"/>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57" name="Google Shape;57;p3"/>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58" name="Google Shape;58;p3"/>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59" name="Google Shape;59;p3"/>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60" name="Google Shape;60;p3"/>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61" name="Google Shape;61;p3"/>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62" name="Google Shape;62;p3"/>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63" name="Google Shape;63;p3"/>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64" name="Google Shape;64;p3"/>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65" name="Google Shape;65;p3"/>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66" name="Google Shape;66;p3"/>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67"/>
        <p:cNvGrpSpPr/>
        <p:nvPr/>
      </p:nvGrpSpPr>
      <p:grpSpPr>
        <a:xfrm>
          <a:off x="0" y="0"/>
          <a:ext cx="0" cy="0"/>
          <a:chOff x="0" y="0"/>
          <a:chExt cx="0" cy="0"/>
        </a:xfrm>
      </p:grpSpPr>
      <p:sp>
        <p:nvSpPr>
          <p:cNvPr id="68" name="Google Shape;68;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69" name="Google Shape;69;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70" name="Google Shape;70;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71" name="Google Shape;71;p4"/>
          <p:cNvSpPr/>
          <p:nvPr/>
        </p:nvSpPr>
        <p:spPr>
          <a:xfrm flipH="1">
            <a:off x="5477806" y="1330531"/>
            <a:ext cx="3354495" cy="3646191"/>
          </a:xfrm>
          <a:custGeom>
            <a:avLst/>
            <a:gdLst/>
            <a:ahLst/>
            <a:cxnLst/>
            <a:rect l="l" t="t" r="r" b="b"/>
            <a:pathLst>
              <a:path w="3035742" h="3299720" extrusionOk="0">
                <a:moveTo>
                  <a:pt x="3035742" y="0"/>
                </a:moveTo>
                <a:lnTo>
                  <a:pt x="0" y="0"/>
                </a:lnTo>
                <a:lnTo>
                  <a:pt x="0" y="3299720"/>
                </a:lnTo>
                <a:lnTo>
                  <a:pt x="3035742" y="3299720"/>
                </a:lnTo>
                <a:lnTo>
                  <a:pt x="3035742" y="0"/>
                </a:lnTo>
                <a:close/>
              </a:path>
            </a:pathLst>
          </a:custGeom>
          <a:blipFill rotWithShape="1">
            <a:blip r:embed="rId2">
              <a:alphaModFix/>
            </a:blip>
            <a:stretch>
              <a:fillRect/>
            </a:stretch>
          </a:blipFill>
          <a:ln>
            <a:noFill/>
          </a:ln>
        </p:spPr>
      </p:sp>
      <p:cxnSp>
        <p:nvCxnSpPr>
          <p:cNvPr id="72" name="Google Shape;72;p4"/>
          <p:cNvCxnSpPr/>
          <p:nvPr/>
        </p:nvCxnSpPr>
        <p:spPr>
          <a:xfrm>
            <a:off x="-268107" y="523875"/>
            <a:ext cx="9412200" cy="0"/>
          </a:xfrm>
          <a:prstGeom prst="straightConnector1">
            <a:avLst/>
          </a:prstGeom>
          <a:noFill/>
          <a:ln w="47625" cap="flat" cmpd="sng">
            <a:solidFill>
              <a:srgbClr val="097D4C"/>
            </a:solidFill>
            <a:prstDash val="solid"/>
            <a:round/>
            <a:headEnd type="none" w="sm" len="sm"/>
            <a:tailEnd type="none" w="sm" len="sm"/>
          </a:ln>
        </p:spPr>
      </p:cxnSp>
      <p:grpSp>
        <p:nvGrpSpPr>
          <p:cNvPr id="73" name="Google Shape;73;p4"/>
          <p:cNvGrpSpPr/>
          <p:nvPr/>
        </p:nvGrpSpPr>
        <p:grpSpPr>
          <a:xfrm>
            <a:off x="-108423" y="36994"/>
            <a:ext cx="9360846" cy="444018"/>
            <a:chOff x="0" y="0"/>
            <a:chExt cx="24962255" cy="1184049"/>
          </a:xfrm>
        </p:grpSpPr>
        <p:sp>
          <p:nvSpPr>
            <p:cNvPr id="74" name="Google Shape;74;p4"/>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75" name="Google Shape;75;p4"/>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76" name="Google Shape;76;p4"/>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77" name="Google Shape;77;p4"/>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78" name="Google Shape;78;p4"/>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79" name="Google Shape;79;p4"/>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80" name="Google Shape;80;p4"/>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81" name="Google Shape;81;p4"/>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82" name="Google Shape;82;p4"/>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83" name="Google Shape;83;p4"/>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84" name="Google Shape;84;p4"/>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85" name="Google Shape;85;p4"/>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86" name="Google Shape;86;p4"/>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87" name="Google Shape;87;p4"/>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88" name="Google Shape;88;p4"/>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89" name="Google Shape;89;p4"/>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90" name="Google Shape;90;p4"/>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91" name="Google Shape;91;p4"/>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92" name="Google Shape;92;p4"/>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93" name="Google Shape;93;p4"/>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94"/>
        <p:cNvGrpSpPr/>
        <p:nvPr/>
      </p:nvGrpSpPr>
      <p:grpSpPr>
        <a:xfrm>
          <a:off x="0" y="0"/>
          <a:ext cx="0" cy="0"/>
          <a:chOff x="0" y="0"/>
          <a:chExt cx="0" cy="0"/>
        </a:xfrm>
      </p:grpSpPr>
      <p:sp>
        <p:nvSpPr>
          <p:cNvPr id="95" name="Google Shape;95;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6" name="Google Shape;96;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97" name="Google Shape;97;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98" name="Google Shape;9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cxnSp>
        <p:nvCxnSpPr>
          <p:cNvPr id="99" name="Google Shape;99;p5"/>
          <p:cNvCxnSpPr/>
          <p:nvPr/>
        </p:nvCxnSpPr>
        <p:spPr>
          <a:xfrm>
            <a:off x="-268107" y="523875"/>
            <a:ext cx="9412200" cy="0"/>
          </a:xfrm>
          <a:prstGeom prst="straightConnector1">
            <a:avLst/>
          </a:prstGeom>
          <a:noFill/>
          <a:ln w="47625" cap="flat" cmpd="sng">
            <a:solidFill>
              <a:srgbClr val="097D4C"/>
            </a:solidFill>
            <a:prstDash val="solid"/>
            <a:round/>
            <a:headEnd type="none" w="sm" len="sm"/>
            <a:tailEnd type="none" w="sm" len="sm"/>
          </a:ln>
        </p:spPr>
      </p:cxnSp>
      <p:grpSp>
        <p:nvGrpSpPr>
          <p:cNvPr id="100" name="Google Shape;100;p5"/>
          <p:cNvGrpSpPr/>
          <p:nvPr/>
        </p:nvGrpSpPr>
        <p:grpSpPr>
          <a:xfrm>
            <a:off x="-108423" y="36994"/>
            <a:ext cx="9360846" cy="444018"/>
            <a:chOff x="0" y="0"/>
            <a:chExt cx="24962255" cy="1184049"/>
          </a:xfrm>
        </p:grpSpPr>
        <p:sp>
          <p:nvSpPr>
            <p:cNvPr id="101" name="Google Shape;101;p5"/>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02" name="Google Shape;102;p5"/>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03" name="Google Shape;103;p5"/>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04" name="Google Shape;104;p5"/>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05" name="Google Shape;105;p5"/>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06" name="Google Shape;106;p5"/>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07" name="Google Shape;107;p5"/>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08" name="Google Shape;108;p5"/>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09" name="Google Shape;109;p5"/>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10" name="Google Shape;110;p5"/>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11" name="Google Shape;111;p5"/>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12" name="Google Shape;112;p5"/>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13" name="Google Shape;113;p5"/>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14" name="Google Shape;114;p5"/>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15" name="Google Shape;115;p5"/>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16" name="Google Shape;116;p5"/>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17" name="Google Shape;117;p5"/>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18" name="Google Shape;118;p5"/>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19" name="Google Shape;119;p5"/>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20" name="Google Shape;120;p5"/>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grpSp>
      <p:grpSp>
        <p:nvGrpSpPr>
          <p:cNvPr id="121" name="Google Shape;121;p5"/>
          <p:cNvGrpSpPr/>
          <p:nvPr/>
        </p:nvGrpSpPr>
        <p:grpSpPr>
          <a:xfrm rot="-5400000">
            <a:off x="4455246" y="-800398"/>
            <a:ext cx="155644" cy="9399358"/>
            <a:chOff x="0" y="-47625"/>
            <a:chExt cx="81987" cy="4951200"/>
          </a:xfrm>
        </p:grpSpPr>
        <p:sp>
          <p:nvSpPr>
            <p:cNvPr id="122" name="Google Shape;122;p5"/>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0"/>
              </a:srgbClr>
            </a:solidFill>
            <a:ln>
              <a:noFill/>
            </a:ln>
          </p:spPr>
        </p:sp>
        <p:sp>
          <p:nvSpPr>
            <p:cNvPr id="123" name="Google Shape;123;p5"/>
            <p:cNvSpPr txBox="1"/>
            <p:nvPr/>
          </p:nvSpPr>
          <p:spPr>
            <a:xfrm>
              <a:off x="0" y="-47625"/>
              <a:ext cx="81900" cy="49512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24" name="Google Shape;124;p5"/>
          <p:cNvCxnSpPr/>
          <p:nvPr/>
        </p:nvCxnSpPr>
        <p:spPr>
          <a:xfrm>
            <a:off x="-268107" y="3816694"/>
            <a:ext cx="9412200" cy="0"/>
          </a:xfrm>
          <a:prstGeom prst="straightConnector1">
            <a:avLst/>
          </a:prstGeom>
          <a:noFill/>
          <a:ln w="47625" cap="flat" cmpd="sng">
            <a:solidFill>
              <a:srgbClr val="097D4C"/>
            </a:solidFill>
            <a:prstDash val="solid"/>
            <a:round/>
            <a:headEnd type="none" w="sm" len="sm"/>
            <a:tailEnd type="none" w="sm" len="sm"/>
          </a:ln>
        </p:spPr>
      </p:cxnSp>
      <p:cxnSp>
        <p:nvCxnSpPr>
          <p:cNvPr id="125" name="Google Shape;125;p5"/>
          <p:cNvCxnSpPr/>
          <p:nvPr/>
        </p:nvCxnSpPr>
        <p:spPr>
          <a:xfrm>
            <a:off x="-268107" y="3981865"/>
            <a:ext cx="9412200" cy="0"/>
          </a:xfrm>
          <a:prstGeom prst="straightConnector1">
            <a:avLst/>
          </a:prstGeom>
          <a:noFill/>
          <a:ln w="47625" cap="flat" cmpd="sng">
            <a:solidFill>
              <a:srgbClr val="097D4C"/>
            </a:solidFill>
            <a:prstDash val="solid"/>
            <a:round/>
            <a:headEnd type="none" w="sm" len="sm"/>
            <a:tailEnd type="none" w="sm" len="sm"/>
          </a:ln>
        </p:spPr>
      </p:cxnSp>
      <p:sp>
        <p:nvSpPr>
          <p:cNvPr id="126" name="Google Shape;126;p5"/>
          <p:cNvSpPr>
            <a:spLocks noGrp="1"/>
          </p:cNvSpPr>
          <p:nvPr>
            <p:ph type="pic" idx="3"/>
          </p:nvPr>
        </p:nvSpPr>
        <p:spPr>
          <a:xfrm>
            <a:off x="4490575" y="2741725"/>
            <a:ext cx="2315100" cy="2315100"/>
          </a:xfrm>
          <a:prstGeom prst="ellipse">
            <a:avLst/>
          </a:prstGeom>
          <a:noFill/>
          <a:ln w="38100" cap="flat" cmpd="sng">
            <a:solidFill>
              <a:schemeClr val="lt2"/>
            </a:solidFill>
            <a:prstDash val="solid"/>
            <a:round/>
            <a:headEnd type="none" w="sm" len="sm"/>
            <a:tailEnd type="none" w="sm" len="sm"/>
          </a:ln>
        </p:spPr>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7"/>
        <p:cNvGrpSpPr/>
        <p:nvPr/>
      </p:nvGrpSpPr>
      <p:grpSpPr>
        <a:xfrm>
          <a:off x="0" y="0"/>
          <a:ext cx="0" cy="0"/>
          <a:chOff x="0" y="0"/>
          <a:chExt cx="0" cy="0"/>
        </a:xfrm>
      </p:grpSpPr>
      <p:grpSp>
        <p:nvGrpSpPr>
          <p:cNvPr id="128" name="Google Shape;128;p6"/>
          <p:cNvGrpSpPr/>
          <p:nvPr/>
        </p:nvGrpSpPr>
        <p:grpSpPr>
          <a:xfrm rot="-5400000">
            <a:off x="4531446" y="-1485636"/>
            <a:ext cx="155644" cy="9399358"/>
            <a:chOff x="0" y="-47625"/>
            <a:chExt cx="81987" cy="4951200"/>
          </a:xfrm>
        </p:grpSpPr>
        <p:sp>
          <p:nvSpPr>
            <p:cNvPr id="129" name="Google Shape;129;p6"/>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0"/>
              </a:srgbClr>
            </a:solidFill>
            <a:ln>
              <a:noFill/>
            </a:ln>
          </p:spPr>
        </p:sp>
        <p:sp>
          <p:nvSpPr>
            <p:cNvPr id="130" name="Google Shape;130;p6"/>
            <p:cNvSpPr txBox="1"/>
            <p:nvPr/>
          </p:nvSpPr>
          <p:spPr>
            <a:xfrm>
              <a:off x="0" y="-47625"/>
              <a:ext cx="81900" cy="49512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31" name="Google Shape;131;p6"/>
          <p:cNvCxnSpPr/>
          <p:nvPr/>
        </p:nvCxnSpPr>
        <p:spPr>
          <a:xfrm>
            <a:off x="-268107" y="3131456"/>
            <a:ext cx="9412200" cy="0"/>
          </a:xfrm>
          <a:prstGeom prst="straightConnector1">
            <a:avLst/>
          </a:prstGeom>
          <a:noFill/>
          <a:ln w="47625" cap="flat" cmpd="sng">
            <a:solidFill>
              <a:srgbClr val="097D4C"/>
            </a:solidFill>
            <a:prstDash val="solid"/>
            <a:round/>
            <a:headEnd type="none" w="sm" len="sm"/>
            <a:tailEnd type="none" w="sm" len="sm"/>
          </a:ln>
        </p:spPr>
      </p:cxnSp>
      <p:cxnSp>
        <p:nvCxnSpPr>
          <p:cNvPr id="132" name="Google Shape;132;p6"/>
          <p:cNvCxnSpPr/>
          <p:nvPr/>
        </p:nvCxnSpPr>
        <p:spPr>
          <a:xfrm>
            <a:off x="-268107" y="3296628"/>
            <a:ext cx="9412200" cy="0"/>
          </a:xfrm>
          <a:prstGeom prst="straightConnector1">
            <a:avLst/>
          </a:prstGeom>
          <a:noFill/>
          <a:ln w="47625" cap="flat" cmpd="sng">
            <a:solidFill>
              <a:srgbClr val="097D4C"/>
            </a:solidFill>
            <a:prstDash val="solid"/>
            <a:round/>
            <a:headEnd type="none" w="sm" len="sm"/>
            <a:tailEnd type="none" w="sm" len="sm"/>
          </a:ln>
        </p:spPr>
      </p:cxnSp>
      <p:sp>
        <p:nvSpPr>
          <p:cNvPr id="133" name="Google Shape;133;p6"/>
          <p:cNvSpPr>
            <a:spLocks noGrp="1"/>
          </p:cNvSpPr>
          <p:nvPr>
            <p:ph type="pic" idx="2"/>
          </p:nvPr>
        </p:nvSpPr>
        <p:spPr>
          <a:xfrm>
            <a:off x="1186625" y="1846050"/>
            <a:ext cx="2815500" cy="2736000"/>
          </a:xfrm>
          <a:prstGeom prst="rect">
            <a:avLst/>
          </a:prstGeom>
          <a:noFill/>
          <a:ln w="28575" cap="flat" cmpd="sng">
            <a:solidFill>
              <a:schemeClr val="lt2"/>
            </a:solidFill>
            <a:prstDash val="solid"/>
            <a:round/>
            <a:headEnd type="none" w="sm" len="sm"/>
            <a:tailEnd type="none" w="sm" len="sm"/>
          </a:ln>
        </p:spPr>
      </p:sp>
      <p:sp>
        <p:nvSpPr>
          <p:cNvPr id="134" name="Google Shape;134;p6"/>
          <p:cNvSpPr>
            <a:spLocks noGrp="1"/>
          </p:cNvSpPr>
          <p:nvPr>
            <p:ph type="pic" idx="3"/>
          </p:nvPr>
        </p:nvSpPr>
        <p:spPr>
          <a:xfrm>
            <a:off x="5375900" y="1846050"/>
            <a:ext cx="2815500" cy="2736000"/>
          </a:xfrm>
          <a:prstGeom prst="rect">
            <a:avLst/>
          </a:prstGeom>
          <a:noFill/>
          <a:ln w="28575" cap="flat" cmpd="sng">
            <a:solidFill>
              <a:schemeClr val="lt2"/>
            </a:solidFill>
            <a:prstDash val="solid"/>
            <a:round/>
            <a:headEnd type="none" w="sm" len="sm"/>
            <a:tailEnd type="none" w="sm" len="sm"/>
          </a:ln>
        </p:spPr>
      </p:sp>
      <p:sp>
        <p:nvSpPr>
          <p:cNvPr id="135" name="Google Shape;135;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36" name="Google Shape;136;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cxnSp>
        <p:nvCxnSpPr>
          <p:cNvPr id="137" name="Google Shape;137;p6"/>
          <p:cNvCxnSpPr/>
          <p:nvPr/>
        </p:nvCxnSpPr>
        <p:spPr>
          <a:xfrm>
            <a:off x="-268107" y="523875"/>
            <a:ext cx="9412200" cy="0"/>
          </a:xfrm>
          <a:prstGeom prst="straightConnector1">
            <a:avLst/>
          </a:prstGeom>
          <a:noFill/>
          <a:ln w="47625" cap="flat" cmpd="sng">
            <a:solidFill>
              <a:srgbClr val="097D4C"/>
            </a:solidFill>
            <a:prstDash val="solid"/>
            <a:round/>
            <a:headEnd type="none" w="sm" len="sm"/>
            <a:tailEnd type="none" w="sm" len="sm"/>
          </a:ln>
        </p:spPr>
      </p:cxnSp>
      <p:grpSp>
        <p:nvGrpSpPr>
          <p:cNvPr id="138" name="Google Shape;138;p6"/>
          <p:cNvGrpSpPr/>
          <p:nvPr/>
        </p:nvGrpSpPr>
        <p:grpSpPr>
          <a:xfrm>
            <a:off x="-108423" y="36994"/>
            <a:ext cx="9360846" cy="444018"/>
            <a:chOff x="0" y="0"/>
            <a:chExt cx="24962255" cy="1184049"/>
          </a:xfrm>
        </p:grpSpPr>
        <p:sp>
          <p:nvSpPr>
            <p:cNvPr id="139" name="Google Shape;139;p6"/>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40" name="Google Shape;140;p6"/>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41" name="Google Shape;141;p6"/>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42" name="Google Shape;142;p6"/>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43" name="Google Shape;143;p6"/>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44" name="Google Shape;144;p6"/>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45" name="Google Shape;145;p6"/>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46" name="Google Shape;146;p6"/>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47" name="Google Shape;147;p6"/>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48" name="Google Shape;148;p6"/>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49" name="Google Shape;149;p6"/>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50" name="Google Shape;150;p6"/>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51" name="Google Shape;151;p6"/>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52" name="Google Shape;152;p6"/>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53" name="Google Shape;153;p6"/>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54" name="Google Shape;154;p6"/>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55" name="Google Shape;155;p6"/>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156" name="Google Shape;156;p6"/>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57" name="Google Shape;157;p6"/>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158" name="Google Shape;158;p6"/>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grpSp>
      <p:grpSp>
        <p:nvGrpSpPr>
          <p:cNvPr id="159" name="Google Shape;159;p6"/>
          <p:cNvGrpSpPr/>
          <p:nvPr/>
        </p:nvGrpSpPr>
        <p:grpSpPr>
          <a:xfrm>
            <a:off x="789409" y="2871142"/>
            <a:ext cx="685841" cy="685841"/>
            <a:chOff x="0" y="0"/>
            <a:chExt cx="812800" cy="812800"/>
          </a:xfrm>
        </p:grpSpPr>
        <p:sp>
          <p:nvSpPr>
            <p:cNvPr id="160" name="Google Shape;160;p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F90"/>
            </a:solidFill>
            <a:ln w="47625" cap="sq" cmpd="sng">
              <a:solidFill>
                <a:srgbClr val="097D4C"/>
              </a:solidFill>
              <a:prstDash val="solid"/>
              <a:miter lim="8000"/>
              <a:headEnd type="none" w="sm" len="sm"/>
              <a:tailEnd type="none" w="sm" len="sm"/>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61" name="Google Shape;161;p6"/>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162" name="Google Shape;162;p6"/>
          <p:cNvGrpSpPr/>
          <p:nvPr/>
        </p:nvGrpSpPr>
        <p:grpSpPr>
          <a:xfrm>
            <a:off x="5011434" y="2871142"/>
            <a:ext cx="685841" cy="685841"/>
            <a:chOff x="0" y="0"/>
            <a:chExt cx="812800" cy="812800"/>
          </a:xfrm>
        </p:grpSpPr>
        <p:sp>
          <p:nvSpPr>
            <p:cNvPr id="163" name="Google Shape;163;p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F90"/>
            </a:solidFill>
            <a:ln w="47625" cap="sq" cmpd="sng">
              <a:solidFill>
                <a:srgbClr val="097D4C"/>
              </a:solidFill>
              <a:prstDash val="solid"/>
              <a:miter lim="8000"/>
              <a:headEnd type="none" w="sm" len="sm"/>
              <a:tailEnd type="none" w="sm" len="sm"/>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64" name="Google Shape;164;p6"/>
            <p:cNvSpPr txBox="1"/>
            <p:nvPr/>
          </p:nvSpPr>
          <p:spPr>
            <a:xfrm>
              <a:off x="76200" y="28575"/>
              <a:ext cx="660300" cy="7080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sp>
        <p:nvSpPr>
          <p:cNvPr id="165" name="Google Shape;165;p6"/>
          <p:cNvSpPr txBox="1"/>
          <p:nvPr/>
        </p:nvSpPr>
        <p:spPr>
          <a:xfrm>
            <a:off x="852095" y="2880314"/>
            <a:ext cx="685800" cy="507900"/>
          </a:xfrm>
          <a:prstGeom prst="rect">
            <a:avLst/>
          </a:prstGeom>
          <a:noFill/>
          <a:ln>
            <a:noFill/>
          </a:ln>
        </p:spPr>
        <p:txBody>
          <a:bodyPr spcFirstLastPara="1" wrap="square" lIns="0" tIns="0" rIns="0" bIns="0" anchor="t" anchorCtr="0">
            <a:spAutoFit/>
          </a:bodyPr>
          <a:lstStyle/>
          <a:p>
            <a:pPr marL="0" marR="0" lvl="0" indent="0" algn="ctr" rtl="0">
              <a:lnSpc>
                <a:spcPct val="118996"/>
              </a:lnSpc>
              <a:spcBef>
                <a:spcPts val="0"/>
              </a:spcBef>
              <a:spcAft>
                <a:spcPts val="0"/>
              </a:spcAft>
              <a:buNone/>
            </a:pPr>
            <a:r>
              <a:rPr lang="en" sz="3300" b="1" i="0" u="none" strike="noStrike" cap="none">
                <a:solidFill>
                  <a:srgbClr val="097D4C"/>
                </a:solidFill>
                <a:latin typeface="Gaegu"/>
                <a:ea typeface="Gaegu"/>
                <a:cs typeface="Gaegu"/>
                <a:sym typeface="Gaegu"/>
              </a:rPr>
              <a:t>1.</a:t>
            </a:r>
            <a:endParaRPr sz="700"/>
          </a:p>
        </p:txBody>
      </p:sp>
      <p:sp>
        <p:nvSpPr>
          <p:cNvPr id="166" name="Google Shape;166;p6"/>
          <p:cNvSpPr txBox="1"/>
          <p:nvPr/>
        </p:nvSpPr>
        <p:spPr>
          <a:xfrm>
            <a:off x="5011434" y="2880314"/>
            <a:ext cx="685800" cy="507900"/>
          </a:xfrm>
          <a:prstGeom prst="rect">
            <a:avLst/>
          </a:prstGeom>
          <a:noFill/>
          <a:ln>
            <a:noFill/>
          </a:ln>
        </p:spPr>
        <p:txBody>
          <a:bodyPr spcFirstLastPara="1" wrap="square" lIns="0" tIns="0" rIns="0" bIns="0" anchor="t" anchorCtr="0">
            <a:spAutoFit/>
          </a:bodyPr>
          <a:lstStyle/>
          <a:p>
            <a:pPr marL="0" marR="0" lvl="0" indent="0" algn="ctr" rtl="0">
              <a:lnSpc>
                <a:spcPct val="118996"/>
              </a:lnSpc>
              <a:spcBef>
                <a:spcPts val="0"/>
              </a:spcBef>
              <a:spcAft>
                <a:spcPts val="0"/>
              </a:spcAft>
              <a:buNone/>
            </a:pPr>
            <a:r>
              <a:rPr lang="en" sz="3300" b="1" i="0" u="none" strike="noStrike" cap="none">
                <a:solidFill>
                  <a:srgbClr val="097D4C"/>
                </a:solidFill>
                <a:latin typeface="Gaegu"/>
                <a:ea typeface="Gaegu"/>
                <a:cs typeface="Gaegu"/>
                <a:sym typeface="Gaegu"/>
              </a:rPr>
              <a:t>2.</a:t>
            </a:r>
            <a:endParaRPr sz="70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67"/>
        <p:cNvGrpSpPr/>
        <p:nvPr/>
      </p:nvGrpSpPr>
      <p:grpSpPr>
        <a:xfrm>
          <a:off x="0" y="0"/>
          <a:ext cx="0" cy="0"/>
          <a:chOff x="0" y="0"/>
          <a:chExt cx="0" cy="0"/>
        </a:xfrm>
      </p:grpSpPr>
      <p:sp>
        <p:nvSpPr>
          <p:cNvPr id="168" name="Google Shape;168;p7"/>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69" name="Google Shape;169;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70" name="Google Shape;170;p7"/>
          <p:cNvSpPr/>
          <p:nvPr/>
        </p:nvSpPr>
        <p:spPr>
          <a:xfrm>
            <a:off x="4742685" y="1676608"/>
            <a:ext cx="4278464" cy="3632805"/>
          </a:xfrm>
          <a:custGeom>
            <a:avLst/>
            <a:gdLst/>
            <a:ahLst/>
            <a:cxnLst/>
            <a:rect l="l" t="t" r="r" b="b"/>
            <a:pathLst>
              <a:path w="3961541" h="3363708" extrusionOk="0">
                <a:moveTo>
                  <a:pt x="0" y="0"/>
                </a:moveTo>
                <a:lnTo>
                  <a:pt x="3961541" y="0"/>
                </a:lnTo>
                <a:lnTo>
                  <a:pt x="3961541" y="3363708"/>
                </a:lnTo>
                <a:lnTo>
                  <a:pt x="0" y="3363708"/>
                </a:lnTo>
                <a:lnTo>
                  <a:pt x="0" y="0"/>
                </a:lnTo>
                <a:close/>
              </a:path>
            </a:pathLst>
          </a:custGeom>
          <a:blipFill rotWithShape="1">
            <a:blip r:embed="rId2">
              <a:alphaModFix/>
            </a:blip>
            <a:stretch>
              <a:fillRect/>
            </a:stretch>
          </a:blipFill>
          <a:ln>
            <a:noFill/>
          </a:ln>
        </p:spPr>
      </p:sp>
      <p:cxnSp>
        <p:nvCxnSpPr>
          <p:cNvPr id="171" name="Google Shape;171;p7"/>
          <p:cNvCxnSpPr/>
          <p:nvPr/>
        </p:nvCxnSpPr>
        <p:spPr>
          <a:xfrm>
            <a:off x="-268107" y="523875"/>
            <a:ext cx="9412200" cy="0"/>
          </a:xfrm>
          <a:prstGeom prst="straightConnector1">
            <a:avLst/>
          </a:prstGeom>
          <a:noFill/>
          <a:ln w="47625" cap="flat" cmpd="sng">
            <a:solidFill>
              <a:srgbClr val="097D4C"/>
            </a:solidFill>
            <a:prstDash val="solid"/>
            <a:round/>
            <a:headEnd type="none" w="sm" len="sm"/>
            <a:tailEnd type="none" w="sm" len="sm"/>
          </a:ln>
        </p:spPr>
      </p:cxnSp>
      <p:grpSp>
        <p:nvGrpSpPr>
          <p:cNvPr id="172" name="Google Shape;172;p7"/>
          <p:cNvGrpSpPr/>
          <p:nvPr/>
        </p:nvGrpSpPr>
        <p:grpSpPr>
          <a:xfrm>
            <a:off x="-108423" y="36994"/>
            <a:ext cx="9360846" cy="444018"/>
            <a:chOff x="0" y="0"/>
            <a:chExt cx="24962255" cy="1184049"/>
          </a:xfrm>
        </p:grpSpPr>
        <p:sp>
          <p:nvSpPr>
            <p:cNvPr id="173" name="Google Shape;173;p7"/>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74" name="Google Shape;174;p7"/>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75" name="Google Shape;175;p7"/>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76" name="Google Shape;176;p7"/>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177" name="Google Shape;177;p7"/>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178" name="Google Shape;178;p7"/>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179" name="Google Shape;179;p7"/>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80" name="Google Shape;180;p7"/>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81" name="Google Shape;181;p7"/>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82" name="Google Shape;182;p7"/>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83" name="Google Shape;183;p7"/>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84" name="Google Shape;184;p7"/>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85" name="Google Shape;185;p7"/>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186" name="Google Shape;186;p7"/>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187" name="Google Shape;187;p7"/>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88" name="Google Shape;188;p7"/>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189" name="Google Shape;189;p7"/>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190" name="Google Shape;190;p7"/>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91" name="Google Shape;191;p7"/>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192" name="Google Shape;192;p7"/>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93"/>
        <p:cNvGrpSpPr/>
        <p:nvPr/>
      </p:nvGrpSpPr>
      <p:grpSpPr>
        <a:xfrm>
          <a:off x="0" y="0"/>
          <a:ext cx="0" cy="0"/>
          <a:chOff x="0" y="0"/>
          <a:chExt cx="0" cy="0"/>
        </a:xfrm>
      </p:grpSpPr>
      <p:sp>
        <p:nvSpPr>
          <p:cNvPr id="194" name="Google Shape;194;p8"/>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8"/>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196" name="Google Shape;196;p8"/>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97" name="Google Shape;197;p8"/>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8" name="Google Shape;198;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
        <p:nvSpPr>
          <p:cNvPr id="199" name="Google Shape;199;p8"/>
          <p:cNvSpPr/>
          <p:nvPr/>
        </p:nvSpPr>
        <p:spPr>
          <a:xfrm>
            <a:off x="3913977" y="2715476"/>
            <a:ext cx="1916789" cy="2343860"/>
          </a:xfrm>
          <a:custGeom>
            <a:avLst/>
            <a:gdLst/>
            <a:ahLst/>
            <a:cxnLst/>
            <a:rect l="l" t="t" r="r" b="b"/>
            <a:pathLst>
              <a:path w="2926396" h="4023794" extrusionOk="0">
                <a:moveTo>
                  <a:pt x="0" y="0"/>
                </a:moveTo>
                <a:lnTo>
                  <a:pt x="2926396" y="0"/>
                </a:lnTo>
                <a:lnTo>
                  <a:pt x="2926396" y="4023795"/>
                </a:lnTo>
                <a:lnTo>
                  <a:pt x="0" y="4023795"/>
                </a:lnTo>
                <a:lnTo>
                  <a:pt x="0" y="0"/>
                </a:lnTo>
                <a:close/>
              </a:path>
            </a:pathLst>
          </a:custGeom>
          <a:blipFill rotWithShape="1">
            <a:blip r:embed="rId2">
              <a:alphaModFix/>
            </a:blip>
            <a:stretch>
              <a:fillRect/>
            </a:stretch>
          </a:blipFill>
          <a:ln>
            <a:noFill/>
          </a:ln>
        </p:spPr>
      </p:sp>
      <p:cxnSp>
        <p:nvCxnSpPr>
          <p:cNvPr id="200" name="Google Shape;200;p8"/>
          <p:cNvCxnSpPr/>
          <p:nvPr/>
        </p:nvCxnSpPr>
        <p:spPr>
          <a:xfrm>
            <a:off x="-268107" y="523875"/>
            <a:ext cx="9412200" cy="0"/>
          </a:xfrm>
          <a:prstGeom prst="straightConnector1">
            <a:avLst/>
          </a:prstGeom>
          <a:noFill/>
          <a:ln w="47625" cap="flat" cmpd="sng">
            <a:solidFill>
              <a:srgbClr val="097D4C"/>
            </a:solidFill>
            <a:prstDash val="solid"/>
            <a:round/>
            <a:headEnd type="none" w="sm" len="sm"/>
            <a:tailEnd type="none" w="sm" len="sm"/>
          </a:ln>
        </p:spPr>
      </p:cxnSp>
      <p:grpSp>
        <p:nvGrpSpPr>
          <p:cNvPr id="201" name="Google Shape;201;p8"/>
          <p:cNvGrpSpPr/>
          <p:nvPr/>
        </p:nvGrpSpPr>
        <p:grpSpPr>
          <a:xfrm>
            <a:off x="-108423" y="36994"/>
            <a:ext cx="9360846" cy="444018"/>
            <a:chOff x="0" y="0"/>
            <a:chExt cx="24962255" cy="1184049"/>
          </a:xfrm>
        </p:grpSpPr>
        <p:sp>
          <p:nvSpPr>
            <p:cNvPr id="202" name="Google Shape;202;p8"/>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03" name="Google Shape;203;p8"/>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04" name="Google Shape;204;p8"/>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05" name="Google Shape;205;p8"/>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206" name="Google Shape;206;p8"/>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207" name="Google Shape;207;p8"/>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208" name="Google Shape;208;p8"/>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09" name="Google Shape;209;p8"/>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10" name="Google Shape;210;p8"/>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11" name="Google Shape;211;p8"/>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12" name="Google Shape;212;p8"/>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13" name="Google Shape;213;p8"/>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14" name="Google Shape;214;p8"/>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215" name="Google Shape;215;p8"/>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216" name="Google Shape;216;p8"/>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17" name="Google Shape;217;p8"/>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218" name="Google Shape;218;p8"/>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sp>
        <p:sp>
          <p:nvSpPr>
            <p:cNvPr id="219" name="Google Shape;219;p8"/>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20" name="Google Shape;220;p8"/>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sp>
          <p:nvSpPr>
            <p:cNvPr id="221" name="Google Shape;221;p8"/>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222"/>
        <p:cNvGrpSpPr/>
        <p:nvPr/>
      </p:nvGrpSpPr>
      <p:grpSpPr>
        <a:xfrm>
          <a:off x="0" y="0"/>
          <a:ext cx="0" cy="0"/>
          <a:chOff x="0" y="0"/>
          <a:chExt cx="0" cy="0"/>
        </a:xfrm>
      </p:grpSpPr>
      <p:sp>
        <p:nvSpPr>
          <p:cNvPr id="223" name="Google Shape;223;p9"/>
          <p:cNvSpPr>
            <a:spLocks noGrp="1"/>
          </p:cNvSpPr>
          <p:nvPr>
            <p:ph type="pic" idx="2"/>
          </p:nvPr>
        </p:nvSpPr>
        <p:spPr>
          <a:xfrm>
            <a:off x="197775" y="3303950"/>
            <a:ext cx="2783400" cy="1686900"/>
          </a:xfrm>
          <a:prstGeom prst="rect">
            <a:avLst/>
          </a:prstGeom>
          <a:noFill/>
          <a:ln>
            <a:noFill/>
          </a:ln>
        </p:spPr>
      </p:sp>
      <p:sp>
        <p:nvSpPr>
          <p:cNvPr id="224" name="Google Shape;224;p9"/>
          <p:cNvSpPr>
            <a:spLocks noGrp="1"/>
          </p:cNvSpPr>
          <p:nvPr>
            <p:ph type="pic" idx="3"/>
          </p:nvPr>
        </p:nvSpPr>
        <p:spPr>
          <a:xfrm>
            <a:off x="3177325" y="3285500"/>
            <a:ext cx="2783400" cy="1686900"/>
          </a:xfrm>
          <a:prstGeom prst="rect">
            <a:avLst/>
          </a:prstGeom>
          <a:noFill/>
          <a:ln>
            <a:noFill/>
          </a:ln>
        </p:spPr>
      </p:sp>
      <p:sp>
        <p:nvSpPr>
          <p:cNvPr id="225" name="Google Shape;225;p9"/>
          <p:cNvSpPr>
            <a:spLocks noGrp="1"/>
          </p:cNvSpPr>
          <p:nvPr>
            <p:ph type="pic" idx="4"/>
          </p:nvPr>
        </p:nvSpPr>
        <p:spPr>
          <a:xfrm>
            <a:off x="6152450" y="3285500"/>
            <a:ext cx="2783400" cy="1686900"/>
          </a:xfrm>
          <a:prstGeom prst="rect">
            <a:avLst/>
          </a:prstGeom>
          <a:noFill/>
          <a:ln>
            <a:noFill/>
          </a:ln>
        </p:spPr>
      </p:sp>
      <p:grpSp>
        <p:nvGrpSpPr>
          <p:cNvPr id="226" name="Google Shape;226;p9"/>
          <p:cNvGrpSpPr/>
          <p:nvPr/>
        </p:nvGrpSpPr>
        <p:grpSpPr>
          <a:xfrm rot="-5400000">
            <a:off x="4455246" y="-1501549"/>
            <a:ext cx="155644" cy="9399358"/>
            <a:chOff x="0" y="-47625"/>
            <a:chExt cx="81987" cy="4951200"/>
          </a:xfrm>
        </p:grpSpPr>
        <p:sp>
          <p:nvSpPr>
            <p:cNvPr id="227" name="Google Shape;227;p9"/>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0"/>
              </a:srgbClr>
            </a:solidFill>
            <a:ln>
              <a:noFill/>
            </a:ln>
          </p:spPr>
        </p:sp>
        <p:sp>
          <p:nvSpPr>
            <p:cNvPr id="228" name="Google Shape;228;p9"/>
            <p:cNvSpPr txBox="1"/>
            <p:nvPr/>
          </p:nvSpPr>
          <p:spPr>
            <a:xfrm>
              <a:off x="0" y="-47625"/>
              <a:ext cx="81900" cy="49512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229" name="Google Shape;229;p9"/>
          <p:cNvGrpSpPr/>
          <p:nvPr/>
        </p:nvGrpSpPr>
        <p:grpSpPr>
          <a:xfrm rot="-5400000">
            <a:off x="4531446" y="373879"/>
            <a:ext cx="155644" cy="9399358"/>
            <a:chOff x="0" y="-47625"/>
            <a:chExt cx="81987" cy="4951200"/>
          </a:xfrm>
        </p:grpSpPr>
        <p:sp>
          <p:nvSpPr>
            <p:cNvPr id="230" name="Google Shape;230;p9"/>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0"/>
              </a:srgbClr>
            </a:solidFill>
            <a:ln>
              <a:noFill/>
            </a:ln>
          </p:spPr>
        </p:sp>
        <p:sp>
          <p:nvSpPr>
            <p:cNvPr id="231" name="Google Shape;231;p9"/>
            <p:cNvSpPr txBox="1"/>
            <p:nvPr/>
          </p:nvSpPr>
          <p:spPr>
            <a:xfrm>
              <a:off x="0" y="-47625"/>
              <a:ext cx="81900" cy="49512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232" name="Google Shape;232;p9"/>
          <p:cNvCxnSpPr/>
          <p:nvPr/>
        </p:nvCxnSpPr>
        <p:spPr>
          <a:xfrm>
            <a:off x="-268107" y="4990971"/>
            <a:ext cx="9412200" cy="0"/>
          </a:xfrm>
          <a:prstGeom prst="straightConnector1">
            <a:avLst/>
          </a:prstGeom>
          <a:noFill/>
          <a:ln w="47625" cap="flat" cmpd="sng">
            <a:solidFill>
              <a:srgbClr val="097D4C"/>
            </a:solidFill>
            <a:prstDash val="solid"/>
            <a:round/>
            <a:headEnd type="none" w="sm" len="sm"/>
            <a:tailEnd type="none" w="sm" len="sm"/>
          </a:ln>
        </p:spPr>
      </p:cxnSp>
      <p:cxnSp>
        <p:nvCxnSpPr>
          <p:cNvPr id="233" name="Google Shape;233;p9"/>
          <p:cNvCxnSpPr/>
          <p:nvPr/>
        </p:nvCxnSpPr>
        <p:spPr>
          <a:xfrm>
            <a:off x="-268107" y="3280714"/>
            <a:ext cx="9412200" cy="0"/>
          </a:xfrm>
          <a:prstGeom prst="straightConnector1">
            <a:avLst/>
          </a:prstGeom>
          <a:noFill/>
          <a:ln w="47625" cap="flat" cmpd="sng">
            <a:solidFill>
              <a:srgbClr val="097D4C"/>
            </a:solidFill>
            <a:prstDash val="solid"/>
            <a:round/>
            <a:headEnd type="none" w="sm" len="sm"/>
            <a:tailEnd type="none" w="sm" len="sm"/>
          </a:ln>
        </p:spPr>
      </p:cxnSp>
      <p:grpSp>
        <p:nvGrpSpPr>
          <p:cNvPr id="234" name="Google Shape;234;p9"/>
          <p:cNvGrpSpPr/>
          <p:nvPr/>
        </p:nvGrpSpPr>
        <p:grpSpPr>
          <a:xfrm>
            <a:off x="5953" y="3190302"/>
            <a:ext cx="173506" cy="2908049"/>
            <a:chOff x="31750" y="-228368"/>
            <a:chExt cx="462682" cy="7754798"/>
          </a:xfrm>
        </p:grpSpPr>
        <p:grpSp>
          <p:nvGrpSpPr>
            <p:cNvPr id="235" name="Google Shape;235;p9"/>
            <p:cNvGrpSpPr/>
            <p:nvPr/>
          </p:nvGrpSpPr>
          <p:grpSpPr>
            <a:xfrm>
              <a:off x="66675" y="-228368"/>
              <a:ext cx="415059" cy="7754798"/>
              <a:chOff x="0" y="-47625"/>
              <a:chExt cx="81987" cy="1531812"/>
            </a:xfrm>
          </p:grpSpPr>
          <p:sp>
            <p:nvSpPr>
              <p:cNvPr id="236" name="Google Shape;236;p9"/>
              <p:cNvSpPr/>
              <p:nvPr/>
            </p:nvSpPr>
            <p:spPr>
              <a:xfrm>
                <a:off x="0" y="0"/>
                <a:ext cx="81987" cy="1484187"/>
              </a:xfrm>
              <a:custGeom>
                <a:avLst/>
                <a:gdLst/>
                <a:ahLst/>
                <a:cxnLst/>
                <a:rect l="l" t="t" r="r" b="b"/>
                <a:pathLst>
                  <a:path w="81987" h="1484187" extrusionOk="0">
                    <a:moveTo>
                      <a:pt x="0" y="0"/>
                    </a:moveTo>
                    <a:lnTo>
                      <a:pt x="81987" y="0"/>
                    </a:lnTo>
                    <a:lnTo>
                      <a:pt x="81987" y="1484187"/>
                    </a:lnTo>
                    <a:lnTo>
                      <a:pt x="0" y="1484187"/>
                    </a:lnTo>
                    <a:close/>
                  </a:path>
                </a:pathLst>
              </a:custGeom>
              <a:solidFill>
                <a:srgbClr val="097D4C">
                  <a:alpha val="62350"/>
                </a:srgbClr>
              </a:solidFill>
              <a:ln>
                <a:noFill/>
              </a:ln>
            </p:spPr>
          </p:sp>
          <p:sp>
            <p:nvSpPr>
              <p:cNvPr id="237" name="Google Shape;237;p9"/>
              <p:cNvSpPr txBox="1"/>
              <p:nvPr/>
            </p:nvSpPr>
            <p:spPr>
              <a:xfrm>
                <a:off x="0" y="-47625"/>
                <a:ext cx="81900" cy="15318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238" name="Google Shape;238;p9"/>
            <p:cNvCxnSpPr/>
            <p:nvPr/>
          </p:nvCxnSpPr>
          <p:spPr>
            <a:xfrm>
              <a:off x="494432" y="34"/>
              <a:ext cx="0" cy="7513800"/>
            </a:xfrm>
            <a:prstGeom prst="straightConnector1">
              <a:avLst/>
            </a:prstGeom>
            <a:noFill/>
            <a:ln w="63500" cap="flat" cmpd="sng">
              <a:solidFill>
                <a:srgbClr val="097D4C"/>
              </a:solidFill>
              <a:prstDash val="solid"/>
              <a:round/>
              <a:headEnd type="none" w="sm" len="sm"/>
              <a:tailEnd type="none" w="sm" len="sm"/>
            </a:ln>
          </p:spPr>
        </p:cxnSp>
        <p:cxnSp>
          <p:nvCxnSpPr>
            <p:cNvPr id="239" name="Google Shape;239;p9"/>
            <p:cNvCxnSpPr/>
            <p:nvPr/>
          </p:nvCxnSpPr>
          <p:spPr>
            <a:xfrm>
              <a:off x="31750" y="0"/>
              <a:ext cx="0" cy="7513800"/>
            </a:xfrm>
            <a:prstGeom prst="straightConnector1">
              <a:avLst/>
            </a:prstGeom>
            <a:noFill/>
            <a:ln w="63500" cap="flat" cmpd="sng">
              <a:solidFill>
                <a:srgbClr val="097D4C"/>
              </a:solidFill>
              <a:prstDash val="solid"/>
              <a:round/>
              <a:headEnd type="none" w="sm" len="sm"/>
              <a:tailEnd type="none" w="sm" len="sm"/>
            </a:ln>
          </p:spPr>
        </p:cxnSp>
      </p:grpSp>
      <p:grpSp>
        <p:nvGrpSpPr>
          <p:cNvPr id="240" name="Google Shape;240;p9"/>
          <p:cNvGrpSpPr/>
          <p:nvPr/>
        </p:nvGrpSpPr>
        <p:grpSpPr>
          <a:xfrm>
            <a:off x="8958588" y="3190302"/>
            <a:ext cx="173506" cy="2908049"/>
            <a:chOff x="31750" y="-228368"/>
            <a:chExt cx="462682" cy="7754798"/>
          </a:xfrm>
        </p:grpSpPr>
        <p:grpSp>
          <p:nvGrpSpPr>
            <p:cNvPr id="241" name="Google Shape;241;p9"/>
            <p:cNvGrpSpPr/>
            <p:nvPr/>
          </p:nvGrpSpPr>
          <p:grpSpPr>
            <a:xfrm>
              <a:off x="66675" y="-228368"/>
              <a:ext cx="415059" cy="7754798"/>
              <a:chOff x="0" y="-47625"/>
              <a:chExt cx="81987" cy="1531812"/>
            </a:xfrm>
          </p:grpSpPr>
          <p:sp>
            <p:nvSpPr>
              <p:cNvPr id="242" name="Google Shape;242;p9"/>
              <p:cNvSpPr/>
              <p:nvPr/>
            </p:nvSpPr>
            <p:spPr>
              <a:xfrm>
                <a:off x="0" y="0"/>
                <a:ext cx="81987" cy="1484187"/>
              </a:xfrm>
              <a:custGeom>
                <a:avLst/>
                <a:gdLst/>
                <a:ahLst/>
                <a:cxnLst/>
                <a:rect l="l" t="t" r="r" b="b"/>
                <a:pathLst>
                  <a:path w="81987" h="1484187" extrusionOk="0">
                    <a:moveTo>
                      <a:pt x="0" y="0"/>
                    </a:moveTo>
                    <a:lnTo>
                      <a:pt x="81987" y="0"/>
                    </a:lnTo>
                    <a:lnTo>
                      <a:pt x="81987" y="1484187"/>
                    </a:lnTo>
                    <a:lnTo>
                      <a:pt x="0" y="1484187"/>
                    </a:lnTo>
                    <a:close/>
                  </a:path>
                </a:pathLst>
              </a:custGeom>
              <a:solidFill>
                <a:srgbClr val="097D4C">
                  <a:alpha val="62350"/>
                </a:srgbClr>
              </a:solidFill>
              <a:ln>
                <a:noFill/>
              </a:ln>
            </p:spPr>
          </p:sp>
          <p:sp>
            <p:nvSpPr>
              <p:cNvPr id="243" name="Google Shape;243;p9"/>
              <p:cNvSpPr txBox="1"/>
              <p:nvPr/>
            </p:nvSpPr>
            <p:spPr>
              <a:xfrm>
                <a:off x="0" y="-47625"/>
                <a:ext cx="81900" cy="15318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244" name="Google Shape;244;p9"/>
            <p:cNvCxnSpPr/>
            <p:nvPr/>
          </p:nvCxnSpPr>
          <p:spPr>
            <a:xfrm>
              <a:off x="494432" y="34"/>
              <a:ext cx="0" cy="7513800"/>
            </a:xfrm>
            <a:prstGeom prst="straightConnector1">
              <a:avLst/>
            </a:prstGeom>
            <a:noFill/>
            <a:ln w="63500" cap="flat" cmpd="sng">
              <a:solidFill>
                <a:srgbClr val="097D4C"/>
              </a:solidFill>
              <a:prstDash val="solid"/>
              <a:round/>
              <a:headEnd type="none" w="sm" len="sm"/>
              <a:tailEnd type="none" w="sm" len="sm"/>
            </a:ln>
          </p:spPr>
        </p:cxnSp>
        <p:cxnSp>
          <p:nvCxnSpPr>
            <p:cNvPr id="245" name="Google Shape;245;p9"/>
            <p:cNvCxnSpPr/>
            <p:nvPr/>
          </p:nvCxnSpPr>
          <p:spPr>
            <a:xfrm>
              <a:off x="31750" y="0"/>
              <a:ext cx="0" cy="7513800"/>
            </a:xfrm>
            <a:prstGeom prst="straightConnector1">
              <a:avLst/>
            </a:prstGeom>
            <a:noFill/>
            <a:ln w="63500" cap="flat" cmpd="sng">
              <a:solidFill>
                <a:srgbClr val="097D4C"/>
              </a:solidFill>
              <a:prstDash val="solid"/>
              <a:round/>
              <a:headEnd type="none" w="sm" len="sm"/>
              <a:tailEnd type="none" w="sm" len="sm"/>
            </a:ln>
          </p:spPr>
        </p:cxnSp>
      </p:grpSp>
      <p:grpSp>
        <p:nvGrpSpPr>
          <p:cNvPr id="246" name="Google Shape;246;p9"/>
          <p:cNvGrpSpPr/>
          <p:nvPr/>
        </p:nvGrpSpPr>
        <p:grpSpPr>
          <a:xfrm>
            <a:off x="5956191" y="3190302"/>
            <a:ext cx="173506" cy="2908049"/>
            <a:chOff x="31750" y="-228368"/>
            <a:chExt cx="462682" cy="7754798"/>
          </a:xfrm>
        </p:grpSpPr>
        <p:grpSp>
          <p:nvGrpSpPr>
            <p:cNvPr id="247" name="Google Shape;247;p9"/>
            <p:cNvGrpSpPr/>
            <p:nvPr/>
          </p:nvGrpSpPr>
          <p:grpSpPr>
            <a:xfrm>
              <a:off x="66675" y="-228368"/>
              <a:ext cx="415059" cy="7754798"/>
              <a:chOff x="0" y="-47625"/>
              <a:chExt cx="81987" cy="1531812"/>
            </a:xfrm>
          </p:grpSpPr>
          <p:sp>
            <p:nvSpPr>
              <p:cNvPr id="248" name="Google Shape;248;p9"/>
              <p:cNvSpPr/>
              <p:nvPr/>
            </p:nvSpPr>
            <p:spPr>
              <a:xfrm>
                <a:off x="0" y="0"/>
                <a:ext cx="81987" cy="1484187"/>
              </a:xfrm>
              <a:custGeom>
                <a:avLst/>
                <a:gdLst/>
                <a:ahLst/>
                <a:cxnLst/>
                <a:rect l="l" t="t" r="r" b="b"/>
                <a:pathLst>
                  <a:path w="81987" h="1484187" extrusionOk="0">
                    <a:moveTo>
                      <a:pt x="0" y="0"/>
                    </a:moveTo>
                    <a:lnTo>
                      <a:pt x="81987" y="0"/>
                    </a:lnTo>
                    <a:lnTo>
                      <a:pt x="81987" y="1484187"/>
                    </a:lnTo>
                    <a:lnTo>
                      <a:pt x="0" y="1484187"/>
                    </a:lnTo>
                    <a:close/>
                  </a:path>
                </a:pathLst>
              </a:custGeom>
              <a:solidFill>
                <a:srgbClr val="097D4C">
                  <a:alpha val="62350"/>
                </a:srgbClr>
              </a:solidFill>
              <a:ln>
                <a:noFill/>
              </a:ln>
            </p:spPr>
          </p:sp>
          <p:sp>
            <p:nvSpPr>
              <p:cNvPr id="249" name="Google Shape;249;p9"/>
              <p:cNvSpPr txBox="1"/>
              <p:nvPr/>
            </p:nvSpPr>
            <p:spPr>
              <a:xfrm>
                <a:off x="0" y="-47625"/>
                <a:ext cx="81900" cy="15318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250" name="Google Shape;250;p9"/>
            <p:cNvCxnSpPr/>
            <p:nvPr/>
          </p:nvCxnSpPr>
          <p:spPr>
            <a:xfrm>
              <a:off x="494432" y="34"/>
              <a:ext cx="0" cy="7513800"/>
            </a:xfrm>
            <a:prstGeom prst="straightConnector1">
              <a:avLst/>
            </a:prstGeom>
            <a:noFill/>
            <a:ln w="63500" cap="flat" cmpd="sng">
              <a:solidFill>
                <a:srgbClr val="097D4C"/>
              </a:solidFill>
              <a:prstDash val="solid"/>
              <a:round/>
              <a:headEnd type="none" w="sm" len="sm"/>
              <a:tailEnd type="none" w="sm" len="sm"/>
            </a:ln>
          </p:spPr>
        </p:cxnSp>
        <p:cxnSp>
          <p:nvCxnSpPr>
            <p:cNvPr id="251" name="Google Shape;251;p9"/>
            <p:cNvCxnSpPr/>
            <p:nvPr/>
          </p:nvCxnSpPr>
          <p:spPr>
            <a:xfrm>
              <a:off x="31750" y="0"/>
              <a:ext cx="0" cy="7513800"/>
            </a:xfrm>
            <a:prstGeom prst="straightConnector1">
              <a:avLst/>
            </a:prstGeom>
            <a:noFill/>
            <a:ln w="63500" cap="flat" cmpd="sng">
              <a:solidFill>
                <a:srgbClr val="097D4C"/>
              </a:solidFill>
              <a:prstDash val="solid"/>
              <a:round/>
              <a:headEnd type="none" w="sm" len="sm"/>
              <a:tailEnd type="none" w="sm" len="sm"/>
            </a:ln>
          </p:spPr>
        </p:cxnSp>
      </p:grpSp>
      <p:grpSp>
        <p:nvGrpSpPr>
          <p:cNvPr id="252" name="Google Shape;252;p9"/>
          <p:cNvGrpSpPr/>
          <p:nvPr/>
        </p:nvGrpSpPr>
        <p:grpSpPr>
          <a:xfrm>
            <a:off x="2981072" y="3190302"/>
            <a:ext cx="173506" cy="2908049"/>
            <a:chOff x="31750" y="-228368"/>
            <a:chExt cx="462682" cy="7754798"/>
          </a:xfrm>
        </p:grpSpPr>
        <p:grpSp>
          <p:nvGrpSpPr>
            <p:cNvPr id="253" name="Google Shape;253;p9"/>
            <p:cNvGrpSpPr/>
            <p:nvPr/>
          </p:nvGrpSpPr>
          <p:grpSpPr>
            <a:xfrm>
              <a:off x="66675" y="-228368"/>
              <a:ext cx="415059" cy="7754798"/>
              <a:chOff x="0" y="-47625"/>
              <a:chExt cx="81987" cy="1531812"/>
            </a:xfrm>
          </p:grpSpPr>
          <p:sp>
            <p:nvSpPr>
              <p:cNvPr id="254" name="Google Shape;254;p9"/>
              <p:cNvSpPr/>
              <p:nvPr/>
            </p:nvSpPr>
            <p:spPr>
              <a:xfrm>
                <a:off x="0" y="0"/>
                <a:ext cx="81987" cy="1484187"/>
              </a:xfrm>
              <a:custGeom>
                <a:avLst/>
                <a:gdLst/>
                <a:ahLst/>
                <a:cxnLst/>
                <a:rect l="l" t="t" r="r" b="b"/>
                <a:pathLst>
                  <a:path w="81987" h="1484187" extrusionOk="0">
                    <a:moveTo>
                      <a:pt x="0" y="0"/>
                    </a:moveTo>
                    <a:lnTo>
                      <a:pt x="81987" y="0"/>
                    </a:lnTo>
                    <a:lnTo>
                      <a:pt x="81987" y="1484187"/>
                    </a:lnTo>
                    <a:lnTo>
                      <a:pt x="0" y="1484187"/>
                    </a:lnTo>
                    <a:close/>
                  </a:path>
                </a:pathLst>
              </a:custGeom>
              <a:solidFill>
                <a:srgbClr val="097D4C">
                  <a:alpha val="62350"/>
                </a:srgbClr>
              </a:solidFill>
              <a:ln>
                <a:noFill/>
              </a:ln>
            </p:spPr>
          </p:sp>
          <p:sp>
            <p:nvSpPr>
              <p:cNvPr id="255" name="Google Shape;255;p9"/>
              <p:cNvSpPr txBox="1"/>
              <p:nvPr/>
            </p:nvSpPr>
            <p:spPr>
              <a:xfrm>
                <a:off x="0" y="-47625"/>
                <a:ext cx="81900" cy="1531800"/>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256" name="Google Shape;256;p9"/>
            <p:cNvCxnSpPr/>
            <p:nvPr/>
          </p:nvCxnSpPr>
          <p:spPr>
            <a:xfrm>
              <a:off x="494432" y="34"/>
              <a:ext cx="0" cy="7513800"/>
            </a:xfrm>
            <a:prstGeom prst="straightConnector1">
              <a:avLst/>
            </a:prstGeom>
            <a:noFill/>
            <a:ln w="63500" cap="flat" cmpd="sng">
              <a:solidFill>
                <a:srgbClr val="097D4C"/>
              </a:solidFill>
              <a:prstDash val="solid"/>
              <a:round/>
              <a:headEnd type="none" w="sm" len="sm"/>
              <a:tailEnd type="none" w="sm" len="sm"/>
            </a:ln>
          </p:spPr>
        </p:cxnSp>
        <p:cxnSp>
          <p:nvCxnSpPr>
            <p:cNvPr id="257" name="Google Shape;257;p9"/>
            <p:cNvCxnSpPr/>
            <p:nvPr/>
          </p:nvCxnSpPr>
          <p:spPr>
            <a:xfrm>
              <a:off x="31750" y="0"/>
              <a:ext cx="0" cy="7513800"/>
            </a:xfrm>
            <a:prstGeom prst="straightConnector1">
              <a:avLst/>
            </a:prstGeom>
            <a:noFill/>
            <a:ln w="63500" cap="flat" cmpd="sng">
              <a:solidFill>
                <a:srgbClr val="097D4C"/>
              </a:solidFill>
              <a:prstDash val="solid"/>
              <a:round/>
              <a:headEnd type="none" w="sm" len="sm"/>
              <a:tailEnd type="none" w="sm" len="sm"/>
            </a:ln>
          </p:spPr>
        </p:cxnSp>
      </p:grpSp>
      <p:sp>
        <p:nvSpPr>
          <p:cNvPr id="258" name="Google Shape;258;p9"/>
          <p:cNvSpPr txBox="1">
            <a:spLocks noGrp="1"/>
          </p:cNvSpPr>
          <p:nvPr>
            <p:ph type="body" idx="1"/>
          </p:nvPr>
        </p:nvSpPr>
        <p:spPr>
          <a:xfrm>
            <a:off x="311700" y="714340"/>
            <a:ext cx="5998800" cy="4440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259" name="Google Shape;259;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cxnSp>
        <p:nvCxnSpPr>
          <p:cNvPr id="260" name="Google Shape;260;p9"/>
          <p:cNvCxnSpPr/>
          <p:nvPr/>
        </p:nvCxnSpPr>
        <p:spPr>
          <a:xfrm>
            <a:off x="-268107" y="523875"/>
            <a:ext cx="9412200" cy="0"/>
          </a:xfrm>
          <a:prstGeom prst="straightConnector1">
            <a:avLst/>
          </a:prstGeom>
          <a:noFill/>
          <a:ln w="47625" cap="flat" cmpd="sng">
            <a:solidFill>
              <a:srgbClr val="097D4C"/>
            </a:solidFill>
            <a:prstDash val="solid"/>
            <a:round/>
            <a:headEnd type="none" w="sm" len="sm"/>
            <a:tailEnd type="none" w="sm" len="sm"/>
          </a:ln>
        </p:spPr>
      </p:cxnSp>
      <p:grpSp>
        <p:nvGrpSpPr>
          <p:cNvPr id="261" name="Google Shape;261;p9"/>
          <p:cNvGrpSpPr/>
          <p:nvPr/>
        </p:nvGrpSpPr>
        <p:grpSpPr>
          <a:xfrm>
            <a:off x="-108423" y="36994"/>
            <a:ext cx="9360846" cy="444018"/>
            <a:chOff x="0" y="0"/>
            <a:chExt cx="24962255" cy="1184049"/>
          </a:xfrm>
        </p:grpSpPr>
        <p:sp>
          <p:nvSpPr>
            <p:cNvPr id="262" name="Google Shape;262;p9"/>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63" name="Google Shape;263;p9"/>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64" name="Google Shape;264;p9"/>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65" name="Google Shape;265;p9"/>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66" name="Google Shape;266;p9"/>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67" name="Google Shape;267;p9"/>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68" name="Google Shape;268;p9"/>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69" name="Google Shape;269;p9"/>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70" name="Google Shape;270;p9"/>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71" name="Google Shape;271;p9"/>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72" name="Google Shape;272;p9"/>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73" name="Google Shape;273;p9"/>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74" name="Google Shape;274;p9"/>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75" name="Google Shape;275;p9"/>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76" name="Google Shape;276;p9"/>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77" name="Google Shape;277;p9"/>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78" name="Google Shape;278;p9"/>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2">
                <a:alphaModFix/>
              </a:blip>
              <a:stretch>
                <a:fillRect/>
              </a:stretch>
            </a:blipFill>
            <a:ln>
              <a:noFill/>
            </a:ln>
          </p:spPr>
        </p:sp>
        <p:sp>
          <p:nvSpPr>
            <p:cNvPr id="279" name="Google Shape;279;p9"/>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80" name="Google Shape;280;p9"/>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sp>
          <p:nvSpPr>
            <p:cNvPr id="281" name="Google Shape;281;p9"/>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2">
                <a:alphaModFix/>
              </a:blip>
              <a:stretch>
                <a:fillRect/>
              </a:stretch>
            </a:blipFill>
            <a:ln>
              <a:noFill/>
            </a:ln>
          </p:spPr>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82"/>
        <p:cNvGrpSpPr/>
        <p:nvPr/>
      </p:nvGrpSpPr>
      <p:grpSpPr>
        <a:xfrm>
          <a:off x="0" y="0"/>
          <a:ext cx="0" cy="0"/>
          <a:chOff x="0" y="0"/>
          <a:chExt cx="0" cy="0"/>
        </a:xfrm>
      </p:grpSpPr>
      <p:sp>
        <p:nvSpPr>
          <p:cNvPr id="283" name="Google Shape;28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Font typeface="Fredoka"/>
              <a:buNone/>
              <a:defRPr sz="2800" b="1">
                <a:solidFill>
                  <a:schemeClr val="dk1"/>
                </a:solidFill>
                <a:latin typeface="Fredoka"/>
                <a:ea typeface="Fredoka"/>
                <a:cs typeface="Fredoka"/>
                <a:sym typeface="Fredoka"/>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Font typeface="Fredoka"/>
              <a:buChar char="●"/>
              <a:defRPr sz="1800" b="1">
                <a:solidFill>
                  <a:schemeClr val="dk2"/>
                </a:solidFill>
                <a:latin typeface="Fredoka"/>
                <a:ea typeface="Fredoka"/>
                <a:cs typeface="Fredoka"/>
                <a:sym typeface="Fredoka"/>
              </a:defRPr>
            </a:lvl1pPr>
            <a:lvl2pPr marL="914400" lvl="1" indent="-317500">
              <a:lnSpc>
                <a:spcPct val="115000"/>
              </a:lnSpc>
              <a:spcBef>
                <a:spcPts val="0"/>
              </a:spcBef>
              <a:spcAft>
                <a:spcPts val="0"/>
              </a:spcAft>
              <a:buClr>
                <a:schemeClr val="dk2"/>
              </a:buClr>
              <a:buSzPts val="1400"/>
              <a:buFont typeface="Gaegu"/>
              <a:buChar char="○"/>
              <a:defRPr b="1">
                <a:solidFill>
                  <a:schemeClr val="dk2"/>
                </a:solidFill>
                <a:latin typeface="Gaegu"/>
                <a:ea typeface="Gaegu"/>
                <a:cs typeface="Gaegu"/>
                <a:sym typeface="Gaegu"/>
              </a:defRPr>
            </a:lvl2pPr>
            <a:lvl3pPr marL="1371600" lvl="2" indent="-317500">
              <a:lnSpc>
                <a:spcPct val="115000"/>
              </a:lnSpc>
              <a:spcBef>
                <a:spcPts val="0"/>
              </a:spcBef>
              <a:spcAft>
                <a:spcPts val="0"/>
              </a:spcAft>
              <a:buClr>
                <a:schemeClr val="dk2"/>
              </a:buClr>
              <a:buSzPts val="1400"/>
              <a:buFont typeface="Nunito Medium"/>
              <a:buChar char="■"/>
              <a:defRPr>
                <a:solidFill>
                  <a:schemeClr val="dk2"/>
                </a:solidFill>
                <a:latin typeface="Nunito Medium"/>
                <a:ea typeface="Nunito Medium"/>
                <a:cs typeface="Nunito Medium"/>
                <a:sym typeface="Nunito Medium"/>
              </a:defRPr>
            </a:lvl3pPr>
            <a:lvl4pPr marL="1828800" lvl="3" indent="-317500">
              <a:lnSpc>
                <a:spcPct val="115000"/>
              </a:lnSpc>
              <a:spcBef>
                <a:spcPts val="0"/>
              </a:spcBef>
              <a:spcAft>
                <a:spcPts val="0"/>
              </a:spcAft>
              <a:buClr>
                <a:schemeClr val="dk2"/>
              </a:buClr>
              <a:buSzPts val="1400"/>
              <a:buFont typeface="Nunito Medium"/>
              <a:buChar char="●"/>
              <a:defRPr>
                <a:solidFill>
                  <a:schemeClr val="dk2"/>
                </a:solidFill>
                <a:latin typeface="Nunito Medium"/>
                <a:ea typeface="Nunito Medium"/>
                <a:cs typeface="Nunito Medium"/>
                <a:sym typeface="Nunito Medium"/>
              </a:defRPr>
            </a:lvl4pPr>
            <a:lvl5pPr marL="2286000" lvl="4" indent="-317500">
              <a:lnSpc>
                <a:spcPct val="115000"/>
              </a:lnSpc>
              <a:spcBef>
                <a:spcPts val="0"/>
              </a:spcBef>
              <a:spcAft>
                <a:spcPts val="0"/>
              </a:spcAft>
              <a:buClr>
                <a:schemeClr val="dk2"/>
              </a:buClr>
              <a:buSzPts val="1400"/>
              <a:buFont typeface="Nunito Medium"/>
              <a:buChar char="○"/>
              <a:defRPr>
                <a:solidFill>
                  <a:schemeClr val="dk2"/>
                </a:solidFill>
                <a:latin typeface="Nunito Medium"/>
                <a:ea typeface="Nunito Medium"/>
                <a:cs typeface="Nunito Medium"/>
                <a:sym typeface="Nunito Medium"/>
              </a:defRPr>
            </a:lvl5pPr>
            <a:lvl6pPr marL="2743200" lvl="5" indent="-317500">
              <a:lnSpc>
                <a:spcPct val="115000"/>
              </a:lnSpc>
              <a:spcBef>
                <a:spcPts val="0"/>
              </a:spcBef>
              <a:spcAft>
                <a:spcPts val="0"/>
              </a:spcAft>
              <a:buClr>
                <a:schemeClr val="dk2"/>
              </a:buClr>
              <a:buSzPts val="1400"/>
              <a:buFont typeface="Nunito Medium"/>
              <a:buChar char="■"/>
              <a:defRPr>
                <a:solidFill>
                  <a:schemeClr val="dk2"/>
                </a:solidFill>
                <a:latin typeface="Nunito Medium"/>
                <a:ea typeface="Nunito Medium"/>
                <a:cs typeface="Nunito Medium"/>
                <a:sym typeface="Nunito Medium"/>
              </a:defRPr>
            </a:lvl6pPr>
            <a:lvl7pPr marL="3200400" lvl="6" indent="-317500">
              <a:lnSpc>
                <a:spcPct val="115000"/>
              </a:lnSpc>
              <a:spcBef>
                <a:spcPts val="0"/>
              </a:spcBef>
              <a:spcAft>
                <a:spcPts val="0"/>
              </a:spcAft>
              <a:buClr>
                <a:schemeClr val="dk2"/>
              </a:buClr>
              <a:buSzPts val="1400"/>
              <a:buFont typeface="Nunito Medium"/>
              <a:buChar char="●"/>
              <a:defRPr>
                <a:solidFill>
                  <a:schemeClr val="dk2"/>
                </a:solidFill>
                <a:latin typeface="Nunito Medium"/>
                <a:ea typeface="Nunito Medium"/>
                <a:cs typeface="Nunito Medium"/>
                <a:sym typeface="Nunito Medium"/>
              </a:defRPr>
            </a:lvl7pPr>
            <a:lvl8pPr marL="3657600" lvl="7" indent="-317500">
              <a:lnSpc>
                <a:spcPct val="115000"/>
              </a:lnSpc>
              <a:spcBef>
                <a:spcPts val="0"/>
              </a:spcBef>
              <a:spcAft>
                <a:spcPts val="0"/>
              </a:spcAft>
              <a:buClr>
                <a:schemeClr val="dk2"/>
              </a:buClr>
              <a:buSzPts val="1400"/>
              <a:buFont typeface="Nunito Medium"/>
              <a:buChar char="○"/>
              <a:defRPr>
                <a:solidFill>
                  <a:schemeClr val="dk2"/>
                </a:solidFill>
                <a:latin typeface="Nunito Medium"/>
                <a:ea typeface="Nunito Medium"/>
                <a:cs typeface="Nunito Medium"/>
                <a:sym typeface="Nunito Medium"/>
              </a:defRPr>
            </a:lvl8pPr>
            <a:lvl9pPr marL="4114800" lvl="8" indent="-317500">
              <a:lnSpc>
                <a:spcPct val="115000"/>
              </a:lnSpc>
              <a:spcBef>
                <a:spcPts val="0"/>
              </a:spcBef>
              <a:spcAft>
                <a:spcPts val="0"/>
              </a:spcAft>
              <a:buClr>
                <a:schemeClr val="dk2"/>
              </a:buClr>
              <a:buSzPts val="1400"/>
              <a:buFont typeface="Nunito Medium"/>
              <a:buChar char="■"/>
              <a:defRPr>
                <a:solidFill>
                  <a:schemeClr val="dk2"/>
                </a:solidFill>
                <a:latin typeface="Nunito Medium"/>
                <a:ea typeface="Nunito Medium"/>
                <a:cs typeface="Nunito Medium"/>
                <a:sym typeface="Nunito Medium"/>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9.xml"/><Relationship Id="rId5" Type="http://schemas.openxmlformats.org/officeDocument/2006/relationships/image" Target="../media/image7.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9.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9.xm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9.xml"/><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image" Target="../media/image15.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9.xml"/><Relationship Id="rId4" Type="http://schemas.openxmlformats.org/officeDocument/2006/relationships/image" Target="../media/image17.png"/></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7"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9.xml"/><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9.xml"/><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9.xml"/><Relationship Id="rId5" Type="http://schemas.openxmlformats.org/officeDocument/2006/relationships/image" Target="../media/image1.png"/><Relationship Id="rId4" Type="http://schemas.openxmlformats.org/officeDocument/2006/relationships/image" Target="../media/image26.png"/></Relationships>
</file>

<file path=ppt/slides/_rels/slide12.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12.xml"/><Relationship Id="rId1" Type="http://schemas.openxmlformats.org/officeDocument/2006/relationships/slideLayout" Target="../slideLayouts/slideLayout9.xml"/><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9.xml"/><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AABF90"/>
        </a:solidFill>
        <a:effectLst/>
      </p:bgPr>
    </p:bg>
    <p:spTree>
      <p:nvGrpSpPr>
        <p:cNvPr id="1" name="Shape 287"/>
        <p:cNvGrpSpPr/>
        <p:nvPr/>
      </p:nvGrpSpPr>
      <p:grpSpPr>
        <a:xfrm>
          <a:off x="0" y="0"/>
          <a:ext cx="0" cy="0"/>
          <a:chOff x="0" y="0"/>
          <a:chExt cx="0" cy="0"/>
        </a:xfrm>
      </p:grpSpPr>
      <p:pic>
        <p:nvPicPr>
          <p:cNvPr id="288" name="Google Shape;288;p11"/>
          <p:cNvPicPr preferRelativeResize="0"/>
          <p:nvPr/>
        </p:nvPicPr>
        <p:blipFill>
          <a:blip r:embed="rId3"/>
          <a:srcRect/>
          <a:stretch/>
        </p:blipFill>
        <p:spPr>
          <a:xfrm>
            <a:off x="5802701" y="544107"/>
            <a:ext cx="3380523" cy="4025617"/>
          </a:xfrm>
          <a:prstGeom prst="rect">
            <a:avLst/>
          </a:prstGeom>
          <a:noFill/>
          <a:ln>
            <a:noFill/>
          </a:ln>
        </p:spPr>
      </p:pic>
      <p:grpSp>
        <p:nvGrpSpPr>
          <p:cNvPr id="289" name="Google Shape;289;p11"/>
          <p:cNvGrpSpPr/>
          <p:nvPr/>
        </p:nvGrpSpPr>
        <p:grpSpPr>
          <a:xfrm>
            <a:off x="0" y="-23878"/>
            <a:ext cx="9203770" cy="538196"/>
            <a:chOff x="0" y="-47625"/>
            <a:chExt cx="4848172" cy="860425"/>
          </a:xfrm>
        </p:grpSpPr>
        <p:sp>
          <p:nvSpPr>
            <p:cNvPr id="290" name="Google Shape;290;p11"/>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291" name="Google Shape;291;p11"/>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292" name="Google Shape;292;p11"/>
          <p:cNvGrpSpPr/>
          <p:nvPr/>
        </p:nvGrpSpPr>
        <p:grpSpPr>
          <a:xfrm>
            <a:off x="5693269" y="1541311"/>
            <a:ext cx="116613" cy="3087839"/>
            <a:chOff x="0" y="-47625"/>
            <a:chExt cx="61425" cy="1626516"/>
          </a:xfrm>
        </p:grpSpPr>
        <p:sp>
          <p:nvSpPr>
            <p:cNvPr id="293" name="Google Shape;293;p11"/>
            <p:cNvSpPr/>
            <p:nvPr/>
          </p:nvSpPr>
          <p:spPr>
            <a:xfrm>
              <a:off x="0" y="0"/>
              <a:ext cx="61425" cy="1578891"/>
            </a:xfrm>
            <a:custGeom>
              <a:avLst/>
              <a:gdLst/>
              <a:ahLst/>
              <a:cxnLst/>
              <a:rect l="l" t="t" r="r" b="b"/>
              <a:pathLst>
                <a:path w="61425" h="1578891" extrusionOk="0">
                  <a:moveTo>
                    <a:pt x="0" y="0"/>
                  </a:moveTo>
                  <a:lnTo>
                    <a:pt x="61425" y="0"/>
                  </a:lnTo>
                  <a:lnTo>
                    <a:pt x="61425" y="1578891"/>
                  </a:lnTo>
                  <a:lnTo>
                    <a:pt x="0" y="1578891"/>
                  </a:lnTo>
                  <a:close/>
                </a:path>
              </a:pathLst>
            </a:custGeom>
            <a:solidFill>
              <a:srgbClr val="097D4C">
                <a:alpha val="62352"/>
              </a:srgbClr>
            </a:solidFill>
            <a:ln>
              <a:noFill/>
            </a:ln>
          </p:spPr>
          <p:txBody>
            <a:bodyPr/>
            <a:lstStyle/>
            <a:p>
              <a:endParaRPr lang="en-US"/>
            </a:p>
          </p:txBody>
        </p:sp>
        <p:sp>
          <p:nvSpPr>
            <p:cNvPr id="294" name="Google Shape;294;p11"/>
            <p:cNvSpPr txBox="1"/>
            <p:nvPr/>
          </p:nvSpPr>
          <p:spPr>
            <a:xfrm>
              <a:off x="0" y="-47625"/>
              <a:ext cx="61425" cy="1626516"/>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295" name="Google Shape;295;p11"/>
          <p:cNvGrpSpPr/>
          <p:nvPr/>
        </p:nvGrpSpPr>
        <p:grpSpPr>
          <a:xfrm>
            <a:off x="-17832" y="433462"/>
            <a:ext cx="155647" cy="4195688"/>
            <a:chOff x="0" y="-47625"/>
            <a:chExt cx="81987" cy="2210074"/>
          </a:xfrm>
        </p:grpSpPr>
        <p:sp>
          <p:nvSpPr>
            <p:cNvPr id="296" name="Google Shape;296;p11"/>
            <p:cNvSpPr/>
            <p:nvPr/>
          </p:nvSpPr>
          <p:spPr>
            <a:xfrm>
              <a:off x="0" y="0"/>
              <a:ext cx="81987" cy="2162449"/>
            </a:xfrm>
            <a:custGeom>
              <a:avLst/>
              <a:gdLst/>
              <a:ahLst/>
              <a:cxnLst/>
              <a:rect l="l" t="t" r="r" b="b"/>
              <a:pathLst>
                <a:path w="81987" h="2162449" extrusionOk="0">
                  <a:moveTo>
                    <a:pt x="0" y="0"/>
                  </a:moveTo>
                  <a:lnTo>
                    <a:pt x="81987" y="0"/>
                  </a:lnTo>
                  <a:lnTo>
                    <a:pt x="81987" y="2162449"/>
                  </a:lnTo>
                  <a:lnTo>
                    <a:pt x="0" y="2162449"/>
                  </a:lnTo>
                  <a:close/>
                </a:path>
              </a:pathLst>
            </a:custGeom>
            <a:solidFill>
              <a:srgbClr val="097D4C">
                <a:alpha val="62352"/>
              </a:srgbClr>
            </a:solidFill>
            <a:ln>
              <a:noFill/>
            </a:ln>
          </p:spPr>
          <p:txBody>
            <a:bodyPr/>
            <a:lstStyle/>
            <a:p>
              <a:endParaRPr lang="en-US"/>
            </a:p>
          </p:txBody>
        </p:sp>
        <p:sp>
          <p:nvSpPr>
            <p:cNvPr id="297" name="Google Shape;297;p11"/>
            <p:cNvSpPr txBox="1"/>
            <p:nvPr/>
          </p:nvSpPr>
          <p:spPr>
            <a:xfrm>
              <a:off x="0" y="-47625"/>
              <a:ext cx="81987" cy="221007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298" name="Google Shape;298;p11"/>
          <p:cNvCxnSpPr/>
          <p:nvPr/>
        </p:nvCxnSpPr>
        <p:spPr>
          <a:xfrm>
            <a:off x="137814" y="523875"/>
            <a:ext cx="0" cy="4107777"/>
          </a:xfrm>
          <a:prstGeom prst="straightConnector1">
            <a:avLst/>
          </a:prstGeom>
          <a:noFill/>
          <a:ln w="47625" cap="flat" cmpd="sng">
            <a:solidFill>
              <a:srgbClr val="097D4C"/>
            </a:solidFill>
            <a:prstDash val="solid"/>
            <a:round/>
            <a:headEnd type="none" w="sm" len="sm"/>
            <a:tailEnd type="none" w="sm" len="sm"/>
          </a:ln>
        </p:spPr>
      </p:cxnSp>
      <p:cxnSp>
        <p:nvCxnSpPr>
          <p:cNvPr id="299" name="Google Shape;299;p11"/>
          <p:cNvCxnSpPr/>
          <p:nvPr/>
        </p:nvCxnSpPr>
        <p:spPr>
          <a:xfrm>
            <a:off x="5693269" y="523875"/>
            <a:ext cx="0" cy="4107777"/>
          </a:xfrm>
          <a:prstGeom prst="straightConnector1">
            <a:avLst/>
          </a:prstGeom>
          <a:noFill/>
          <a:ln w="47625" cap="flat" cmpd="sng">
            <a:solidFill>
              <a:srgbClr val="097D4C"/>
            </a:solidFill>
            <a:prstDash val="solid"/>
            <a:round/>
            <a:headEnd type="none" w="sm" len="sm"/>
            <a:tailEnd type="none" w="sm" len="sm"/>
          </a:ln>
        </p:spPr>
      </p:cxnSp>
      <p:cxnSp>
        <p:nvCxnSpPr>
          <p:cNvPr id="300" name="Google Shape;300;p11"/>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301" name="Google Shape;301;p11"/>
          <p:cNvGrpSpPr/>
          <p:nvPr/>
        </p:nvGrpSpPr>
        <p:grpSpPr>
          <a:xfrm>
            <a:off x="-108423" y="36994"/>
            <a:ext cx="9360846" cy="444019"/>
            <a:chOff x="0" y="0"/>
            <a:chExt cx="24962255" cy="1184049"/>
          </a:xfrm>
        </p:grpSpPr>
        <p:sp>
          <p:nvSpPr>
            <p:cNvPr id="302" name="Google Shape;302;p11"/>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03" name="Google Shape;303;p11"/>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04" name="Google Shape;304;p11"/>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05" name="Google Shape;305;p11"/>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06" name="Google Shape;306;p11"/>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07" name="Google Shape;307;p11"/>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08" name="Google Shape;308;p11"/>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09" name="Google Shape;309;p11"/>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0" name="Google Shape;310;p11"/>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1" name="Google Shape;311;p11"/>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2" name="Google Shape;312;p11"/>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3" name="Google Shape;313;p11"/>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4" name="Google Shape;314;p11"/>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5" name="Google Shape;315;p11"/>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6" name="Google Shape;316;p11"/>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7" name="Google Shape;317;p11"/>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8" name="Google Shape;318;p11"/>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19" name="Google Shape;319;p11"/>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20" name="Google Shape;320;p11"/>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21" name="Google Shape;321;p11"/>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322" name="Google Shape;322;p11"/>
          <p:cNvGrpSpPr/>
          <p:nvPr/>
        </p:nvGrpSpPr>
        <p:grpSpPr>
          <a:xfrm>
            <a:off x="0" y="4538750"/>
            <a:ext cx="9203770" cy="604793"/>
            <a:chOff x="0" y="-47625"/>
            <a:chExt cx="4848172" cy="860425"/>
          </a:xfrm>
        </p:grpSpPr>
        <p:sp>
          <p:nvSpPr>
            <p:cNvPr id="323" name="Google Shape;323;p11"/>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324" name="Google Shape;324;p11"/>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325" name="Google Shape;325;p11"/>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sp>
        <p:nvSpPr>
          <p:cNvPr id="326" name="Google Shape;326;p11"/>
          <p:cNvSpPr txBox="1"/>
          <p:nvPr/>
        </p:nvSpPr>
        <p:spPr>
          <a:xfrm>
            <a:off x="313505" y="702130"/>
            <a:ext cx="4395582" cy="1477328"/>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US" sz="3200" b="1" i="0" u="none" strike="noStrike" cap="none" dirty="0">
                <a:solidFill>
                  <a:srgbClr val="F1EAD0"/>
                </a:solidFill>
                <a:latin typeface="Fredoka"/>
                <a:ea typeface="Fredoka"/>
                <a:cs typeface="Fredoka"/>
                <a:sym typeface="Fredoka"/>
              </a:rPr>
              <a:t>Contemporary Themes in the Hotel and Hospitality Sector</a:t>
            </a:r>
            <a:endParaRPr lang="en-IN" sz="100" b="1" dirty="0"/>
          </a:p>
        </p:txBody>
      </p:sp>
      <p:grpSp>
        <p:nvGrpSpPr>
          <p:cNvPr id="327" name="Google Shape;327;p11"/>
          <p:cNvGrpSpPr/>
          <p:nvPr/>
        </p:nvGrpSpPr>
        <p:grpSpPr>
          <a:xfrm>
            <a:off x="-108423" y="4688681"/>
            <a:ext cx="9360846" cy="444018"/>
            <a:chOff x="0" y="0"/>
            <a:chExt cx="24962255" cy="1184049"/>
          </a:xfrm>
        </p:grpSpPr>
        <p:sp>
          <p:nvSpPr>
            <p:cNvPr id="328" name="Google Shape;328;p11"/>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29" name="Google Shape;329;p11"/>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0" name="Google Shape;330;p11"/>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1" name="Google Shape;331;p11"/>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2" name="Google Shape;332;p11"/>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3" name="Google Shape;333;p11"/>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4" name="Google Shape;334;p11"/>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5" name="Google Shape;335;p11"/>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6" name="Google Shape;336;p11"/>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7" name="Google Shape;337;p11"/>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8" name="Google Shape;338;p11"/>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39" name="Google Shape;339;p11"/>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40" name="Google Shape;340;p11"/>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41" name="Google Shape;341;p11"/>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42" name="Google Shape;342;p11"/>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43" name="Google Shape;343;p11"/>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44" name="Google Shape;344;p11"/>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45" name="Google Shape;345;p11"/>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46" name="Google Shape;346;p11"/>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47" name="Google Shape;347;p11"/>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cxnSp>
        <p:nvCxnSpPr>
          <p:cNvPr id="348" name="Google Shape;348;p11"/>
          <p:cNvCxnSpPr/>
          <p:nvPr/>
        </p:nvCxnSpPr>
        <p:spPr>
          <a:xfrm>
            <a:off x="5809882" y="523875"/>
            <a:ext cx="0" cy="4107777"/>
          </a:xfrm>
          <a:prstGeom prst="straightConnector1">
            <a:avLst/>
          </a:prstGeom>
          <a:noFill/>
          <a:ln w="47625" cap="flat" cmpd="sng">
            <a:solidFill>
              <a:srgbClr val="097D4C"/>
            </a:solidFill>
            <a:prstDash val="solid"/>
            <a:round/>
            <a:headEnd type="none" w="sm" len="sm"/>
            <a:tailEnd type="none" w="sm" len="sm"/>
          </a:ln>
        </p:spPr>
      </p:cxnSp>
      <p:sp>
        <p:nvSpPr>
          <p:cNvPr id="349" name="Google Shape;349;p11"/>
          <p:cNvSpPr/>
          <p:nvPr/>
        </p:nvSpPr>
        <p:spPr>
          <a:xfrm>
            <a:off x="4621861" y="339313"/>
            <a:ext cx="1578529" cy="1590093"/>
          </a:xfrm>
          <a:custGeom>
            <a:avLst/>
            <a:gdLst/>
            <a:ahLst/>
            <a:cxnLst/>
            <a:rect l="l" t="t" r="r" b="b"/>
            <a:pathLst>
              <a:path w="3157058" h="3180187" extrusionOk="0">
                <a:moveTo>
                  <a:pt x="0" y="0"/>
                </a:moveTo>
                <a:lnTo>
                  <a:pt x="3157058" y="0"/>
                </a:lnTo>
                <a:lnTo>
                  <a:pt x="3157058" y="3180187"/>
                </a:lnTo>
                <a:lnTo>
                  <a:pt x="0" y="3180187"/>
                </a:lnTo>
                <a:lnTo>
                  <a:pt x="0" y="0"/>
                </a:lnTo>
                <a:close/>
              </a:path>
            </a:pathLst>
          </a:custGeom>
          <a:blipFill rotWithShape="1">
            <a:blip r:embed="rId5">
              <a:alphaModFix/>
            </a:blip>
            <a:stretch>
              <a:fillRect/>
            </a:stretch>
          </a:blipFill>
          <a:ln>
            <a:noFill/>
          </a:ln>
        </p:spPr>
        <p:txBody>
          <a:bodyPr/>
          <a:lstStyle/>
          <a:p>
            <a:endParaRPr lang="en-US"/>
          </a:p>
        </p:txBody>
      </p:sp>
      <p:sp>
        <p:nvSpPr>
          <p:cNvPr id="350" name="Google Shape;350;p11"/>
          <p:cNvSpPr txBox="1"/>
          <p:nvPr/>
        </p:nvSpPr>
        <p:spPr>
          <a:xfrm>
            <a:off x="1426291" y="2648084"/>
            <a:ext cx="3876471" cy="1757982"/>
          </a:xfrm>
          <a:prstGeom prst="rect">
            <a:avLst/>
          </a:prstGeom>
          <a:noFill/>
          <a:ln>
            <a:noFill/>
          </a:ln>
        </p:spPr>
        <p:txBody>
          <a:bodyPr spcFirstLastPara="1" wrap="square" lIns="0" tIns="0" rIns="0" bIns="0" anchor="t" anchorCtr="0">
            <a:spAutoFit/>
          </a:bodyPr>
          <a:lstStyle/>
          <a:p>
            <a:pPr marL="0" marR="0" lvl="0" indent="0" algn="ctr" rtl="0">
              <a:lnSpc>
                <a:spcPct val="118993"/>
              </a:lnSpc>
              <a:spcBef>
                <a:spcPts val="0"/>
              </a:spcBef>
              <a:spcAft>
                <a:spcPts val="0"/>
              </a:spcAft>
              <a:buNone/>
            </a:pPr>
            <a:r>
              <a:rPr lang="en-IN" sz="3200" b="1" i="0" u="none" strike="noStrike" cap="none" dirty="0">
                <a:solidFill>
                  <a:srgbClr val="097D4C"/>
                </a:solidFill>
                <a:latin typeface="Gaegu"/>
                <a:ea typeface="Gaegu"/>
                <a:cs typeface="Gaegu"/>
                <a:sym typeface="Gaegu"/>
              </a:rPr>
              <a:t>Student Name-Mariana Burcea</a:t>
            </a:r>
          </a:p>
          <a:p>
            <a:pPr marL="0" marR="0" lvl="0" indent="0" algn="ctr" rtl="0">
              <a:lnSpc>
                <a:spcPct val="118993"/>
              </a:lnSpc>
              <a:spcBef>
                <a:spcPts val="0"/>
              </a:spcBef>
              <a:spcAft>
                <a:spcPts val="0"/>
              </a:spcAft>
              <a:buNone/>
            </a:pPr>
            <a:r>
              <a:rPr lang="en-IN" sz="3200" b="1" dirty="0">
                <a:solidFill>
                  <a:srgbClr val="097D4C"/>
                </a:solidFill>
                <a:latin typeface="Gaegu"/>
                <a:ea typeface="Gaegu"/>
                <a:sym typeface="Gaegu"/>
              </a:rPr>
              <a:t>Student Id- 2128501</a:t>
            </a:r>
            <a:endParaRPr lang="en-IN" sz="3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354"/>
        <p:cNvGrpSpPr/>
        <p:nvPr/>
      </p:nvGrpSpPr>
      <p:grpSpPr>
        <a:xfrm>
          <a:off x="0" y="0"/>
          <a:ext cx="0" cy="0"/>
          <a:chOff x="0" y="0"/>
          <a:chExt cx="0" cy="0"/>
        </a:xfrm>
      </p:grpSpPr>
      <p:grpSp>
        <p:nvGrpSpPr>
          <p:cNvPr id="355" name="Google Shape;355;p12"/>
          <p:cNvGrpSpPr/>
          <p:nvPr/>
        </p:nvGrpSpPr>
        <p:grpSpPr>
          <a:xfrm rot="-5400000">
            <a:off x="4498573" y="-2772366"/>
            <a:ext cx="155647" cy="9399513"/>
            <a:chOff x="0" y="-47625"/>
            <a:chExt cx="81987" cy="4951184"/>
          </a:xfrm>
        </p:grpSpPr>
        <p:sp>
          <p:nvSpPr>
            <p:cNvPr id="356" name="Google Shape;356;p12"/>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2"/>
              </a:srgbClr>
            </a:solidFill>
            <a:ln>
              <a:noFill/>
            </a:ln>
          </p:spPr>
          <p:txBody>
            <a:bodyPr/>
            <a:lstStyle/>
            <a:p>
              <a:endParaRPr lang="en-US"/>
            </a:p>
          </p:txBody>
        </p:sp>
        <p:sp>
          <p:nvSpPr>
            <p:cNvPr id="357" name="Google Shape;357;p12"/>
            <p:cNvSpPr txBox="1"/>
            <p:nvPr/>
          </p:nvSpPr>
          <p:spPr>
            <a:xfrm>
              <a:off x="0" y="-47625"/>
              <a:ext cx="81987" cy="495118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358" name="Google Shape;358;p12"/>
          <p:cNvGrpSpPr/>
          <p:nvPr/>
        </p:nvGrpSpPr>
        <p:grpSpPr>
          <a:xfrm>
            <a:off x="6609622" y="433462"/>
            <a:ext cx="116613" cy="4195688"/>
            <a:chOff x="0" y="-47625"/>
            <a:chExt cx="61425" cy="2210074"/>
          </a:xfrm>
        </p:grpSpPr>
        <p:sp>
          <p:nvSpPr>
            <p:cNvPr id="359" name="Google Shape;359;p12"/>
            <p:cNvSpPr/>
            <p:nvPr/>
          </p:nvSpPr>
          <p:spPr>
            <a:xfrm>
              <a:off x="0" y="0"/>
              <a:ext cx="61425" cy="2162449"/>
            </a:xfrm>
            <a:custGeom>
              <a:avLst/>
              <a:gdLst/>
              <a:ahLst/>
              <a:cxnLst/>
              <a:rect l="l" t="t" r="r" b="b"/>
              <a:pathLst>
                <a:path w="61425" h="2162449" extrusionOk="0">
                  <a:moveTo>
                    <a:pt x="0" y="0"/>
                  </a:moveTo>
                  <a:lnTo>
                    <a:pt x="61425" y="0"/>
                  </a:lnTo>
                  <a:lnTo>
                    <a:pt x="61425" y="2162449"/>
                  </a:lnTo>
                  <a:lnTo>
                    <a:pt x="0" y="2162449"/>
                  </a:lnTo>
                  <a:close/>
                </a:path>
              </a:pathLst>
            </a:custGeom>
            <a:solidFill>
              <a:srgbClr val="097D4C">
                <a:alpha val="62352"/>
              </a:srgbClr>
            </a:solidFill>
            <a:ln>
              <a:noFill/>
            </a:ln>
          </p:spPr>
          <p:txBody>
            <a:bodyPr/>
            <a:lstStyle/>
            <a:p>
              <a:endParaRPr lang="en-US"/>
            </a:p>
          </p:txBody>
        </p:sp>
        <p:sp>
          <p:nvSpPr>
            <p:cNvPr id="360" name="Google Shape;360;p12"/>
            <p:cNvSpPr txBox="1"/>
            <p:nvPr/>
          </p:nvSpPr>
          <p:spPr>
            <a:xfrm>
              <a:off x="0" y="-47625"/>
              <a:ext cx="61425" cy="221007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361" name="Google Shape;361;p12"/>
          <p:cNvCxnSpPr/>
          <p:nvPr/>
        </p:nvCxnSpPr>
        <p:spPr>
          <a:xfrm>
            <a:off x="-208155" y="1859662"/>
            <a:ext cx="9412107" cy="0"/>
          </a:xfrm>
          <a:prstGeom prst="straightConnector1">
            <a:avLst/>
          </a:prstGeom>
          <a:noFill/>
          <a:ln w="47625" cap="flat" cmpd="sng">
            <a:solidFill>
              <a:srgbClr val="097D4C"/>
            </a:solidFill>
            <a:prstDash val="solid"/>
            <a:round/>
            <a:headEnd type="none" w="sm" len="sm"/>
            <a:tailEnd type="none" w="sm" len="sm"/>
          </a:ln>
        </p:spPr>
      </p:cxnSp>
      <p:cxnSp>
        <p:nvCxnSpPr>
          <p:cNvPr id="362" name="Google Shape;362;p12"/>
          <p:cNvCxnSpPr/>
          <p:nvPr/>
        </p:nvCxnSpPr>
        <p:spPr>
          <a:xfrm>
            <a:off x="-208155" y="2024834"/>
            <a:ext cx="9412107" cy="0"/>
          </a:xfrm>
          <a:prstGeom prst="straightConnector1">
            <a:avLst/>
          </a:prstGeom>
          <a:noFill/>
          <a:ln w="47625" cap="flat" cmpd="sng">
            <a:solidFill>
              <a:srgbClr val="097D4C"/>
            </a:solidFill>
            <a:prstDash val="solid"/>
            <a:round/>
            <a:headEnd type="none" w="sm" len="sm"/>
            <a:tailEnd type="none" w="sm" len="sm"/>
          </a:ln>
        </p:spPr>
      </p:cxnSp>
      <p:cxnSp>
        <p:nvCxnSpPr>
          <p:cNvPr id="363" name="Google Shape;363;p12"/>
          <p:cNvCxnSpPr/>
          <p:nvPr/>
        </p:nvCxnSpPr>
        <p:spPr>
          <a:xfrm>
            <a:off x="6621528" y="523875"/>
            <a:ext cx="0" cy="4107777"/>
          </a:xfrm>
          <a:prstGeom prst="straightConnector1">
            <a:avLst/>
          </a:prstGeom>
          <a:noFill/>
          <a:ln w="47625" cap="flat" cmpd="sng">
            <a:solidFill>
              <a:srgbClr val="097D4C"/>
            </a:solidFill>
            <a:prstDash val="solid"/>
            <a:round/>
            <a:headEnd type="none" w="sm" len="sm"/>
            <a:tailEnd type="none" w="sm" len="sm"/>
          </a:ln>
        </p:spPr>
      </p:cxnSp>
      <p:cxnSp>
        <p:nvCxnSpPr>
          <p:cNvPr id="364" name="Google Shape;364;p12"/>
          <p:cNvCxnSpPr/>
          <p:nvPr/>
        </p:nvCxnSpPr>
        <p:spPr>
          <a:xfrm>
            <a:off x="6738141" y="523875"/>
            <a:ext cx="0" cy="4107777"/>
          </a:xfrm>
          <a:prstGeom prst="straightConnector1">
            <a:avLst/>
          </a:prstGeom>
          <a:noFill/>
          <a:ln w="47625" cap="flat" cmpd="sng">
            <a:solidFill>
              <a:srgbClr val="097D4C"/>
            </a:solidFill>
            <a:prstDash val="solid"/>
            <a:round/>
            <a:headEnd type="none" w="sm" len="sm"/>
            <a:tailEnd type="none" w="sm" len="sm"/>
          </a:ln>
        </p:spPr>
      </p:cxnSp>
      <p:pic>
        <p:nvPicPr>
          <p:cNvPr id="365" name="Google Shape;365;p12"/>
          <p:cNvPicPr preferRelativeResize="0"/>
          <p:nvPr/>
        </p:nvPicPr>
        <p:blipFill rotWithShape="1">
          <a:blip r:embed="rId3"/>
          <a:srcRect l="18314" r="18314"/>
          <a:stretch/>
        </p:blipFill>
        <p:spPr>
          <a:xfrm flipH="1">
            <a:off x="4677524" y="361643"/>
            <a:ext cx="4514100" cy="4398000"/>
          </a:xfrm>
          <a:prstGeom prst="ellipse">
            <a:avLst/>
          </a:prstGeom>
          <a:noFill/>
          <a:ln w="19050" cap="flat" cmpd="sng">
            <a:solidFill>
              <a:schemeClr val="lt2"/>
            </a:solidFill>
            <a:prstDash val="solid"/>
            <a:round/>
            <a:headEnd type="none" w="sm" len="sm"/>
            <a:tailEnd type="none" w="sm" len="sm"/>
          </a:ln>
        </p:spPr>
      </p:pic>
      <p:grpSp>
        <p:nvGrpSpPr>
          <p:cNvPr id="366" name="Google Shape;366;p12"/>
          <p:cNvGrpSpPr/>
          <p:nvPr/>
        </p:nvGrpSpPr>
        <p:grpSpPr>
          <a:xfrm>
            <a:off x="0" y="-1119113"/>
            <a:ext cx="9203952" cy="1633463"/>
            <a:chOff x="0" y="-47625"/>
            <a:chExt cx="4848172" cy="860425"/>
          </a:xfrm>
        </p:grpSpPr>
        <p:sp>
          <p:nvSpPr>
            <p:cNvPr id="367" name="Google Shape;367;p12"/>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368" name="Google Shape;368;p12"/>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369" name="Google Shape;369;p12"/>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370" name="Google Shape;370;p12"/>
          <p:cNvGrpSpPr/>
          <p:nvPr/>
        </p:nvGrpSpPr>
        <p:grpSpPr>
          <a:xfrm>
            <a:off x="-108423" y="36994"/>
            <a:ext cx="9360846" cy="444019"/>
            <a:chOff x="0" y="0"/>
            <a:chExt cx="24962255" cy="1184049"/>
          </a:xfrm>
        </p:grpSpPr>
        <p:sp>
          <p:nvSpPr>
            <p:cNvPr id="371" name="Google Shape;371;p12"/>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72" name="Google Shape;372;p12"/>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73" name="Google Shape;373;p12"/>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74" name="Google Shape;374;p12"/>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75" name="Google Shape;375;p12"/>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76" name="Google Shape;376;p12"/>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77" name="Google Shape;377;p12"/>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78" name="Google Shape;378;p12"/>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79" name="Google Shape;379;p12"/>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0" name="Google Shape;380;p12"/>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1" name="Google Shape;381;p12"/>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2" name="Google Shape;382;p12"/>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3" name="Google Shape;383;p12"/>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4" name="Google Shape;384;p12"/>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5" name="Google Shape;385;p12"/>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6" name="Google Shape;386;p12"/>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7" name="Google Shape;387;p12"/>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8" name="Google Shape;388;p12"/>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89" name="Google Shape;389;p12"/>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90" name="Google Shape;390;p12"/>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391" name="Google Shape;391;p12"/>
          <p:cNvGrpSpPr/>
          <p:nvPr/>
        </p:nvGrpSpPr>
        <p:grpSpPr>
          <a:xfrm>
            <a:off x="0" y="4538737"/>
            <a:ext cx="9203952" cy="1633463"/>
            <a:chOff x="0" y="-47625"/>
            <a:chExt cx="4848172" cy="860425"/>
          </a:xfrm>
        </p:grpSpPr>
        <p:sp>
          <p:nvSpPr>
            <p:cNvPr id="392" name="Google Shape;392;p12"/>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393" name="Google Shape;393;p12"/>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394" name="Google Shape;394;p12"/>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395" name="Google Shape;395;p12"/>
          <p:cNvGrpSpPr/>
          <p:nvPr/>
        </p:nvGrpSpPr>
        <p:grpSpPr>
          <a:xfrm>
            <a:off x="-108423" y="4688681"/>
            <a:ext cx="9360846" cy="444018"/>
            <a:chOff x="0" y="0"/>
            <a:chExt cx="24962255" cy="1184049"/>
          </a:xfrm>
        </p:grpSpPr>
        <p:sp>
          <p:nvSpPr>
            <p:cNvPr id="396" name="Google Shape;396;p12"/>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97" name="Google Shape;397;p12"/>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98" name="Google Shape;398;p12"/>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399" name="Google Shape;399;p12"/>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0" name="Google Shape;400;p12"/>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1" name="Google Shape;401;p12"/>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2" name="Google Shape;402;p12"/>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3" name="Google Shape;403;p12"/>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4" name="Google Shape;404;p12"/>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5" name="Google Shape;405;p12"/>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6" name="Google Shape;406;p12"/>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7" name="Google Shape;407;p12"/>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8" name="Google Shape;408;p12"/>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09" name="Google Shape;409;p12"/>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10" name="Google Shape;410;p12"/>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11" name="Google Shape;411;p12"/>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12" name="Google Shape;412;p12"/>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13" name="Google Shape;413;p12"/>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14" name="Google Shape;414;p12"/>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415" name="Google Shape;415;p12"/>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sp>
        <p:nvSpPr>
          <p:cNvPr id="417" name="Google Shape;417;p12"/>
          <p:cNvSpPr txBox="1"/>
          <p:nvPr/>
        </p:nvSpPr>
        <p:spPr>
          <a:xfrm>
            <a:off x="-123360" y="481013"/>
            <a:ext cx="6907316" cy="1543821"/>
          </a:xfrm>
          <a:prstGeom prst="rect">
            <a:avLst/>
          </a:prstGeom>
          <a:noFill/>
          <a:ln>
            <a:noFill/>
          </a:ln>
        </p:spPr>
        <p:txBody>
          <a:bodyPr spcFirstLastPara="1" wrap="square" lIns="0" tIns="0" rIns="0" bIns="0" anchor="t" anchorCtr="0">
            <a:spAutoFit/>
          </a:bodyPr>
          <a:lstStyle/>
          <a:p>
            <a:pPr marL="0" marR="0" lvl="0" indent="0" algn="ctr" rtl="0">
              <a:lnSpc>
                <a:spcPct val="113997"/>
              </a:lnSpc>
              <a:spcBef>
                <a:spcPts val="0"/>
              </a:spcBef>
              <a:spcAft>
                <a:spcPts val="0"/>
              </a:spcAft>
              <a:buNone/>
            </a:pPr>
            <a:r>
              <a:rPr lang="en" sz="8800" b="1" i="0" u="none" strike="noStrike" cap="none" dirty="0">
                <a:solidFill>
                  <a:srgbClr val="F1EAD0"/>
                </a:solidFill>
                <a:latin typeface="Fredoka"/>
                <a:ea typeface="Fredoka"/>
                <a:cs typeface="Fredoka"/>
                <a:sym typeface="Fredoka"/>
              </a:rPr>
              <a:t>Introduction</a:t>
            </a:r>
            <a:endParaRPr sz="700" b="1" dirty="0"/>
          </a:p>
        </p:txBody>
      </p:sp>
      <p:sp>
        <p:nvSpPr>
          <p:cNvPr id="418" name="Google Shape;418;p12"/>
          <p:cNvSpPr txBox="1"/>
          <p:nvPr/>
        </p:nvSpPr>
        <p:spPr>
          <a:xfrm>
            <a:off x="78842" y="2235486"/>
            <a:ext cx="4406725" cy="2265236"/>
          </a:xfrm>
          <a:prstGeom prst="rect">
            <a:avLst/>
          </a:prstGeom>
          <a:noFill/>
          <a:ln>
            <a:noFill/>
          </a:ln>
        </p:spPr>
        <p:txBody>
          <a:bodyPr spcFirstLastPara="1" wrap="square" lIns="0" tIns="0" rIns="0" bIns="0" anchor="t" anchorCtr="0">
            <a:spAutoFit/>
          </a:bodyPr>
          <a:lstStyle/>
          <a:p>
            <a:pPr marL="0" marR="0" lvl="1" indent="0" algn="just" rtl="0">
              <a:lnSpc>
                <a:spcPct val="115000"/>
              </a:lnSpc>
              <a:spcBef>
                <a:spcPts val="0"/>
              </a:spcBef>
              <a:spcAft>
                <a:spcPts val="0"/>
              </a:spcAft>
              <a:buNone/>
            </a:pPr>
            <a:r>
              <a:rPr lang="en-US" sz="1300" b="0" i="0" u="none" strike="noStrike" cap="none" dirty="0">
                <a:solidFill>
                  <a:srgbClr val="FFFFFF"/>
                </a:solidFill>
                <a:latin typeface="Nunito"/>
                <a:ea typeface="Nunito"/>
                <a:cs typeface="Nunito"/>
                <a:sym typeface="Nunito"/>
              </a:rPr>
              <a:t>Europe provides a new way to travel with a growing emphasis on sustainability and eco-friendly practices within their hotel and hospitality sector. Europe’s Euroventure Travel is vast and environmentally friendly. </a:t>
            </a:r>
            <a:endParaRPr lang="en-US" sz="1300" dirty="0">
              <a:solidFill>
                <a:srgbClr val="FFFFFF"/>
              </a:solidFill>
              <a:latin typeface="Nunito"/>
              <a:ea typeface="Nunito"/>
              <a:cs typeface="Nunito"/>
              <a:sym typeface="Nunito"/>
            </a:endParaRPr>
          </a:p>
          <a:p>
            <a:pPr marL="0" marR="0" lvl="1" indent="0" algn="just" rtl="0">
              <a:lnSpc>
                <a:spcPct val="115000"/>
              </a:lnSpc>
              <a:spcBef>
                <a:spcPts val="0"/>
              </a:spcBef>
              <a:spcAft>
                <a:spcPts val="0"/>
              </a:spcAft>
              <a:buNone/>
            </a:pPr>
            <a:r>
              <a:rPr lang="en-US" sz="1300" b="0" i="0" u="none" strike="noStrike" cap="none" dirty="0">
                <a:solidFill>
                  <a:srgbClr val="FFFFFF"/>
                </a:solidFill>
                <a:latin typeface="Nunito"/>
                <a:ea typeface="Nunito"/>
                <a:cs typeface="Nunito"/>
                <a:sym typeface="Nunito"/>
              </a:rPr>
              <a:t>Europe’s Euroventure train causes much less carbon dioxide per passenger than any other transport. Thus, it becomes the most important reason to make Europe’s excellent rail connections, since, the passenger can enjoy travelling while feeling the natural beauty of Europe. </a:t>
            </a:r>
          </a:p>
          <a:p>
            <a:pPr marL="0" marR="0" lvl="1" indent="0" algn="just" rtl="0">
              <a:lnSpc>
                <a:spcPct val="115000"/>
              </a:lnSpc>
              <a:spcBef>
                <a:spcPts val="0"/>
              </a:spcBef>
              <a:spcAft>
                <a:spcPts val="0"/>
              </a:spcAft>
              <a:buNone/>
            </a:pPr>
            <a:r>
              <a:rPr lang="en-US" sz="1100" b="0" i="0" u="none" strike="noStrike" cap="none" dirty="0">
                <a:solidFill>
                  <a:srgbClr val="FFFFFF"/>
                </a:solidFill>
                <a:latin typeface="Nunito"/>
                <a:ea typeface="Nunito"/>
                <a:cs typeface="Nunito"/>
                <a:sym typeface="Nunito"/>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05"/>
        <p:cNvGrpSpPr/>
        <p:nvPr/>
      </p:nvGrpSpPr>
      <p:grpSpPr>
        <a:xfrm>
          <a:off x="0" y="0"/>
          <a:ext cx="0" cy="0"/>
          <a:chOff x="0" y="0"/>
          <a:chExt cx="0" cy="0"/>
        </a:xfrm>
      </p:grpSpPr>
      <p:pic>
        <p:nvPicPr>
          <p:cNvPr id="1306" name="Google Shape;1306;p25"/>
          <p:cNvPicPr preferRelativeResize="0"/>
          <p:nvPr/>
        </p:nvPicPr>
        <p:blipFill>
          <a:blip r:embed="rId3"/>
          <a:srcRect/>
          <a:stretch/>
        </p:blipFill>
        <p:spPr>
          <a:xfrm>
            <a:off x="4667675" y="523874"/>
            <a:ext cx="4476322" cy="4105275"/>
          </a:xfrm>
          <a:prstGeom prst="rect">
            <a:avLst/>
          </a:prstGeom>
          <a:noFill/>
          <a:ln>
            <a:noFill/>
          </a:ln>
        </p:spPr>
      </p:pic>
      <p:grpSp>
        <p:nvGrpSpPr>
          <p:cNvPr id="1307" name="Google Shape;1307;p25"/>
          <p:cNvGrpSpPr/>
          <p:nvPr/>
        </p:nvGrpSpPr>
        <p:grpSpPr>
          <a:xfrm>
            <a:off x="0" y="-1119113"/>
            <a:ext cx="9203952" cy="1633463"/>
            <a:chOff x="0" y="-47625"/>
            <a:chExt cx="4848172" cy="860425"/>
          </a:xfrm>
        </p:grpSpPr>
        <p:sp>
          <p:nvSpPr>
            <p:cNvPr id="1308" name="Google Shape;1308;p25"/>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309" name="Google Shape;1309;p25"/>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310" name="Google Shape;1310;p25"/>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1311" name="Google Shape;1311;p25"/>
          <p:cNvGrpSpPr/>
          <p:nvPr/>
        </p:nvGrpSpPr>
        <p:grpSpPr>
          <a:xfrm>
            <a:off x="-108423" y="36994"/>
            <a:ext cx="9360846" cy="444019"/>
            <a:chOff x="0" y="0"/>
            <a:chExt cx="24962255" cy="1184049"/>
          </a:xfrm>
        </p:grpSpPr>
        <p:sp>
          <p:nvSpPr>
            <p:cNvPr id="1312" name="Google Shape;1312;p25"/>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3" name="Google Shape;1313;p25"/>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4" name="Google Shape;1314;p25"/>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5" name="Google Shape;1315;p25"/>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6" name="Google Shape;1316;p25"/>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7" name="Google Shape;1317;p25"/>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8" name="Google Shape;1318;p25"/>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9" name="Google Shape;1319;p25"/>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0" name="Google Shape;1320;p25"/>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1" name="Google Shape;1321;p25"/>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2" name="Google Shape;1322;p25"/>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3" name="Google Shape;1323;p25"/>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4" name="Google Shape;1324;p25"/>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5" name="Google Shape;1325;p25"/>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6" name="Google Shape;1326;p25"/>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7" name="Google Shape;1327;p25"/>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8" name="Google Shape;1328;p25"/>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9" name="Google Shape;1329;p25"/>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30" name="Google Shape;1330;p25"/>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31" name="Google Shape;1331;p25"/>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1332" name="Google Shape;1332;p25"/>
          <p:cNvGrpSpPr/>
          <p:nvPr/>
        </p:nvGrpSpPr>
        <p:grpSpPr>
          <a:xfrm>
            <a:off x="0" y="4538737"/>
            <a:ext cx="9203952" cy="1633463"/>
            <a:chOff x="0" y="-47625"/>
            <a:chExt cx="4848172" cy="860425"/>
          </a:xfrm>
        </p:grpSpPr>
        <p:sp>
          <p:nvSpPr>
            <p:cNvPr id="1333" name="Google Shape;1333;p25"/>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334" name="Google Shape;1334;p25"/>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335" name="Google Shape;1335;p25"/>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1336" name="Google Shape;1336;p25"/>
          <p:cNvGrpSpPr/>
          <p:nvPr/>
        </p:nvGrpSpPr>
        <p:grpSpPr>
          <a:xfrm>
            <a:off x="-108423" y="4688681"/>
            <a:ext cx="9360846" cy="444018"/>
            <a:chOff x="0" y="0"/>
            <a:chExt cx="24962255" cy="1184049"/>
          </a:xfrm>
        </p:grpSpPr>
        <p:sp>
          <p:nvSpPr>
            <p:cNvPr id="1337" name="Google Shape;1337;p25"/>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38" name="Google Shape;1338;p25"/>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39" name="Google Shape;1339;p25"/>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0" name="Google Shape;1340;p25"/>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1" name="Google Shape;1341;p25"/>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2" name="Google Shape;1342;p25"/>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3" name="Google Shape;1343;p25"/>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4" name="Google Shape;1344;p25"/>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5" name="Google Shape;1345;p25"/>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6" name="Google Shape;1346;p25"/>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7" name="Google Shape;1347;p25"/>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8" name="Google Shape;1348;p25"/>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9" name="Google Shape;1349;p25"/>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0" name="Google Shape;1350;p25"/>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1" name="Google Shape;1351;p25"/>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2" name="Google Shape;1352;p25"/>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3" name="Google Shape;1353;p25"/>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4" name="Google Shape;1354;p25"/>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5" name="Google Shape;1355;p25"/>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6" name="Google Shape;1356;p25"/>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1357" name="Google Shape;1357;p25"/>
          <p:cNvGrpSpPr/>
          <p:nvPr/>
        </p:nvGrpSpPr>
        <p:grpSpPr>
          <a:xfrm>
            <a:off x="245635" y="514350"/>
            <a:ext cx="3674253" cy="2838068"/>
            <a:chOff x="707663" y="-1231686"/>
            <a:chExt cx="6695700" cy="5563103"/>
          </a:xfrm>
        </p:grpSpPr>
        <p:sp>
          <p:nvSpPr>
            <p:cNvPr id="1359" name="Google Shape;1359;p25"/>
            <p:cNvSpPr txBox="1"/>
            <p:nvPr/>
          </p:nvSpPr>
          <p:spPr>
            <a:xfrm>
              <a:off x="815430" y="-1231686"/>
              <a:ext cx="6193814" cy="2344062"/>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 sz="4800" b="1" dirty="0">
                  <a:solidFill>
                    <a:srgbClr val="097D4C"/>
                  </a:solidFill>
                  <a:latin typeface="Gaegu"/>
                  <a:ea typeface="Gaegu"/>
                  <a:sym typeface="Gaegu"/>
                </a:rPr>
                <a:t>CONTD</a:t>
              </a:r>
              <a:endParaRPr sz="4800" dirty="0"/>
            </a:p>
          </p:txBody>
        </p:sp>
        <p:sp>
          <p:nvSpPr>
            <p:cNvPr id="1360" name="Google Shape;1360;p25"/>
            <p:cNvSpPr txBox="1"/>
            <p:nvPr/>
          </p:nvSpPr>
          <p:spPr>
            <a:xfrm>
              <a:off x="707663" y="1209364"/>
              <a:ext cx="6695700" cy="3122053"/>
            </a:xfrm>
            <a:prstGeom prst="rect">
              <a:avLst/>
            </a:prstGeom>
            <a:noFill/>
            <a:ln>
              <a:noFill/>
            </a:ln>
          </p:spPr>
          <p:txBody>
            <a:bodyPr spcFirstLastPara="1" wrap="square" lIns="0" tIns="0" rIns="0" bIns="0" anchor="t" anchorCtr="0">
              <a:spAutoFit/>
            </a:bodyPr>
            <a:lstStyle/>
            <a:p>
              <a:pPr marL="0" marR="0" lvl="1" indent="0" algn="just" rtl="0">
                <a:lnSpc>
                  <a:spcPct val="115000"/>
                </a:lnSpc>
                <a:spcBef>
                  <a:spcPts val="0"/>
                </a:spcBef>
                <a:spcAft>
                  <a:spcPts val="0"/>
                </a:spcAft>
                <a:buNone/>
              </a:pPr>
              <a:r>
                <a:rPr lang="en-US" sz="1800" b="0" i="0" u="none" strike="noStrike" cap="none" dirty="0">
                  <a:solidFill>
                    <a:srgbClr val="FFFFFF"/>
                  </a:solidFill>
                  <a:latin typeface="Nunito"/>
                  <a:ea typeface="Nunito"/>
                  <a:cs typeface="Nunito"/>
                  <a:sym typeface="Nunito"/>
                </a:rPr>
                <a:t>The various problems can arise during the research such as high energy consumption and high amounts of reduction of carbon footprint. </a:t>
              </a:r>
              <a:endParaRPr sz="1800" dirty="0"/>
            </a:p>
          </p:txBody>
        </p:sp>
      </p:grpSp>
      <p:grpSp>
        <p:nvGrpSpPr>
          <p:cNvPr id="1361" name="Google Shape;1361;p25"/>
          <p:cNvGrpSpPr/>
          <p:nvPr/>
        </p:nvGrpSpPr>
        <p:grpSpPr>
          <a:xfrm>
            <a:off x="4488224" y="433462"/>
            <a:ext cx="167553" cy="4198190"/>
            <a:chOff x="31750" y="-241102"/>
            <a:chExt cx="446807" cy="11195172"/>
          </a:xfrm>
        </p:grpSpPr>
        <p:grpSp>
          <p:nvGrpSpPr>
            <p:cNvPr id="1362" name="Google Shape;1362;p25"/>
            <p:cNvGrpSpPr/>
            <p:nvPr/>
          </p:nvGrpSpPr>
          <p:grpSpPr>
            <a:xfrm>
              <a:off x="63500" y="-241102"/>
              <a:ext cx="415057" cy="11188502"/>
              <a:chOff x="0" y="-47625"/>
              <a:chExt cx="81987" cy="2210074"/>
            </a:xfrm>
          </p:grpSpPr>
          <p:sp>
            <p:nvSpPr>
              <p:cNvPr id="1363" name="Google Shape;1363;p25"/>
              <p:cNvSpPr/>
              <p:nvPr/>
            </p:nvSpPr>
            <p:spPr>
              <a:xfrm>
                <a:off x="0" y="0"/>
                <a:ext cx="81987" cy="2162449"/>
              </a:xfrm>
              <a:custGeom>
                <a:avLst/>
                <a:gdLst/>
                <a:ahLst/>
                <a:cxnLst/>
                <a:rect l="l" t="t" r="r" b="b"/>
                <a:pathLst>
                  <a:path w="81987" h="2162449" extrusionOk="0">
                    <a:moveTo>
                      <a:pt x="0" y="0"/>
                    </a:moveTo>
                    <a:lnTo>
                      <a:pt x="81987" y="0"/>
                    </a:lnTo>
                    <a:lnTo>
                      <a:pt x="81987" y="2162449"/>
                    </a:lnTo>
                    <a:lnTo>
                      <a:pt x="0" y="2162449"/>
                    </a:lnTo>
                    <a:close/>
                  </a:path>
                </a:pathLst>
              </a:custGeom>
              <a:solidFill>
                <a:srgbClr val="097D4C">
                  <a:alpha val="62352"/>
                </a:srgbClr>
              </a:solidFill>
              <a:ln>
                <a:noFill/>
              </a:ln>
            </p:spPr>
            <p:txBody>
              <a:bodyPr/>
              <a:lstStyle/>
              <a:p>
                <a:endParaRPr lang="en-US"/>
              </a:p>
            </p:txBody>
          </p:sp>
          <p:sp>
            <p:nvSpPr>
              <p:cNvPr id="1364" name="Google Shape;1364;p25"/>
              <p:cNvSpPr txBox="1"/>
              <p:nvPr/>
            </p:nvSpPr>
            <p:spPr>
              <a:xfrm>
                <a:off x="0" y="-47625"/>
                <a:ext cx="81987" cy="221007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365" name="Google Shape;1365;p25"/>
            <p:cNvCxnSpPr/>
            <p:nvPr/>
          </p:nvCxnSpPr>
          <p:spPr>
            <a:xfrm>
              <a:off x="478557" y="0"/>
              <a:ext cx="0" cy="10954070"/>
            </a:xfrm>
            <a:prstGeom prst="straightConnector1">
              <a:avLst/>
            </a:prstGeom>
            <a:noFill/>
            <a:ln w="63500" cap="flat" cmpd="sng">
              <a:solidFill>
                <a:srgbClr val="097D4C"/>
              </a:solidFill>
              <a:prstDash val="solid"/>
              <a:round/>
              <a:headEnd type="none" w="sm" len="sm"/>
              <a:tailEnd type="none" w="sm" len="sm"/>
            </a:ln>
          </p:spPr>
        </p:cxnSp>
        <p:cxnSp>
          <p:nvCxnSpPr>
            <p:cNvPr id="1366" name="Google Shape;1366;p25"/>
            <p:cNvCxnSpPr/>
            <p:nvPr/>
          </p:nvCxnSpPr>
          <p:spPr>
            <a:xfrm>
              <a:off x="31750" y="0"/>
              <a:ext cx="0" cy="10954070"/>
            </a:xfrm>
            <a:prstGeom prst="straightConnector1">
              <a:avLst/>
            </a:prstGeom>
            <a:noFill/>
            <a:ln w="63500" cap="flat" cmpd="sng">
              <a:solidFill>
                <a:srgbClr val="097D4C"/>
              </a:solidFill>
              <a:prstDash val="solid"/>
              <a:round/>
              <a:headEnd type="none" w="sm" len="sm"/>
              <a:tailEnd type="none" w="sm" len="sm"/>
            </a:ln>
          </p:spPr>
        </p:cxn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AABF90"/>
        </a:solidFill>
        <a:effectLst/>
      </p:bgPr>
    </p:bg>
    <p:spTree>
      <p:nvGrpSpPr>
        <p:cNvPr id="1" name="Shape 999"/>
        <p:cNvGrpSpPr/>
        <p:nvPr/>
      </p:nvGrpSpPr>
      <p:grpSpPr>
        <a:xfrm>
          <a:off x="0" y="0"/>
          <a:ext cx="0" cy="0"/>
          <a:chOff x="0" y="0"/>
          <a:chExt cx="0" cy="0"/>
        </a:xfrm>
      </p:grpSpPr>
      <p:grpSp>
        <p:nvGrpSpPr>
          <p:cNvPr id="1000" name="Google Shape;1000;p21"/>
          <p:cNvGrpSpPr/>
          <p:nvPr/>
        </p:nvGrpSpPr>
        <p:grpSpPr>
          <a:xfrm rot="-5400000">
            <a:off x="4531520" y="-842724"/>
            <a:ext cx="155646" cy="9399513"/>
            <a:chOff x="0" y="-47625"/>
            <a:chExt cx="81987" cy="4951184"/>
          </a:xfrm>
        </p:grpSpPr>
        <p:sp>
          <p:nvSpPr>
            <p:cNvPr id="1001" name="Google Shape;1001;p21"/>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2"/>
              </a:srgbClr>
            </a:solidFill>
            <a:ln>
              <a:noFill/>
            </a:ln>
          </p:spPr>
          <p:txBody>
            <a:bodyPr/>
            <a:lstStyle/>
            <a:p>
              <a:endParaRPr lang="en-US"/>
            </a:p>
          </p:txBody>
        </p:sp>
        <p:sp>
          <p:nvSpPr>
            <p:cNvPr id="1002" name="Google Shape;1002;p21"/>
            <p:cNvSpPr txBox="1"/>
            <p:nvPr/>
          </p:nvSpPr>
          <p:spPr>
            <a:xfrm>
              <a:off x="0" y="-47625"/>
              <a:ext cx="81987" cy="495118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003" name="Google Shape;1003;p21"/>
          <p:cNvCxnSpPr/>
          <p:nvPr/>
        </p:nvCxnSpPr>
        <p:spPr>
          <a:xfrm>
            <a:off x="-268107" y="3774448"/>
            <a:ext cx="9412107" cy="0"/>
          </a:xfrm>
          <a:prstGeom prst="straightConnector1">
            <a:avLst/>
          </a:prstGeom>
          <a:noFill/>
          <a:ln w="47625" cap="flat" cmpd="sng">
            <a:solidFill>
              <a:srgbClr val="097D4C"/>
            </a:solidFill>
            <a:prstDash val="solid"/>
            <a:round/>
            <a:headEnd type="none" w="sm" len="sm"/>
            <a:tailEnd type="none" w="sm" len="sm"/>
          </a:ln>
        </p:spPr>
      </p:cxnSp>
      <p:cxnSp>
        <p:nvCxnSpPr>
          <p:cNvPr id="1004" name="Google Shape;1004;p21"/>
          <p:cNvCxnSpPr/>
          <p:nvPr/>
        </p:nvCxnSpPr>
        <p:spPr>
          <a:xfrm>
            <a:off x="-268107" y="3939619"/>
            <a:ext cx="9412107" cy="0"/>
          </a:xfrm>
          <a:prstGeom prst="straightConnector1">
            <a:avLst/>
          </a:prstGeom>
          <a:noFill/>
          <a:ln w="47625" cap="flat" cmpd="sng">
            <a:solidFill>
              <a:srgbClr val="097D4C"/>
            </a:solidFill>
            <a:prstDash val="solid"/>
            <a:round/>
            <a:headEnd type="none" w="sm" len="sm"/>
            <a:tailEnd type="none" w="sm" len="sm"/>
          </a:ln>
        </p:spPr>
      </p:cxnSp>
      <p:pic>
        <p:nvPicPr>
          <p:cNvPr id="1005" name="Google Shape;1005;p21"/>
          <p:cNvPicPr preferRelativeResize="0"/>
          <p:nvPr/>
        </p:nvPicPr>
        <p:blipFill rotWithShape="1">
          <a:blip r:embed="rId3">
            <a:alphaModFix/>
          </a:blip>
          <a:srcRect l="2741" t="55699" r="73647"/>
          <a:stretch/>
        </p:blipFill>
        <p:spPr>
          <a:xfrm>
            <a:off x="250650" y="2864850"/>
            <a:ext cx="2158999" cy="2278649"/>
          </a:xfrm>
          <a:prstGeom prst="rect">
            <a:avLst/>
          </a:prstGeom>
          <a:noFill/>
          <a:ln>
            <a:noFill/>
          </a:ln>
        </p:spPr>
      </p:pic>
      <p:pic>
        <p:nvPicPr>
          <p:cNvPr id="1006" name="Google Shape;1006;p21"/>
          <p:cNvPicPr preferRelativeResize="0"/>
          <p:nvPr/>
        </p:nvPicPr>
        <p:blipFill rotWithShape="1">
          <a:blip r:embed="rId4">
            <a:alphaModFix/>
          </a:blip>
          <a:srcRect l="27959" t="55699" r="50111"/>
          <a:stretch/>
        </p:blipFill>
        <p:spPr>
          <a:xfrm>
            <a:off x="2556700" y="2864850"/>
            <a:ext cx="2005124" cy="2278649"/>
          </a:xfrm>
          <a:prstGeom prst="rect">
            <a:avLst/>
          </a:prstGeom>
          <a:noFill/>
          <a:ln>
            <a:noFill/>
          </a:ln>
        </p:spPr>
      </p:pic>
      <p:pic>
        <p:nvPicPr>
          <p:cNvPr id="1007" name="Google Shape;1007;p21"/>
          <p:cNvPicPr preferRelativeResize="0"/>
          <p:nvPr/>
        </p:nvPicPr>
        <p:blipFill rotWithShape="1">
          <a:blip r:embed="rId5">
            <a:alphaModFix/>
          </a:blip>
          <a:srcRect l="50804" t="55699" r="27267"/>
          <a:stretch/>
        </p:blipFill>
        <p:spPr>
          <a:xfrm>
            <a:off x="4645675" y="2864850"/>
            <a:ext cx="2005124" cy="2278649"/>
          </a:xfrm>
          <a:prstGeom prst="rect">
            <a:avLst/>
          </a:prstGeom>
          <a:noFill/>
          <a:ln>
            <a:noFill/>
          </a:ln>
        </p:spPr>
      </p:pic>
      <p:pic>
        <p:nvPicPr>
          <p:cNvPr id="1008" name="Google Shape;1008;p21"/>
          <p:cNvPicPr preferRelativeResize="0"/>
          <p:nvPr/>
        </p:nvPicPr>
        <p:blipFill rotWithShape="1">
          <a:blip r:embed="rId6">
            <a:alphaModFix/>
          </a:blip>
          <a:srcRect l="73647" t="57246"/>
          <a:stretch/>
        </p:blipFill>
        <p:spPr>
          <a:xfrm>
            <a:off x="6734350" y="2944525"/>
            <a:ext cx="2409649" cy="2198976"/>
          </a:xfrm>
          <a:prstGeom prst="rect">
            <a:avLst/>
          </a:prstGeom>
          <a:noFill/>
          <a:ln>
            <a:noFill/>
          </a:ln>
        </p:spPr>
      </p:pic>
      <p:grpSp>
        <p:nvGrpSpPr>
          <p:cNvPr id="1009" name="Google Shape;1009;p21"/>
          <p:cNvGrpSpPr/>
          <p:nvPr/>
        </p:nvGrpSpPr>
        <p:grpSpPr>
          <a:xfrm>
            <a:off x="0" y="-1119113"/>
            <a:ext cx="9203952" cy="1633463"/>
            <a:chOff x="0" y="-47625"/>
            <a:chExt cx="4848172" cy="860425"/>
          </a:xfrm>
        </p:grpSpPr>
        <p:sp>
          <p:nvSpPr>
            <p:cNvPr id="1010" name="Google Shape;1010;p21"/>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011" name="Google Shape;1011;p21"/>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012" name="Google Shape;1012;p21"/>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1013" name="Google Shape;1013;p21"/>
          <p:cNvGrpSpPr/>
          <p:nvPr/>
        </p:nvGrpSpPr>
        <p:grpSpPr>
          <a:xfrm>
            <a:off x="-108423" y="36994"/>
            <a:ext cx="9360846" cy="444019"/>
            <a:chOff x="0" y="0"/>
            <a:chExt cx="24962255" cy="1184049"/>
          </a:xfrm>
        </p:grpSpPr>
        <p:sp>
          <p:nvSpPr>
            <p:cNvPr id="1014" name="Google Shape;1014;p21"/>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15" name="Google Shape;1015;p21"/>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16" name="Google Shape;1016;p21"/>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17" name="Google Shape;1017;p21"/>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18" name="Google Shape;1018;p21"/>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19" name="Google Shape;1019;p21"/>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0" name="Google Shape;1020;p21"/>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1" name="Google Shape;1021;p21"/>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2" name="Google Shape;1022;p21"/>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3" name="Google Shape;1023;p21"/>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4" name="Google Shape;1024;p21"/>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5" name="Google Shape;1025;p21"/>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6" name="Google Shape;1026;p21"/>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7" name="Google Shape;1027;p21"/>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8" name="Google Shape;1028;p21"/>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29" name="Google Shape;1029;p21"/>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30" name="Google Shape;1030;p21"/>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31" name="Google Shape;1031;p21"/>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32" name="Google Shape;1032;p21"/>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33" name="Google Shape;1033;p21"/>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grpSp>
      <p:grpSp>
        <p:nvGrpSpPr>
          <p:cNvPr id="1034" name="Google Shape;1034;p21"/>
          <p:cNvGrpSpPr/>
          <p:nvPr/>
        </p:nvGrpSpPr>
        <p:grpSpPr>
          <a:xfrm>
            <a:off x="0" y="4538737"/>
            <a:ext cx="9203952" cy="1633463"/>
            <a:chOff x="0" y="-47625"/>
            <a:chExt cx="4848172" cy="860425"/>
          </a:xfrm>
        </p:grpSpPr>
        <p:sp>
          <p:nvSpPr>
            <p:cNvPr id="1035" name="Google Shape;1035;p21"/>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036" name="Google Shape;1036;p21"/>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037" name="Google Shape;1037;p21"/>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1038" name="Google Shape;1038;p21"/>
          <p:cNvGrpSpPr/>
          <p:nvPr/>
        </p:nvGrpSpPr>
        <p:grpSpPr>
          <a:xfrm>
            <a:off x="-108423" y="4688681"/>
            <a:ext cx="9360846" cy="444018"/>
            <a:chOff x="0" y="0"/>
            <a:chExt cx="24962255" cy="1184049"/>
          </a:xfrm>
        </p:grpSpPr>
        <p:sp>
          <p:nvSpPr>
            <p:cNvPr id="1039" name="Google Shape;1039;p21"/>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0" name="Google Shape;1040;p21"/>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1" name="Google Shape;1041;p21"/>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2" name="Google Shape;1042;p21"/>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3" name="Google Shape;1043;p21"/>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4" name="Google Shape;1044;p21"/>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5" name="Google Shape;1045;p21"/>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6" name="Google Shape;1046;p21"/>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7" name="Google Shape;1047;p21"/>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8" name="Google Shape;1048;p21"/>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49" name="Google Shape;1049;p21"/>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50" name="Google Shape;1050;p21"/>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51" name="Google Shape;1051;p21"/>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52" name="Google Shape;1052;p21"/>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53" name="Google Shape;1053;p21"/>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54" name="Google Shape;1054;p21"/>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55" name="Google Shape;1055;p21"/>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56" name="Google Shape;1056;p21"/>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57" name="Google Shape;1057;p21"/>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1058" name="Google Shape;1058;p21"/>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grpSp>
      <p:sp>
        <p:nvSpPr>
          <p:cNvPr id="1059" name="Google Shape;1059;p21"/>
          <p:cNvSpPr txBox="1"/>
          <p:nvPr/>
        </p:nvSpPr>
        <p:spPr>
          <a:xfrm>
            <a:off x="1040655" y="534371"/>
            <a:ext cx="7017000" cy="964880"/>
          </a:xfrm>
          <a:prstGeom prst="rect">
            <a:avLst/>
          </a:prstGeom>
          <a:noFill/>
          <a:ln>
            <a:noFill/>
          </a:ln>
        </p:spPr>
        <p:txBody>
          <a:bodyPr spcFirstLastPara="1" wrap="square" lIns="0" tIns="0" rIns="0" bIns="0" anchor="t" anchorCtr="0">
            <a:spAutoFit/>
          </a:bodyPr>
          <a:lstStyle/>
          <a:p>
            <a:pPr marL="0" marR="0" lvl="0" indent="0" algn="ctr" rtl="0">
              <a:lnSpc>
                <a:spcPct val="114007"/>
              </a:lnSpc>
              <a:spcBef>
                <a:spcPts val="0"/>
              </a:spcBef>
              <a:spcAft>
                <a:spcPts val="0"/>
              </a:spcAft>
              <a:buNone/>
            </a:pPr>
            <a:r>
              <a:rPr lang="en-IN" sz="5500" b="1" i="0" u="none" strike="noStrike" cap="none" dirty="0">
                <a:solidFill>
                  <a:srgbClr val="F1EAD0"/>
                </a:solidFill>
                <a:latin typeface="Fredoka"/>
                <a:ea typeface="Fredoka"/>
                <a:cs typeface="Fredoka"/>
                <a:sym typeface="Fredoka"/>
              </a:rPr>
              <a:t>Literature Review</a:t>
            </a:r>
            <a:endParaRPr sz="700" b="1" dirty="0"/>
          </a:p>
        </p:txBody>
      </p:sp>
      <p:sp>
        <p:nvSpPr>
          <p:cNvPr id="1060" name="Google Shape;1060;p21"/>
          <p:cNvSpPr txBox="1"/>
          <p:nvPr/>
        </p:nvSpPr>
        <p:spPr>
          <a:xfrm>
            <a:off x="573437" y="1626951"/>
            <a:ext cx="8374536" cy="1107996"/>
          </a:xfrm>
          <a:prstGeom prst="rect">
            <a:avLst/>
          </a:prstGeom>
          <a:noFill/>
          <a:ln>
            <a:noFill/>
          </a:ln>
        </p:spPr>
        <p:txBody>
          <a:bodyPr spcFirstLastPara="1" wrap="square" lIns="0" tIns="0" rIns="0" bIns="0" anchor="t" anchorCtr="0">
            <a:spAutoFit/>
          </a:bodyPr>
          <a:lstStyle/>
          <a:p>
            <a:pPr marL="0" marR="0" lvl="1" indent="0" algn="just" rtl="0">
              <a:lnSpc>
                <a:spcPct val="150000"/>
              </a:lnSpc>
              <a:spcBef>
                <a:spcPts val="0"/>
              </a:spcBef>
              <a:spcAft>
                <a:spcPts val="0"/>
              </a:spcAft>
              <a:buNone/>
            </a:pPr>
            <a:r>
              <a:rPr lang="en-US" sz="1600" i="0" u="none" strike="noStrike" cap="none" dirty="0">
                <a:solidFill>
                  <a:srgbClr val="FFFFFF"/>
                </a:solidFill>
                <a:latin typeface="Nunito"/>
                <a:ea typeface="Nunito"/>
                <a:cs typeface="Nunito"/>
                <a:sym typeface="Nunito"/>
              </a:rPr>
              <a:t>➢The energy-efficient building design and innovation with green energy implementation.</a:t>
            </a:r>
          </a:p>
          <a:p>
            <a:pPr marL="0" marR="0" lvl="1" indent="0" algn="just" rtl="0">
              <a:lnSpc>
                <a:spcPct val="150000"/>
              </a:lnSpc>
              <a:spcBef>
                <a:spcPts val="0"/>
              </a:spcBef>
              <a:spcAft>
                <a:spcPts val="0"/>
              </a:spcAft>
              <a:buNone/>
            </a:pPr>
            <a:r>
              <a:rPr lang="en-US" sz="1600" i="0" u="none" strike="noStrike" cap="none" dirty="0">
                <a:solidFill>
                  <a:srgbClr val="FFFFFF"/>
                </a:solidFill>
                <a:latin typeface="Nunito"/>
                <a:ea typeface="Nunito"/>
                <a:cs typeface="Nunito"/>
                <a:sym typeface="Nunito"/>
              </a:rPr>
              <a:t>➢Proper </a:t>
            </a:r>
            <a:r>
              <a:rPr lang="en-US" sz="1600" i="0" u="none" strike="noStrike" cap="none" dirty="0" err="1">
                <a:solidFill>
                  <a:srgbClr val="FFFFFF"/>
                </a:solidFill>
                <a:latin typeface="Nunito"/>
                <a:ea typeface="Nunito"/>
                <a:cs typeface="Nunito"/>
                <a:sym typeface="Nunito"/>
              </a:rPr>
              <a:t>utilisation</a:t>
            </a:r>
            <a:r>
              <a:rPr lang="en-US" sz="1600" i="0" u="none" strike="noStrike" cap="none" dirty="0">
                <a:solidFill>
                  <a:srgbClr val="FFFFFF"/>
                </a:solidFill>
                <a:latin typeface="Nunito"/>
                <a:ea typeface="Nunito"/>
                <a:cs typeface="Nunito"/>
                <a:sym typeface="Nunito"/>
              </a:rPr>
              <a:t> of water resources with minimum wastage and conservation.</a:t>
            </a:r>
          </a:p>
          <a:p>
            <a:pPr marL="0" marR="0" lvl="1" indent="0" algn="just" rtl="0">
              <a:lnSpc>
                <a:spcPct val="150000"/>
              </a:lnSpc>
              <a:spcBef>
                <a:spcPts val="0"/>
              </a:spcBef>
              <a:spcAft>
                <a:spcPts val="0"/>
              </a:spcAft>
              <a:buNone/>
            </a:pPr>
            <a:r>
              <a:rPr lang="en-US" sz="1600" i="0" u="none" strike="noStrike" cap="none" dirty="0">
                <a:solidFill>
                  <a:srgbClr val="FFFFFF"/>
                </a:solidFill>
                <a:latin typeface="Nunito"/>
                <a:ea typeface="Nunito"/>
                <a:cs typeface="Nunito"/>
                <a:sym typeface="Nunito"/>
              </a:rPr>
              <a:t>➢Effective uses of renewable energy sources like solar and wind energy.</a:t>
            </a:r>
          </a:p>
        </p:txBody>
      </p:sp>
      <p:sp>
        <p:nvSpPr>
          <p:cNvPr id="1062" name="Google Shape;1062;p21"/>
          <p:cNvSpPr txBox="1"/>
          <p:nvPr/>
        </p:nvSpPr>
        <p:spPr>
          <a:xfrm>
            <a:off x="250650" y="1275742"/>
            <a:ext cx="8916138" cy="457818"/>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US" sz="2500" b="1" i="0" u="none" strike="noStrike" cap="none" dirty="0">
                <a:solidFill>
                  <a:srgbClr val="097D4C"/>
                </a:solidFill>
                <a:latin typeface="Gaegu"/>
                <a:ea typeface="Gaegu"/>
                <a:cs typeface="Gaegu"/>
                <a:sym typeface="Gaegu"/>
              </a:rPr>
              <a:t>Various sustainable practices in the hotel and hospitality sector</a:t>
            </a:r>
            <a:endParaRPr sz="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AABF90"/>
        </a:solidFill>
        <a:effectLst/>
      </p:bgPr>
    </p:bg>
    <p:spTree>
      <p:nvGrpSpPr>
        <p:cNvPr id="1" name="Shape 1135"/>
        <p:cNvGrpSpPr/>
        <p:nvPr/>
      </p:nvGrpSpPr>
      <p:grpSpPr>
        <a:xfrm>
          <a:off x="0" y="0"/>
          <a:ext cx="0" cy="0"/>
          <a:chOff x="0" y="0"/>
          <a:chExt cx="0" cy="0"/>
        </a:xfrm>
      </p:grpSpPr>
      <p:pic>
        <p:nvPicPr>
          <p:cNvPr id="1136" name="Google Shape;1136;p23"/>
          <p:cNvPicPr preferRelativeResize="0"/>
          <p:nvPr/>
        </p:nvPicPr>
        <p:blipFill>
          <a:blip r:embed="rId3">
            <a:alphaModFix/>
          </a:blip>
          <a:stretch>
            <a:fillRect/>
          </a:stretch>
        </p:blipFill>
        <p:spPr>
          <a:xfrm>
            <a:off x="156474" y="1821396"/>
            <a:ext cx="2812700" cy="1706719"/>
          </a:xfrm>
          <a:prstGeom prst="rect">
            <a:avLst/>
          </a:prstGeom>
          <a:noFill/>
          <a:ln>
            <a:noFill/>
          </a:ln>
        </p:spPr>
      </p:pic>
      <p:pic>
        <p:nvPicPr>
          <p:cNvPr id="1137" name="Google Shape;1137;p23"/>
          <p:cNvPicPr preferRelativeResize="0"/>
          <p:nvPr/>
        </p:nvPicPr>
        <p:blipFill>
          <a:blip r:embed="rId4">
            <a:alphaModFix/>
          </a:blip>
          <a:stretch>
            <a:fillRect/>
          </a:stretch>
        </p:blipFill>
        <p:spPr>
          <a:xfrm>
            <a:off x="3151413" y="1811525"/>
            <a:ext cx="2812700" cy="1704851"/>
          </a:xfrm>
          <a:prstGeom prst="rect">
            <a:avLst/>
          </a:prstGeom>
          <a:noFill/>
          <a:ln>
            <a:noFill/>
          </a:ln>
        </p:spPr>
      </p:pic>
      <p:pic>
        <p:nvPicPr>
          <p:cNvPr id="1138" name="Google Shape;1138;p23"/>
          <p:cNvPicPr preferRelativeResize="0"/>
          <p:nvPr/>
        </p:nvPicPr>
        <p:blipFill>
          <a:blip r:embed="rId5">
            <a:alphaModFix/>
          </a:blip>
          <a:stretch>
            <a:fillRect/>
          </a:stretch>
        </p:blipFill>
        <p:spPr>
          <a:xfrm>
            <a:off x="6134478" y="1821075"/>
            <a:ext cx="2843502" cy="1706724"/>
          </a:xfrm>
          <a:prstGeom prst="rect">
            <a:avLst/>
          </a:prstGeom>
          <a:noFill/>
          <a:ln>
            <a:noFill/>
          </a:ln>
        </p:spPr>
      </p:pic>
      <p:grpSp>
        <p:nvGrpSpPr>
          <p:cNvPr id="1139" name="Google Shape;1139;p23"/>
          <p:cNvGrpSpPr/>
          <p:nvPr/>
        </p:nvGrpSpPr>
        <p:grpSpPr>
          <a:xfrm>
            <a:off x="0" y="-1119113"/>
            <a:ext cx="9203952" cy="1633463"/>
            <a:chOff x="0" y="-47625"/>
            <a:chExt cx="4848172" cy="860425"/>
          </a:xfrm>
        </p:grpSpPr>
        <p:sp>
          <p:nvSpPr>
            <p:cNvPr id="1140" name="Google Shape;1140;p23"/>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141" name="Google Shape;1141;p23"/>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142" name="Google Shape;1142;p23"/>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1143" name="Google Shape;1143;p23"/>
          <p:cNvGrpSpPr/>
          <p:nvPr/>
        </p:nvGrpSpPr>
        <p:grpSpPr>
          <a:xfrm>
            <a:off x="-108423" y="36994"/>
            <a:ext cx="9360846" cy="444019"/>
            <a:chOff x="0" y="0"/>
            <a:chExt cx="24962255" cy="1184049"/>
          </a:xfrm>
        </p:grpSpPr>
        <p:sp>
          <p:nvSpPr>
            <p:cNvPr id="1144" name="Google Shape;1144;p23"/>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45" name="Google Shape;1145;p23"/>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46" name="Google Shape;1146;p23"/>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47" name="Google Shape;1147;p23"/>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48" name="Google Shape;1148;p23"/>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49" name="Google Shape;1149;p23"/>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0" name="Google Shape;1150;p23"/>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1" name="Google Shape;1151;p23"/>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2" name="Google Shape;1152;p23"/>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3" name="Google Shape;1153;p23"/>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4" name="Google Shape;1154;p23"/>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5" name="Google Shape;1155;p23"/>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6" name="Google Shape;1156;p23"/>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7" name="Google Shape;1157;p23"/>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8" name="Google Shape;1158;p23"/>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59" name="Google Shape;1159;p23"/>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60" name="Google Shape;1160;p23"/>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61" name="Google Shape;1161;p23"/>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62" name="Google Shape;1162;p23"/>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63" name="Google Shape;1163;p23"/>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grpSp>
      <p:grpSp>
        <p:nvGrpSpPr>
          <p:cNvPr id="1164" name="Google Shape;1164;p23"/>
          <p:cNvGrpSpPr/>
          <p:nvPr/>
        </p:nvGrpSpPr>
        <p:grpSpPr>
          <a:xfrm>
            <a:off x="0" y="4538737"/>
            <a:ext cx="9203952" cy="1633463"/>
            <a:chOff x="0" y="-47625"/>
            <a:chExt cx="4848172" cy="860425"/>
          </a:xfrm>
        </p:grpSpPr>
        <p:sp>
          <p:nvSpPr>
            <p:cNvPr id="1165" name="Google Shape;1165;p23"/>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166" name="Google Shape;1166;p23"/>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167" name="Google Shape;1167;p23"/>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1168" name="Google Shape;1168;p23"/>
          <p:cNvGrpSpPr/>
          <p:nvPr/>
        </p:nvGrpSpPr>
        <p:grpSpPr>
          <a:xfrm>
            <a:off x="-108423" y="4688681"/>
            <a:ext cx="9360846" cy="444018"/>
            <a:chOff x="0" y="0"/>
            <a:chExt cx="24962255" cy="1184049"/>
          </a:xfrm>
        </p:grpSpPr>
        <p:sp>
          <p:nvSpPr>
            <p:cNvPr id="1169" name="Google Shape;1169;p23"/>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0" name="Google Shape;1170;p23"/>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1" name="Google Shape;1171;p23"/>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2" name="Google Shape;1172;p23"/>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3" name="Google Shape;1173;p23"/>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4" name="Google Shape;1174;p23"/>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5" name="Google Shape;1175;p23"/>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6" name="Google Shape;1176;p23"/>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7" name="Google Shape;1177;p23"/>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8" name="Google Shape;1178;p23"/>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79" name="Google Shape;1179;p23"/>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80" name="Google Shape;1180;p23"/>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81" name="Google Shape;1181;p23"/>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82" name="Google Shape;1182;p23"/>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83" name="Google Shape;1183;p23"/>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84" name="Google Shape;1184;p23"/>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85" name="Google Shape;1185;p23"/>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86" name="Google Shape;1186;p23"/>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87" name="Google Shape;1187;p23"/>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sp>
          <p:nvSpPr>
            <p:cNvPr id="1188" name="Google Shape;1188;p23"/>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6">
                <a:alphaModFix/>
              </a:blip>
              <a:stretch>
                <a:fillRect/>
              </a:stretch>
            </a:blipFill>
            <a:ln>
              <a:noFill/>
            </a:ln>
          </p:spPr>
          <p:txBody>
            <a:bodyPr/>
            <a:lstStyle/>
            <a:p>
              <a:endParaRPr lang="en-US"/>
            </a:p>
          </p:txBody>
        </p:sp>
      </p:grpSp>
      <p:grpSp>
        <p:nvGrpSpPr>
          <p:cNvPr id="1189" name="Google Shape;1189;p23"/>
          <p:cNvGrpSpPr/>
          <p:nvPr/>
        </p:nvGrpSpPr>
        <p:grpSpPr>
          <a:xfrm rot="-5400000">
            <a:off x="4531520" y="-2966053"/>
            <a:ext cx="155647" cy="9399513"/>
            <a:chOff x="0" y="-47625"/>
            <a:chExt cx="81987" cy="4951184"/>
          </a:xfrm>
        </p:grpSpPr>
        <p:sp>
          <p:nvSpPr>
            <p:cNvPr id="1190" name="Google Shape;1190;p23"/>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2"/>
              </a:srgbClr>
            </a:solidFill>
            <a:ln>
              <a:noFill/>
            </a:ln>
          </p:spPr>
          <p:txBody>
            <a:bodyPr/>
            <a:lstStyle/>
            <a:p>
              <a:endParaRPr lang="en-US"/>
            </a:p>
          </p:txBody>
        </p:sp>
        <p:sp>
          <p:nvSpPr>
            <p:cNvPr id="1191" name="Google Shape;1191;p23"/>
            <p:cNvSpPr txBox="1"/>
            <p:nvPr/>
          </p:nvSpPr>
          <p:spPr>
            <a:xfrm>
              <a:off x="0" y="-47625"/>
              <a:ext cx="81987" cy="495118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1192" name="Google Shape;1192;p23"/>
          <p:cNvGrpSpPr/>
          <p:nvPr/>
        </p:nvGrpSpPr>
        <p:grpSpPr>
          <a:xfrm rot="-5400000">
            <a:off x="4531520" y="-1090625"/>
            <a:ext cx="155646" cy="9399513"/>
            <a:chOff x="0" y="-47625"/>
            <a:chExt cx="81987" cy="4951184"/>
          </a:xfrm>
        </p:grpSpPr>
        <p:sp>
          <p:nvSpPr>
            <p:cNvPr id="1193" name="Google Shape;1193;p23"/>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2"/>
              </a:srgbClr>
            </a:solidFill>
            <a:ln>
              <a:noFill/>
            </a:ln>
          </p:spPr>
          <p:txBody>
            <a:bodyPr/>
            <a:lstStyle/>
            <a:p>
              <a:endParaRPr lang="en-US"/>
            </a:p>
          </p:txBody>
        </p:sp>
        <p:sp>
          <p:nvSpPr>
            <p:cNvPr id="1194" name="Google Shape;1194;p23"/>
            <p:cNvSpPr txBox="1"/>
            <p:nvPr/>
          </p:nvSpPr>
          <p:spPr>
            <a:xfrm>
              <a:off x="0" y="-47625"/>
              <a:ext cx="81987" cy="495118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195" name="Google Shape;1195;p23"/>
          <p:cNvCxnSpPr/>
          <p:nvPr/>
        </p:nvCxnSpPr>
        <p:spPr>
          <a:xfrm>
            <a:off x="-268107" y="1651118"/>
            <a:ext cx="9412107" cy="0"/>
          </a:xfrm>
          <a:prstGeom prst="straightConnector1">
            <a:avLst/>
          </a:prstGeom>
          <a:noFill/>
          <a:ln w="47625" cap="flat" cmpd="sng">
            <a:solidFill>
              <a:srgbClr val="097D4C"/>
            </a:solidFill>
            <a:prstDash val="solid"/>
            <a:round/>
            <a:headEnd type="none" w="sm" len="sm"/>
            <a:tailEnd type="none" w="sm" len="sm"/>
          </a:ln>
        </p:spPr>
      </p:cxnSp>
      <p:cxnSp>
        <p:nvCxnSpPr>
          <p:cNvPr id="1196" name="Google Shape;1196;p23"/>
          <p:cNvCxnSpPr/>
          <p:nvPr/>
        </p:nvCxnSpPr>
        <p:spPr>
          <a:xfrm>
            <a:off x="-268107" y="3526546"/>
            <a:ext cx="9412107" cy="0"/>
          </a:xfrm>
          <a:prstGeom prst="straightConnector1">
            <a:avLst/>
          </a:prstGeom>
          <a:noFill/>
          <a:ln w="47625" cap="flat" cmpd="sng">
            <a:solidFill>
              <a:srgbClr val="097D4C"/>
            </a:solidFill>
            <a:prstDash val="solid"/>
            <a:round/>
            <a:headEnd type="none" w="sm" len="sm"/>
            <a:tailEnd type="none" w="sm" len="sm"/>
          </a:ln>
        </p:spPr>
      </p:cxnSp>
      <p:cxnSp>
        <p:nvCxnSpPr>
          <p:cNvPr id="1197" name="Google Shape;1197;p23"/>
          <p:cNvCxnSpPr/>
          <p:nvPr/>
        </p:nvCxnSpPr>
        <p:spPr>
          <a:xfrm>
            <a:off x="-268107" y="1816290"/>
            <a:ext cx="9412107" cy="0"/>
          </a:xfrm>
          <a:prstGeom prst="straightConnector1">
            <a:avLst/>
          </a:prstGeom>
          <a:noFill/>
          <a:ln w="47625" cap="flat" cmpd="sng">
            <a:solidFill>
              <a:srgbClr val="097D4C"/>
            </a:solidFill>
            <a:prstDash val="solid"/>
            <a:round/>
            <a:headEnd type="none" w="sm" len="sm"/>
            <a:tailEnd type="none" w="sm" len="sm"/>
          </a:ln>
        </p:spPr>
      </p:cxnSp>
      <p:cxnSp>
        <p:nvCxnSpPr>
          <p:cNvPr id="1198" name="Google Shape;1198;p23"/>
          <p:cNvCxnSpPr/>
          <p:nvPr/>
        </p:nvCxnSpPr>
        <p:spPr>
          <a:xfrm>
            <a:off x="-268107" y="3691718"/>
            <a:ext cx="9412107" cy="0"/>
          </a:xfrm>
          <a:prstGeom prst="straightConnector1">
            <a:avLst/>
          </a:prstGeom>
          <a:noFill/>
          <a:ln w="47625" cap="flat" cmpd="sng">
            <a:solidFill>
              <a:srgbClr val="097D4C"/>
            </a:solidFill>
            <a:prstDash val="solid"/>
            <a:round/>
            <a:headEnd type="none" w="sm" len="sm"/>
            <a:tailEnd type="none" w="sm" len="sm"/>
          </a:ln>
        </p:spPr>
      </p:cxnSp>
      <p:grpSp>
        <p:nvGrpSpPr>
          <p:cNvPr id="1199" name="Google Shape;1199;p23"/>
          <p:cNvGrpSpPr/>
          <p:nvPr/>
        </p:nvGrpSpPr>
        <p:grpSpPr>
          <a:xfrm>
            <a:off x="5953" y="1725877"/>
            <a:ext cx="173506" cy="2908049"/>
            <a:chOff x="31750" y="-228368"/>
            <a:chExt cx="462682" cy="7754797"/>
          </a:xfrm>
        </p:grpSpPr>
        <p:grpSp>
          <p:nvGrpSpPr>
            <p:cNvPr id="1200" name="Google Shape;1200;p23"/>
            <p:cNvGrpSpPr/>
            <p:nvPr/>
          </p:nvGrpSpPr>
          <p:grpSpPr>
            <a:xfrm>
              <a:off x="66675" y="-228368"/>
              <a:ext cx="415057" cy="7754797"/>
              <a:chOff x="0" y="-47625"/>
              <a:chExt cx="81987" cy="1531812"/>
            </a:xfrm>
          </p:grpSpPr>
          <p:sp>
            <p:nvSpPr>
              <p:cNvPr id="1201" name="Google Shape;1201;p23"/>
              <p:cNvSpPr/>
              <p:nvPr/>
            </p:nvSpPr>
            <p:spPr>
              <a:xfrm>
                <a:off x="0" y="0"/>
                <a:ext cx="81987" cy="1484187"/>
              </a:xfrm>
              <a:custGeom>
                <a:avLst/>
                <a:gdLst/>
                <a:ahLst/>
                <a:cxnLst/>
                <a:rect l="l" t="t" r="r" b="b"/>
                <a:pathLst>
                  <a:path w="81987" h="1484187" extrusionOk="0">
                    <a:moveTo>
                      <a:pt x="0" y="0"/>
                    </a:moveTo>
                    <a:lnTo>
                      <a:pt x="81987" y="0"/>
                    </a:lnTo>
                    <a:lnTo>
                      <a:pt x="81987" y="1484187"/>
                    </a:lnTo>
                    <a:lnTo>
                      <a:pt x="0" y="1484187"/>
                    </a:lnTo>
                    <a:close/>
                  </a:path>
                </a:pathLst>
              </a:custGeom>
              <a:solidFill>
                <a:srgbClr val="097D4C">
                  <a:alpha val="62352"/>
                </a:srgbClr>
              </a:solidFill>
              <a:ln>
                <a:noFill/>
              </a:ln>
            </p:spPr>
            <p:txBody>
              <a:bodyPr/>
              <a:lstStyle/>
              <a:p>
                <a:endParaRPr lang="en-US"/>
              </a:p>
            </p:txBody>
          </p:sp>
          <p:sp>
            <p:nvSpPr>
              <p:cNvPr id="1202" name="Google Shape;1202;p23"/>
              <p:cNvSpPr txBox="1"/>
              <p:nvPr/>
            </p:nvSpPr>
            <p:spPr>
              <a:xfrm>
                <a:off x="0" y="-47625"/>
                <a:ext cx="81987" cy="1531812"/>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203" name="Google Shape;1203;p23"/>
            <p:cNvCxnSpPr/>
            <p:nvPr/>
          </p:nvCxnSpPr>
          <p:spPr>
            <a:xfrm>
              <a:off x="494432" y="34"/>
              <a:ext cx="0" cy="7513695"/>
            </a:xfrm>
            <a:prstGeom prst="straightConnector1">
              <a:avLst/>
            </a:prstGeom>
            <a:noFill/>
            <a:ln w="63500" cap="flat" cmpd="sng">
              <a:solidFill>
                <a:srgbClr val="097D4C"/>
              </a:solidFill>
              <a:prstDash val="solid"/>
              <a:round/>
              <a:headEnd type="none" w="sm" len="sm"/>
              <a:tailEnd type="none" w="sm" len="sm"/>
            </a:ln>
          </p:spPr>
        </p:cxnSp>
        <p:cxnSp>
          <p:nvCxnSpPr>
            <p:cNvPr id="1204" name="Google Shape;1204;p23"/>
            <p:cNvCxnSpPr/>
            <p:nvPr/>
          </p:nvCxnSpPr>
          <p:spPr>
            <a:xfrm>
              <a:off x="31750" y="0"/>
              <a:ext cx="0" cy="7513728"/>
            </a:xfrm>
            <a:prstGeom prst="straightConnector1">
              <a:avLst/>
            </a:prstGeom>
            <a:noFill/>
            <a:ln w="63500" cap="flat" cmpd="sng">
              <a:solidFill>
                <a:srgbClr val="097D4C"/>
              </a:solidFill>
              <a:prstDash val="solid"/>
              <a:round/>
              <a:headEnd type="none" w="sm" len="sm"/>
              <a:tailEnd type="none" w="sm" len="sm"/>
            </a:ln>
          </p:spPr>
        </p:cxnSp>
      </p:grpSp>
      <p:grpSp>
        <p:nvGrpSpPr>
          <p:cNvPr id="1205" name="Google Shape;1205;p23"/>
          <p:cNvGrpSpPr/>
          <p:nvPr/>
        </p:nvGrpSpPr>
        <p:grpSpPr>
          <a:xfrm>
            <a:off x="8958588" y="1725877"/>
            <a:ext cx="173506" cy="2908049"/>
            <a:chOff x="31750" y="-228368"/>
            <a:chExt cx="462682" cy="7754797"/>
          </a:xfrm>
        </p:grpSpPr>
        <p:grpSp>
          <p:nvGrpSpPr>
            <p:cNvPr id="1206" name="Google Shape;1206;p23"/>
            <p:cNvGrpSpPr/>
            <p:nvPr/>
          </p:nvGrpSpPr>
          <p:grpSpPr>
            <a:xfrm>
              <a:off x="66675" y="-228368"/>
              <a:ext cx="415057" cy="7754797"/>
              <a:chOff x="0" y="-47625"/>
              <a:chExt cx="81987" cy="1531812"/>
            </a:xfrm>
          </p:grpSpPr>
          <p:sp>
            <p:nvSpPr>
              <p:cNvPr id="1207" name="Google Shape;1207;p23"/>
              <p:cNvSpPr/>
              <p:nvPr/>
            </p:nvSpPr>
            <p:spPr>
              <a:xfrm>
                <a:off x="0" y="0"/>
                <a:ext cx="81987" cy="1484187"/>
              </a:xfrm>
              <a:custGeom>
                <a:avLst/>
                <a:gdLst/>
                <a:ahLst/>
                <a:cxnLst/>
                <a:rect l="l" t="t" r="r" b="b"/>
                <a:pathLst>
                  <a:path w="81987" h="1484187" extrusionOk="0">
                    <a:moveTo>
                      <a:pt x="0" y="0"/>
                    </a:moveTo>
                    <a:lnTo>
                      <a:pt x="81987" y="0"/>
                    </a:lnTo>
                    <a:lnTo>
                      <a:pt x="81987" y="1484187"/>
                    </a:lnTo>
                    <a:lnTo>
                      <a:pt x="0" y="1484187"/>
                    </a:lnTo>
                    <a:close/>
                  </a:path>
                </a:pathLst>
              </a:custGeom>
              <a:solidFill>
                <a:srgbClr val="097D4C">
                  <a:alpha val="62352"/>
                </a:srgbClr>
              </a:solidFill>
              <a:ln>
                <a:noFill/>
              </a:ln>
            </p:spPr>
            <p:txBody>
              <a:bodyPr/>
              <a:lstStyle/>
              <a:p>
                <a:endParaRPr lang="en-US"/>
              </a:p>
            </p:txBody>
          </p:sp>
          <p:sp>
            <p:nvSpPr>
              <p:cNvPr id="1208" name="Google Shape;1208;p23"/>
              <p:cNvSpPr txBox="1"/>
              <p:nvPr/>
            </p:nvSpPr>
            <p:spPr>
              <a:xfrm>
                <a:off x="0" y="-47625"/>
                <a:ext cx="81987" cy="1531812"/>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209" name="Google Shape;1209;p23"/>
            <p:cNvCxnSpPr/>
            <p:nvPr/>
          </p:nvCxnSpPr>
          <p:spPr>
            <a:xfrm>
              <a:off x="494432" y="34"/>
              <a:ext cx="0" cy="7513695"/>
            </a:xfrm>
            <a:prstGeom prst="straightConnector1">
              <a:avLst/>
            </a:prstGeom>
            <a:noFill/>
            <a:ln w="63500" cap="flat" cmpd="sng">
              <a:solidFill>
                <a:srgbClr val="097D4C"/>
              </a:solidFill>
              <a:prstDash val="solid"/>
              <a:round/>
              <a:headEnd type="none" w="sm" len="sm"/>
              <a:tailEnd type="none" w="sm" len="sm"/>
            </a:ln>
          </p:spPr>
        </p:cxnSp>
        <p:cxnSp>
          <p:nvCxnSpPr>
            <p:cNvPr id="1210" name="Google Shape;1210;p23"/>
            <p:cNvCxnSpPr/>
            <p:nvPr/>
          </p:nvCxnSpPr>
          <p:spPr>
            <a:xfrm>
              <a:off x="31750" y="0"/>
              <a:ext cx="0" cy="7513728"/>
            </a:xfrm>
            <a:prstGeom prst="straightConnector1">
              <a:avLst/>
            </a:prstGeom>
            <a:noFill/>
            <a:ln w="63500" cap="flat" cmpd="sng">
              <a:solidFill>
                <a:srgbClr val="097D4C"/>
              </a:solidFill>
              <a:prstDash val="solid"/>
              <a:round/>
              <a:headEnd type="none" w="sm" len="sm"/>
              <a:tailEnd type="none" w="sm" len="sm"/>
            </a:ln>
          </p:spPr>
        </p:cxnSp>
      </p:grpSp>
      <p:grpSp>
        <p:nvGrpSpPr>
          <p:cNvPr id="1211" name="Google Shape;1211;p23"/>
          <p:cNvGrpSpPr/>
          <p:nvPr/>
        </p:nvGrpSpPr>
        <p:grpSpPr>
          <a:xfrm>
            <a:off x="5956191" y="1725877"/>
            <a:ext cx="173506" cy="2908049"/>
            <a:chOff x="31750" y="-228368"/>
            <a:chExt cx="462682" cy="7754797"/>
          </a:xfrm>
        </p:grpSpPr>
        <p:grpSp>
          <p:nvGrpSpPr>
            <p:cNvPr id="1212" name="Google Shape;1212;p23"/>
            <p:cNvGrpSpPr/>
            <p:nvPr/>
          </p:nvGrpSpPr>
          <p:grpSpPr>
            <a:xfrm>
              <a:off x="66675" y="-228368"/>
              <a:ext cx="415057" cy="7754797"/>
              <a:chOff x="0" y="-47625"/>
              <a:chExt cx="81987" cy="1531812"/>
            </a:xfrm>
          </p:grpSpPr>
          <p:sp>
            <p:nvSpPr>
              <p:cNvPr id="1213" name="Google Shape;1213;p23"/>
              <p:cNvSpPr/>
              <p:nvPr/>
            </p:nvSpPr>
            <p:spPr>
              <a:xfrm>
                <a:off x="0" y="0"/>
                <a:ext cx="81987" cy="1484187"/>
              </a:xfrm>
              <a:custGeom>
                <a:avLst/>
                <a:gdLst/>
                <a:ahLst/>
                <a:cxnLst/>
                <a:rect l="l" t="t" r="r" b="b"/>
                <a:pathLst>
                  <a:path w="81987" h="1484187" extrusionOk="0">
                    <a:moveTo>
                      <a:pt x="0" y="0"/>
                    </a:moveTo>
                    <a:lnTo>
                      <a:pt x="81987" y="0"/>
                    </a:lnTo>
                    <a:lnTo>
                      <a:pt x="81987" y="1484187"/>
                    </a:lnTo>
                    <a:lnTo>
                      <a:pt x="0" y="1484187"/>
                    </a:lnTo>
                    <a:close/>
                  </a:path>
                </a:pathLst>
              </a:custGeom>
              <a:solidFill>
                <a:srgbClr val="097D4C">
                  <a:alpha val="62352"/>
                </a:srgbClr>
              </a:solidFill>
              <a:ln>
                <a:noFill/>
              </a:ln>
            </p:spPr>
            <p:txBody>
              <a:bodyPr/>
              <a:lstStyle/>
              <a:p>
                <a:endParaRPr lang="en-US"/>
              </a:p>
            </p:txBody>
          </p:sp>
          <p:sp>
            <p:nvSpPr>
              <p:cNvPr id="1214" name="Google Shape;1214;p23"/>
              <p:cNvSpPr txBox="1"/>
              <p:nvPr/>
            </p:nvSpPr>
            <p:spPr>
              <a:xfrm>
                <a:off x="0" y="-47625"/>
                <a:ext cx="81987" cy="1531812"/>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215" name="Google Shape;1215;p23"/>
            <p:cNvCxnSpPr/>
            <p:nvPr/>
          </p:nvCxnSpPr>
          <p:spPr>
            <a:xfrm>
              <a:off x="494432" y="34"/>
              <a:ext cx="0" cy="7513695"/>
            </a:xfrm>
            <a:prstGeom prst="straightConnector1">
              <a:avLst/>
            </a:prstGeom>
            <a:noFill/>
            <a:ln w="63500" cap="flat" cmpd="sng">
              <a:solidFill>
                <a:srgbClr val="097D4C"/>
              </a:solidFill>
              <a:prstDash val="solid"/>
              <a:round/>
              <a:headEnd type="none" w="sm" len="sm"/>
              <a:tailEnd type="none" w="sm" len="sm"/>
            </a:ln>
          </p:spPr>
        </p:cxnSp>
        <p:cxnSp>
          <p:nvCxnSpPr>
            <p:cNvPr id="1216" name="Google Shape;1216;p23"/>
            <p:cNvCxnSpPr/>
            <p:nvPr/>
          </p:nvCxnSpPr>
          <p:spPr>
            <a:xfrm>
              <a:off x="31750" y="0"/>
              <a:ext cx="0" cy="7513728"/>
            </a:xfrm>
            <a:prstGeom prst="straightConnector1">
              <a:avLst/>
            </a:prstGeom>
            <a:noFill/>
            <a:ln w="63500" cap="flat" cmpd="sng">
              <a:solidFill>
                <a:srgbClr val="097D4C"/>
              </a:solidFill>
              <a:prstDash val="solid"/>
              <a:round/>
              <a:headEnd type="none" w="sm" len="sm"/>
              <a:tailEnd type="none" w="sm" len="sm"/>
            </a:ln>
          </p:spPr>
        </p:cxnSp>
      </p:grpSp>
      <p:grpSp>
        <p:nvGrpSpPr>
          <p:cNvPr id="1217" name="Google Shape;1217;p23"/>
          <p:cNvGrpSpPr/>
          <p:nvPr/>
        </p:nvGrpSpPr>
        <p:grpSpPr>
          <a:xfrm>
            <a:off x="2981072" y="1725877"/>
            <a:ext cx="173506" cy="2908049"/>
            <a:chOff x="31750" y="-228368"/>
            <a:chExt cx="462682" cy="7754797"/>
          </a:xfrm>
        </p:grpSpPr>
        <p:grpSp>
          <p:nvGrpSpPr>
            <p:cNvPr id="1218" name="Google Shape;1218;p23"/>
            <p:cNvGrpSpPr/>
            <p:nvPr/>
          </p:nvGrpSpPr>
          <p:grpSpPr>
            <a:xfrm>
              <a:off x="66675" y="-228368"/>
              <a:ext cx="415057" cy="7754797"/>
              <a:chOff x="0" y="-47625"/>
              <a:chExt cx="81987" cy="1531812"/>
            </a:xfrm>
          </p:grpSpPr>
          <p:sp>
            <p:nvSpPr>
              <p:cNvPr id="1219" name="Google Shape;1219;p23"/>
              <p:cNvSpPr/>
              <p:nvPr/>
            </p:nvSpPr>
            <p:spPr>
              <a:xfrm>
                <a:off x="0" y="0"/>
                <a:ext cx="81987" cy="1484187"/>
              </a:xfrm>
              <a:custGeom>
                <a:avLst/>
                <a:gdLst/>
                <a:ahLst/>
                <a:cxnLst/>
                <a:rect l="l" t="t" r="r" b="b"/>
                <a:pathLst>
                  <a:path w="81987" h="1484187" extrusionOk="0">
                    <a:moveTo>
                      <a:pt x="0" y="0"/>
                    </a:moveTo>
                    <a:lnTo>
                      <a:pt x="81987" y="0"/>
                    </a:lnTo>
                    <a:lnTo>
                      <a:pt x="81987" y="1484187"/>
                    </a:lnTo>
                    <a:lnTo>
                      <a:pt x="0" y="1484187"/>
                    </a:lnTo>
                    <a:close/>
                  </a:path>
                </a:pathLst>
              </a:custGeom>
              <a:solidFill>
                <a:srgbClr val="097D4C">
                  <a:alpha val="62352"/>
                </a:srgbClr>
              </a:solidFill>
              <a:ln>
                <a:noFill/>
              </a:ln>
            </p:spPr>
            <p:txBody>
              <a:bodyPr/>
              <a:lstStyle/>
              <a:p>
                <a:endParaRPr lang="en-US"/>
              </a:p>
            </p:txBody>
          </p:sp>
          <p:sp>
            <p:nvSpPr>
              <p:cNvPr id="1220" name="Google Shape;1220;p23"/>
              <p:cNvSpPr txBox="1"/>
              <p:nvPr/>
            </p:nvSpPr>
            <p:spPr>
              <a:xfrm>
                <a:off x="0" y="-47625"/>
                <a:ext cx="81987" cy="1531812"/>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221" name="Google Shape;1221;p23"/>
            <p:cNvCxnSpPr/>
            <p:nvPr/>
          </p:nvCxnSpPr>
          <p:spPr>
            <a:xfrm>
              <a:off x="494432" y="34"/>
              <a:ext cx="0" cy="7513695"/>
            </a:xfrm>
            <a:prstGeom prst="straightConnector1">
              <a:avLst/>
            </a:prstGeom>
            <a:noFill/>
            <a:ln w="63500" cap="flat" cmpd="sng">
              <a:solidFill>
                <a:srgbClr val="097D4C"/>
              </a:solidFill>
              <a:prstDash val="solid"/>
              <a:round/>
              <a:headEnd type="none" w="sm" len="sm"/>
              <a:tailEnd type="none" w="sm" len="sm"/>
            </a:ln>
          </p:spPr>
        </p:cxnSp>
        <p:cxnSp>
          <p:nvCxnSpPr>
            <p:cNvPr id="1222" name="Google Shape;1222;p23"/>
            <p:cNvCxnSpPr/>
            <p:nvPr/>
          </p:nvCxnSpPr>
          <p:spPr>
            <a:xfrm>
              <a:off x="31750" y="0"/>
              <a:ext cx="0" cy="7513728"/>
            </a:xfrm>
            <a:prstGeom prst="straightConnector1">
              <a:avLst/>
            </a:prstGeom>
            <a:noFill/>
            <a:ln w="63500" cap="flat" cmpd="sng">
              <a:solidFill>
                <a:srgbClr val="097D4C"/>
              </a:solidFill>
              <a:prstDash val="solid"/>
              <a:round/>
              <a:headEnd type="none" w="sm" len="sm"/>
              <a:tailEnd type="none" w="sm" len="sm"/>
            </a:ln>
          </p:spPr>
        </p:cxnSp>
      </p:grpSp>
      <p:sp>
        <p:nvSpPr>
          <p:cNvPr id="1223" name="Google Shape;1223;p23"/>
          <p:cNvSpPr txBox="1"/>
          <p:nvPr/>
        </p:nvSpPr>
        <p:spPr>
          <a:xfrm>
            <a:off x="3041697" y="3743474"/>
            <a:ext cx="3011380" cy="738664"/>
          </a:xfrm>
          <a:prstGeom prst="rect">
            <a:avLst/>
          </a:prstGeom>
          <a:noFill/>
          <a:ln>
            <a:noFill/>
          </a:ln>
        </p:spPr>
        <p:txBody>
          <a:bodyPr spcFirstLastPara="1" wrap="square" lIns="0" tIns="0" rIns="0" bIns="0" anchor="t" anchorCtr="0">
            <a:spAutoFit/>
          </a:bodyPr>
          <a:lstStyle/>
          <a:p>
            <a:pPr marL="0" marR="0" lvl="1" indent="0" algn="ctr" rtl="0">
              <a:spcBef>
                <a:spcPts val="0"/>
              </a:spcBef>
              <a:spcAft>
                <a:spcPts val="0"/>
              </a:spcAft>
              <a:buNone/>
            </a:pPr>
            <a:r>
              <a:rPr lang="en-US" sz="1600" b="1" i="0" u="none" strike="noStrike" cap="none" dirty="0">
                <a:solidFill>
                  <a:srgbClr val="FFFFFF"/>
                </a:solidFill>
                <a:latin typeface="Nunito"/>
                <a:ea typeface="Nunito"/>
                <a:cs typeface="Nunito"/>
                <a:sym typeface="Nunito"/>
              </a:rPr>
              <a:t>Without proper knowledge about sustainability and its impact on the environment.</a:t>
            </a:r>
            <a:endParaRPr sz="1000" b="1" dirty="0"/>
          </a:p>
        </p:txBody>
      </p:sp>
      <p:sp>
        <p:nvSpPr>
          <p:cNvPr id="1224" name="Google Shape;1224;p23"/>
          <p:cNvSpPr txBox="1"/>
          <p:nvPr/>
        </p:nvSpPr>
        <p:spPr>
          <a:xfrm>
            <a:off x="6101158" y="3777452"/>
            <a:ext cx="2881207" cy="738664"/>
          </a:xfrm>
          <a:prstGeom prst="rect">
            <a:avLst/>
          </a:prstGeom>
          <a:noFill/>
          <a:ln>
            <a:noFill/>
          </a:ln>
        </p:spPr>
        <p:txBody>
          <a:bodyPr spcFirstLastPara="1" wrap="square" lIns="0" tIns="0" rIns="0" bIns="0" anchor="t" anchorCtr="0">
            <a:spAutoFit/>
          </a:bodyPr>
          <a:lstStyle/>
          <a:p>
            <a:pPr marL="0" marR="0" lvl="1" indent="0" algn="ctr" rtl="0">
              <a:spcBef>
                <a:spcPts val="0"/>
              </a:spcBef>
              <a:spcAft>
                <a:spcPts val="0"/>
              </a:spcAft>
              <a:buNone/>
            </a:pPr>
            <a:r>
              <a:rPr lang="en-US" sz="1600" b="1" i="0" u="none" strike="noStrike" cap="none" dirty="0">
                <a:solidFill>
                  <a:srgbClr val="FFFFFF"/>
                </a:solidFill>
                <a:latin typeface="Nunito"/>
                <a:ea typeface="Nunito"/>
                <a:cs typeface="Nunito"/>
                <a:sym typeface="Nunito"/>
              </a:rPr>
              <a:t>Increase the energy consumption rate through rapid population growth.</a:t>
            </a:r>
            <a:endParaRPr sz="1000" b="1" dirty="0"/>
          </a:p>
        </p:txBody>
      </p:sp>
      <p:sp>
        <p:nvSpPr>
          <p:cNvPr id="1225" name="Google Shape;1225;p23"/>
          <p:cNvSpPr txBox="1"/>
          <p:nvPr/>
        </p:nvSpPr>
        <p:spPr>
          <a:xfrm>
            <a:off x="445050" y="772014"/>
            <a:ext cx="8253900" cy="738664"/>
          </a:xfrm>
          <a:prstGeom prst="rect">
            <a:avLst/>
          </a:prstGeom>
          <a:noFill/>
          <a:ln>
            <a:noFill/>
          </a:ln>
        </p:spPr>
        <p:txBody>
          <a:bodyPr spcFirstLastPara="1" wrap="square" lIns="0" tIns="0" rIns="0" bIns="0" anchor="t" anchorCtr="0">
            <a:spAutoFit/>
          </a:bodyPr>
          <a:lstStyle/>
          <a:p>
            <a:pPr marL="0" marR="0" lvl="0" indent="0" algn="ctr" rtl="0">
              <a:spcBef>
                <a:spcPts val="0"/>
              </a:spcBef>
              <a:spcAft>
                <a:spcPts val="0"/>
              </a:spcAft>
              <a:buNone/>
            </a:pPr>
            <a:r>
              <a:rPr lang="en-US" sz="2400" b="1" i="0" u="none" strike="noStrike" cap="none" dirty="0">
                <a:solidFill>
                  <a:srgbClr val="F1EAD0"/>
                </a:solidFill>
                <a:latin typeface="Fredoka"/>
                <a:ea typeface="Fredoka"/>
                <a:cs typeface="Fredoka"/>
                <a:sym typeface="Fredoka"/>
              </a:rPr>
              <a:t>Key issues of maintaining sustainable hospitality operations </a:t>
            </a:r>
            <a:endParaRPr sz="100" b="1" dirty="0"/>
          </a:p>
        </p:txBody>
      </p:sp>
      <p:sp>
        <p:nvSpPr>
          <p:cNvPr id="1228" name="Google Shape;1228;p23"/>
          <p:cNvSpPr txBox="1"/>
          <p:nvPr/>
        </p:nvSpPr>
        <p:spPr>
          <a:xfrm>
            <a:off x="248213" y="3777368"/>
            <a:ext cx="2740872" cy="492443"/>
          </a:xfrm>
          <a:prstGeom prst="rect">
            <a:avLst/>
          </a:prstGeom>
          <a:noFill/>
          <a:ln>
            <a:noFill/>
          </a:ln>
        </p:spPr>
        <p:txBody>
          <a:bodyPr spcFirstLastPara="1" wrap="square" lIns="0" tIns="0" rIns="0" bIns="0" anchor="t" anchorCtr="0">
            <a:spAutoFit/>
          </a:bodyPr>
          <a:lstStyle/>
          <a:p>
            <a:pPr marL="0" marR="0" lvl="1" indent="0" algn="ctr" rtl="0">
              <a:spcBef>
                <a:spcPts val="0"/>
              </a:spcBef>
              <a:spcAft>
                <a:spcPts val="0"/>
              </a:spcAft>
              <a:buNone/>
            </a:pPr>
            <a:r>
              <a:rPr lang="en-US" sz="1600" b="1" i="0" u="none" strike="noStrike" cap="none" dirty="0">
                <a:solidFill>
                  <a:srgbClr val="FFFFFF"/>
                </a:solidFill>
                <a:latin typeface="Nunito"/>
                <a:ea typeface="Nunito"/>
                <a:cs typeface="Nunito"/>
                <a:sym typeface="Nunito"/>
              </a:rPr>
              <a:t>High uses of carbon emission vehicles.</a:t>
            </a:r>
            <a:endParaRPr sz="1000" b="1" dirty="0"/>
          </a:p>
        </p:txBody>
      </p:sp>
      <p:sp>
        <p:nvSpPr>
          <p:cNvPr id="3" name="Google Shape;1359;p25">
            <a:extLst>
              <a:ext uri="{FF2B5EF4-FFF2-40B4-BE49-F238E27FC236}">
                <a16:creationId xmlns:a16="http://schemas.microsoft.com/office/drawing/2014/main" id="{0F51F5C0-F25C-3978-4783-C22B795E8F1F}"/>
              </a:ext>
            </a:extLst>
          </p:cNvPr>
          <p:cNvSpPr txBox="1"/>
          <p:nvPr/>
        </p:nvSpPr>
        <p:spPr>
          <a:xfrm>
            <a:off x="-102314" y="418650"/>
            <a:ext cx="2322680" cy="457818"/>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 sz="2500" b="1" i="0" u="none" strike="noStrike" cap="none" dirty="0">
                <a:solidFill>
                  <a:srgbClr val="097D4C"/>
                </a:solidFill>
                <a:latin typeface="Gaegu"/>
                <a:ea typeface="Gaegu"/>
                <a:cs typeface="Gaegu"/>
                <a:sym typeface="Gaegu"/>
              </a:rPr>
              <a:t>CONT..</a:t>
            </a:r>
            <a:endParaRPr sz="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AABF90"/>
        </a:solidFill>
        <a:effectLst/>
      </p:bgPr>
    </p:bg>
    <p:spTree>
      <p:nvGrpSpPr>
        <p:cNvPr id="1" name="Shape 1233"/>
        <p:cNvGrpSpPr/>
        <p:nvPr/>
      </p:nvGrpSpPr>
      <p:grpSpPr>
        <a:xfrm>
          <a:off x="0" y="0"/>
          <a:ext cx="0" cy="0"/>
          <a:chOff x="0" y="0"/>
          <a:chExt cx="0" cy="0"/>
        </a:xfrm>
      </p:grpSpPr>
      <p:grpSp>
        <p:nvGrpSpPr>
          <p:cNvPr id="1235" name="Google Shape;1235;p24"/>
          <p:cNvGrpSpPr/>
          <p:nvPr/>
        </p:nvGrpSpPr>
        <p:grpSpPr>
          <a:xfrm>
            <a:off x="0" y="-1119113"/>
            <a:ext cx="9203952" cy="1633463"/>
            <a:chOff x="0" y="-47625"/>
            <a:chExt cx="4848172" cy="860425"/>
          </a:xfrm>
        </p:grpSpPr>
        <p:sp>
          <p:nvSpPr>
            <p:cNvPr id="1236" name="Google Shape;1236;p24"/>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237" name="Google Shape;1237;p24"/>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238" name="Google Shape;1238;p24"/>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1239" name="Google Shape;1239;p24"/>
          <p:cNvGrpSpPr/>
          <p:nvPr/>
        </p:nvGrpSpPr>
        <p:grpSpPr>
          <a:xfrm>
            <a:off x="-108423" y="36994"/>
            <a:ext cx="9360846" cy="444019"/>
            <a:chOff x="0" y="0"/>
            <a:chExt cx="24962255" cy="1184049"/>
          </a:xfrm>
        </p:grpSpPr>
        <p:sp>
          <p:nvSpPr>
            <p:cNvPr id="1240" name="Google Shape;1240;p24"/>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41" name="Google Shape;1241;p24"/>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42" name="Google Shape;1242;p24"/>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43" name="Google Shape;1243;p24"/>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44" name="Google Shape;1244;p24"/>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45" name="Google Shape;1245;p24"/>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46" name="Google Shape;1246;p24"/>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47" name="Google Shape;1247;p24"/>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48" name="Google Shape;1248;p24"/>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49" name="Google Shape;1249;p24"/>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0" name="Google Shape;1250;p24"/>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1" name="Google Shape;1251;p24"/>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2" name="Google Shape;1252;p24"/>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3" name="Google Shape;1253;p24"/>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4" name="Google Shape;1254;p24"/>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5" name="Google Shape;1255;p24"/>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6" name="Google Shape;1256;p24"/>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7" name="Google Shape;1257;p24"/>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8" name="Google Shape;1258;p24"/>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59" name="Google Shape;1259;p24"/>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grpSp>
      <p:grpSp>
        <p:nvGrpSpPr>
          <p:cNvPr id="1260" name="Google Shape;1260;p24"/>
          <p:cNvGrpSpPr/>
          <p:nvPr/>
        </p:nvGrpSpPr>
        <p:grpSpPr>
          <a:xfrm>
            <a:off x="0" y="4538737"/>
            <a:ext cx="9203952" cy="1633463"/>
            <a:chOff x="0" y="-47625"/>
            <a:chExt cx="4848172" cy="860425"/>
          </a:xfrm>
        </p:grpSpPr>
        <p:sp>
          <p:nvSpPr>
            <p:cNvPr id="1261" name="Google Shape;1261;p24"/>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262" name="Google Shape;1262;p24"/>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263" name="Google Shape;1263;p24"/>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1264" name="Google Shape;1264;p24"/>
          <p:cNvGrpSpPr/>
          <p:nvPr/>
        </p:nvGrpSpPr>
        <p:grpSpPr>
          <a:xfrm>
            <a:off x="-108423" y="4688681"/>
            <a:ext cx="9360846" cy="444018"/>
            <a:chOff x="0" y="0"/>
            <a:chExt cx="24962255" cy="1184049"/>
          </a:xfrm>
        </p:grpSpPr>
        <p:sp>
          <p:nvSpPr>
            <p:cNvPr id="1265" name="Google Shape;1265;p24"/>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66" name="Google Shape;1266;p24"/>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67" name="Google Shape;1267;p24"/>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68" name="Google Shape;1268;p24"/>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69" name="Google Shape;1269;p24"/>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0" name="Google Shape;1270;p24"/>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1" name="Google Shape;1271;p24"/>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2" name="Google Shape;1272;p24"/>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3" name="Google Shape;1273;p24"/>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4" name="Google Shape;1274;p24"/>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5" name="Google Shape;1275;p24"/>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6" name="Google Shape;1276;p24"/>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7" name="Google Shape;1277;p24"/>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8" name="Google Shape;1278;p24"/>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79" name="Google Shape;1279;p24"/>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80" name="Google Shape;1280;p24"/>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81" name="Google Shape;1281;p24"/>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82" name="Google Shape;1282;p24"/>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83" name="Google Shape;1283;p24"/>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1284" name="Google Shape;1284;p24"/>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grpSp>
      <p:grpSp>
        <p:nvGrpSpPr>
          <p:cNvPr id="1286" name="Google Shape;1286;p24"/>
          <p:cNvGrpSpPr/>
          <p:nvPr/>
        </p:nvGrpSpPr>
        <p:grpSpPr>
          <a:xfrm>
            <a:off x="5833351" y="433462"/>
            <a:ext cx="155646" cy="4195688"/>
            <a:chOff x="0" y="-47625"/>
            <a:chExt cx="81987" cy="2210074"/>
          </a:xfrm>
        </p:grpSpPr>
        <p:sp>
          <p:nvSpPr>
            <p:cNvPr id="1287" name="Google Shape;1287;p24"/>
            <p:cNvSpPr/>
            <p:nvPr/>
          </p:nvSpPr>
          <p:spPr>
            <a:xfrm>
              <a:off x="0" y="0"/>
              <a:ext cx="81987" cy="2162449"/>
            </a:xfrm>
            <a:custGeom>
              <a:avLst/>
              <a:gdLst/>
              <a:ahLst/>
              <a:cxnLst/>
              <a:rect l="l" t="t" r="r" b="b"/>
              <a:pathLst>
                <a:path w="81987" h="2162449" extrusionOk="0">
                  <a:moveTo>
                    <a:pt x="0" y="0"/>
                  </a:moveTo>
                  <a:lnTo>
                    <a:pt x="81987" y="0"/>
                  </a:lnTo>
                  <a:lnTo>
                    <a:pt x="81987" y="2162449"/>
                  </a:lnTo>
                  <a:lnTo>
                    <a:pt x="0" y="2162449"/>
                  </a:lnTo>
                  <a:close/>
                </a:path>
              </a:pathLst>
            </a:custGeom>
            <a:solidFill>
              <a:srgbClr val="097D4C">
                <a:alpha val="62352"/>
              </a:srgbClr>
            </a:solidFill>
            <a:ln>
              <a:noFill/>
            </a:ln>
          </p:spPr>
          <p:txBody>
            <a:bodyPr/>
            <a:lstStyle/>
            <a:p>
              <a:endParaRPr lang="en-US"/>
            </a:p>
          </p:txBody>
        </p:sp>
        <p:sp>
          <p:nvSpPr>
            <p:cNvPr id="1288" name="Google Shape;1288;p24"/>
            <p:cNvSpPr txBox="1"/>
            <p:nvPr/>
          </p:nvSpPr>
          <p:spPr>
            <a:xfrm>
              <a:off x="0" y="-47625"/>
              <a:ext cx="81987" cy="221007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1289" name="Google Shape;1289;p24"/>
          <p:cNvGrpSpPr/>
          <p:nvPr/>
        </p:nvGrpSpPr>
        <p:grpSpPr>
          <a:xfrm>
            <a:off x="8976448" y="433462"/>
            <a:ext cx="155646" cy="4195688"/>
            <a:chOff x="0" y="-47625"/>
            <a:chExt cx="81987" cy="2210074"/>
          </a:xfrm>
        </p:grpSpPr>
        <p:sp>
          <p:nvSpPr>
            <p:cNvPr id="1290" name="Google Shape;1290;p24"/>
            <p:cNvSpPr/>
            <p:nvPr/>
          </p:nvSpPr>
          <p:spPr>
            <a:xfrm>
              <a:off x="0" y="0"/>
              <a:ext cx="81987" cy="2162449"/>
            </a:xfrm>
            <a:custGeom>
              <a:avLst/>
              <a:gdLst/>
              <a:ahLst/>
              <a:cxnLst/>
              <a:rect l="l" t="t" r="r" b="b"/>
              <a:pathLst>
                <a:path w="81987" h="2162449" extrusionOk="0">
                  <a:moveTo>
                    <a:pt x="0" y="0"/>
                  </a:moveTo>
                  <a:lnTo>
                    <a:pt x="81987" y="0"/>
                  </a:lnTo>
                  <a:lnTo>
                    <a:pt x="81987" y="2162449"/>
                  </a:lnTo>
                  <a:lnTo>
                    <a:pt x="0" y="2162449"/>
                  </a:lnTo>
                  <a:close/>
                </a:path>
              </a:pathLst>
            </a:custGeom>
            <a:solidFill>
              <a:srgbClr val="097D4C">
                <a:alpha val="62352"/>
              </a:srgbClr>
            </a:solidFill>
            <a:ln>
              <a:noFill/>
            </a:ln>
          </p:spPr>
          <p:txBody>
            <a:bodyPr/>
            <a:lstStyle/>
            <a:p>
              <a:endParaRPr lang="en-US"/>
            </a:p>
          </p:txBody>
        </p:sp>
        <p:sp>
          <p:nvSpPr>
            <p:cNvPr id="1291" name="Google Shape;1291;p24"/>
            <p:cNvSpPr txBox="1"/>
            <p:nvPr/>
          </p:nvSpPr>
          <p:spPr>
            <a:xfrm>
              <a:off x="0" y="-47625"/>
              <a:ext cx="81987" cy="221007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1292" name="Google Shape;1292;p24"/>
          <p:cNvGrpSpPr/>
          <p:nvPr/>
        </p:nvGrpSpPr>
        <p:grpSpPr>
          <a:xfrm>
            <a:off x="23813" y="433462"/>
            <a:ext cx="155647" cy="4195688"/>
            <a:chOff x="0" y="-47625"/>
            <a:chExt cx="81987" cy="2210074"/>
          </a:xfrm>
        </p:grpSpPr>
        <p:sp>
          <p:nvSpPr>
            <p:cNvPr id="1293" name="Google Shape;1293;p24"/>
            <p:cNvSpPr/>
            <p:nvPr/>
          </p:nvSpPr>
          <p:spPr>
            <a:xfrm>
              <a:off x="0" y="0"/>
              <a:ext cx="81987" cy="2162449"/>
            </a:xfrm>
            <a:custGeom>
              <a:avLst/>
              <a:gdLst/>
              <a:ahLst/>
              <a:cxnLst/>
              <a:rect l="l" t="t" r="r" b="b"/>
              <a:pathLst>
                <a:path w="81987" h="2162449" extrusionOk="0">
                  <a:moveTo>
                    <a:pt x="0" y="0"/>
                  </a:moveTo>
                  <a:lnTo>
                    <a:pt x="81987" y="0"/>
                  </a:lnTo>
                  <a:lnTo>
                    <a:pt x="81987" y="2162449"/>
                  </a:lnTo>
                  <a:lnTo>
                    <a:pt x="0" y="2162449"/>
                  </a:lnTo>
                  <a:close/>
                </a:path>
              </a:pathLst>
            </a:custGeom>
            <a:solidFill>
              <a:srgbClr val="097D4C">
                <a:alpha val="62352"/>
              </a:srgbClr>
            </a:solidFill>
            <a:ln>
              <a:noFill/>
            </a:ln>
          </p:spPr>
          <p:txBody>
            <a:bodyPr/>
            <a:lstStyle/>
            <a:p>
              <a:endParaRPr lang="en-US"/>
            </a:p>
          </p:txBody>
        </p:sp>
        <p:sp>
          <p:nvSpPr>
            <p:cNvPr id="1294" name="Google Shape;1294;p24"/>
            <p:cNvSpPr txBox="1"/>
            <p:nvPr/>
          </p:nvSpPr>
          <p:spPr>
            <a:xfrm>
              <a:off x="0" y="-47625"/>
              <a:ext cx="81987" cy="221007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295" name="Google Shape;1295;p24"/>
          <p:cNvCxnSpPr/>
          <p:nvPr/>
        </p:nvCxnSpPr>
        <p:spPr>
          <a:xfrm>
            <a:off x="5988998" y="523875"/>
            <a:ext cx="0" cy="4107777"/>
          </a:xfrm>
          <a:prstGeom prst="straightConnector1">
            <a:avLst/>
          </a:prstGeom>
          <a:noFill/>
          <a:ln w="47625" cap="flat" cmpd="sng">
            <a:solidFill>
              <a:srgbClr val="097D4C"/>
            </a:solidFill>
            <a:prstDash val="solid"/>
            <a:round/>
            <a:headEnd type="none" w="sm" len="sm"/>
            <a:tailEnd type="none" w="sm" len="sm"/>
          </a:ln>
        </p:spPr>
      </p:cxnSp>
      <p:cxnSp>
        <p:nvCxnSpPr>
          <p:cNvPr id="1296" name="Google Shape;1296;p24"/>
          <p:cNvCxnSpPr/>
          <p:nvPr/>
        </p:nvCxnSpPr>
        <p:spPr>
          <a:xfrm>
            <a:off x="9132094" y="523875"/>
            <a:ext cx="0" cy="4107777"/>
          </a:xfrm>
          <a:prstGeom prst="straightConnector1">
            <a:avLst/>
          </a:prstGeom>
          <a:noFill/>
          <a:ln w="47625" cap="flat" cmpd="sng">
            <a:solidFill>
              <a:srgbClr val="097D4C"/>
            </a:solidFill>
            <a:prstDash val="solid"/>
            <a:round/>
            <a:headEnd type="none" w="sm" len="sm"/>
            <a:tailEnd type="none" w="sm" len="sm"/>
          </a:ln>
        </p:spPr>
      </p:cxnSp>
      <p:cxnSp>
        <p:nvCxnSpPr>
          <p:cNvPr id="1297" name="Google Shape;1297;p24"/>
          <p:cNvCxnSpPr/>
          <p:nvPr/>
        </p:nvCxnSpPr>
        <p:spPr>
          <a:xfrm>
            <a:off x="179459" y="523875"/>
            <a:ext cx="0" cy="4107777"/>
          </a:xfrm>
          <a:prstGeom prst="straightConnector1">
            <a:avLst/>
          </a:prstGeom>
          <a:noFill/>
          <a:ln w="47625" cap="flat" cmpd="sng">
            <a:solidFill>
              <a:srgbClr val="097D4C"/>
            </a:solidFill>
            <a:prstDash val="solid"/>
            <a:round/>
            <a:headEnd type="none" w="sm" len="sm"/>
            <a:tailEnd type="none" w="sm" len="sm"/>
          </a:ln>
        </p:spPr>
      </p:cxnSp>
      <p:cxnSp>
        <p:nvCxnSpPr>
          <p:cNvPr id="1298" name="Google Shape;1298;p24"/>
          <p:cNvCxnSpPr/>
          <p:nvPr/>
        </p:nvCxnSpPr>
        <p:spPr>
          <a:xfrm>
            <a:off x="5844120" y="523875"/>
            <a:ext cx="0" cy="4107900"/>
          </a:xfrm>
          <a:prstGeom prst="straightConnector1">
            <a:avLst/>
          </a:prstGeom>
          <a:noFill/>
          <a:ln w="47625" cap="flat" cmpd="sng">
            <a:solidFill>
              <a:srgbClr val="097D4C"/>
            </a:solidFill>
            <a:prstDash val="solid"/>
            <a:round/>
            <a:headEnd type="none" w="sm" len="sm"/>
            <a:tailEnd type="none" w="sm" len="sm"/>
          </a:ln>
        </p:spPr>
      </p:cxnSp>
      <p:cxnSp>
        <p:nvCxnSpPr>
          <p:cNvPr id="1299" name="Google Shape;1299;p24"/>
          <p:cNvCxnSpPr/>
          <p:nvPr/>
        </p:nvCxnSpPr>
        <p:spPr>
          <a:xfrm>
            <a:off x="8964541" y="523875"/>
            <a:ext cx="0" cy="4107777"/>
          </a:xfrm>
          <a:prstGeom prst="straightConnector1">
            <a:avLst/>
          </a:prstGeom>
          <a:noFill/>
          <a:ln w="47625" cap="flat" cmpd="sng">
            <a:solidFill>
              <a:srgbClr val="097D4C"/>
            </a:solidFill>
            <a:prstDash val="solid"/>
            <a:round/>
            <a:headEnd type="none" w="sm" len="sm"/>
            <a:tailEnd type="none" w="sm" len="sm"/>
          </a:ln>
        </p:spPr>
      </p:cxnSp>
      <p:cxnSp>
        <p:nvCxnSpPr>
          <p:cNvPr id="1300" name="Google Shape;1300;p24"/>
          <p:cNvCxnSpPr/>
          <p:nvPr/>
        </p:nvCxnSpPr>
        <p:spPr>
          <a:xfrm>
            <a:off x="11907" y="523875"/>
            <a:ext cx="0" cy="4107777"/>
          </a:xfrm>
          <a:prstGeom prst="straightConnector1">
            <a:avLst/>
          </a:prstGeom>
          <a:noFill/>
          <a:ln w="47625" cap="flat" cmpd="sng">
            <a:solidFill>
              <a:srgbClr val="097D4C"/>
            </a:solidFill>
            <a:prstDash val="solid"/>
            <a:round/>
            <a:headEnd type="none" w="sm" len="sm"/>
            <a:tailEnd type="none" w="sm" len="sm"/>
          </a:ln>
        </p:spPr>
      </p:cxnSp>
      <p:sp>
        <p:nvSpPr>
          <p:cNvPr id="2" name="TextBox 1">
            <a:extLst>
              <a:ext uri="{FF2B5EF4-FFF2-40B4-BE49-F238E27FC236}">
                <a16:creationId xmlns:a16="http://schemas.microsoft.com/office/drawing/2014/main" id="{316F225D-F1A3-EC4C-6CF1-AB2EB8FF58C7}"/>
              </a:ext>
            </a:extLst>
          </p:cNvPr>
          <p:cNvSpPr txBox="1"/>
          <p:nvPr/>
        </p:nvSpPr>
        <p:spPr>
          <a:xfrm>
            <a:off x="203511" y="826583"/>
            <a:ext cx="5868018" cy="707886"/>
          </a:xfrm>
          <a:prstGeom prst="rect">
            <a:avLst/>
          </a:prstGeom>
          <a:noFill/>
        </p:spPr>
        <p:txBody>
          <a:bodyPr wrap="square" rtlCol="0">
            <a:spAutoFit/>
          </a:bodyPr>
          <a:lstStyle/>
          <a:p>
            <a:r>
              <a:rPr lang="en-US" sz="2000" b="1" dirty="0">
                <a:solidFill>
                  <a:schemeClr val="bg1">
                    <a:lumMod val="20000"/>
                    <a:lumOff val="80000"/>
                  </a:schemeClr>
                </a:solidFill>
                <a:latin typeface="Fredoka" panose="020B0604020202020204" charset="-79"/>
                <a:cs typeface="Fredoka" panose="020B0604020202020204" charset="-79"/>
              </a:rPr>
              <a:t>Strategic solutions for sustainability in hostel and hospitality</a:t>
            </a:r>
            <a:endParaRPr lang="en-IN" sz="2000" b="1" dirty="0">
              <a:solidFill>
                <a:schemeClr val="bg1">
                  <a:lumMod val="20000"/>
                  <a:lumOff val="80000"/>
                </a:schemeClr>
              </a:solidFill>
              <a:latin typeface="Fredoka" panose="020B0604020202020204" charset="-79"/>
              <a:cs typeface="Fredoka" panose="020B0604020202020204" charset="-79"/>
            </a:endParaRPr>
          </a:p>
        </p:txBody>
      </p:sp>
      <p:sp>
        <p:nvSpPr>
          <p:cNvPr id="4" name="TextBox 3">
            <a:extLst>
              <a:ext uri="{FF2B5EF4-FFF2-40B4-BE49-F238E27FC236}">
                <a16:creationId xmlns:a16="http://schemas.microsoft.com/office/drawing/2014/main" id="{6F361D30-BC63-9A21-FE96-2F1DF37DAE8E}"/>
              </a:ext>
            </a:extLst>
          </p:cNvPr>
          <p:cNvSpPr txBox="1"/>
          <p:nvPr/>
        </p:nvSpPr>
        <p:spPr>
          <a:xfrm>
            <a:off x="258465" y="1732703"/>
            <a:ext cx="5506650" cy="2554545"/>
          </a:xfrm>
          <a:prstGeom prst="rect">
            <a:avLst/>
          </a:prstGeom>
          <a:noFill/>
        </p:spPr>
        <p:txBody>
          <a:bodyPr wrap="square">
            <a:spAutoFit/>
          </a:bodyPr>
          <a:lstStyle/>
          <a:p>
            <a:pPr algn="just"/>
            <a:r>
              <a:rPr lang="en-US" sz="2000" b="1" dirty="0">
                <a:solidFill>
                  <a:schemeClr val="bg1">
                    <a:lumMod val="20000"/>
                    <a:lumOff val="80000"/>
                  </a:schemeClr>
                </a:solidFill>
                <a:latin typeface="Nunito" pitchFamily="2" charset="0"/>
              </a:rPr>
              <a:t>➢Enhance the awareness of sustainability by clearly mentioning the effect of creating a healthy environment.</a:t>
            </a:r>
          </a:p>
          <a:p>
            <a:pPr algn="just"/>
            <a:r>
              <a:rPr lang="en-US" sz="2000" b="1" dirty="0">
                <a:solidFill>
                  <a:schemeClr val="bg1">
                    <a:lumMod val="20000"/>
                    <a:lumOff val="80000"/>
                  </a:schemeClr>
                </a:solidFill>
                <a:latin typeface="Nunito" pitchFamily="2" charset="0"/>
              </a:rPr>
              <a:t>➢Increase the adaptability of green energy uses and energy-sufficient appliances.</a:t>
            </a:r>
          </a:p>
          <a:p>
            <a:pPr algn="just"/>
            <a:r>
              <a:rPr lang="en-US" sz="2000" b="1" dirty="0">
                <a:solidFill>
                  <a:schemeClr val="bg1">
                    <a:lumMod val="20000"/>
                    <a:lumOff val="80000"/>
                  </a:schemeClr>
                </a:solidFill>
                <a:latin typeface="Nunito" pitchFamily="2" charset="0"/>
              </a:rPr>
              <a:t>➢The government helps to improve green energy use and proper waste management systems to avoid environmental issues.</a:t>
            </a:r>
          </a:p>
        </p:txBody>
      </p:sp>
      <p:sp>
        <p:nvSpPr>
          <p:cNvPr id="5" name="Google Shape;1359;p25">
            <a:extLst>
              <a:ext uri="{FF2B5EF4-FFF2-40B4-BE49-F238E27FC236}">
                <a16:creationId xmlns:a16="http://schemas.microsoft.com/office/drawing/2014/main" id="{CDB880B2-985C-25E1-5992-922A73F44AFD}"/>
              </a:ext>
            </a:extLst>
          </p:cNvPr>
          <p:cNvSpPr txBox="1"/>
          <p:nvPr/>
        </p:nvSpPr>
        <p:spPr>
          <a:xfrm>
            <a:off x="-472230" y="419663"/>
            <a:ext cx="2322680" cy="457818"/>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 sz="2500" b="1" i="0" u="none" strike="noStrike" cap="none" dirty="0">
                <a:solidFill>
                  <a:srgbClr val="097D4C"/>
                </a:solidFill>
                <a:latin typeface="Gaegu"/>
                <a:ea typeface="Gaegu"/>
                <a:cs typeface="Gaegu"/>
                <a:sym typeface="Gaegu"/>
              </a:rPr>
              <a:t>CONT..</a:t>
            </a:r>
            <a:endParaRPr sz="700" dirty="0"/>
          </a:p>
        </p:txBody>
      </p:sp>
      <p:pic>
        <p:nvPicPr>
          <p:cNvPr id="3" name="Picture 2">
            <a:extLst>
              <a:ext uri="{FF2B5EF4-FFF2-40B4-BE49-F238E27FC236}">
                <a16:creationId xmlns:a16="http://schemas.microsoft.com/office/drawing/2014/main" id="{AB36255F-5395-CE1E-D6C6-0F633B65008F}"/>
              </a:ext>
            </a:extLst>
          </p:cNvPr>
          <p:cNvPicPr>
            <a:picLocks noChangeAspect="1"/>
          </p:cNvPicPr>
          <p:nvPr/>
        </p:nvPicPr>
        <p:blipFill>
          <a:blip r:embed="rId4"/>
          <a:stretch>
            <a:fillRect/>
          </a:stretch>
        </p:blipFill>
        <p:spPr>
          <a:xfrm>
            <a:off x="5999766" y="541714"/>
            <a:ext cx="2940723" cy="408743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AABF90"/>
        </a:solidFill>
        <a:effectLst/>
      </p:bgPr>
    </p:bg>
    <p:spTree>
      <p:nvGrpSpPr>
        <p:cNvPr id="1" name="Shape 1305"/>
        <p:cNvGrpSpPr/>
        <p:nvPr/>
      </p:nvGrpSpPr>
      <p:grpSpPr>
        <a:xfrm>
          <a:off x="0" y="0"/>
          <a:ext cx="0" cy="0"/>
          <a:chOff x="0" y="0"/>
          <a:chExt cx="0" cy="0"/>
        </a:xfrm>
      </p:grpSpPr>
      <p:pic>
        <p:nvPicPr>
          <p:cNvPr id="1306" name="Google Shape;1306;p25"/>
          <p:cNvPicPr preferRelativeResize="0"/>
          <p:nvPr/>
        </p:nvPicPr>
        <p:blipFill>
          <a:blip r:embed="rId3">
            <a:alphaModFix/>
          </a:blip>
          <a:stretch>
            <a:fillRect/>
          </a:stretch>
        </p:blipFill>
        <p:spPr>
          <a:xfrm>
            <a:off x="4667675" y="535775"/>
            <a:ext cx="4476326" cy="4098474"/>
          </a:xfrm>
          <a:prstGeom prst="rect">
            <a:avLst/>
          </a:prstGeom>
          <a:noFill/>
          <a:ln>
            <a:noFill/>
          </a:ln>
        </p:spPr>
      </p:pic>
      <p:grpSp>
        <p:nvGrpSpPr>
          <p:cNvPr id="1307" name="Google Shape;1307;p25"/>
          <p:cNvGrpSpPr/>
          <p:nvPr/>
        </p:nvGrpSpPr>
        <p:grpSpPr>
          <a:xfrm>
            <a:off x="0" y="-1119113"/>
            <a:ext cx="9203952" cy="1633463"/>
            <a:chOff x="0" y="-47625"/>
            <a:chExt cx="4848172" cy="860425"/>
          </a:xfrm>
        </p:grpSpPr>
        <p:sp>
          <p:nvSpPr>
            <p:cNvPr id="1308" name="Google Shape;1308;p25"/>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309" name="Google Shape;1309;p25"/>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310" name="Google Shape;1310;p25"/>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1311" name="Google Shape;1311;p25"/>
          <p:cNvGrpSpPr/>
          <p:nvPr/>
        </p:nvGrpSpPr>
        <p:grpSpPr>
          <a:xfrm>
            <a:off x="-108423" y="36994"/>
            <a:ext cx="9360846" cy="444019"/>
            <a:chOff x="0" y="0"/>
            <a:chExt cx="24962255" cy="1184049"/>
          </a:xfrm>
        </p:grpSpPr>
        <p:sp>
          <p:nvSpPr>
            <p:cNvPr id="1312" name="Google Shape;1312;p25"/>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3" name="Google Shape;1313;p25"/>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4" name="Google Shape;1314;p25"/>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5" name="Google Shape;1315;p25"/>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6" name="Google Shape;1316;p25"/>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7" name="Google Shape;1317;p25"/>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8" name="Google Shape;1318;p25"/>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19" name="Google Shape;1319;p25"/>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0" name="Google Shape;1320;p25"/>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1" name="Google Shape;1321;p25"/>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2" name="Google Shape;1322;p25"/>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3" name="Google Shape;1323;p25"/>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4" name="Google Shape;1324;p25"/>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5" name="Google Shape;1325;p25"/>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6" name="Google Shape;1326;p25"/>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7" name="Google Shape;1327;p25"/>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8" name="Google Shape;1328;p25"/>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29" name="Google Shape;1329;p25"/>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30" name="Google Shape;1330;p25"/>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31" name="Google Shape;1331;p25"/>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1332" name="Google Shape;1332;p25"/>
          <p:cNvGrpSpPr/>
          <p:nvPr/>
        </p:nvGrpSpPr>
        <p:grpSpPr>
          <a:xfrm>
            <a:off x="0" y="4538737"/>
            <a:ext cx="9203952" cy="1633463"/>
            <a:chOff x="0" y="-47625"/>
            <a:chExt cx="4848172" cy="860425"/>
          </a:xfrm>
        </p:grpSpPr>
        <p:sp>
          <p:nvSpPr>
            <p:cNvPr id="1333" name="Google Shape;1333;p25"/>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1334" name="Google Shape;1334;p25"/>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335" name="Google Shape;1335;p25"/>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1336" name="Google Shape;1336;p25"/>
          <p:cNvGrpSpPr/>
          <p:nvPr/>
        </p:nvGrpSpPr>
        <p:grpSpPr>
          <a:xfrm>
            <a:off x="-108423" y="4688681"/>
            <a:ext cx="9360846" cy="444018"/>
            <a:chOff x="0" y="0"/>
            <a:chExt cx="24962255" cy="1184049"/>
          </a:xfrm>
        </p:grpSpPr>
        <p:sp>
          <p:nvSpPr>
            <p:cNvPr id="1337" name="Google Shape;1337;p25"/>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38" name="Google Shape;1338;p25"/>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39" name="Google Shape;1339;p25"/>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0" name="Google Shape;1340;p25"/>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1" name="Google Shape;1341;p25"/>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2" name="Google Shape;1342;p25"/>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3" name="Google Shape;1343;p25"/>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4" name="Google Shape;1344;p25"/>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5" name="Google Shape;1345;p25"/>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6" name="Google Shape;1346;p25"/>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7" name="Google Shape;1347;p25"/>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8" name="Google Shape;1348;p25"/>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49" name="Google Shape;1349;p25"/>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0" name="Google Shape;1350;p25"/>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1" name="Google Shape;1351;p25"/>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2" name="Google Shape;1352;p25"/>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3" name="Google Shape;1353;p25"/>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4" name="Google Shape;1354;p25"/>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5" name="Google Shape;1355;p25"/>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1356" name="Google Shape;1356;p25"/>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1357" name="Google Shape;1357;p25"/>
          <p:cNvGrpSpPr/>
          <p:nvPr/>
        </p:nvGrpSpPr>
        <p:grpSpPr>
          <a:xfrm>
            <a:off x="-160922" y="832925"/>
            <a:ext cx="4649146" cy="3520698"/>
            <a:chOff x="-429125" y="-528935"/>
            <a:chExt cx="12397723" cy="9388530"/>
          </a:xfrm>
        </p:grpSpPr>
        <p:sp>
          <p:nvSpPr>
            <p:cNvPr id="1358" name="Google Shape;1358;p25"/>
            <p:cNvSpPr txBox="1"/>
            <p:nvPr/>
          </p:nvSpPr>
          <p:spPr>
            <a:xfrm>
              <a:off x="-429125" y="-528935"/>
              <a:ext cx="12397723" cy="3939542"/>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US" sz="3200" b="1" i="0" u="none" strike="noStrike" cap="none" dirty="0">
                  <a:solidFill>
                    <a:srgbClr val="F1EAD0"/>
                  </a:solidFill>
                  <a:latin typeface="Fredoka"/>
                  <a:ea typeface="Fredoka"/>
                  <a:cs typeface="Fredoka"/>
                  <a:sym typeface="Fredoka"/>
                </a:rPr>
                <a:t>Effect of sustainability in the hospitality and hostel industry</a:t>
              </a:r>
              <a:endParaRPr lang="en-IN" sz="3200" b="1" i="0" u="none" strike="noStrike" cap="none" dirty="0">
                <a:solidFill>
                  <a:srgbClr val="F1EAD0"/>
                </a:solidFill>
                <a:latin typeface="Fredoka"/>
                <a:ea typeface="Fredoka"/>
                <a:cs typeface="Fredoka"/>
                <a:sym typeface="Fredoka"/>
              </a:endParaRPr>
            </a:p>
          </p:txBody>
        </p:sp>
        <p:sp>
          <p:nvSpPr>
            <p:cNvPr id="1360" name="Google Shape;1360;p25"/>
            <p:cNvSpPr txBox="1"/>
            <p:nvPr/>
          </p:nvSpPr>
          <p:spPr>
            <a:xfrm>
              <a:off x="171912" y="4234738"/>
              <a:ext cx="11331232" cy="4624857"/>
            </a:xfrm>
            <a:prstGeom prst="rect">
              <a:avLst/>
            </a:prstGeom>
            <a:noFill/>
            <a:ln>
              <a:noFill/>
            </a:ln>
          </p:spPr>
          <p:txBody>
            <a:bodyPr spcFirstLastPara="1" wrap="square" lIns="0" tIns="0" rIns="0" bIns="0" anchor="t" anchorCtr="0">
              <a:spAutoFit/>
            </a:bodyPr>
            <a:lstStyle/>
            <a:p>
              <a:pPr marL="0" marR="0" lvl="1" indent="0" algn="just" rtl="0">
                <a:lnSpc>
                  <a:spcPct val="115000"/>
                </a:lnSpc>
                <a:spcBef>
                  <a:spcPts val="0"/>
                </a:spcBef>
                <a:spcAft>
                  <a:spcPts val="0"/>
                </a:spcAft>
                <a:buNone/>
              </a:pPr>
              <a:r>
                <a:rPr lang="en-US" b="0" i="0" u="none" strike="noStrike" cap="none" dirty="0">
                  <a:solidFill>
                    <a:srgbClr val="FFFFFF"/>
                  </a:solidFill>
                  <a:latin typeface="Nunito"/>
                  <a:ea typeface="Nunito"/>
                  <a:cs typeface="Nunito"/>
                  <a:sym typeface="Nunito"/>
                </a:rPr>
                <a:t>➢Effectively attract customers to be more aware of sustainable practices and create a new customer segment.</a:t>
              </a:r>
            </a:p>
            <a:p>
              <a:pPr marL="0" marR="0" lvl="1" indent="0" algn="just" rtl="0">
                <a:lnSpc>
                  <a:spcPct val="115000"/>
                </a:lnSpc>
                <a:spcBef>
                  <a:spcPts val="0"/>
                </a:spcBef>
                <a:spcAft>
                  <a:spcPts val="0"/>
                </a:spcAft>
                <a:buNone/>
              </a:pPr>
              <a:r>
                <a:rPr lang="en-US" b="0" i="0" u="none" strike="noStrike" cap="none" dirty="0">
                  <a:solidFill>
                    <a:srgbClr val="FFFFFF"/>
                  </a:solidFill>
                  <a:latin typeface="Nunito"/>
                  <a:ea typeface="Nunito"/>
                  <a:cs typeface="Nunito"/>
                  <a:sym typeface="Nunito"/>
                </a:rPr>
                <a:t>➢Reduce expenses in accommodation and obtain profit.</a:t>
              </a:r>
            </a:p>
            <a:p>
              <a:pPr marL="0" marR="0" lvl="1" indent="0" algn="just" rtl="0">
                <a:lnSpc>
                  <a:spcPct val="115000"/>
                </a:lnSpc>
                <a:spcBef>
                  <a:spcPts val="0"/>
                </a:spcBef>
                <a:spcAft>
                  <a:spcPts val="0"/>
                </a:spcAft>
                <a:buNone/>
              </a:pPr>
              <a:r>
                <a:rPr lang="en-US" b="0" i="0" u="none" strike="noStrike" cap="none" dirty="0">
                  <a:solidFill>
                    <a:srgbClr val="FFFFFF"/>
                  </a:solidFill>
                  <a:latin typeface="Nunito"/>
                  <a:ea typeface="Nunito"/>
                  <a:cs typeface="Nunito"/>
                  <a:sym typeface="Nunito"/>
                </a:rPr>
                <a:t>➢Overall, sustainable practice enhances the brand image of the hospitality industry.</a:t>
              </a:r>
            </a:p>
          </p:txBody>
        </p:sp>
      </p:grpSp>
      <p:grpSp>
        <p:nvGrpSpPr>
          <p:cNvPr id="1361" name="Google Shape;1361;p25"/>
          <p:cNvGrpSpPr/>
          <p:nvPr/>
        </p:nvGrpSpPr>
        <p:grpSpPr>
          <a:xfrm>
            <a:off x="4488224" y="433462"/>
            <a:ext cx="167553" cy="4198190"/>
            <a:chOff x="31750" y="-241102"/>
            <a:chExt cx="446807" cy="11195172"/>
          </a:xfrm>
        </p:grpSpPr>
        <p:grpSp>
          <p:nvGrpSpPr>
            <p:cNvPr id="1362" name="Google Shape;1362;p25"/>
            <p:cNvGrpSpPr/>
            <p:nvPr/>
          </p:nvGrpSpPr>
          <p:grpSpPr>
            <a:xfrm>
              <a:off x="63500" y="-241102"/>
              <a:ext cx="415057" cy="11188502"/>
              <a:chOff x="0" y="-47625"/>
              <a:chExt cx="81987" cy="2210074"/>
            </a:xfrm>
          </p:grpSpPr>
          <p:sp>
            <p:nvSpPr>
              <p:cNvPr id="1363" name="Google Shape;1363;p25"/>
              <p:cNvSpPr/>
              <p:nvPr/>
            </p:nvSpPr>
            <p:spPr>
              <a:xfrm>
                <a:off x="0" y="0"/>
                <a:ext cx="81987" cy="2162449"/>
              </a:xfrm>
              <a:custGeom>
                <a:avLst/>
                <a:gdLst/>
                <a:ahLst/>
                <a:cxnLst/>
                <a:rect l="l" t="t" r="r" b="b"/>
                <a:pathLst>
                  <a:path w="81987" h="2162449" extrusionOk="0">
                    <a:moveTo>
                      <a:pt x="0" y="0"/>
                    </a:moveTo>
                    <a:lnTo>
                      <a:pt x="81987" y="0"/>
                    </a:lnTo>
                    <a:lnTo>
                      <a:pt x="81987" y="2162449"/>
                    </a:lnTo>
                    <a:lnTo>
                      <a:pt x="0" y="2162449"/>
                    </a:lnTo>
                    <a:close/>
                  </a:path>
                </a:pathLst>
              </a:custGeom>
              <a:solidFill>
                <a:srgbClr val="097D4C">
                  <a:alpha val="62352"/>
                </a:srgbClr>
              </a:solidFill>
              <a:ln>
                <a:noFill/>
              </a:ln>
            </p:spPr>
            <p:txBody>
              <a:bodyPr/>
              <a:lstStyle/>
              <a:p>
                <a:endParaRPr lang="en-US"/>
              </a:p>
            </p:txBody>
          </p:sp>
          <p:sp>
            <p:nvSpPr>
              <p:cNvPr id="1364" name="Google Shape;1364;p25"/>
              <p:cNvSpPr txBox="1"/>
              <p:nvPr/>
            </p:nvSpPr>
            <p:spPr>
              <a:xfrm>
                <a:off x="0" y="-47625"/>
                <a:ext cx="81987" cy="221007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1365" name="Google Shape;1365;p25"/>
            <p:cNvCxnSpPr/>
            <p:nvPr/>
          </p:nvCxnSpPr>
          <p:spPr>
            <a:xfrm>
              <a:off x="478557" y="0"/>
              <a:ext cx="0" cy="10954070"/>
            </a:xfrm>
            <a:prstGeom prst="straightConnector1">
              <a:avLst/>
            </a:prstGeom>
            <a:noFill/>
            <a:ln w="63500" cap="flat" cmpd="sng">
              <a:solidFill>
                <a:srgbClr val="097D4C"/>
              </a:solidFill>
              <a:prstDash val="solid"/>
              <a:round/>
              <a:headEnd type="none" w="sm" len="sm"/>
              <a:tailEnd type="none" w="sm" len="sm"/>
            </a:ln>
          </p:spPr>
        </p:cxnSp>
        <p:cxnSp>
          <p:nvCxnSpPr>
            <p:cNvPr id="1366" name="Google Shape;1366;p25"/>
            <p:cNvCxnSpPr/>
            <p:nvPr/>
          </p:nvCxnSpPr>
          <p:spPr>
            <a:xfrm>
              <a:off x="31750" y="0"/>
              <a:ext cx="0" cy="10954070"/>
            </a:xfrm>
            <a:prstGeom prst="straightConnector1">
              <a:avLst/>
            </a:prstGeom>
            <a:noFill/>
            <a:ln w="63500" cap="flat" cmpd="sng">
              <a:solidFill>
                <a:srgbClr val="097D4C"/>
              </a:solidFill>
              <a:prstDash val="solid"/>
              <a:round/>
              <a:headEnd type="none" w="sm" len="sm"/>
              <a:tailEnd type="none" w="sm" len="sm"/>
            </a:ln>
          </p:spPr>
        </p:cxnSp>
      </p:grpSp>
      <p:sp>
        <p:nvSpPr>
          <p:cNvPr id="2" name="Google Shape;1359;p25">
            <a:extLst>
              <a:ext uri="{FF2B5EF4-FFF2-40B4-BE49-F238E27FC236}">
                <a16:creationId xmlns:a16="http://schemas.microsoft.com/office/drawing/2014/main" id="{363B218E-A46B-343E-C27C-3E3F01356646}"/>
              </a:ext>
            </a:extLst>
          </p:cNvPr>
          <p:cNvSpPr txBox="1"/>
          <p:nvPr/>
        </p:nvSpPr>
        <p:spPr>
          <a:xfrm>
            <a:off x="-378281" y="473412"/>
            <a:ext cx="2322680" cy="457818"/>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 sz="2500" b="1" i="0" u="none" strike="noStrike" cap="none" dirty="0">
                <a:solidFill>
                  <a:srgbClr val="097D4C"/>
                </a:solidFill>
                <a:latin typeface="Gaegu"/>
                <a:ea typeface="Gaegu"/>
                <a:cs typeface="Gaegu"/>
                <a:sym typeface="Gaegu"/>
              </a:rPr>
              <a:t>CONT..</a:t>
            </a:r>
            <a:endParaRPr sz="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64"/>
        <p:cNvGrpSpPr/>
        <p:nvPr/>
      </p:nvGrpSpPr>
      <p:grpSpPr>
        <a:xfrm>
          <a:off x="0" y="0"/>
          <a:ext cx="0" cy="0"/>
          <a:chOff x="0" y="0"/>
          <a:chExt cx="0" cy="0"/>
        </a:xfrm>
      </p:grpSpPr>
      <p:pic>
        <p:nvPicPr>
          <p:cNvPr id="865" name="Google Shape;865;p19"/>
          <p:cNvPicPr preferRelativeResize="0"/>
          <p:nvPr/>
        </p:nvPicPr>
        <p:blipFill>
          <a:blip r:embed="rId3"/>
          <a:srcRect/>
          <a:stretch/>
        </p:blipFill>
        <p:spPr>
          <a:xfrm>
            <a:off x="204569" y="2815672"/>
            <a:ext cx="2007995" cy="1873009"/>
          </a:xfrm>
          <a:prstGeom prst="rect">
            <a:avLst/>
          </a:prstGeom>
          <a:noFill/>
          <a:ln>
            <a:noFill/>
          </a:ln>
        </p:spPr>
      </p:pic>
      <p:pic>
        <p:nvPicPr>
          <p:cNvPr id="866" name="Google Shape;866;p19"/>
          <p:cNvPicPr preferRelativeResize="0"/>
          <p:nvPr/>
        </p:nvPicPr>
        <p:blipFill>
          <a:blip r:embed="rId4"/>
          <a:srcRect/>
          <a:stretch/>
        </p:blipFill>
        <p:spPr>
          <a:xfrm>
            <a:off x="2596772" y="2810523"/>
            <a:ext cx="1871330" cy="1914189"/>
          </a:xfrm>
          <a:prstGeom prst="rect">
            <a:avLst/>
          </a:prstGeom>
          <a:noFill/>
          <a:ln>
            <a:noFill/>
          </a:ln>
        </p:spPr>
      </p:pic>
      <p:pic>
        <p:nvPicPr>
          <p:cNvPr id="867" name="Google Shape;867;p19"/>
          <p:cNvPicPr preferRelativeResize="0"/>
          <p:nvPr/>
        </p:nvPicPr>
        <p:blipFill>
          <a:blip r:embed="rId5"/>
          <a:srcRect/>
          <a:stretch/>
        </p:blipFill>
        <p:spPr>
          <a:xfrm>
            <a:off x="4718801" y="2827949"/>
            <a:ext cx="1871329" cy="1730885"/>
          </a:xfrm>
          <a:prstGeom prst="rect">
            <a:avLst/>
          </a:prstGeom>
          <a:noFill/>
          <a:ln>
            <a:noFill/>
          </a:ln>
        </p:spPr>
      </p:pic>
      <p:pic>
        <p:nvPicPr>
          <p:cNvPr id="868" name="Google Shape;868;p19"/>
          <p:cNvPicPr preferRelativeResize="0"/>
          <p:nvPr/>
        </p:nvPicPr>
        <p:blipFill>
          <a:blip r:embed="rId6"/>
          <a:srcRect/>
          <a:stretch/>
        </p:blipFill>
        <p:spPr>
          <a:xfrm>
            <a:off x="6900789" y="2864787"/>
            <a:ext cx="1871329" cy="1664424"/>
          </a:xfrm>
          <a:prstGeom prst="rect">
            <a:avLst/>
          </a:prstGeom>
          <a:noFill/>
          <a:ln>
            <a:noFill/>
          </a:ln>
        </p:spPr>
      </p:pic>
      <p:grpSp>
        <p:nvGrpSpPr>
          <p:cNvPr id="869" name="Google Shape;869;p19"/>
          <p:cNvGrpSpPr/>
          <p:nvPr/>
        </p:nvGrpSpPr>
        <p:grpSpPr>
          <a:xfrm>
            <a:off x="0" y="-1119113"/>
            <a:ext cx="9203952" cy="1633463"/>
            <a:chOff x="0" y="-47625"/>
            <a:chExt cx="4848172" cy="860425"/>
          </a:xfrm>
        </p:grpSpPr>
        <p:sp>
          <p:nvSpPr>
            <p:cNvPr id="870" name="Google Shape;870;p19"/>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871" name="Google Shape;871;p19"/>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872" name="Google Shape;872;p19"/>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873" name="Google Shape;873;p19"/>
          <p:cNvGrpSpPr/>
          <p:nvPr/>
        </p:nvGrpSpPr>
        <p:grpSpPr>
          <a:xfrm>
            <a:off x="-108423" y="36994"/>
            <a:ext cx="9360846" cy="444019"/>
            <a:chOff x="0" y="0"/>
            <a:chExt cx="24962255" cy="1184049"/>
          </a:xfrm>
        </p:grpSpPr>
        <p:sp>
          <p:nvSpPr>
            <p:cNvPr id="874" name="Google Shape;874;p19"/>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75" name="Google Shape;875;p19"/>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76" name="Google Shape;876;p19"/>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77" name="Google Shape;877;p19"/>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78" name="Google Shape;878;p19"/>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79" name="Google Shape;879;p19"/>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0" name="Google Shape;880;p19"/>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1" name="Google Shape;881;p19"/>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2" name="Google Shape;882;p19"/>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3" name="Google Shape;883;p19"/>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4" name="Google Shape;884;p19"/>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5" name="Google Shape;885;p19"/>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6" name="Google Shape;886;p19"/>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7" name="Google Shape;887;p19"/>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8" name="Google Shape;888;p19"/>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89" name="Google Shape;889;p19"/>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90" name="Google Shape;890;p19"/>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91" name="Google Shape;891;p19"/>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92" name="Google Shape;892;p19"/>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893" name="Google Shape;893;p19"/>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grpSp>
      <p:grpSp>
        <p:nvGrpSpPr>
          <p:cNvPr id="894" name="Google Shape;894;p19"/>
          <p:cNvGrpSpPr/>
          <p:nvPr/>
        </p:nvGrpSpPr>
        <p:grpSpPr>
          <a:xfrm>
            <a:off x="0" y="4538737"/>
            <a:ext cx="9203952" cy="1633463"/>
            <a:chOff x="0" y="-47625"/>
            <a:chExt cx="4848172" cy="860425"/>
          </a:xfrm>
        </p:grpSpPr>
        <p:sp>
          <p:nvSpPr>
            <p:cNvPr id="895" name="Google Shape;895;p19"/>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896" name="Google Shape;896;p19"/>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897" name="Google Shape;897;p19"/>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898" name="Google Shape;898;p19"/>
          <p:cNvGrpSpPr/>
          <p:nvPr/>
        </p:nvGrpSpPr>
        <p:grpSpPr>
          <a:xfrm>
            <a:off x="-108423" y="4688681"/>
            <a:ext cx="9360846" cy="444018"/>
            <a:chOff x="0" y="0"/>
            <a:chExt cx="24962255" cy="1184049"/>
          </a:xfrm>
        </p:grpSpPr>
        <p:sp>
          <p:nvSpPr>
            <p:cNvPr id="899" name="Google Shape;899;p19"/>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0" name="Google Shape;900;p19"/>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1" name="Google Shape;901;p19"/>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2" name="Google Shape;902;p19"/>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3" name="Google Shape;903;p19"/>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4" name="Google Shape;904;p19"/>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5" name="Google Shape;905;p19"/>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6" name="Google Shape;906;p19"/>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7" name="Google Shape;907;p19"/>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8" name="Google Shape;908;p19"/>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09" name="Google Shape;909;p19"/>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10" name="Google Shape;910;p19"/>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11" name="Google Shape;911;p19"/>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12" name="Google Shape;912;p19"/>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13" name="Google Shape;913;p19"/>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14" name="Google Shape;914;p19"/>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15" name="Google Shape;915;p19"/>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16" name="Google Shape;916;p19"/>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17" name="Google Shape;917;p19"/>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sp>
          <p:nvSpPr>
            <p:cNvPr id="918" name="Google Shape;918;p19"/>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7">
                <a:alphaModFix/>
              </a:blip>
              <a:stretch>
                <a:fillRect/>
              </a:stretch>
            </a:blipFill>
            <a:ln>
              <a:noFill/>
            </a:ln>
          </p:spPr>
          <p:txBody>
            <a:bodyPr/>
            <a:lstStyle/>
            <a:p>
              <a:endParaRPr lang="en-US"/>
            </a:p>
          </p:txBody>
        </p:sp>
      </p:grpSp>
      <p:sp>
        <p:nvSpPr>
          <p:cNvPr id="923" name="Google Shape;923;p19"/>
          <p:cNvSpPr txBox="1"/>
          <p:nvPr/>
        </p:nvSpPr>
        <p:spPr>
          <a:xfrm>
            <a:off x="467495" y="1782948"/>
            <a:ext cx="1574100" cy="884858"/>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None/>
            </a:pPr>
            <a:r>
              <a:rPr lang="en-US" sz="2500" b="1" i="0" u="none" strike="noStrike" cap="none" dirty="0">
                <a:solidFill>
                  <a:srgbClr val="097D4C"/>
                </a:solidFill>
                <a:latin typeface="Gaegu"/>
                <a:ea typeface="Gaegu"/>
                <a:cs typeface="Gaegu"/>
                <a:sym typeface="Gaegu"/>
              </a:rPr>
              <a:t>Research Philosophy</a:t>
            </a:r>
          </a:p>
        </p:txBody>
      </p:sp>
      <p:sp>
        <p:nvSpPr>
          <p:cNvPr id="924" name="Google Shape;924;p19"/>
          <p:cNvSpPr txBox="1"/>
          <p:nvPr/>
        </p:nvSpPr>
        <p:spPr>
          <a:xfrm>
            <a:off x="2764091" y="1838390"/>
            <a:ext cx="1574100" cy="884858"/>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None/>
            </a:pPr>
            <a:r>
              <a:rPr lang="en-US" sz="2500" b="1" i="0" u="none" strike="noStrike" cap="none" dirty="0">
                <a:solidFill>
                  <a:srgbClr val="097D4C"/>
                </a:solidFill>
                <a:latin typeface="Gaegu"/>
                <a:ea typeface="Gaegu"/>
                <a:cs typeface="Gaegu"/>
                <a:sym typeface="Gaegu"/>
              </a:rPr>
              <a:t>Research strategy</a:t>
            </a:r>
          </a:p>
        </p:txBody>
      </p:sp>
      <p:sp>
        <p:nvSpPr>
          <p:cNvPr id="925" name="Google Shape;925;p19"/>
          <p:cNvSpPr txBox="1"/>
          <p:nvPr/>
        </p:nvSpPr>
        <p:spPr>
          <a:xfrm>
            <a:off x="4750770" y="1838390"/>
            <a:ext cx="1574100" cy="884858"/>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None/>
            </a:pPr>
            <a:r>
              <a:rPr lang="en-US" sz="2500" b="1" i="0" u="none" strike="noStrike" cap="none" dirty="0">
                <a:solidFill>
                  <a:srgbClr val="097D4C"/>
                </a:solidFill>
                <a:latin typeface="Gaegu"/>
                <a:ea typeface="Gaegu"/>
                <a:cs typeface="Gaegu"/>
                <a:sym typeface="Gaegu"/>
              </a:rPr>
              <a:t>Research choices</a:t>
            </a:r>
          </a:p>
        </p:txBody>
      </p:sp>
      <p:sp>
        <p:nvSpPr>
          <p:cNvPr id="926" name="Google Shape;926;p19"/>
          <p:cNvSpPr txBox="1"/>
          <p:nvPr/>
        </p:nvSpPr>
        <p:spPr>
          <a:xfrm>
            <a:off x="6786842" y="1838390"/>
            <a:ext cx="1574100" cy="884858"/>
          </a:xfrm>
          <a:prstGeom prst="rect">
            <a:avLst/>
          </a:prstGeom>
          <a:noFill/>
          <a:ln>
            <a:noFill/>
          </a:ln>
        </p:spPr>
        <p:txBody>
          <a:bodyPr spcFirstLastPara="1" wrap="square" lIns="0" tIns="0" rIns="0" bIns="0" anchor="t" anchorCtr="0">
            <a:spAutoFit/>
          </a:bodyPr>
          <a:lstStyle/>
          <a:p>
            <a:pPr marL="0" marR="0" lvl="0" indent="0" algn="ctr" rtl="0">
              <a:lnSpc>
                <a:spcPct val="115000"/>
              </a:lnSpc>
              <a:spcBef>
                <a:spcPts val="0"/>
              </a:spcBef>
              <a:spcAft>
                <a:spcPts val="0"/>
              </a:spcAft>
              <a:buNone/>
            </a:pPr>
            <a:r>
              <a:rPr lang="en-US" sz="2500" b="1" i="0" u="none" strike="noStrike" cap="none" dirty="0">
                <a:solidFill>
                  <a:srgbClr val="097D4C"/>
                </a:solidFill>
                <a:latin typeface="Gaegu"/>
                <a:ea typeface="Gaegu"/>
                <a:cs typeface="Gaegu"/>
                <a:sym typeface="Gaegu"/>
              </a:rPr>
              <a:t>Research method</a:t>
            </a:r>
          </a:p>
        </p:txBody>
      </p:sp>
      <p:sp>
        <p:nvSpPr>
          <p:cNvPr id="2" name="Google Shape;1059;p21">
            <a:extLst>
              <a:ext uri="{FF2B5EF4-FFF2-40B4-BE49-F238E27FC236}">
                <a16:creationId xmlns:a16="http://schemas.microsoft.com/office/drawing/2014/main" id="{32B940AF-CBB3-BF89-D006-2ED7A8955FFC}"/>
              </a:ext>
            </a:extLst>
          </p:cNvPr>
          <p:cNvSpPr txBox="1"/>
          <p:nvPr/>
        </p:nvSpPr>
        <p:spPr>
          <a:xfrm>
            <a:off x="1063484" y="773638"/>
            <a:ext cx="7017000" cy="964880"/>
          </a:xfrm>
          <a:prstGeom prst="rect">
            <a:avLst/>
          </a:prstGeom>
          <a:noFill/>
          <a:ln>
            <a:noFill/>
          </a:ln>
        </p:spPr>
        <p:txBody>
          <a:bodyPr spcFirstLastPara="1" wrap="square" lIns="0" tIns="0" rIns="0" bIns="0" anchor="t" anchorCtr="0">
            <a:spAutoFit/>
          </a:bodyPr>
          <a:lstStyle/>
          <a:p>
            <a:pPr marL="0" marR="0" lvl="0" indent="0" algn="ctr" rtl="0">
              <a:lnSpc>
                <a:spcPct val="114007"/>
              </a:lnSpc>
              <a:spcBef>
                <a:spcPts val="0"/>
              </a:spcBef>
              <a:spcAft>
                <a:spcPts val="0"/>
              </a:spcAft>
              <a:buNone/>
            </a:pPr>
            <a:r>
              <a:rPr lang="en-US" sz="5500" b="1" i="0" u="none" strike="noStrike" cap="none" dirty="0">
                <a:solidFill>
                  <a:srgbClr val="F1EAD0"/>
                </a:solidFill>
                <a:latin typeface="Fredoka"/>
                <a:ea typeface="Fredoka"/>
                <a:cs typeface="Fredoka"/>
                <a:sym typeface="Fredoka"/>
              </a:rPr>
              <a:t>Method</a:t>
            </a:r>
            <a:endParaRPr lang="en-US" sz="7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639"/>
        <p:cNvGrpSpPr/>
        <p:nvPr/>
      </p:nvGrpSpPr>
      <p:grpSpPr>
        <a:xfrm>
          <a:off x="0" y="0"/>
          <a:ext cx="0" cy="0"/>
          <a:chOff x="0" y="0"/>
          <a:chExt cx="0" cy="0"/>
        </a:xfrm>
      </p:grpSpPr>
      <p:grpSp>
        <p:nvGrpSpPr>
          <p:cNvPr id="640" name="Google Shape;640;p16"/>
          <p:cNvGrpSpPr/>
          <p:nvPr/>
        </p:nvGrpSpPr>
        <p:grpSpPr>
          <a:xfrm>
            <a:off x="0" y="-1119113"/>
            <a:ext cx="9203952" cy="1633463"/>
            <a:chOff x="0" y="-47625"/>
            <a:chExt cx="4848172" cy="860425"/>
          </a:xfrm>
        </p:grpSpPr>
        <p:sp>
          <p:nvSpPr>
            <p:cNvPr id="641" name="Google Shape;641;p16"/>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642" name="Google Shape;642;p16"/>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643" name="Google Shape;643;p16"/>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644" name="Google Shape;644;p16"/>
          <p:cNvGrpSpPr/>
          <p:nvPr/>
        </p:nvGrpSpPr>
        <p:grpSpPr>
          <a:xfrm>
            <a:off x="-108423" y="36994"/>
            <a:ext cx="9360846" cy="444019"/>
            <a:chOff x="0" y="0"/>
            <a:chExt cx="24962255" cy="1184049"/>
          </a:xfrm>
        </p:grpSpPr>
        <p:sp>
          <p:nvSpPr>
            <p:cNvPr id="645" name="Google Shape;645;p16"/>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46" name="Google Shape;646;p16"/>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47" name="Google Shape;647;p16"/>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48" name="Google Shape;648;p16"/>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49" name="Google Shape;649;p16"/>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0" name="Google Shape;650;p16"/>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1" name="Google Shape;651;p16"/>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2" name="Google Shape;652;p16"/>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3" name="Google Shape;653;p16"/>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4" name="Google Shape;654;p16"/>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5" name="Google Shape;655;p16"/>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6" name="Google Shape;656;p16"/>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7" name="Google Shape;657;p16"/>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8" name="Google Shape;658;p16"/>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59" name="Google Shape;659;p16"/>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60" name="Google Shape;660;p16"/>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61" name="Google Shape;661;p16"/>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62" name="Google Shape;662;p16"/>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63" name="Google Shape;663;p16"/>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64" name="Google Shape;664;p16"/>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grpSp>
      <p:grpSp>
        <p:nvGrpSpPr>
          <p:cNvPr id="665" name="Google Shape;665;p16"/>
          <p:cNvGrpSpPr/>
          <p:nvPr/>
        </p:nvGrpSpPr>
        <p:grpSpPr>
          <a:xfrm>
            <a:off x="0" y="4538737"/>
            <a:ext cx="9203952" cy="1633463"/>
            <a:chOff x="0" y="-47625"/>
            <a:chExt cx="4848172" cy="860425"/>
          </a:xfrm>
        </p:grpSpPr>
        <p:sp>
          <p:nvSpPr>
            <p:cNvPr id="666" name="Google Shape;666;p16"/>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667" name="Google Shape;667;p16"/>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668" name="Google Shape;668;p16"/>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669" name="Google Shape;669;p16"/>
          <p:cNvGrpSpPr/>
          <p:nvPr/>
        </p:nvGrpSpPr>
        <p:grpSpPr>
          <a:xfrm>
            <a:off x="-108423" y="4688681"/>
            <a:ext cx="9360846" cy="444018"/>
            <a:chOff x="0" y="0"/>
            <a:chExt cx="24962255" cy="1184049"/>
          </a:xfrm>
        </p:grpSpPr>
        <p:sp>
          <p:nvSpPr>
            <p:cNvPr id="670" name="Google Shape;670;p16"/>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71" name="Google Shape;671;p16"/>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72" name="Google Shape;672;p16"/>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73" name="Google Shape;673;p16"/>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74" name="Google Shape;674;p16"/>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75" name="Google Shape;675;p16"/>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76" name="Google Shape;676;p16"/>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77" name="Google Shape;677;p16"/>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78" name="Google Shape;678;p16"/>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79" name="Google Shape;679;p16"/>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0" name="Google Shape;680;p16"/>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1" name="Google Shape;681;p16"/>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2" name="Google Shape;682;p16"/>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3" name="Google Shape;683;p16"/>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4" name="Google Shape;684;p16"/>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5" name="Google Shape;685;p16"/>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6" name="Google Shape;686;p16"/>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7" name="Google Shape;687;p16"/>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8" name="Google Shape;688;p16"/>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689" name="Google Shape;689;p16"/>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grpSp>
      <p:grpSp>
        <p:nvGrpSpPr>
          <p:cNvPr id="690" name="Google Shape;690;p16"/>
          <p:cNvGrpSpPr/>
          <p:nvPr/>
        </p:nvGrpSpPr>
        <p:grpSpPr>
          <a:xfrm rot="-5400000">
            <a:off x="4531520" y="-2090665"/>
            <a:ext cx="155647" cy="9399513"/>
            <a:chOff x="0" y="-47625"/>
            <a:chExt cx="81987" cy="4951184"/>
          </a:xfrm>
        </p:grpSpPr>
        <p:sp>
          <p:nvSpPr>
            <p:cNvPr id="691" name="Google Shape;691;p16"/>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2"/>
              </a:srgbClr>
            </a:solidFill>
            <a:ln>
              <a:noFill/>
            </a:ln>
          </p:spPr>
          <p:txBody>
            <a:bodyPr/>
            <a:lstStyle/>
            <a:p>
              <a:endParaRPr lang="en-US"/>
            </a:p>
          </p:txBody>
        </p:sp>
        <p:sp>
          <p:nvSpPr>
            <p:cNvPr id="692" name="Google Shape;692;p16"/>
            <p:cNvSpPr txBox="1"/>
            <p:nvPr/>
          </p:nvSpPr>
          <p:spPr>
            <a:xfrm>
              <a:off x="0" y="-47625"/>
              <a:ext cx="81987" cy="495118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693" name="Google Shape;693;p16"/>
          <p:cNvCxnSpPr/>
          <p:nvPr/>
        </p:nvCxnSpPr>
        <p:spPr>
          <a:xfrm>
            <a:off x="-268107" y="2526506"/>
            <a:ext cx="9412107" cy="0"/>
          </a:xfrm>
          <a:prstGeom prst="straightConnector1">
            <a:avLst/>
          </a:prstGeom>
          <a:noFill/>
          <a:ln w="47625" cap="flat" cmpd="sng">
            <a:solidFill>
              <a:srgbClr val="097D4C"/>
            </a:solidFill>
            <a:prstDash val="solid"/>
            <a:round/>
            <a:headEnd type="none" w="sm" len="sm"/>
            <a:tailEnd type="none" w="sm" len="sm"/>
          </a:ln>
        </p:spPr>
      </p:cxnSp>
      <p:cxnSp>
        <p:nvCxnSpPr>
          <p:cNvPr id="694" name="Google Shape;694;p16"/>
          <p:cNvCxnSpPr/>
          <p:nvPr/>
        </p:nvCxnSpPr>
        <p:spPr>
          <a:xfrm>
            <a:off x="-268107" y="2691678"/>
            <a:ext cx="9412107" cy="0"/>
          </a:xfrm>
          <a:prstGeom prst="straightConnector1">
            <a:avLst/>
          </a:prstGeom>
          <a:noFill/>
          <a:ln w="47625" cap="flat" cmpd="sng">
            <a:solidFill>
              <a:srgbClr val="097D4C"/>
            </a:solidFill>
            <a:prstDash val="solid"/>
            <a:round/>
            <a:headEnd type="none" w="sm" len="sm"/>
            <a:tailEnd type="none" w="sm" len="sm"/>
          </a:ln>
        </p:spPr>
      </p:cxnSp>
      <p:grpSp>
        <p:nvGrpSpPr>
          <p:cNvPr id="695" name="Google Shape;695;p16"/>
          <p:cNvGrpSpPr/>
          <p:nvPr/>
        </p:nvGrpSpPr>
        <p:grpSpPr>
          <a:xfrm>
            <a:off x="4488224" y="433462"/>
            <a:ext cx="167553" cy="4198190"/>
            <a:chOff x="31750" y="-241102"/>
            <a:chExt cx="446807" cy="11195172"/>
          </a:xfrm>
        </p:grpSpPr>
        <p:grpSp>
          <p:nvGrpSpPr>
            <p:cNvPr id="696" name="Google Shape;696;p16"/>
            <p:cNvGrpSpPr/>
            <p:nvPr/>
          </p:nvGrpSpPr>
          <p:grpSpPr>
            <a:xfrm>
              <a:off x="63500" y="-241102"/>
              <a:ext cx="415057" cy="11188502"/>
              <a:chOff x="0" y="-47625"/>
              <a:chExt cx="81987" cy="2210074"/>
            </a:xfrm>
          </p:grpSpPr>
          <p:sp>
            <p:nvSpPr>
              <p:cNvPr id="697" name="Google Shape;697;p16"/>
              <p:cNvSpPr/>
              <p:nvPr/>
            </p:nvSpPr>
            <p:spPr>
              <a:xfrm>
                <a:off x="0" y="0"/>
                <a:ext cx="81987" cy="2162449"/>
              </a:xfrm>
              <a:custGeom>
                <a:avLst/>
                <a:gdLst/>
                <a:ahLst/>
                <a:cxnLst/>
                <a:rect l="l" t="t" r="r" b="b"/>
                <a:pathLst>
                  <a:path w="81987" h="2162449" extrusionOk="0">
                    <a:moveTo>
                      <a:pt x="0" y="0"/>
                    </a:moveTo>
                    <a:lnTo>
                      <a:pt x="81987" y="0"/>
                    </a:lnTo>
                    <a:lnTo>
                      <a:pt x="81987" y="2162449"/>
                    </a:lnTo>
                    <a:lnTo>
                      <a:pt x="0" y="2162449"/>
                    </a:lnTo>
                    <a:close/>
                  </a:path>
                </a:pathLst>
              </a:custGeom>
              <a:solidFill>
                <a:srgbClr val="097D4C">
                  <a:alpha val="62352"/>
                </a:srgbClr>
              </a:solidFill>
              <a:ln>
                <a:noFill/>
              </a:ln>
            </p:spPr>
            <p:txBody>
              <a:bodyPr/>
              <a:lstStyle/>
              <a:p>
                <a:endParaRPr lang="en-US"/>
              </a:p>
            </p:txBody>
          </p:sp>
          <p:sp>
            <p:nvSpPr>
              <p:cNvPr id="698" name="Google Shape;698;p16"/>
              <p:cNvSpPr txBox="1"/>
              <p:nvPr/>
            </p:nvSpPr>
            <p:spPr>
              <a:xfrm>
                <a:off x="0" y="-47625"/>
                <a:ext cx="81987" cy="221007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699" name="Google Shape;699;p16"/>
            <p:cNvCxnSpPr/>
            <p:nvPr/>
          </p:nvCxnSpPr>
          <p:spPr>
            <a:xfrm>
              <a:off x="478557" y="0"/>
              <a:ext cx="0" cy="10954070"/>
            </a:xfrm>
            <a:prstGeom prst="straightConnector1">
              <a:avLst/>
            </a:prstGeom>
            <a:noFill/>
            <a:ln w="63500" cap="flat" cmpd="sng">
              <a:solidFill>
                <a:srgbClr val="097D4C"/>
              </a:solidFill>
              <a:prstDash val="solid"/>
              <a:round/>
              <a:headEnd type="none" w="sm" len="sm"/>
              <a:tailEnd type="none" w="sm" len="sm"/>
            </a:ln>
          </p:spPr>
        </p:cxnSp>
        <p:cxnSp>
          <p:nvCxnSpPr>
            <p:cNvPr id="700" name="Google Shape;700;p16"/>
            <p:cNvCxnSpPr/>
            <p:nvPr/>
          </p:nvCxnSpPr>
          <p:spPr>
            <a:xfrm>
              <a:off x="31750" y="0"/>
              <a:ext cx="0" cy="10954070"/>
            </a:xfrm>
            <a:prstGeom prst="straightConnector1">
              <a:avLst/>
            </a:prstGeom>
            <a:noFill/>
            <a:ln w="63500" cap="flat" cmpd="sng">
              <a:solidFill>
                <a:srgbClr val="097D4C"/>
              </a:solidFill>
              <a:prstDash val="solid"/>
              <a:round/>
              <a:headEnd type="none" w="sm" len="sm"/>
              <a:tailEnd type="none" w="sm" len="sm"/>
            </a:ln>
          </p:spPr>
        </p:cxnSp>
      </p:grpSp>
      <p:sp>
        <p:nvSpPr>
          <p:cNvPr id="705" name="Google Shape;705;p16"/>
          <p:cNvSpPr txBox="1"/>
          <p:nvPr/>
        </p:nvSpPr>
        <p:spPr>
          <a:xfrm>
            <a:off x="541702" y="1015338"/>
            <a:ext cx="1931612" cy="915635"/>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US" sz="2500" b="1" i="0" u="none" strike="noStrike" cap="none" dirty="0">
                <a:solidFill>
                  <a:srgbClr val="097D4C"/>
                </a:solidFill>
                <a:latin typeface="Gaegu"/>
                <a:ea typeface="Gaegu"/>
                <a:cs typeface="Gaegu"/>
                <a:sym typeface="Gaegu"/>
              </a:rPr>
              <a:t>Inclusion criteria</a:t>
            </a:r>
            <a:endParaRPr lang="en-US" sz="700" dirty="0"/>
          </a:p>
        </p:txBody>
      </p:sp>
      <p:sp>
        <p:nvSpPr>
          <p:cNvPr id="706" name="Google Shape;706;p16"/>
          <p:cNvSpPr txBox="1"/>
          <p:nvPr/>
        </p:nvSpPr>
        <p:spPr>
          <a:xfrm>
            <a:off x="6578049" y="1015338"/>
            <a:ext cx="2211321" cy="915635"/>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US" sz="2500" b="1" i="0" u="none" strike="noStrike" cap="none" dirty="0">
                <a:solidFill>
                  <a:srgbClr val="097D4C"/>
                </a:solidFill>
                <a:latin typeface="Gaegu"/>
                <a:ea typeface="Gaegu"/>
                <a:cs typeface="Gaegu"/>
                <a:sym typeface="Gaegu"/>
              </a:rPr>
              <a:t>Data Analysis Method</a:t>
            </a:r>
            <a:endParaRPr lang="en-US" sz="700" dirty="0"/>
          </a:p>
        </p:txBody>
      </p:sp>
      <p:sp>
        <p:nvSpPr>
          <p:cNvPr id="707" name="Google Shape;707;p16"/>
          <p:cNvSpPr txBox="1"/>
          <p:nvPr/>
        </p:nvSpPr>
        <p:spPr>
          <a:xfrm>
            <a:off x="440696" y="2913746"/>
            <a:ext cx="2133624" cy="915635"/>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US" sz="2500" b="1" i="0" u="none" strike="noStrike" cap="none" dirty="0">
                <a:solidFill>
                  <a:srgbClr val="097D4C"/>
                </a:solidFill>
                <a:latin typeface="Gaegu"/>
                <a:ea typeface="Gaegu"/>
                <a:cs typeface="Gaegu"/>
                <a:sym typeface="Gaegu"/>
              </a:rPr>
              <a:t>Exclusion criteria</a:t>
            </a:r>
            <a:endParaRPr lang="en-US" sz="700" dirty="0"/>
          </a:p>
        </p:txBody>
      </p:sp>
      <p:sp>
        <p:nvSpPr>
          <p:cNvPr id="708" name="Google Shape;708;p16"/>
          <p:cNvSpPr txBox="1"/>
          <p:nvPr/>
        </p:nvSpPr>
        <p:spPr>
          <a:xfrm>
            <a:off x="6655746" y="2913746"/>
            <a:ext cx="2055927" cy="915635"/>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US" sz="2500" b="1" i="0" u="none" strike="noStrike" cap="none" dirty="0">
                <a:solidFill>
                  <a:srgbClr val="097D4C"/>
                </a:solidFill>
                <a:latin typeface="Gaegu"/>
                <a:ea typeface="Gaegu"/>
                <a:cs typeface="Gaegu"/>
                <a:sym typeface="Gaegu"/>
              </a:rPr>
              <a:t>Ethical Considerations</a:t>
            </a:r>
            <a:endParaRPr lang="en-US" sz="700" dirty="0"/>
          </a:p>
        </p:txBody>
      </p:sp>
      <p:grpSp>
        <p:nvGrpSpPr>
          <p:cNvPr id="709" name="Google Shape;709;p16"/>
          <p:cNvGrpSpPr/>
          <p:nvPr/>
        </p:nvGrpSpPr>
        <p:grpSpPr>
          <a:xfrm>
            <a:off x="1133265" y="180975"/>
            <a:ext cx="685800" cy="685800"/>
            <a:chOff x="0" y="0"/>
            <a:chExt cx="812800" cy="812800"/>
          </a:xfrm>
        </p:grpSpPr>
        <p:sp>
          <p:nvSpPr>
            <p:cNvPr id="710" name="Google Shape;710;p1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F90"/>
            </a:solidFill>
            <a:ln w="47625" cap="sq" cmpd="sng">
              <a:solidFill>
                <a:srgbClr val="097D4C"/>
              </a:solidFill>
              <a:prstDash val="solid"/>
              <a:miter lim="8000"/>
              <a:headEnd type="none" w="sm" len="sm"/>
              <a:tailEnd type="none" w="sm" len="sm"/>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711" name="Google Shape;711;p16"/>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712" name="Google Shape;712;p16"/>
          <p:cNvGrpSpPr/>
          <p:nvPr/>
        </p:nvGrpSpPr>
        <p:grpSpPr>
          <a:xfrm>
            <a:off x="1133265" y="4183248"/>
            <a:ext cx="685800" cy="685800"/>
            <a:chOff x="0" y="0"/>
            <a:chExt cx="812800" cy="812800"/>
          </a:xfrm>
        </p:grpSpPr>
        <p:sp>
          <p:nvSpPr>
            <p:cNvPr id="713" name="Google Shape;713;p1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F90"/>
            </a:solidFill>
            <a:ln w="47625" cap="sq" cmpd="sng">
              <a:solidFill>
                <a:srgbClr val="097D4C"/>
              </a:solidFill>
              <a:prstDash val="solid"/>
              <a:miter lim="8000"/>
              <a:headEnd type="none" w="sm" len="sm"/>
              <a:tailEnd type="none" w="sm" len="sm"/>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714" name="Google Shape;714;p16"/>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715" name="Google Shape;715;p16"/>
          <p:cNvGrpSpPr/>
          <p:nvPr/>
        </p:nvGrpSpPr>
        <p:grpSpPr>
          <a:xfrm>
            <a:off x="7309466" y="180975"/>
            <a:ext cx="685800" cy="685800"/>
            <a:chOff x="0" y="0"/>
            <a:chExt cx="812800" cy="812800"/>
          </a:xfrm>
        </p:grpSpPr>
        <p:sp>
          <p:nvSpPr>
            <p:cNvPr id="716" name="Google Shape;716;p1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F90"/>
            </a:solidFill>
            <a:ln w="47625" cap="sq" cmpd="sng">
              <a:solidFill>
                <a:srgbClr val="097D4C"/>
              </a:solidFill>
              <a:prstDash val="solid"/>
              <a:miter lim="8000"/>
              <a:headEnd type="none" w="sm" len="sm"/>
              <a:tailEnd type="none" w="sm" len="sm"/>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717" name="Google Shape;717;p16"/>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718" name="Google Shape;718;p16"/>
          <p:cNvGrpSpPr/>
          <p:nvPr/>
        </p:nvGrpSpPr>
        <p:grpSpPr>
          <a:xfrm>
            <a:off x="7309466" y="4183248"/>
            <a:ext cx="685800" cy="685800"/>
            <a:chOff x="0" y="0"/>
            <a:chExt cx="812800" cy="812800"/>
          </a:xfrm>
        </p:grpSpPr>
        <p:sp>
          <p:nvSpPr>
            <p:cNvPr id="719" name="Google Shape;719;p16"/>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AABF90"/>
            </a:solidFill>
            <a:ln w="47625" cap="sq" cmpd="sng">
              <a:solidFill>
                <a:srgbClr val="097D4C"/>
              </a:solidFill>
              <a:prstDash val="solid"/>
              <a:miter lim="8000"/>
              <a:headEnd type="none" w="sm" len="sm"/>
              <a:tailEnd type="none" w="sm" len="sm"/>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720" name="Google Shape;720;p16"/>
            <p:cNvSpPr txBox="1"/>
            <p:nvPr/>
          </p:nvSpPr>
          <p:spPr>
            <a:xfrm>
              <a:off x="76200" y="28575"/>
              <a:ext cx="660400" cy="7080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sp>
        <p:nvSpPr>
          <p:cNvPr id="721" name="Google Shape;721;p16"/>
          <p:cNvSpPr txBox="1"/>
          <p:nvPr/>
        </p:nvSpPr>
        <p:spPr>
          <a:xfrm>
            <a:off x="1195951" y="190148"/>
            <a:ext cx="685800" cy="586493"/>
          </a:xfrm>
          <a:prstGeom prst="rect">
            <a:avLst/>
          </a:prstGeom>
          <a:noFill/>
          <a:ln>
            <a:noFill/>
          </a:ln>
        </p:spPr>
        <p:txBody>
          <a:bodyPr spcFirstLastPara="1" wrap="square" lIns="0" tIns="0" rIns="0" bIns="0" anchor="t" anchorCtr="0">
            <a:spAutoFit/>
          </a:bodyPr>
          <a:lstStyle/>
          <a:p>
            <a:pPr marL="0" marR="0" lvl="0" indent="0" algn="ctr" rtl="0">
              <a:lnSpc>
                <a:spcPct val="118996"/>
              </a:lnSpc>
              <a:spcBef>
                <a:spcPts val="0"/>
              </a:spcBef>
              <a:spcAft>
                <a:spcPts val="0"/>
              </a:spcAft>
              <a:buNone/>
            </a:pPr>
            <a:r>
              <a:rPr lang="en" sz="3300" b="1" i="0" u="none" strike="noStrike" cap="none">
                <a:solidFill>
                  <a:srgbClr val="097D4C"/>
                </a:solidFill>
                <a:latin typeface="Gaegu"/>
                <a:ea typeface="Gaegu"/>
                <a:cs typeface="Gaegu"/>
                <a:sym typeface="Gaegu"/>
              </a:rPr>
              <a:t>1.</a:t>
            </a:r>
            <a:endParaRPr sz="700"/>
          </a:p>
        </p:txBody>
      </p:sp>
      <p:sp>
        <p:nvSpPr>
          <p:cNvPr id="722" name="Google Shape;722;p16"/>
          <p:cNvSpPr txBox="1"/>
          <p:nvPr/>
        </p:nvSpPr>
        <p:spPr>
          <a:xfrm>
            <a:off x="1195951" y="4192421"/>
            <a:ext cx="685800" cy="586493"/>
          </a:xfrm>
          <a:prstGeom prst="rect">
            <a:avLst/>
          </a:prstGeom>
          <a:noFill/>
          <a:ln>
            <a:noFill/>
          </a:ln>
        </p:spPr>
        <p:txBody>
          <a:bodyPr spcFirstLastPara="1" wrap="square" lIns="0" tIns="0" rIns="0" bIns="0" anchor="t" anchorCtr="0">
            <a:spAutoFit/>
          </a:bodyPr>
          <a:lstStyle/>
          <a:p>
            <a:pPr marL="0" marR="0" lvl="0" indent="0" algn="ctr" rtl="0">
              <a:lnSpc>
                <a:spcPct val="118996"/>
              </a:lnSpc>
              <a:spcBef>
                <a:spcPts val="0"/>
              </a:spcBef>
              <a:spcAft>
                <a:spcPts val="0"/>
              </a:spcAft>
              <a:buNone/>
            </a:pPr>
            <a:r>
              <a:rPr lang="en" sz="3300" b="1" i="0" u="none" strike="noStrike" cap="none">
                <a:solidFill>
                  <a:srgbClr val="097D4C"/>
                </a:solidFill>
                <a:latin typeface="Gaegu"/>
                <a:ea typeface="Gaegu"/>
                <a:cs typeface="Gaegu"/>
                <a:sym typeface="Gaegu"/>
              </a:rPr>
              <a:t>3.</a:t>
            </a:r>
            <a:endParaRPr sz="700"/>
          </a:p>
        </p:txBody>
      </p:sp>
      <p:sp>
        <p:nvSpPr>
          <p:cNvPr id="723" name="Google Shape;723;p16"/>
          <p:cNvSpPr txBox="1"/>
          <p:nvPr/>
        </p:nvSpPr>
        <p:spPr>
          <a:xfrm>
            <a:off x="7372152" y="190148"/>
            <a:ext cx="685800" cy="586493"/>
          </a:xfrm>
          <a:prstGeom prst="rect">
            <a:avLst/>
          </a:prstGeom>
          <a:noFill/>
          <a:ln>
            <a:noFill/>
          </a:ln>
        </p:spPr>
        <p:txBody>
          <a:bodyPr spcFirstLastPara="1" wrap="square" lIns="0" tIns="0" rIns="0" bIns="0" anchor="t" anchorCtr="0">
            <a:spAutoFit/>
          </a:bodyPr>
          <a:lstStyle/>
          <a:p>
            <a:pPr marL="0" marR="0" lvl="0" indent="0" algn="ctr" rtl="0">
              <a:lnSpc>
                <a:spcPct val="118996"/>
              </a:lnSpc>
              <a:spcBef>
                <a:spcPts val="0"/>
              </a:spcBef>
              <a:spcAft>
                <a:spcPts val="0"/>
              </a:spcAft>
              <a:buNone/>
            </a:pPr>
            <a:r>
              <a:rPr lang="en" sz="3300" b="1" i="0" u="none" strike="noStrike" cap="none">
                <a:solidFill>
                  <a:srgbClr val="097D4C"/>
                </a:solidFill>
                <a:latin typeface="Gaegu"/>
                <a:ea typeface="Gaegu"/>
                <a:cs typeface="Gaegu"/>
                <a:sym typeface="Gaegu"/>
              </a:rPr>
              <a:t>2.</a:t>
            </a:r>
            <a:endParaRPr sz="700"/>
          </a:p>
        </p:txBody>
      </p:sp>
      <p:sp>
        <p:nvSpPr>
          <p:cNvPr id="724" name="Google Shape;724;p16"/>
          <p:cNvSpPr txBox="1"/>
          <p:nvPr/>
        </p:nvSpPr>
        <p:spPr>
          <a:xfrm>
            <a:off x="7372152" y="4192421"/>
            <a:ext cx="685800" cy="586493"/>
          </a:xfrm>
          <a:prstGeom prst="rect">
            <a:avLst/>
          </a:prstGeom>
          <a:noFill/>
          <a:ln>
            <a:noFill/>
          </a:ln>
        </p:spPr>
        <p:txBody>
          <a:bodyPr spcFirstLastPara="1" wrap="square" lIns="0" tIns="0" rIns="0" bIns="0" anchor="t" anchorCtr="0">
            <a:spAutoFit/>
          </a:bodyPr>
          <a:lstStyle/>
          <a:p>
            <a:pPr marL="0" marR="0" lvl="0" indent="0" algn="ctr" rtl="0">
              <a:lnSpc>
                <a:spcPct val="118996"/>
              </a:lnSpc>
              <a:spcBef>
                <a:spcPts val="0"/>
              </a:spcBef>
              <a:spcAft>
                <a:spcPts val="0"/>
              </a:spcAft>
              <a:buNone/>
            </a:pPr>
            <a:r>
              <a:rPr lang="en" sz="3300" b="1" i="0" u="none" strike="noStrike" cap="none">
                <a:solidFill>
                  <a:srgbClr val="097D4C"/>
                </a:solidFill>
                <a:latin typeface="Gaegu"/>
                <a:ea typeface="Gaegu"/>
                <a:cs typeface="Gaegu"/>
                <a:sym typeface="Gaegu"/>
              </a:rPr>
              <a:t>4.</a:t>
            </a:r>
            <a:endParaRPr sz="700"/>
          </a:p>
        </p:txBody>
      </p:sp>
      <p:pic>
        <p:nvPicPr>
          <p:cNvPr id="725" name="Google Shape;725;p16"/>
          <p:cNvPicPr preferRelativeResize="0"/>
          <p:nvPr/>
        </p:nvPicPr>
        <p:blipFill>
          <a:blip r:embed="rId4"/>
          <a:srcRect/>
          <a:stretch/>
        </p:blipFill>
        <p:spPr>
          <a:xfrm>
            <a:off x="2898775" y="566738"/>
            <a:ext cx="3346450" cy="4048125"/>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ABF90"/>
        </a:solidFill>
        <a:effectLst/>
      </p:bgPr>
    </p:bg>
    <p:spTree>
      <p:nvGrpSpPr>
        <p:cNvPr id="1" name="Shape 786"/>
        <p:cNvGrpSpPr/>
        <p:nvPr/>
      </p:nvGrpSpPr>
      <p:grpSpPr>
        <a:xfrm>
          <a:off x="0" y="0"/>
          <a:ext cx="0" cy="0"/>
          <a:chOff x="0" y="0"/>
          <a:chExt cx="0" cy="0"/>
        </a:xfrm>
      </p:grpSpPr>
      <p:grpSp>
        <p:nvGrpSpPr>
          <p:cNvPr id="788" name="Google Shape;788;p18"/>
          <p:cNvGrpSpPr/>
          <p:nvPr/>
        </p:nvGrpSpPr>
        <p:grpSpPr>
          <a:xfrm>
            <a:off x="0" y="-1119113"/>
            <a:ext cx="9203952" cy="1633463"/>
            <a:chOff x="0" y="-47625"/>
            <a:chExt cx="4848172" cy="860425"/>
          </a:xfrm>
        </p:grpSpPr>
        <p:sp>
          <p:nvSpPr>
            <p:cNvPr id="789" name="Google Shape;789;p18"/>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790" name="Google Shape;790;p18"/>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791" name="Google Shape;791;p18"/>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792" name="Google Shape;792;p18"/>
          <p:cNvGrpSpPr/>
          <p:nvPr/>
        </p:nvGrpSpPr>
        <p:grpSpPr>
          <a:xfrm>
            <a:off x="-108423" y="36994"/>
            <a:ext cx="9360846" cy="444019"/>
            <a:chOff x="0" y="0"/>
            <a:chExt cx="24962255" cy="1184049"/>
          </a:xfrm>
        </p:grpSpPr>
        <p:sp>
          <p:nvSpPr>
            <p:cNvPr id="793" name="Google Shape;793;p18"/>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794" name="Google Shape;794;p18"/>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795" name="Google Shape;795;p18"/>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796" name="Google Shape;796;p18"/>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797" name="Google Shape;797;p18"/>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798" name="Google Shape;798;p18"/>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799" name="Google Shape;799;p18"/>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0" name="Google Shape;800;p18"/>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1" name="Google Shape;801;p18"/>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2" name="Google Shape;802;p18"/>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3" name="Google Shape;803;p18"/>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4" name="Google Shape;804;p18"/>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5" name="Google Shape;805;p18"/>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6" name="Google Shape;806;p18"/>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7" name="Google Shape;807;p18"/>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8" name="Google Shape;808;p18"/>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09" name="Google Shape;809;p18"/>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10" name="Google Shape;810;p18"/>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11" name="Google Shape;811;p18"/>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12" name="Google Shape;812;p18"/>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grpSp>
      <p:grpSp>
        <p:nvGrpSpPr>
          <p:cNvPr id="813" name="Google Shape;813;p18"/>
          <p:cNvGrpSpPr/>
          <p:nvPr/>
        </p:nvGrpSpPr>
        <p:grpSpPr>
          <a:xfrm>
            <a:off x="0" y="4538737"/>
            <a:ext cx="9203952" cy="1633463"/>
            <a:chOff x="0" y="-47625"/>
            <a:chExt cx="4848172" cy="860425"/>
          </a:xfrm>
        </p:grpSpPr>
        <p:sp>
          <p:nvSpPr>
            <p:cNvPr id="814" name="Google Shape;814;p18"/>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815" name="Google Shape;815;p18"/>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816" name="Google Shape;816;p18"/>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817" name="Google Shape;817;p18"/>
          <p:cNvGrpSpPr/>
          <p:nvPr/>
        </p:nvGrpSpPr>
        <p:grpSpPr>
          <a:xfrm>
            <a:off x="-108423" y="4688681"/>
            <a:ext cx="9360846" cy="444018"/>
            <a:chOff x="0" y="0"/>
            <a:chExt cx="24962255" cy="1184049"/>
          </a:xfrm>
        </p:grpSpPr>
        <p:sp>
          <p:nvSpPr>
            <p:cNvPr id="818" name="Google Shape;818;p18"/>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19" name="Google Shape;819;p18"/>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0" name="Google Shape;820;p18"/>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1" name="Google Shape;821;p18"/>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2" name="Google Shape;822;p18"/>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3" name="Google Shape;823;p18"/>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4" name="Google Shape;824;p18"/>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5" name="Google Shape;825;p18"/>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6" name="Google Shape;826;p18"/>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7" name="Google Shape;827;p18"/>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8" name="Google Shape;828;p18"/>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29" name="Google Shape;829;p18"/>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30" name="Google Shape;830;p18"/>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31" name="Google Shape;831;p18"/>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32" name="Google Shape;832;p18"/>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33" name="Google Shape;833;p18"/>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34" name="Google Shape;834;p18"/>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35" name="Google Shape;835;p18"/>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36" name="Google Shape;836;p18"/>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sp>
          <p:nvSpPr>
            <p:cNvPr id="837" name="Google Shape;837;p18"/>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3">
                <a:alphaModFix/>
              </a:blip>
              <a:stretch>
                <a:fillRect/>
              </a:stretch>
            </a:blipFill>
            <a:ln>
              <a:noFill/>
            </a:ln>
          </p:spPr>
          <p:txBody>
            <a:bodyPr/>
            <a:lstStyle/>
            <a:p>
              <a:endParaRPr lang="en-US"/>
            </a:p>
          </p:txBody>
        </p:sp>
      </p:grpSp>
      <p:sp>
        <p:nvSpPr>
          <p:cNvPr id="838" name="Google Shape;838;p18"/>
          <p:cNvSpPr txBox="1"/>
          <p:nvPr/>
        </p:nvSpPr>
        <p:spPr>
          <a:xfrm>
            <a:off x="-2047043" y="492919"/>
            <a:ext cx="7476711" cy="307777"/>
          </a:xfrm>
          <a:prstGeom prst="rect">
            <a:avLst/>
          </a:prstGeom>
          <a:noFill/>
          <a:ln>
            <a:noFill/>
          </a:ln>
        </p:spPr>
        <p:txBody>
          <a:bodyPr spcFirstLastPara="1" wrap="square" lIns="0" tIns="0" rIns="0" bIns="0" anchor="t" anchorCtr="0">
            <a:spAutoFit/>
          </a:bodyPr>
          <a:lstStyle/>
          <a:p>
            <a:pPr marL="0" marR="0" lvl="0" indent="0" algn="ctr" rtl="0">
              <a:lnSpc>
                <a:spcPct val="100000"/>
              </a:lnSpc>
              <a:spcBef>
                <a:spcPts val="0"/>
              </a:spcBef>
              <a:spcAft>
                <a:spcPts val="0"/>
              </a:spcAft>
              <a:buNone/>
            </a:pPr>
            <a:r>
              <a:rPr lang="en-IN" sz="2000" b="1" i="0" u="none" strike="noStrike" cap="none" dirty="0">
                <a:solidFill>
                  <a:schemeClr val="tx2"/>
                </a:solidFill>
                <a:latin typeface="Fredoka"/>
                <a:ea typeface="Fredoka"/>
                <a:cs typeface="Fredoka"/>
                <a:sym typeface="Fredoka"/>
              </a:rPr>
              <a:t>Theme Impact Analysis </a:t>
            </a:r>
            <a:endParaRPr sz="100" b="1" dirty="0">
              <a:solidFill>
                <a:schemeClr val="tx2"/>
              </a:solidFill>
            </a:endParaRPr>
          </a:p>
        </p:txBody>
      </p:sp>
      <p:grpSp>
        <p:nvGrpSpPr>
          <p:cNvPr id="840" name="Google Shape;840;p18"/>
          <p:cNvGrpSpPr/>
          <p:nvPr/>
        </p:nvGrpSpPr>
        <p:grpSpPr>
          <a:xfrm rot="-5400000">
            <a:off x="4531520" y="-902707"/>
            <a:ext cx="155646" cy="9399513"/>
            <a:chOff x="0" y="-47625"/>
            <a:chExt cx="81987" cy="4951184"/>
          </a:xfrm>
        </p:grpSpPr>
        <p:sp>
          <p:nvSpPr>
            <p:cNvPr id="841" name="Google Shape;841;p18"/>
            <p:cNvSpPr/>
            <p:nvPr/>
          </p:nvSpPr>
          <p:spPr>
            <a:xfrm>
              <a:off x="0" y="0"/>
              <a:ext cx="81987" cy="4903559"/>
            </a:xfrm>
            <a:custGeom>
              <a:avLst/>
              <a:gdLst/>
              <a:ahLst/>
              <a:cxnLst/>
              <a:rect l="l" t="t" r="r" b="b"/>
              <a:pathLst>
                <a:path w="81987" h="4903559" extrusionOk="0">
                  <a:moveTo>
                    <a:pt x="0" y="0"/>
                  </a:moveTo>
                  <a:lnTo>
                    <a:pt x="81987" y="0"/>
                  </a:lnTo>
                  <a:lnTo>
                    <a:pt x="81987" y="4903559"/>
                  </a:lnTo>
                  <a:lnTo>
                    <a:pt x="0" y="4903559"/>
                  </a:lnTo>
                  <a:close/>
                </a:path>
              </a:pathLst>
            </a:custGeom>
            <a:solidFill>
              <a:srgbClr val="097D4C">
                <a:alpha val="62352"/>
              </a:srgbClr>
            </a:solidFill>
            <a:ln>
              <a:noFill/>
            </a:ln>
          </p:spPr>
          <p:txBody>
            <a:bodyPr/>
            <a:lstStyle/>
            <a:p>
              <a:endParaRPr lang="en-US"/>
            </a:p>
          </p:txBody>
        </p:sp>
        <p:sp>
          <p:nvSpPr>
            <p:cNvPr id="842" name="Google Shape;842;p18"/>
            <p:cNvSpPr txBox="1"/>
            <p:nvPr/>
          </p:nvSpPr>
          <p:spPr>
            <a:xfrm>
              <a:off x="0" y="-47625"/>
              <a:ext cx="81987" cy="4951184"/>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843" name="Google Shape;843;p18"/>
          <p:cNvCxnSpPr/>
          <p:nvPr/>
        </p:nvCxnSpPr>
        <p:spPr>
          <a:xfrm>
            <a:off x="-268107" y="3714464"/>
            <a:ext cx="9412107" cy="0"/>
          </a:xfrm>
          <a:prstGeom prst="straightConnector1">
            <a:avLst/>
          </a:prstGeom>
          <a:noFill/>
          <a:ln w="47625" cap="flat" cmpd="sng">
            <a:solidFill>
              <a:srgbClr val="097D4C"/>
            </a:solidFill>
            <a:prstDash val="solid"/>
            <a:round/>
            <a:headEnd type="none" w="sm" len="sm"/>
            <a:tailEnd type="none" w="sm" len="sm"/>
          </a:ln>
        </p:spPr>
      </p:cxnSp>
      <p:cxnSp>
        <p:nvCxnSpPr>
          <p:cNvPr id="844" name="Google Shape;844;p18"/>
          <p:cNvCxnSpPr/>
          <p:nvPr/>
        </p:nvCxnSpPr>
        <p:spPr>
          <a:xfrm>
            <a:off x="-268107" y="3879636"/>
            <a:ext cx="9412107" cy="0"/>
          </a:xfrm>
          <a:prstGeom prst="straightConnector1">
            <a:avLst/>
          </a:prstGeom>
          <a:noFill/>
          <a:ln w="47625" cap="flat" cmpd="sng">
            <a:solidFill>
              <a:srgbClr val="097D4C"/>
            </a:solidFill>
            <a:prstDash val="solid"/>
            <a:round/>
            <a:headEnd type="none" w="sm" len="sm"/>
            <a:tailEnd type="none" w="sm" len="sm"/>
          </a:ln>
        </p:spPr>
      </p:cxnSp>
      <p:grpSp>
        <p:nvGrpSpPr>
          <p:cNvPr id="845" name="Google Shape;845;p18"/>
          <p:cNvGrpSpPr/>
          <p:nvPr/>
        </p:nvGrpSpPr>
        <p:grpSpPr>
          <a:xfrm>
            <a:off x="8976448" y="433462"/>
            <a:ext cx="155646" cy="3269096"/>
            <a:chOff x="0" y="-47625"/>
            <a:chExt cx="81987" cy="1721993"/>
          </a:xfrm>
        </p:grpSpPr>
        <p:sp>
          <p:nvSpPr>
            <p:cNvPr id="846" name="Google Shape;846;p18"/>
            <p:cNvSpPr/>
            <p:nvPr/>
          </p:nvSpPr>
          <p:spPr>
            <a:xfrm>
              <a:off x="0" y="0"/>
              <a:ext cx="81987" cy="1674368"/>
            </a:xfrm>
            <a:custGeom>
              <a:avLst/>
              <a:gdLst/>
              <a:ahLst/>
              <a:cxnLst/>
              <a:rect l="l" t="t" r="r" b="b"/>
              <a:pathLst>
                <a:path w="81987" h="1674368" extrusionOk="0">
                  <a:moveTo>
                    <a:pt x="0" y="0"/>
                  </a:moveTo>
                  <a:lnTo>
                    <a:pt x="81987" y="0"/>
                  </a:lnTo>
                  <a:lnTo>
                    <a:pt x="81987" y="1674368"/>
                  </a:lnTo>
                  <a:lnTo>
                    <a:pt x="0" y="1674368"/>
                  </a:lnTo>
                  <a:close/>
                </a:path>
              </a:pathLst>
            </a:custGeom>
            <a:solidFill>
              <a:srgbClr val="097D4C">
                <a:alpha val="62352"/>
              </a:srgbClr>
            </a:solidFill>
            <a:ln>
              <a:noFill/>
            </a:ln>
          </p:spPr>
          <p:txBody>
            <a:bodyPr/>
            <a:lstStyle/>
            <a:p>
              <a:endParaRPr lang="en-US"/>
            </a:p>
          </p:txBody>
        </p:sp>
        <p:sp>
          <p:nvSpPr>
            <p:cNvPr id="847" name="Google Shape;847;p18"/>
            <p:cNvSpPr txBox="1"/>
            <p:nvPr/>
          </p:nvSpPr>
          <p:spPr>
            <a:xfrm>
              <a:off x="0" y="-47625"/>
              <a:ext cx="81987" cy="1721993"/>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848" name="Google Shape;848;p18"/>
          <p:cNvGrpSpPr/>
          <p:nvPr/>
        </p:nvGrpSpPr>
        <p:grpSpPr>
          <a:xfrm>
            <a:off x="4352060" y="433462"/>
            <a:ext cx="155646" cy="3269096"/>
            <a:chOff x="0" y="-47625"/>
            <a:chExt cx="81987" cy="1721993"/>
          </a:xfrm>
        </p:grpSpPr>
        <p:sp>
          <p:nvSpPr>
            <p:cNvPr id="849" name="Google Shape;849;p18"/>
            <p:cNvSpPr/>
            <p:nvPr/>
          </p:nvSpPr>
          <p:spPr>
            <a:xfrm>
              <a:off x="0" y="0"/>
              <a:ext cx="81987" cy="1674368"/>
            </a:xfrm>
            <a:custGeom>
              <a:avLst/>
              <a:gdLst/>
              <a:ahLst/>
              <a:cxnLst/>
              <a:rect l="l" t="t" r="r" b="b"/>
              <a:pathLst>
                <a:path w="81987" h="1674368" extrusionOk="0">
                  <a:moveTo>
                    <a:pt x="0" y="0"/>
                  </a:moveTo>
                  <a:lnTo>
                    <a:pt x="81987" y="0"/>
                  </a:lnTo>
                  <a:lnTo>
                    <a:pt x="81987" y="1674368"/>
                  </a:lnTo>
                  <a:lnTo>
                    <a:pt x="0" y="1674368"/>
                  </a:lnTo>
                  <a:close/>
                </a:path>
              </a:pathLst>
            </a:custGeom>
            <a:solidFill>
              <a:srgbClr val="097D4C">
                <a:alpha val="62352"/>
              </a:srgbClr>
            </a:solidFill>
            <a:ln>
              <a:noFill/>
            </a:ln>
          </p:spPr>
          <p:txBody>
            <a:bodyPr/>
            <a:lstStyle/>
            <a:p>
              <a:endParaRPr lang="en-US"/>
            </a:p>
          </p:txBody>
        </p:sp>
        <p:sp>
          <p:nvSpPr>
            <p:cNvPr id="850" name="Google Shape;850;p18"/>
            <p:cNvSpPr txBox="1"/>
            <p:nvPr/>
          </p:nvSpPr>
          <p:spPr>
            <a:xfrm>
              <a:off x="0" y="-47625"/>
              <a:ext cx="81987" cy="1721993"/>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851" name="Google Shape;851;p18"/>
          <p:cNvGrpSpPr/>
          <p:nvPr/>
        </p:nvGrpSpPr>
        <p:grpSpPr>
          <a:xfrm>
            <a:off x="22948" y="433462"/>
            <a:ext cx="155647" cy="3269096"/>
            <a:chOff x="0" y="-47625"/>
            <a:chExt cx="81987" cy="1721993"/>
          </a:xfrm>
        </p:grpSpPr>
        <p:sp>
          <p:nvSpPr>
            <p:cNvPr id="852" name="Google Shape;852;p18"/>
            <p:cNvSpPr/>
            <p:nvPr/>
          </p:nvSpPr>
          <p:spPr>
            <a:xfrm>
              <a:off x="0" y="0"/>
              <a:ext cx="81987" cy="1674368"/>
            </a:xfrm>
            <a:custGeom>
              <a:avLst/>
              <a:gdLst/>
              <a:ahLst/>
              <a:cxnLst/>
              <a:rect l="l" t="t" r="r" b="b"/>
              <a:pathLst>
                <a:path w="81987" h="1674368" extrusionOk="0">
                  <a:moveTo>
                    <a:pt x="0" y="0"/>
                  </a:moveTo>
                  <a:lnTo>
                    <a:pt x="81987" y="0"/>
                  </a:lnTo>
                  <a:lnTo>
                    <a:pt x="81987" y="1674368"/>
                  </a:lnTo>
                  <a:lnTo>
                    <a:pt x="0" y="1674368"/>
                  </a:lnTo>
                  <a:close/>
                </a:path>
              </a:pathLst>
            </a:custGeom>
            <a:solidFill>
              <a:srgbClr val="097D4C">
                <a:alpha val="62352"/>
              </a:srgbClr>
            </a:solidFill>
            <a:ln>
              <a:noFill/>
            </a:ln>
          </p:spPr>
          <p:txBody>
            <a:bodyPr/>
            <a:lstStyle/>
            <a:p>
              <a:endParaRPr lang="en-US"/>
            </a:p>
          </p:txBody>
        </p:sp>
        <p:sp>
          <p:nvSpPr>
            <p:cNvPr id="853" name="Google Shape;853;p18"/>
            <p:cNvSpPr txBox="1"/>
            <p:nvPr/>
          </p:nvSpPr>
          <p:spPr>
            <a:xfrm>
              <a:off x="0" y="-47625"/>
              <a:ext cx="81987" cy="1721993"/>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854" name="Google Shape;854;p18"/>
          <p:cNvCxnSpPr/>
          <p:nvPr/>
        </p:nvCxnSpPr>
        <p:spPr>
          <a:xfrm>
            <a:off x="9132094" y="523875"/>
            <a:ext cx="0" cy="3178683"/>
          </a:xfrm>
          <a:prstGeom prst="straightConnector1">
            <a:avLst/>
          </a:prstGeom>
          <a:noFill/>
          <a:ln w="47625" cap="flat" cmpd="sng">
            <a:solidFill>
              <a:srgbClr val="097D4C"/>
            </a:solidFill>
            <a:prstDash val="solid"/>
            <a:round/>
            <a:headEnd type="none" w="sm" len="sm"/>
            <a:tailEnd type="none" w="sm" len="sm"/>
          </a:ln>
        </p:spPr>
      </p:cxnSp>
      <p:cxnSp>
        <p:nvCxnSpPr>
          <p:cNvPr id="855" name="Google Shape;855;p18"/>
          <p:cNvCxnSpPr/>
          <p:nvPr/>
        </p:nvCxnSpPr>
        <p:spPr>
          <a:xfrm>
            <a:off x="4507706" y="523875"/>
            <a:ext cx="0" cy="3178683"/>
          </a:xfrm>
          <a:prstGeom prst="straightConnector1">
            <a:avLst/>
          </a:prstGeom>
          <a:noFill/>
          <a:ln w="47625" cap="flat" cmpd="sng">
            <a:solidFill>
              <a:srgbClr val="097D4C"/>
            </a:solidFill>
            <a:prstDash val="solid"/>
            <a:round/>
            <a:headEnd type="none" w="sm" len="sm"/>
            <a:tailEnd type="none" w="sm" len="sm"/>
          </a:ln>
        </p:spPr>
      </p:cxnSp>
      <p:cxnSp>
        <p:nvCxnSpPr>
          <p:cNvPr id="856" name="Google Shape;856;p18"/>
          <p:cNvCxnSpPr/>
          <p:nvPr/>
        </p:nvCxnSpPr>
        <p:spPr>
          <a:xfrm>
            <a:off x="178594" y="523875"/>
            <a:ext cx="0" cy="3178683"/>
          </a:xfrm>
          <a:prstGeom prst="straightConnector1">
            <a:avLst/>
          </a:prstGeom>
          <a:noFill/>
          <a:ln w="47625" cap="flat" cmpd="sng">
            <a:solidFill>
              <a:srgbClr val="097D4C"/>
            </a:solidFill>
            <a:prstDash val="solid"/>
            <a:round/>
            <a:headEnd type="none" w="sm" len="sm"/>
            <a:tailEnd type="none" w="sm" len="sm"/>
          </a:ln>
        </p:spPr>
      </p:cxnSp>
      <p:cxnSp>
        <p:nvCxnSpPr>
          <p:cNvPr id="857" name="Google Shape;857;p18"/>
          <p:cNvCxnSpPr>
            <a:cxnSpLocks/>
          </p:cNvCxnSpPr>
          <p:nvPr/>
        </p:nvCxnSpPr>
        <p:spPr>
          <a:xfrm>
            <a:off x="8964541" y="523875"/>
            <a:ext cx="0" cy="3178683"/>
          </a:xfrm>
          <a:prstGeom prst="straightConnector1">
            <a:avLst/>
          </a:prstGeom>
          <a:noFill/>
          <a:ln w="47625" cap="flat" cmpd="sng">
            <a:solidFill>
              <a:srgbClr val="097D4C"/>
            </a:solidFill>
            <a:prstDash val="solid"/>
            <a:round/>
            <a:headEnd type="none" w="sm" len="sm"/>
            <a:tailEnd type="none" w="sm" len="sm"/>
          </a:ln>
        </p:spPr>
      </p:cxnSp>
      <p:cxnSp>
        <p:nvCxnSpPr>
          <p:cNvPr id="858" name="Google Shape;858;p18"/>
          <p:cNvCxnSpPr/>
          <p:nvPr/>
        </p:nvCxnSpPr>
        <p:spPr>
          <a:xfrm>
            <a:off x="4340154" y="523875"/>
            <a:ext cx="0" cy="3178683"/>
          </a:xfrm>
          <a:prstGeom prst="straightConnector1">
            <a:avLst/>
          </a:prstGeom>
          <a:noFill/>
          <a:ln w="47625" cap="flat" cmpd="sng">
            <a:solidFill>
              <a:srgbClr val="097D4C"/>
            </a:solidFill>
            <a:prstDash val="solid"/>
            <a:round/>
            <a:headEnd type="none" w="sm" len="sm"/>
            <a:tailEnd type="none" w="sm" len="sm"/>
          </a:ln>
        </p:spPr>
      </p:cxnSp>
      <p:cxnSp>
        <p:nvCxnSpPr>
          <p:cNvPr id="859" name="Google Shape;859;p18"/>
          <p:cNvCxnSpPr/>
          <p:nvPr/>
        </p:nvCxnSpPr>
        <p:spPr>
          <a:xfrm>
            <a:off x="11041" y="523875"/>
            <a:ext cx="0" cy="3178683"/>
          </a:xfrm>
          <a:prstGeom prst="straightConnector1">
            <a:avLst/>
          </a:prstGeom>
          <a:noFill/>
          <a:ln w="47625" cap="flat" cmpd="sng">
            <a:solidFill>
              <a:srgbClr val="097D4C"/>
            </a:solidFill>
            <a:prstDash val="solid"/>
            <a:round/>
            <a:headEnd type="none" w="sm" len="sm"/>
            <a:tailEnd type="none" w="sm" len="sm"/>
          </a:ln>
        </p:spPr>
      </p:cxnSp>
      <p:sp>
        <p:nvSpPr>
          <p:cNvPr id="3" name="TextBox 2">
            <a:extLst>
              <a:ext uri="{FF2B5EF4-FFF2-40B4-BE49-F238E27FC236}">
                <a16:creationId xmlns:a16="http://schemas.microsoft.com/office/drawing/2014/main" id="{2E1D989C-6222-B7C3-8605-B69C7B643724}"/>
              </a:ext>
            </a:extLst>
          </p:cNvPr>
          <p:cNvSpPr txBox="1"/>
          <p:nvPr/>
        </p:nvSpPr>
        <p:spPr>
          <a:xfrm>
            <a:off x="278873" y="1459796"/>
            <a:ext cx="4004397" cy="2246769"/>
          </a:xfrm>
          <a:prstGeom prst="rect">
            <a:avLst/>
          </a:prstGeom>
          <a:noFill/>
        </p:spPr>
        <p:txBody>
          <a:bodyPr wrap="square">
            <a:spAutoFit/>
          </a:bodyPr>
          <a:lstStyle/>
          <a:p>
            <a:pPr algn="just">
              <a:buClr>
                <a:schemeClr val="tx2"/>
              </a:buClr>
            </a:pPr>
            <a:r>
              <a:rPr lang="en-GB" b="1" dirty="0">
                <a:solidFill>
                  <a:schemeClr val="bg1">
                    <a:lumMod val="20000"/>
                    <a:lumOff val="80000"/>
                  </a:schemeClr>
                </a:solidFill>
                <a:effectLst/>
                <a:latin typeface="Nunito" pitchFamily="2" charset="0"/>
                <a:ea typeface="Times New Roman" panose="02020603050405020304" pitchFamily="18" charset="0"/>
              </a:rPr>
              <a:t>P(Political) Factors:</a:t>
            </a:r>
            <a:endParaRPr lang="en-IN" dirty="0">
              <a:solidFill>
                <a:schemeClr val="bg1">
                  <a:lumMod val="20000"/>
                  <a:lumOff val="80000"/>
                </a:schemeClr>
              </a:solidFill>
              <a:effectLst/>
              <a:latin typeface="Nunito" pitchFamily="2" charset="0"/>
              <a:ea typeface="Times New Roman" panose="02020603050405020304" pitchFamily="18" charset="0"/>
            </a:endParaRPr>
          </a:p>
          <a:p>
            <a:pPr marL="285750" lvl="0" indent="-285750" algn="just">
              <a:buClr>
                <a:schemeClr val="tx2"/>
              </a:buClr>
              <a:buFont typeface="Courier New" panose="02070309020205020404" pitchFamily="49" charset="0"/>
              <a:buChar char="o"/>
            </a:pPr>
            <a:r>
              <a:rPr lang="en-GB" u="none" strike="noStrike" dirty="0">
                <a:solidFill>
                  <a:schemeClr val="bg1">
                    <a:lumMod val="20000"/>
                    <a:lumOff val="80000"/>
                  </a:schemeClr>
                </a:solidFill>
                <a:effectLst/>
                <a:latin typeface="Nunito" pitchFamily="2" charset="0"/>
                <a:ea typeface="Times New Roman" panose="02020603050405020304" pitchFamily="18" charset="0"/>
              </a:rPr>
              <a:t>Various regulations such as health safety, licencing and different employment laws.</a:t>
            </a:r>
            <a:endParaRPr lang="en-IN" u="none" strike="noStrike" dirty="0">
              <a:solidFill>
                <a:schemeClr val="bg1">
                  <a:lumMod val="20000"/>
                  <a:lumOff val="80000"/>
                </a:schemeClr>
              </a:solidFill>
              <a:effectLst/>
              <a:latin typeface="Nunito" pitchFamily="2" charset="0"/>
              <a:ea typeface="Times New Roman" panose="02020603050405020304" pitchFamily="18" charset="0"/>
            </a:endParaRPr>
          </a:p>
          <a:p>
            <a:pPr marL="285750" lvl="0" indent="-285750" algn="just">
              <a:buClr>
                <a:schemeClr val="tx2"/>
              </a:buClr>
              <a:buFont typeface="Courier New" panose="02070309020205020404" pitchFamily="49" charset="0"/>
              <a:buChar char="o"/>
            </a:pPr>
            <a:r>
              <a:rPr lang="en-GB" u="none" strike="noStrike" dirty="0">
                <a:solidFill>
                  <a:schemeClr val="bg1">
                    <a:lumMod val="20000"/>
                    <a:lumOff val="80000"/>
                  </a:schemeClr>
                </a:solidFill>
                <a:effectLst/>
                <a:latin typeface="Nunito" pitchFamily="2" charset="0"/>
                <a:ea typeface="Times New Roman" panose="02020603050405020304" pitchFamily="18" charset="0"/>
              </a:rPr>
              <a:t>Tourism policies to provide the best service for tourists.</a:t>
            </a:r>
            <a:endParaRPr lang="en-IN" u="none" strike="noStrike" dirty="0">
              <a:solidFill>
                <a:schemeClr val="bg1">
                  <a:lumMod val="20000"/>
                  <a:lumOff val="80000"/>
                </a:schemeClr>
              </a:solidFill>
              <a:effectLst/>
              <a:latin typeface="Nunito" pitchFamily="2" charset="0"/>
              <a:ea typeface="Times New Roman" panose="02020603050405020304" pitchFamily="18" charset="0"/>
            </a:endParaRPr>
          </a:p>
          <a:p>
            <a:pPr algn="just">
              <a:buClr>
                <a:schemeClr val="tx2"/>
              </a:buClr>
            </a:pPr>
            <a:r>
              <a:rPr lang="en-GB" b="1" dirty="0">
                <a:solidFill>
                  <a:schemeClr val="bg1">
                    <a:lumMod val="20000"/>
                    <a:lumOff val="80000"/>
                  </a:schemeClr>
                </a:solidFill>
                <a:effectLst/>
                <a:latin typeface="Nunito" pitchFamily="2" charset="0"/>
                <a:ea typeface="Times New Roman" panose="02020603050405020304" pitchFamily="18" charset="0"/>
              </a:rPr>
              <a:t>E(Economic) Factors:</a:t>
            </a:r>
            <a:endParaRPr lang="en-IN" dirty="0">
              <a:solidFill>
                <a:schemeClr val="bg1">
                  <a:lumMod val="20000"/>
                  <a:lumOff val="80000"/>
                </a:schemeClr>
              </a:solidFill>
              <a:effectLst/>
              <a:latin typeface="Nunito" pitchFamily="2" charset="0"/>
              <a:ea typeface="Times New Roman" panose="02020603050405020304" pitchFamily="18" charset="0"/>
            </a:endParaRPr>
          </a:p>
          <a:p>
            <a:pPr marL="285750" lvl="0" indent="-285750" algn="just">
              <a:buClr>
                <a:schemeClr val="tx2"/>
              </a:buClr>
              <a:buFont typeface="Courier New" panose="02070309020205020404" pitchFamily="49" charset="0"/>
              <a:buChar char="o"/>
            </a:pPr>
            <a:r>
              <a:rPr lang="en-GB" u="none" strike="noStrike" dirty="0">
                <a:solidFill>
                  <a:schemeClr val="bg1">
                    <a:lumMod val="20000"/>
                    <a:lumOff val="80000"/>
                  </a:schemeClr>
                </a:solidFill>
                <a:effectLst/>
                <a:latin typeface="Nunito" pitchFamily="2" charset="0"/>
                <a:ea typeface="Times New Roman" panose="02020603050405020304" pitchFamily="18" charset="0"/>
              </a:rPr>
              <a:t>An effective economic framework helps tourists to get the best tourism package.</a:t>
            </a:r>
            <a:endParaRPr lang="en-IN" u="none" strike="noStrike" dirty="0">
              <a:solidFill>
                <a:schemeClr val="bg1">
                  <a:lumMod val="20000"/>
                  <a:lumOff val="80000"/>
                </a:schemeClr>
              </a:solidFill>
              <a:effectLst/>
              <a:latin typeface="Nunito" pitchFamily="2" charset="0"/>
              <a:ea typeface="Times New Roman" panose="02020603050405020304" pitchFamily="18" charset="0"/>
            </a:endParaRPr>
          </a:p>
          <a:p>
            <a:pPr marL="285750" lvl="0" indent="-285750" algn="just">
              <a:buClr>
                <a:schemeClr val="tx2"/>
              </a:buClr>
              <a:buFont typeface="Courier New" panose="02070309020205020404" pitchFamily="49" charset="0"/>
              <a:buChar char="o"/>
            </a:pPr>
            <a:r>
              <a:rPr lang="en-GB" u="none" strike="noStrike" dirty="0">
                <a:solidFill>
                  <a:schemeClr val="bg1">
                    <a:lumMod val="20000"/>
                    <a:lumOff val="80000"/>
                  </a:schemeClr>
                </a:solidFill>
                <a:effectLst/>
                <a:latin typeface="Nunito" pitchFamily="2" charset="0"/>
                <a:ea typeface="Times New Roman" panose="02020603050405020304" pitchFamily="18" charset="0"/>
              </a:rPr>
              <a:t>This new sustainability approach significantly increases economic stability.</a:t>
            </a:r>
            <a:endParaRPr lang="en-IN" u="none" strike="noStrike" dirty="0">
              <a:solidFill>
                <a:schemeClr val="bg1">
                  <a:lumMod val="20000"/>
                  <a:lumOff val="80000"/>
                </a:schemeClr>
              </a:solidFill>
              <a:effectLst/>
              <a:latin typeface="Nunito" pitchFamily="2" charset="0"/>
              <a:ea typeface="Times New Roman" panose="02020603050405020304" pitchFamily="18" charset="0"/>
            </a:endParaRPr>
          </a:p>
        </p:txBody>
      </p:sp>
      <p:pic>
        <p:nvPicPr>
          <p:cNvPr id="1026" name="Picture 2">
            <a:extLst>
              <a:ext uri="{FF2B5EF4-FFF2-40B4-BE49-F238E27FC236}">
                <a16:creationId xmlns:a16="http://schemas.microsoft.com/office/drawing/2014/main" id="{54561A5F-FE45-4C18-4C9C-FCBBE98912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17848" y="500062"/>
            <a:ext cx="4626151" cy="320249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3D11457-3299-2D91-ACD8-181DE074123C}"/>
              </a:ext>
            </a:extLst>
          </p:cNvPr>
          <p:cNvSpPr txBox="1"/>
          <p:nvPr/>
        </p:nvSpPr>
        <p:spPr>
          <a:xfrm>
            <a:off x="232985" y="891309"/>
            <a:ext cx="4284862" cy="523220"/>
          </a:xfrm>
          <a:prstGeom prst="rect">
            <a:avLst/>
          </a:prstGeom>
          <a:noFill/>
        </p:spPr>
        <p:txBody>
          <a:bodyPr wrap="square" rtlCol="0">
            <a:spAutoFit/>
          </a:bodyPr>
          <a:lstStyle/>
          <a:p>
            <a:r>
              <a:rPr lang="en-US" b="1" dirty="0">
                <a:solidFill>
                  <a:schemeClr val="accent2"/>
                </a:solidFill>
                <a:latin typeface="Aharoni" panose="02010803020104030203" pitchFamily="2" charset="-79"/>
                <a:cs typeface="Aharoni" panose="02010803020104030203" pitchFamily="2" charset="-79"/>
              </a:rPr>
              <a:t>PESTEL Analysis of Sustainability in the hospitality and hostel industry</a:t>
            </a:r>
            <a:endParaRPr lang="en-IN" b="1" dirty="0">
              <a:solidFill>
                <a:schemeClr val="accent2"/>
              </a:solidFill>
              <a:latin typeface="Aharoni" panose="02010803020104030203" pitchFamily="2" charset="-79"/>
              <a:cs typeface="Aharoni" panose="02010803020104030203" pitchFamily="2" charset="-79"/>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AABF90"/>
        </a:solidFill>
        <a:effectLst/>
      </p:bgPr>
    </p:bg>
    <p:spTree>
      <p:nvGrpSpPr>
        <p:cNvPr id="1" name="Shape 864"/>
        <p:cNvGrpSpPr/>
        <p:nvPr/>
      </p:nvGrpSpPr>
      <p:grpSpPr>
        <a:xfrm>
          <a:off x="0" y="0"/>
          <a:ext cx="0" cy="0"/>
          <a:chOff x="0" y="0"/>
          <a:chExt cx="0" cy="0"/>
        </a:xfrm>
      </p:grpSpPr>
      <p:pic>
        <p:nvPicPr>
          <p:cNvPr id="866" name="Google Shape;866;p19"/>
          <p:cNvPicPr preferRelativeResize="0"/>
          <p:nvPr/>
        </p:nvPicPr>
        <p:blipFill>
          <a:blip r:embed="rId3">
            <a:alphaModFix/>
          </a:blip>
          <a:stretch>
            <a:fillRect/>
          </a:stretch>
        </p:blipFill>
        <p:spPr>
          <a:xfrm>
            <a:off x="7372277" y="748225"/>
            <a:ext cx="1542625" cy="1875772"/>
          </a:xfrm>
          <a:prstGeom prst="rect">
            <a:avLst/>
          </a:prstGeom>
          <a:noFill/>
          <a:ln>
            <a:noFill/>
          </a:ln>
        </p:spPr>
      </p:pic>
      <p:pic>
        <p:nvPicPr>
          <p:cNvPr id="867" name="Google Shape;867;p19"/>
          <p:cNvPicPr preferRelativeResize="0"/>
          <p:nvPr/>
        </p:nvPicPr>
        <p:blipFill>
          <a:blip r:embed="rId4">
            <a:alphaModFix/>
          </a:blip>
          <a:stretch>
            <a:fillRect/>
          </a:stretch>
        </p:blipFill>
        <p:spPr>
          <a:xfrm>
            <a:off x="5688474" y="2597710"/>
            <a:ext cx="1580774" cy="1918406"/>
          </a:xfrm>
          <a:prstGeom prst="rect">
            <a:avLst/>
          </a:prstGeom>
          <a:noFill/>
          <a:ln>
            <a:noFill/>
          </a:ln>
        </p:spPr>
      </p:pic>
      <p:grpSp>
        <p:nvGrpSpPr>
          <p:cNvPr id="869" name="Google Shape;869;p19"/>
          <p:cNvGrpSpPr/>
          <p:nvPr/>
        </p:nvGrpSpPr>
        <p:grpSpPr>
          <a:xfrm>
            <a:off x="0" y="-1119113"/>
            <a:ext cx="9203952" cy="1633463"/>
            <a:chOff x="0" y="-47625"/>
            <a:chExt cx="4848172" cy="860425"/>
          </a:xfrm>
        </p:grpSpPr>
        <p:sp>
          <p:nvSpPr>
            <p:cNvPr id="870" name="Google Shape;870;p19"/>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871" name="Google Shape;871;p19"/>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872" name="Google Shape;872;p19"/>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873" name="Google Shape;873;p19"/>
          <p:cNvGrpSpPr/>
          <p:nvPr/>
        </p:nvGrpSpPr>
        <p:grpSpPr>
          <a:xfrm>
            <a:off x="-108423" y="36994"/>
            <a:ext cx="9360846" cy="444019"/>
            <a:chOff x="0" y="0"/>
            <a:chExt cx="24962255" cy="1184049"/>
          </a:xfrm>
        </p:grpSpPr>
        <p:sp>
          <p:nvSpPr>
            <p:cNvPr id="874" name="Google Shape;874;p19"/>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75" name="Google Shape;875;p19"/>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76" name="Google Shape;876;p19"/>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77" name="Google Shape;877;p19"/>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78" name="Google Shape;878;p19"/>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79" name="Google Shape;879;p19"/>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0" name="Google Shape;880;p19"/>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1" name="Google Shape;881;p19"/>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2" name="Google Shape;882;p19"/>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3" name="Google Shape;883;p19"/>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4" name="Google Shape;884;p19"/>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5" name="Google Shape;885;p19"/>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6" name="Google Shape;886;p19"/>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7" name="Google Shape;887;p19"/>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8" name="Google Shape;888;p19"/>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89" name="Google Shape;889;p19"/>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90" name="Google Shape;890;p19"/>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91" name="Google Shape;891;p19"/>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92" name="Google Shape;892;p19"/>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893" name="Google Shape;893;p19"/>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grpSp>
      <p:grpSp>
        <p:nvGrpSpPr>
          <p:cNvPr id="894" name="Google Shape;894;p19"/>
          <p:cNvGrpSpPr/>
          <p:nvPr/>
        </p:nvGrpSpPr>
        <p:grpSpPr>
          <a:xfrm>
            <a:off x="0" y="4538737"/>
            <a:ext cx="9203952" cy="1633463"/>
            <a:chOff x="0" y="-47625"/>
            <a:chExt cx="4848172" cy="860425"/>
          </a:xfrm>
        </p:grpSpPr>
        <p:sp>
          <p:nvSpPr>
            <p:cNvPr id="895" name="Google Shape;895;p19"/>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896" name="Google Shape;896;p19"/>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897" name="Google Shape;897;p19"/>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898" name="Google Shape;898;p19"/>
          <p:cNvGrpSpPr/>
          <p:nvPr/>
        </p:nvGrpSpPr>
        <p:grpSpPr>
          <a:xfrm>
            <a:off x="-108423" y="4688681"/>
            <a:ext cx="9360846" cy="444018"/>
            <a:chOff x="0" y="0"/>
            <a:chExt cx="24962255" cy="1184049"/>
          </a:xfrm>
        </p:grpSpPr>
        <p:sp>
          <p:nvSpPr>
            <p:cNvPr id="899" name="Google Shape;899;p19"/>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0" name="Google Shape;900;p19"/>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1" name="Google Shape;901;p19"/>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2" name="Google Shape;902;p19"/>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3" name="Google Shape;903;p19"/>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4" name="Google Shape;904;p19"/>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5" name="Google Shape;905;p19"/>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6" name="Google Shape;906;p19"/>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7" name="Google Shape;907;p19"/>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8" name="Google Shape;908;p19"/>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09" name="Google Shape;909;p19"/>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10" name="Google Shape;910;p19"/>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11" name="Google Shape;911;p19"/>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12" name="Google Shape;912;p19"/>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13" name="Google Shape;913;p19"/>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14" name="Google Shape;914;p19"/>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15" name="Google Shape;915;p19"/>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16" name="Google Shape;916;p19"/>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17" name="Google Shape;917;p19"/>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sp>
          <p:nvSpPr>
            <p:cNvPr id="918" name="Google Shape;918;p19"/>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5">
                <a:alphaModFix/>
              </a:blip>
              <a:stretch>
                <a:fillRect/>
              </a:stretch>
            </a:blipFill>
            <a:ln>
              <a:noFill/>
            </a:ln>
          </p:spPr>
          <p:txBody>
            <a:bodyPr/>
            <a:lstStyle/>
            <a:p>
              <a:endParaRPr lang="en-US"/>
            </a:p>
          </p:txBody>
        </p:sp>
      </p:grpSp>
      <p:sp>
        <p:nvSpPr>
          <p:cNvPr id="919" name="Google Shape;919;p19"/>
          <p:cNvSpPr txBox="1"/>
          <p:nvPr/>
        </p:nvSpPr>
        <p:spPr>
          <a:xfrm>
            <a:off x="168362" y="1192767"/>
            <a:ext cx="4927572" cy="2973122"/>
          </a:xfrm>
          <a:prstGeom prst="rect">
            <a:avLst/>
          </a:prstGeom>
          <a:noFill/>
          <a:ln>
            <a:noFill/>
          </a:ln>
        </p:spPr>
        <p:txBody>
          <a:bodyPr spcFirstLastPara="1" wrap="square" lIns="0" tIns="0" rIns="0" bIns="0" anchor="t" anchorCtr="0">
            <a:spAutoFit/>
          </a:bodyPr>
          <a:lstStyle/>
          <a:p>
            <a:pPr marL="0" marR="0" lvl="1" indent="0" algn="just" rtl="0">
              <a:lnSpc>
                <a:spcPct val="115000"/>
              </a:lnSpc>
              <a:spcBef>
                <a:spcPts val="0"/>
              </a:spcBef>
              <a:spcAft>
                <a:spcPts val="0"/>
              </a:spcAft>
              <a:buNone/>
            </a:pPr>
            <a:r>
              <a:rPr lang="en-US" b="1" i="0" u="none" strike="noStrike" cap="none" dirty="0">
                <a:solidFill>
                  <a:srgbClr val="FFFFFF"/>
                </a:solidFill>
                <a:latin typeface="Nunito"/>
                <a:ea typeface="Nunito"/>
                <a:cs typeface="Nunito"/>
                <a:sym typeface="Nunito"/>
              </a:rPr>
              <a:t>S(Socio-cultural) Factors:</a:t>
            </a:r>
          </a:p>
          <a:p>
            <a:pPr marL="0" marR="0" lvl="1" indent="0" algn="just" rtl="0">
              <a:lnSpc>
                <a:spcPct val="115000"/>
              </a:lnSpc>
              <a:spcBef>
                <a:spcPts val="0"/>
              </a:spcBef>
              <a:spcAft>
                <a:spcPts val="0"/>
              </a:spcAft>
              <a:buNone/>
            </a:pPr>
            <a:r>
              <a:rPr lang="en-US" b="0" i="0" u="none" strike="noStrike" cap="none" dirty="0">
                <a:solidFill>
                  <a:srgbClr val="FFFFFF"/>
                </a:solidFill>
                <a:latin typeface="Nunito"/>
                <a:ea typeface="Nunito"/>
                <a:cs typeface="Nunito"/>
                <a:sym typeface="Nunito"/>
              </a:rPr>
              <a:t>➢After a worldwide pandemic, sustainable practice actively helps to grow up again.</a:t>
            </a:r>
          </a:p>
          <a:p>
            <a:pPr marL="0" marR="0" lvl="1" indent="0" algn="just" rtl="0">
              <a:lnSpc>
                <a:spcPct val="115000"/>
              </a:lnSpc>
              <a:spcBef>
                <a:spcPts val="0"/>
              </a:spcBef>
              <a:spcAft>
                <a:spcPts val="0"/>
              </a:spcAft>
              <a:buNone/>
            </a:pPr>
            <a:r>
              <a:rPr lang="en-US" b="0" i="0" u="none" strike="noStrike" cap="none" dirty="0">
                <a:solidFill>
                  <a:srgbClr val="FFFFFF"/>
                </a:solidFill>
                <a:latin typeface="Nunito"/>
                <a:ea typeface="Nunito"/>
                <a:cs typeface="Nunito"/>
                <a:sym typeface="Nunito"/>
              </a:rPr>
              <a:t>➢This effective sustainable process enhances the communication process between tourists and local individuals.</a:t>
            </a:r>
          </a:p>
          <a:p>
            <a:pPr marL="0" marR="0" lvl="1" indent="0" algn="just" rtl="0">
              <a:lnSpc>
                <a:spcPct val="115000"/>
              </a:lnSpc>
              <a:spcBef>
                <a:spcPts val="0"/>
              </a:spcBef>
              <a:spcAft>
                <a:spcPts val="0"/>
              </a:spcAft>
              <a:buNone/>
            </a:pPr>
            <a:r>
              <a:rPr lang="en-US" b="1" i="0" u="none" strike="noStrike" cap="none" dirty="0">
                <a:solidFill>
                  <a:srgbClr val="FFFFFF"/>
                </a:solidFill>
                <a:latin typeface="Nunito"/>
                <a:ea typeface="Nunito"/>
                <a:cs typeface="Nunito"/>
                <a:sym typeface="Nunito"/>
              </a:rPr>
              <a:t>T(Technological) Factors:</a:t>
            </a:r>
          </a:p>
          <a:p>
            <a:pPr marL="0" marR="0" lvl="1" indent="0" algn="just" rtl="0">
              <a:lnSpc>
                <a:spcPct val="115000"/>
              </a:lnSpc>
              <a:spcBef>
                <a:spcPts val="0"/>
              </a:spcBef>
              <a:spcAft>
                <a:spcPts val="0"/>
              </a:spcAft>
              <a:buNone/>
            </a:pPr>
            <a:r>
              <a:rPr lang="en-US" b="0" i="0" u="none" strike="noStrike" cap="none" dirty="0">
                <a:solidFill>
                  <a:srgbClr val="FFFFFF"/>
                </a:solidFill>
                <a:latin typeface="Nunito"/>
                <a:ea typeface="Nunito"/>
                <a:cs typeface="Nunito"/>
                <a:sym typeface="Nunito"/>
              </a:rPr>
              <a:t>➢The renovation of hostel rooms with energy-sufficient appliances to upgrade the sustainability process.</a:t>
            </a:r>
          </a:p>
          <a:p>
            <a:pPr marL="0" marR="0" lvl="1" indent="0" algn="just" rtl="0">
              <a:lnSpc>
                <a:spcPct val="115000"/>
              </a:lnSpc>
              <a:spcBef>
                <a:spcPts val="0"/>
              </a:spcBef>
              <a:spcAft>
                <a:spcPts val="0"/>
              </a:spcAft>
              <a:buNone/>
            </a:pPr>
            <a:r>
              <a:rPr lang="en-US" b="0" i="0" u="none" strike="noStrike" cap="none" dirty="0">
                <a:solidFill>
                  <a:srgbClr val="FFFFFF"/>
                </a:solidFill>
                <a:latin typeface="Nunito"/>
                <a:ea typeface="Nunito"/>
                <a:cs typeface="Nunito"/>
                <a:sym typeface="Nunito"/>
              </a:rPr>
              <a:t>➢Through a proper data analysis process, the weaknesses and improvement requirements have been identified with a proper solution.</a:t>
            </a:r>
          </a:p>
        </p:txBody>
      </p:sp>
      <p:sp>
        <p:nvSpPr>
          <p:cNvPr id="2" name="Google Shape;1359;p25">
            <a:extLst>
              <a:ext uri="{FF2B5EF4-FFF2-40B4-BE49-F238E27FC236}">
                <a16:creationId xmlns:a16="http://schemas.microsoft.com/office/drawing/2014/main" id="{CA0AD5C8-22E6-FF42-E55E-9F6E3CDA44ED}"/>
              </a:ext>
            </a:extLst>
          </p:cNvPr>
          <p:cNvSpPr txBox="1"/>
          <p:nvPr/>
        </p:nvSpPr>
        <p:spPr>
          <a:xfrm>
            <a:off x="-549022" y="636271"/>
            <a:ext cx="2322680" cy="457818"/>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 sz="2500" b="1" i="0" u="none" strike="noStrike" cap="none" dirty="0">
                <a:solidFill>
                  <a:srgbClr val="097D4C"/>
                </a:solidFill>
                <a:latin typeface="Gaegu"/>
                <a:ea typeface="Gaegu"/>
                <a:cs typeface="Gaegu"/>
                <a:sym typeface="Gaegu"/>
              </a:rPr>
              <a:t>CONT..</a:t>
            </a:r>
            <a:endParaRPr sz="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AABF90"/>
        </a:solidFill>
        <a:effectLst/>
      </p:bgPr>
    </p:bg>
    <p:spTree>
      <p:nvGrpSpPr>
        <p:cNvPr id="1" name="Shape 931"/>
        <p:cNvGrpSpPr/>
        <p:nvPr/>
      </p:nvGrpSpPr>
      <p:grpSpPr>
        <a:xfrm>
          <a:off x="0" y="0"/>
          <a:ext cx="0" cy="0"/>
          <a:chOff x="0" y="0"/>
          <a:chExt cx="0" cy="0"/>
        </a:xfrm>
      </p:grpSpPr>
      <p:pic>
        <p:nvPicPr>
          <p:cNvPr id="932" name="Google Shape;932;p20"/>
          <p:cNvPicPr preferRelativeResize="0"/>
          <p:nvPr/>
        </p:nvPicPr>
        <p:blipFill rotWithShape="1">
          <a:blip r:embed="rId3">
            <a:alphaModFix/>
          </a:blip>
          <a:srcRect t="14741" b="14742"/>
          <a:stretch/>
        </p:blipFill>
        <p:spPr>
          <a:xfrm>
            <a:off x="-108423" y="371475"/>
            <a:ext cx="9360846" cy="4400550"/>
          </a:xfrm>
          <a:prstGeom prst="rect">
            <a:avLst/>
          </a:prstGeom>
          <a:noFill/>
          <a:ln>
            <a:noFill/>
          </a:ln>
        </p:spPr>
      </p:pic>
      <p:grpSp>
        <p:nvGrpSpPr>
          <p:cNvPr id="933" name="Google Shape;933;p20"/>
          <p:cNvGrpSpPr/>
          <p:nvPr/>
        </p:nvGrpSpPr>
        <p:grpSpPr>
          <a:xfrm>
            <a:off x="0" y="-1119113"/>
            <a:ext cx="9203952" cy="1633463"/>
            <a:chOff x="0" y="-47625"/>
            <a:chExt cx="4848172" cy="860425"/>
          </a:xfrm>
        </p:grpSpPr>
        <p:sp>
          <p:nvSpPr>
            <p:cNvPr id="934" name="Google Shape;934;p20"/>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935" name="Google Shape;935;p20"/>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936" name="Google Shape;936;p20"/>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937" name="Google Shape;937;p20"/>
          <p:cNvGrpSpPr/>
          <p:nvPr/>
        </p:nvGrpSpPr>
        <p:grpSpPr>
          <a:xfrm>
            <a:off x="-108423" y="36994"/>
            <a:ext cx="9360846" cy="444019"/>
            <a:chOff x="0" y="0"/>
            <a:chExt cx="24962255" cy="1184049"/>
          </a:xfrm>
        </p:grpSpPr>
        <p:sp>
          <p:nvSpPr>
            <p:cNvPr id="938" name="Google Shape;938;p20"/>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39" name="Google Shape;939;p20"/>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0" name="Google Shape;940;p20"/>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1" name="Google Shape;941;p20"/>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2" name="Google Shape;942;p20"/>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3" name="Google Shape;943;p20"/>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4" name="Google Shape;944;p20"/>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5" name="Google Shape;945;p20"/>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6" name="Google Shape;946;p20"/>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7" name="Google Shape;947;p20"/>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8" name="Google Shape;948;p20"/>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49" name="Google Shape;949;p20"/>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50" name="Google Shape;950;p20"/>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51" name="Google Shape;951;p20"/>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52" name="Google Shape;952;p20"/>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53" name="Google Shape;953;p20"/>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54" name="Google Shape;954;p20"/>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55" name="Google Shape;955;p20"/>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56" name="Google Shape;956;p20"/>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57" name="Google Shape;957;p20"/>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958" name="Google Shape;958;p20"/>
          <p:cNvGrpSpPr/>
          <p:nvPr/>
        </p:nvGrpSpPr>
        <p:grpSpPr>
          <a:xfrm>
            <a:off x="0" y="4538737"/>
            <a:ext cx="9203952" cy="1633463"/>
            <a:chOff x="0" y="-47625"/>
            <a:chExt cx="4848172" cy="860425"/>
          </a:xfrm>
        </p:grpSpPr>
        <p:sp>
          <p:nvSpPr>
            <p:cNvPr id="959" name="Google Shape;959;p20"/>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960" name="Google Shape;960;p20"/>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961" name="Google Shape;961;p20"/>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962" name="Google Shape;962;p20"/>
          <p:cNvGrpSpPr/>
          <p:nvPr/>
        </p:nvGrpSpPr>
        <p:grpSpPr>
          <a:xfrm>
            <a:off x="-108423" y="4688681"/>
            <a:ext cx="9360846" cy="444018"/>
            <a:chOff x="0" y="0"/>
            <a:chExt cx="24962255" cy="1184049"/>
          </a:xfrm>
        </p:grpSpPr>
        <p:sp>
          <p:nvSpPr>
            <p:cNvPr id="963" name="Google Shape;963;p20"/>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64" name="Google Shape;964;p20"/>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65" name="Google Shape;965;p20"/>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66" name="Google Shape;966;p20"/>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67" name="Google Shape;967;p20"/>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68" name="Google Shape;968;p20"/>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69" name="Google Shape;969;p20"/>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0" name="Google Shape;970;p20"/>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1" name="Google Shape;971;p20"/>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2" name="Google Shape;972;p20"/>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3" name="Google Shape;973;p20"/>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4" name="Google Shape;974;p20"/>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5" name="Google Shape;975;p20"/>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6" name="Google Shape;976;p20"/>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7" name="Google Shape;977;p20"/>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8" name="Google Shape;978;p20"/>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79" name="Google Shape;979;p20"/>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80" name="Google Shape;980;p20"/>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81" name="Google Shape;981;p20"/>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982" name="Google Shape;982;p20"/>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983" name="Google Shape;983;p20"/>
          <p:cNvGrpSpPr/>
          <p:nvPr/>
        </p:nvGrpSpPr>
        <p:grpSpPr>
          <a:xfrm>
            <a:off x="3830451" y="433462"/>
            <a:ext cx="5837062" cy="631255"/>
            <a:chOff x="0" y="-47625"/>
            <a:chExt cx="3074666" cy="332513"/>
          </a:xfrm>
        </p:grpSpPr>
        <p:sp>
          <p:nvSpPr>
            <p:cNvPr id="984" name="Google Shape;984;p20"/>
            <p:cNvSpPr/>
            <p:nvPr/>
          </p:nvSpPr>
          <p:spPr>
            <a:xfrm>
              <a:off x="0" y="0"/>
              <a:ext cx="3074666" cy="284888"/>
            </a:xfrm>
            <a:custGeom>
              <a:avLst/>
              <a:gdLst/>
              <a:ahLst/>
              <a:cxnLst/>
              <a:rect l="l" t="t" r="r" b="b"/>
              <a:pathLst>
                <a:path w="3074666" h="284888" extrusionOk="0">
                  <a:moveTo>
                    <a:pt x="0" y="0"/>
                  </a:moveTo>
                  <a:lnTo>
                    <a:pt x="3074666" y="0"/>
                  </a:lnTo>
                  <a:lnTo>
                    <a:pt x="3074666" y="284888"/>
                  </a:lnTo>
                  <a:lnTo>
                    <a:pt x="0" y="284888"/>
                  </a:lnTo>
                  <a:close/>
                </a:path>
              </a:pathLst>
            </a:custGeom>
            <a:solidFill>
              <a:srgbClr val="097D4C"/>
            </a:solidFill>
            <a:ln>
              <a:noFill/>
            </a:ln>
          </p:spPr>
          <p:txBody>
            <a:bodyPr/>
            <a:lstStyle/>
            <a:p>
              <a:endParaRPr lang="en-US"/>
            </a:p>
          </p:txBody>
        </p:sp>
        <p:sp>
          <p:nvSpPr>
            <p:cNvPr id="985" name="Google Shape;985;p20"/>
            <p:cNvSpPr txBox="1"/>
            <p:nvPr/>
          </p:nvSpPr>
          <p:spPr>
            <a:xfrm>
              <a:off x="0" y="-47625"/>
              <a:ext cx="3074666" cy="332513"/>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grpSp>
        <p:nvGrpSpPr>
          <p:cNvPr id="986" name="Google Shape;986;p20"/>
          <p:cNvGrpSpPr/>
          <p:nvPr/>
        </p:nvGrpSpPr>
        <p:grpSpPr>
          <a:xfrm>
            <a:off x="-379599" y="433462"/>
            <a:ext cx="5837062" cy="631255"/>
            <a:chOff x="0" y="-47625"/>
            <a:chExt cx="3074666" cy="332513"/>
          </a:xfrm>
        </p:grpSpPr>
        <p:sp>
          <p:nvSpPr>
            <p:cNvPr id="987" name="Google Shape;987;p20"/>
            <p:cNvSpPr/>
            <p:nvPr/>
          </p:nvSpPr>
          <p:spPr>
            <a:xfrm>
              <a:off x="0" y="0"/>
              <a:ext cx="3074666" cy="284888"/>
            </a:xfrm>
            <a:custGeom>
              <a:avLst/>
              <a:gdLst/>
              <a:ahLst/>
              <a:cxnLst/>
              <a:rect l="l" t="t" r="r" b="b"/>
              <a:pathLst>
                <a:path w="3074666" h="284888" extrusionOk="0">
                  <a:moveTo>
                    <a:pt x="0" y="0"/>
                  </a:moveTo>
                  <a:lnTo>
                    <a:pt x="3074666" y="0"/>
                  </a:lnTo>
                  <a:lnTo>
                    <a:pt x="3074666" y="284888"/>
                  </a:lnTo>
                  <a:lnTo>
                    <a:pt x="0" y="284888"/>
                  </a:lnTo>
                  <a:close/>
                </a:path>
              </a:pathLst>
            </a:custGeom>
            <a:solidFill>
              <a:srgbClr val="097D4C"/>
            </a:solidFill>
            <a:ln>
              <a:noFill/>
            </a:ln>
          </p:spPr>
          <p:txBody>
            <a:bodyPr/>
            <a:lstStyle/>
            <a:p>
              <a:endParaRPr lang="en-US"/>
            </a:p>
          </p:txBody>
        </p:sp>
        <p:sp>
          <p:nvSpPr>
            <p:cNvPr id="988" name="Google Shape;988;p20"/>
            <p:cNvSpPr txBox="1"/>
            <p:nvPr/>
          </p:nvSpPr>
          <p:spPr>
            <a:xfrm>
              <a:off x="0" y="-47625"/>
              <a:ext cx="3074666" cy="332513"/>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993" name="Google Shape;993;p20"/>
          <p:cNvCxnSpPr/>
          <p:nvPr/>
        </p:nvCxnSpPr>
        <p:spPr>
          <a:xfrm rot="10800000" flipH="1">
            <a:off x="299758" y="1210442"/>
            <a:ext cx="3868724" cy="305692"/>
          </a:xfrm>
          <a:prstGeom prst="straightConnector1">
            <a:avLst/>
          </a:prstGeom>
          <a:noFill/>
          <a:ln w="38100" cap="flat" cmpd="sng">
            <a:solidFill>
              <a:srgbClr val="097D4C"/>
            </a:solidFill>
            <a:prstDash val="solid"/>
            <a:round/>
            <a:headEnd type="none" w="sm" len="sm"/>
            <a:tailEnd type="none" w="sm" len="sm"/>
          </a:ln>
        </p:spPr>
      </p:cxnSp>
      <p:sp>
        <p:nvSpPr>
          <p:cNvPr id="6" name="Rectangle 5">
            <a:extLst>
              <a:ext uri="{FF2B5EF4-FFF2-40B4-BE49-F238E27FC236}">
                <a16:creationId xmlns:a16="http://schemas.microsoft.com/office/drawing/2014/main" id="{0365E4D6-E605-27E3-E4F9-A738C24FFBFA}"/>
              </a:ext>
            </a:extLst>
          </p:cNvPr>
          <p:cNvSpPr/>
          <p:nvPr/>
        </p:nvSpPr>
        <p:spPr>
          <a:xfrm>
            <a:off x="-108424" y="1103785"/>
            <a:ext cx="9093429" cy="3494411"/>
          </a:xfrm>
          <a:prstGeom prst="rect">
            <a:avLst/>
          </a:prstGeom>
          <a:solidFill>
            <a:schemeClr val="dk1">
              <a:alpha val="64000"/>
            </a:schemeClr>
          </a:solidFill>
          <a:effectLst>
            <a:outerShdw blurRad="40000" dist="20000" dir="5400000" rotWithShape="0">
              <a:srgbClr val="000000">
                <a:alpha val="38000"/>
              </a:srgbClr>
            </a:outerShdw>
            <a:softEdge rad="190500"/>
          </a:effectLst>
        </p:spPr>
        <p:style>
          <a:lnRef idx="3">
            <a:schemeClr val="lt1"/>
          </a:lnRef>
          <a:fillRef idx="1">
            <a:schemeClr val="dk1"/>
          </a:fillRef>
          <a:effectRef idx="1">
            <a:schemeClr val="dk1"/>
          </a:effectRef>
          <a:fontRef idx="minor">
            <a:schemeClr val="lt1"/>
          </a:fontRef>
        </p:style>
        <p:txBody>
          <a:bodyPr rtlCol="0" anchor="ctr"/>
          <a:lstStyle/>
          <a:p>
            <a:pPr algn="ctr"/>
            <a:endParaRPr lang="en-IN" dirty="0"/>
          </a:p>
        </p:txBody>
      </p:sp>
      <p:sp>
        <p:nvSpPr>
          <p:cNvPr id="7" name="Google Shape;989;p20"/>
          <p:cNvSpPr txBox="1"/>
          <p:nvPr/>
        </p:nvSpPr>
        <p:spPr>
          <a:xfrm>
            <a:off x="158994" y="1911472"/>
            <a:ext cx="8671501" cy="1698927"/>
          </a:xfrm>
          <a:prstGeom prst="rect">
            <a:avLst/>
          </a:prstGeom>
          <a:noFill/>
          <a:ln>
            <a:noFill/>
          </a:ln>
        </p:spPr>
        <p:txBody>
          <a:bodyPr spcFirstLastPara="1" wrap="square" lIns="0" tIns="0" rIns="0" bIns="0" anchor="t" anchorCtr="0">
            <a:spAutoFit/>
          </a:bodyPr>
          <a:lstStyle/>
          <a:p>
            <a:pPr marL="0" marR="0" lvl="1" indent="0" algn="just" rtl="0">
              <a:lnSpc>
                <a:spcPct val="115000"/>
              </a:lnSpc>
              <a:spcBef>
                <a:spcPts val="0"/>
              </a:spcBef>
              <a:spcAft>
                <a:spcPts val="0"/>
              </a:spcAft>
              <a:buNone/>
            </a:pPr>
            <a:r>
              <a:rPr lang="en-US" sz="1600" b="1" i="0" u="none" strike="noStrike" cap="none" dirty="0">
                <a:solidFill>
                  <a:schemeClr val="tx2"/>
                </a:solidFill>
                <a:latin typeface="Nunito"/>
                <a:ea typeface="Nunito"/>
                <a:cs typeface="Nunito"/>
                <a:sym typeface="Nunito"/>
              </a:rPr>
              <a:t>E(Environmental) Factors:</a:t>
            </a:r>
          </a:p>
          <a:p>
            <a:pPr marL="0" marR="0" lvl="1" indent="0" algn="just" rtl="0">
              <a:lnSpc>
                <a:spcPct val="115000"/>
              </a:lnSpc>
              <a:spcBef>
                <a:spcPts val="0"/>
              </a:spcBef>
              <a:spcAft>
                <a:spcPts val="0"/>
              </a:spcAft>
              <a:buNone/>
            </a:pPr>
            <a:r>
              <a:rPr lang="en-US" sz="1600" b="1" i="0" u="none" strike="noStrike" cap="none" dirty="0">
                <a:solidFill>
                  <a:schemeClr val="tx2"/>
                </a:solidFill>
                <a:latin typeface="Nunito"/>
                <a:ea typeface="Nunito"/>
                <a:cs typeface="Nunito"/>
                <a:sym typeface="Nunito"/>
              </a:rPr>
              <a:t>➢The waste management system reduces environmental pollution (Duarte et al., 2024).</a:t>
            </a:r>
          </a:p>
          <a:p>
            <a:pPr marL="0" marR="0" lvl="1" indent="0" algn="just" rtl="0">
              <a:lnSpc>
                <a:spcPct val="115000"/>
              </a:lnSpc>
              <a:spcBef>
                <a:spcPts val="0"/>
              </a:spcBef>
              <a:spcAft>
                <a:spcPts val="0"/>
              </a:spcAft>
              <a:buNone/>
            </a:pPr>
            <a:r>
              <a:rPr lang="en-US" sz="1600" b="1" i="0" u="none" strike="noStrike" cap="none" dirty="0">
                <a:solidFill>
                  <a:schemeClr val="tx2"/>
                </a:solidFill>
                <a:latin typeface="Nunito"/>
                <a:ea typeface="Nunito"/>
                <a:cs typeface="Nunito"/>
                <a:sym typeface="Nunito"/>
              </a:rPr>
              <a:t>➢Moreover, the sustainable building design process is very sufficient for sustainability.</a:t>
            </a:r>
          </a:p>
          <a:p>
            <a:pPr marL="0" marR="0" lvl="1" indent="0" algn="just" rtl="0">
              <a:lnSpc>
                <a:spcPct val="115000"/>
              </a:lnSpc>
              <a:spcBef>
                <a:spcPts val="0"/>
              </a:spcBef>
              <a:spcAft>
                <a:spcPts val="0"/>
              </a:spcAft>
              <a:buNone/>
            </a:pPr>
            <a:r>
              <a:rPr lang="en-US" sz="1600" b="1" i="0" u="none" strike="noStrike" cap="none" dirty="0">
                <a:solidFill>
                  <a:schemeClr val="tx2"/>
                </a:solidFill>
                <a:latin typeface="Nunito"/>
                <a:ea typeface="Nunito"/>
                <a:cs typeface="Nunito"/>
                <a:sym typeface="Nunito"/>
              </a:rPr>
              <a:t>L(Legal) Factors:</a:t>
            </a:r>
          </a:p>
          <a:p>
            <a:pPr marL="0" marR="0" lvl="1" indent="0" algn="just" rtl="0">
              <a:lnSpc>
                <a:spcPct val="115000"/>
              </a:lnSpc>
              <a:spcBef>
                <a:spcPts val="0"/>
              </a:spcBef>
              <a:spcAft>
                <a:spcPts val="0"/>
              </a:spcAft>
              <a:buNone/>
            </a:pPr>
            <a:r>
              <a:rPr lang="en-US" sz="1600" b="1" i="0" u="none" strike="noStrike" cap="none" dirty="0">
                <a:solidFill>
                  <a:schemeClr val="tx2"/>
                </a:solidFill>
                <a:latin typeface="Nunito"/>
                <a:ea typeface="Nunito"/>
                <a:cs typeface="Nunito"/>
                <a:sym typeface="Nunito"/>
              </a:rPr>
              <a:t>➢The effective implementation of employment law and preserving this law.</a:t>
            </a:r>
          </a:p>
          <a:p>
            <a:pPr marL="0" marR="0" lvl="1" indent="0" algn="just" rtl="0">
              <a:lnSpc>
                <a:spcPct val="115000"/>
              </a:lnSpc>
              <a:spcBef>
                <a:spcPts val="0"/>
              </a:spcBef>
              <a:spcAft>
                <a:spcPts val="0"/>
              </a:spcAft>
              <a:buNone/>
            </a:pPr>
            <a:r>
              <a:rPr lang="en-US" sz="1600" b="1" i="0" u="none" strike="noStrike" cap="none" dirty="0">
                <a:solidFill>
                  <a:schemeClr val="tx2"/>
                </a:solidFill>
                <a:latin typeface="Nunito"/>
                <a:ea typeface="Nunito"/>
                <a:cs typeface="Nunito"/>
                <a:sym typeface="Nunito"/>
              </a:rPr>
              <a:t>➢Moreover, the data protection laws for maintaining the privacy of consumers.</a:t>
            </a:r>
          </a:p>
        </p:txBody>
      </p:sp>
      <p:sp>
        <p:nvSpPr>
          <p:cNvPr id="8" name="Google Shape;1359;p25">
            <a:extLst>
              <a:ext uri="{FF2B5EF4-FFF2-40B4-BE49-F238E27FC236}">
                <a16:creationId xmlns:a16="http://schemas.microsoft.com/office/drawing/2014/main" id="{03B93253-9FD4-7206-E2D9-A61E3344521A}"/>
              </a:ext>
            </a:extLst>
          </p:cNvPr>
          <p:cNvSpPr txBox="1"/>
          <p:nvPr/>
        </p:nvSpPr>
        <p:spPr>
          <a:xfrm>
            <a:off x="-982552" y="1056234"/>
            <a:ext cx="2715846" cy="457818"/>
          </a:xfrm>
          <a:prstGeom prst="rect">
            <a:avLst/>
          </a:prstGeom>
          <a:noFill/>
          <a:ln>
            <a:noFill/>
          </a:ln>
        </p:spPr>
        <p:txBody>
          <a:bodyPr spcFirstLastPara="1" wrap="square" lIns="0" tIns="0" rIns="0" bIns="0" anchor="t" anchorCtr="0">
            <a:spAutoFit/>
          </a:bodyPr>
          <a:lstStyle/>
          <a:p>
            <a:pPr marL="0" marR="0" lvl="0" indent="0" algn="ctr" rtl="0">
              <a:lnSpc>
                <a:spcPct val="119000"/>
              </a:lnSpc>
              <a:spcBef>
                <a:spcPts val="0"/>
              </a:spcBef>
              <a:spcAft>
                <a:spcPts val="0"/>
              </a:spcAft>
              <a:buNone/>
            </a:pPr>
            <a:r>
              <a:rPr lang="en" sz="2500" b="1" i="0" u="none" strike="noStrike" cap="none" dirty="0">
                <a:solidFill>
                  <a:srgbClr val="097D4C"/>
                </a:solidFill>
                <a:latin typeface="Gaegu"/>
                <a:ea typeface="Gaegu"/>
                <a:cs typeface="Gaegu"/>
                <a:sym typeface="Gaegu"/>
              </a:rPr>
              <a:t>CONT..</a:t>
            </a:r>
            <a:endParaRPr sz="7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729"/>
        <p:cNvGrpSpPr/>
        <p:nvPr/>
      </p:nvGrpSpPr>
      <p:grpSpPr>
        <a:xfrm>
          <a:off x="0" y="0"/>
          <a:ext cx="0" cy="0"/>
          <a:chOff x="0" y="0"/>
          <a:chExt cx="0" cy="0"/>
        </a:xfrm>
      </p:grpSpPr>
      <p:grpSp>
        <p:nvGrpSpPr>
          <p:cNvPr id="730" name="Google Shape;730;p17"/>
          <p:cNvGrpSpPr/>
          <p:nvPr/>
        </p:nvGrpSpPr>
        <p:grpSpPr>
          <a:xfrm>
            <a:off x="0" y="-1119113"/>
            <a:ext cx="9203952" cy="1633463"/>
            <a:chOff x="0" y="-47625"/>
            <a:chExt cx="4848172" cy="860425"/>
          </a:xfrm>
        </p:grpSpPr>
        <p:sp>
          <p:nvSpPr>
            <p:cNvPr id="731" name="Google Shape;731;p17"/>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732" name="Google Shape;732;p17"/>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733" name="Google Shape;733;p17"/>
          <p:cNvCxnSpPr/>
          <p:nvPr/>
        </p:nvCxnSpPr>
        <p:spPr>
          <a:xfrm>
            <a:off x="-268107" y="523875"/>
            <a:ext cx="9412107" cy="0"/>
          </a:xfrm>
          <a:prstGeom prst="straightConnector1">
            <a:avLst/>
          </a:prstGeom>
          <a:noFill/>
          <a:ln w="47625" cap="flat" cmpd="sng">
            <a:solidFill>
              <a:srgbClr val="097D4C"/>
            </a:solidFill>
            <a:prstDash val="solid"/>
            <a:round/>
            <a:headEnd type="none" w="sm" len="sm"/>
            <a:tailEnd type="none" w="sm" len="sm"/>
          </a:ln>
        </p:spPr>
      </p:cxnSp>
      <p:grpSp>
        <p:nvGrpSpPr>
          <p:cNvPr id="734" name="Google Shape;734;p17"/>
          <p:cNvGrpSpPr/>
          <p:nvPr/>
        </p:nvGrpSpPr>
        <p:grpSpPr>
          <a:xfrm>
            <a:off x="-108423" y="36994"/>
            <a:ext cx="9360846" cy="444019"/>
            <a:chOff x="0" y="0"/>
            <a:chExt cx="24962255" cy="1184049"/>
          </a:xfrm>
        </p:grpSpPr>
        <p:sp>
          <p:nvSpPr>
            <p:cNvPr id="735" name="Google Shape;735;p17"/>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36" name="Google Shape;736;p17"/>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37" name="Google Shape;737;p17"/>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38" name="Google Shape;738;p17"/>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39" name="Google Shape;739;p17"/>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0" name="Google Shape;740;p17"/>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1" name="Google Shape;741;p17"/>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2" name="Google Shape;742;p17"/>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3" name="Google Shape;743;p17"/>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4" name="Google Shape;744;p17"/>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5" name="Google Shape;745;p17"/>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6" name="Google Shape;746;p17"/>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7" name="Google Shape;747;p17"/>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8" name="Google Shape;748;p17"/>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49" name="Google Shape;749;p17"/>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50" name="Google Shape;750;p17"/>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51" name="Google Shape;751;p17"/>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52" name="Google Shape;752;p17"/>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53" name="Google Shape;753;p17"/>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54" name="Google Shape;754;p17"/>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grpSp>
        <p:nvGrpSpPr>
          <p:cNvPr id="755" name="Google Shape;755;p17"/>
          <p:cNvGrpSpPr/>
          <p:nvPr/>
        </p:nvGrpSpPr>
        <p:grpSpPr>
          <a:xfrm>
            <a:off x="0" y="4538737"/>
            <a:ext cx="9203952" cy="1633463"/>
            <a:chOff x="0" y="-47625"/>
            <a:chExt cx="4848172" cy="860425"/>
          </a:xfrm>
        </p:grpSpPr>
        <p:sp>
          <p:nvSpPr>
            <p:cNvPr id="756" name="Google Shape;756;p17"/>
            <p:cNvSpPr/>
            <p:nvPr/>
          </p:nvSpPr>
          <p:spPr>
            <a:xfrm>
              <a:off x="0" y="0"/>
              <a:ext cx="4848172" cy="812800"/>
            </a:xfrm>
            <a:custGeom>
              <a:avLst/>
              <a:gdLst/>
              <a:ahLst/>
              <a:cxnLst/>
              <a:rect l="l" t="t" r="r" b="b"/>
              <a:pathLst>
                <a:path w="4848172" h="812800" extrusionOk="0">
                  <a:moveTo>
                    <a:pt x="0" y="0"/>
                  </a:moveTo>
                  <a:lnTo>
                    <a:pt x="4848172" y="0"/>
                  </a:lnTo>
                  <a:lnTo>
                    <a:pt x="4848172" y="812800"/>
                  </a:lnTo>
                  <a:lnTo>
                    <a:pt x="0" y="812800"/>
                  </a:lnTo>
                  <a:close/>
                </a:path>
              </a:pathLst>
            </a:custGeom>
            <a:solidFill>
              <a:srgbClr val="F9F1E1"/>
            </a:solidFill>
            <a:ln>
              <a:noFill/>
            </a:ln>
          </p:spPr>
          <p:txBody>
            <a:bodyPr/>
            <a:lstStyle/>
            <a:p>
              <a:endParaRPr lang="en-US"/>
            </a:p>
          </p:txBody>
        </p:sp>
        <p:sp>
          <p:nvSpPr>
            <p:cNvPr id="757" name="Google Shape;757;p17"/>
            <p:cNvSpPr txBox="1"/>
            <p:nvPr/>
          </p:nvSpPr>
          <p:spPr>
            <a:xfrm>
              <a:off x="0" y="-47625"/>
              <a:ext cx="4848172" cy="860425"/>
            </a:xfrm>
            <a:prstGeom prst="rect">
              <a:avLst/>
            </a:prstGeom>
            <a:noFill/>
            <a:ln>
              <a:noFill/>
            </a:ln>
          </p:spPr>
          <p:txBody>
            <a:bodyPr spcFirstLastPara="1" wrap="square" lIns="25400" tIns="25400" rIns="25400" bIns="25400" anchor="ctr" anchorCtr="0">
              <a:noAutofit/>
            </a:bodyPr>
            <a:lstStyle/>
            <a:p>
              <a:pPr marL="0" marR="0" lvl="0" indent="0" algn="ctr" rtl="0">
                <a:lnSpc>
                  <a:spcPct val="186611"/>
                </a:lnSpc>
                <a:spcBef>
                  <a:spcPts val="0"/>
                </a:spcBef>
                <a:spcAft>
                  <a:spcPts val="0"/>
                </a:spcAft>
                <a:buNone/>
              </a:pPr>
              <a:endParaRPr sz="900" b="0" i="0" u="none" strike="noStrike" cap="none">
                <a:solidFill>
                  <a:schemeClr val="dk1"/>
                </a:solidFill>
                <a:latin typeface="Calibri"/>
                <a:ea typeface="Calibri"/>
                <a:cs typeface="Calibri"/>
                <a:sym typeface="Calibri"/>
              </a:endParaRPr>
            </a:p>
          </p:txBody>
        </p:sp>
      </p:grpSp>
      <p:cxnSp>
        <p:nvCxnSpPr>
          <p:cNvPr id="758" name="Google Shape;758;p17"/>
          <p:cNvCxnSpPr/>
          <p:nvPr/>
        </p:nvCxnSpPr>
        <p:spPr>
          <a:xfrm>
            <a:off x="-268107" y="4643438"/>
            <a:ext cx="9412107" cy="0"/>
          </a:xfrm>
          <a:prstGeom prst="straightConnector1">
            <a:avLst/>
          </a:prstGeom>
          <a:noFill/>
          <a:ln w="47625" cap="flat" cmpd="sng">
            <a:solidFill>
              <a:srgbClr val="097D4C"/>
            </a:solidFill>
            <a:prstDash val="solid"/>
            <a:round/>
            <a:headEnd type="none" w="sm" len="sm"/>
            <a:tailEnd type="none" w="sm" len="sm"/>
          </a:ln>
        </p:spPr>
      </p:cxnSp>
      <p:grpSp>
        <p:nvGrpSpPr>
          <p:cNvPr id="759" name="Google Shape;759;p17"/>
          <p:cNvGrpSpPr/>
          <p:nvPr/>
        </p:nvGrpSpPr>
        <p:grpSpPr>
          <a:xfrm>
            <a:off x="-108423" y="4688681"/>
            <a:ext cx="9360846" cy="444018"/>
            <a:chOff x="0" y="0"/>
            <a:chExt cx="24962255" cy="1184049"/>
          </a:xfrm>
        </p:grpSpPr>
        <p:sp>
          <p:nvSpPr>
            <p:cNvPr id="760" name="Google Shape;760;p17"/>
            <p:cNvSpPr/>
            <p:nvPr/>
          </p:nvSpPr>
          <p:spPr>
            <a:xfrm>
              <a:off x="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61" name="Google Shape;761;p17"/>
            <p:cNvSpPr/>
            <p:nvPr/>
          </p:nvSpPr>
          <p:spPr>
            <a:xfrm>
              <a:off x="50188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62" name="Google Shape;762;p17"/>
            <p:cNvSpPr/>
            <p:nvPr/>
          </p:nvSpPr>
          <p:spPr>
            <a:xfrm>
              <a:off x="100377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63" name="Google Shape;763;p17"/>
            <p:cNvSpPr/>
            <p:nvPr/>
          </p:nvSpPr>
          <p:spPr>
            <a:xfrm>
              <a:off x="150566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64" name="Google Shape;764;p17"/>
            <p:cNvSpPr/>
            <p:nvPr/>
          </p:nvSpPr>
          <p:spPr>
            <a:xfrm>
              <a:off x="25094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65" name="Google Shape;765;p17"/>
            <p:cNvSpPr/>
            <p:nvPr/>
          </p:nvSpPr>
          <p:spPr>
            <a:xfrm>
              <a:off x="75283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66" name="Google Shape;766;p17"/>
            <p:cNvSpPr/>
            <p:nvPr/>
          </p:nvSpPr>
          <p:spPr>
            <a:xfrm>
              <a:off x="125472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67" name="Google Shape;767;p17"/>
            <p:cNvSpPr/>
            <p:nvPr/>
          </p:nvSpPr>
          <p:spPr>
            <a:xfrm>
              <a:off x="175660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68" name="Google Shape;768;p17"/>
            <p:cNvSpPr/>
            <p:nvPr/>
          </p:nvSpPr>
          <p:spPr>
            <a:xfrm>
              <a:off x="213276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69" name="Google Shape;769;p17"/>
            <p:cNvSpPr/>
            <p:nvPr/>
          </p:nvSpPr>
          <p:spPr>
            <a:xfrm>
              <a:off x="125730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0" name="Google Shape;770;p17"/>
            <p:cNvSpPr/>
            <p:nvPr/>
          </p:nvSpPr>
          <p:spPr>
            <a:xfrm>
              <a:off x="627618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1" name="Google Shape;771;p17"/>
            <p:cNvSpPr/>
            <p:nvPr/>
          </p:nvSpPr>
          <p:spPr>
            <a:xfrm>
              <a:off x="11295066"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2" name="Google Shape;772;p17"/>
            <p:cNvSpPr/>
            <p:nvPr/>
          </p:nvSpPr>
          <p:spPr>
            <a:xfrm>
              <a:off x="16313948"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3" name="Google Shape;773;p17"/>
            <p:cNvSpPr/>
            <p:nvPr/>
          </p:nvSpPr>
          <p:spPr>
            <a:xfrm>
              <a:off x="2007553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4" name="Google Shape;774;p17"/>
            <p:cNvSpPr/>
            <p:nvPr/>
          </p:nvSpPr>
          <p:spPr>
            <a:xfrm>
              <a:off x="23837114"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5" name="Google Shape;775;p17"/>
            <p:cNvSpPr/>
            <p:nvPr/>
          </p:nvSpPr>
          <p:spPr>
            <a:xfrm>
              <a:off x="3766741"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6" name="Google Shape;776;p17"/>
            <p:cNvSpPr/>
            <p:nvPr/>
          </p:nvSpPr>
          <p:spPr>
            <a:xfrm>
              <a:off x="8785624" y="0"/>
              <a:ext cx="1125141" cy="1184049"/>
            </a:xfrm>
            <a:custGeom>
              <a:avLst/>
              <a:gdLst/>
              <a:ahLst/>
              <a:cxnLst/>
              <a:rect l="l" t="t" r="r" b="b"/>
              <a:pathLst>
                <a:path w="1125141" h="1184049" extrusionOk="0">
                  <a:moveTo>
                    <a:pt x="0" y="0"/>
                  </a:moveTo>
                  <a:lnTo>
                    <a:pt x="1125142" y="0"/>
                  </a:lnTo>
                  <a:lnTo>
                    <a:pt x="1125142"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7" name="Google Shape;777;p17"/>
            <p:cNvSpPr/>
            <p:nvPr/>
          </p:nvSpPr>
          <p:spPr>
            <a:xfrm>
              <a:off x="13804507"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8" name="Google Shape;778;p17"/>
            <p:cNvSpPr/>
            <p:nvPr/>
          </p:nvSpPr>
          <p:spPr>
            <a:xfrm>
              <a:off x="18823390"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sp>
          <p:nvSpPr>
            <p:cNvPr id="779" name="Google Shape;779;p17"/>
            <p:cNvSpPr/>
            <p:nvPr/>
          </p:nvSpPr>
          <p:spPr>
            <a:xfrm>
              <a:off x="22584973" y="0"/>
              <a:ext cx="1125141" cy="1184049"/>
            </a:xfrm>
            <a:custGeom>
              <a:avLst/>
              <a:gdLst/>
              <a:ahLst/>
              <a:cxnLst/>
              <a:rect l="l" t="t" r="r" b="b"/>
              <a:pathLst>
                <a:path w="1125141" h="1184049" extrusionOk="0">
                  <a:moveTo>
                    <a:pt x="0" y="0"/>
                  </a:moveTo>
                  <a:lnTo>
                    <a:pt x="1125141" y="0"/>
                  </a:lnTo>
                  <a:lnTo>
                    <a:pt x="1125141" y="1184049"/>
                  </a:lnTo>
                  <a:lnTo>
                    <a:pt x="0" y="1184049"/>
                  </a:lnTo>
                  <a:lnTo>
                    <a:pt x="0" y="0"/>
                  </a:lnTo>
                  <a:close/>
                </a:path>
              </a:pathLst>
            </a:custGeom>
            <a:blipFill rotWithShape="1">
              <a:blip r:embed="rId4">
                <a:alphaModFix/>
              </a:blip>
              <a:stretch>
                <a:fillRect/>
              </a:stretch>
            </a:blipFill>
            <a:ln>
              <a:noFill/>
            </a:ln>
          </p:spPr>
          <p:txBody>
            <a:bodyPr/>
            <a:lstStyle/>
            <a:p>
              <a:endParaRPr lang="en-US"/>
            </a:p>
          </p:txBody>
        </p:sp>
      </p:grpSp>
      <p:sp>
        <p:nvSpPr>
          <p:cNvPr id="781" name="Google Shape;781;p17"/>
          <p:cNvSpPr txBox="1"/>
          <p:nvPr/>
        </p:nvSpPr>
        <p:spPr>
          <a:xfrm>
            <a:off x="179150" y="734027"/>
            <a:ext cx="7825163" cy="615553"/>
          </a:xfrm>
          <a:prstGeom prst="rect">
            <a:avLst/>
          </a:prstGeom>
          <a:noFill/>
          <a:ln>
            <a:noFill/>
          </a:ln>
        </p:spPr>
        <p:txBody>
          <a:bodyPr spcFirstLastPara="1" wrap="square" lIns="0" tIns="0" rIns="0" bIns="0" anchor="t" anchorCtr="0">
            <a:spAutoFit/>
          </a:bodyPr>
          <a:lstStyle/>
          <a:p>
            <a:pPr marL="0" marR="0" lvl="0" indent="0" algn="l" rtl="0">
              <a:lnSpc>
                <a:spcPct val="100000"/>
              </a:lnSpc>
              <a:spcBef>
                <a:spcPts val="0"/>
              </a:spcBef>
              <a:spcAft>
                <a:spcPts val="0"/>
              </a:spcAft>
              <a:buNone/>
            </a:pPr>
            <a:r>
              <a:rPr lang="en-IN" sz="4000" b="1" i="0" u="none" strike="noStrike" cap="none" dirty="0">
                <a:solidFill>
                  <a:srgbClr val="F1EAD0"/>
                </a:solidFill>
                <a:latin typeface="Fredoka"/>
                <a:ea typeface="Fredoka"/>
                <a:cs typeface="Fredoka"/>
                <a:sym typeface="Fredoka"/>
              </a:rPr>
              <a:t>Conclusion and Recommendation</a:t>
            </a:r>
            <a:endParaRPr sz="300" b="1" dirty="0"/>
          </a:p>
        </p:txBody>
      </p:sp>
      <p:sp>
        <p:nvSpPr>
          <p:cNvPr id="782" name="Google Shape;782;p17"/>
          <p:cNvSpPr txBox="1"/>
          <p:nvPr/>
        </p:nvSpPr>
        <p:spPr>
          <a:xfrm>
            <a:off x="226404" y="1531731"/>
            <a:ext cx="5744887" cy="2954655"/>
          </a:xfrm>
          <a:prstGeom prst="rect">
            <a:avLst/>
          </a:prstGeom>
          <a:noFill/>
          <a:ln>
            <a:noFill/>
          </a:ln>
        </p:spPr>
        <p:txBody>
          <a:bodyPr spcFirstLastPara="1" wrap="square" lIns="0" tIns="0" rIns="0" bIns="0" anchor="t" anchorCtr="0">
            <a:spAutoFit/>
          </a:bodyPr>
          <a:lstStyle/>
          <a:p>
            <a:pPr marL="0" marR="0" lvl="1" indent="0" algn="just" rtl="0">
              <a:spcBef>
                <a:spcPts val="0"/>
              </a:spcBef>
              <a:spcAft>
                <a:spcPts val="0"/>
              </a:spcAft>
              <a:buNone/>
            </a:pPr>
            <a:r>
              <a:rPr lang="en-US" sz="2400" b="1" i="0" u="none" strike="noStrike" cap="none" dirty="0">
                <a:solidFill>
                  <a:srgbClr val="FFFFFF"/>
                </a:solidFill>
                <a:latin typeface="Nunito"/>
                <a:ea typeface="Nunito"/>
                <a:cs typeface="Nunito"/>
                <a:sym typeface="Nunito"/>
              </a:rPr>
              <a:t>This process reflects key points such as,</a:t>
            </a:r>
          </a:p>
          <a:p>
            <a:pPr marL="0" marR="0" lvl="1" indent="0" algn="just" rtl="0">
              <a:spcBef>
                <a:spcPts val="0"/>
              </a:spcBef>
              <a:spcAft>
                <a:spcPts val="0"/>
              </a:spcAft>
              <a:buNone/>
            </a:pPr>
            <a:r>
              <a:rPr lang="en-US" sz="2400" b="0" i="0" u="none" strike="noStrike" cap="none" dirty="0">
                <a:solidFill>
                  <a:srgbClr val="FFFFFF"/>
                </a:solidFill>
                <a:latin typeface="Nunito"/>
                <a:ea typeface="Nunito"/>
                <a:cs typeface="Nunito"/>
                <a:sym typeface="Nunito"/>
              </a:rPr>
              <a:t>➢A well-maintained and energy-sufficient tourism service.</a:t>
            </a:r>
          </a:p>
          <a:p>
            <a:pPr marL="0" marR="0" lvl="1" indent="0" algn="just" rtl="0">
              <a:spcBef>
                <a:spcPts val="0"/>
              </a:spcBef>
              <a:spcAft>
                <a:spcPts val="0"/>
              </a:spcAft>
              <a:buNone/>
            </a:pPr>
            <a:r>
              <a:rPr lang="en-US" sz="2400" b="0" i="0" u="none" strike="noStrike" cap="none" dirty="0">
                <a:solidFill>
                  <a:srgbClr val="FFFFFF"/>
                </a:solidFill>
                <a:latin typeface="Nunito"/>
                <a:ea typeface="Nunito"/>
                <a:cs typeface="Nunito"/>
                <a:sym typeface="Nunito"/>
              </a:rPr>
              <a:t>➢Efficient water conservation approaches and green energy uses.</a:t>
            </a:r>
          </a:p>
          <a:p>
            <a:pPr marL="0" marR="0" lvl="1" indent="0" algn="just" rtl="0">
              <a:spcBef>
                <a:spcPts val="0"/>
              </a:spcBef>
              <a:spcAft>
                <a:spcPts val="0"/>
              </a:spcAft>
              <a:buNone/>
            </a:pPr>
            <a:r>
              <a:rPr lang="en-US" sz="2400" b="0" i="0" u="none" strike="noStrike" cap="none" dirty="0">
                <a:solidFill>
                  <a:srgbClr val="FFFFFF"/>
                </a:solidFill>
                <a:latin typeface="Nunito"/>
                <a:ea typeface="Nunito"/>
                <a:cs typeface="Nunito"/>
                <a:sym typeface="Nunito"/>
              </a:rPr>
              <a:t>➢Through a proper sustainable practice for enhancing environmental health and supporting biodiversity.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9000"/>
            <a:lum/>
          </a:blip>
          <a:srcRect/>
          <a:stretch>
            <a:fillRect/>
          </a:stretch>
        </a:blipFill>
        <a:effectLst/>
      </p:bgPr>
    </p:bg>
    <p:spTree>
      <p:nvGrpSpPr>
        <p:cNvPr id="1" name="Shape 1371"/>
        <p:cNvGrpSpPr/>
        <p:nvPr/>
      </p:nvGrpSpPr>
      <p:grpSpPr>
        <a:xfrm>
          <a:off x="0" y="0"/>
          <a:ext cx="0" cy="0"/>
          <a:chOff x="0" y="0"/>
          <a:chExt cx="0" cy="0"/>
        </a:xfrm>
      </p:grpSpPr>
      <p:grpSp>
        <p:nvGrpSpPr>
          <p:cNvPr id="1381" name="Google Shape;1381;p26"/>
          <p:cNvGrpSpPr/>
          <p:nvPr/>
        </p:nvGrpSpPr>
        <p:grpSpPr>
          <a:xfrm>
            <a:off x="242300" y="948865"/>
            <a:ext cx="8555263" cy="4519350"/>
            <a:chOff x="0" y="0"/>
            <a:chExt cx="1164613" cy="201573"/>
          </a:xfrm>
        </p:grpSpPr>
        <p:sp>
          <p:nvSpPr>
            <p:cNvPr id="1382" name="Google Shape;1382;p26"/>
            <p:cNvSpPr/>
            <p:nvPr/>
          </p:nvSpPr>
          <p:spPr>
            <a:xfrm>
              <a:off x="0" y="0"/>
              <a:ext cx="1150437" cy="170466"/>
            </a:xfrm>
            <a:custGeom>
              <a:avLst/>
              <a:gdLst/>
              <a:ahLst/>
              <a:cxnLst/>
              <a:rect l="l" t="t" r="r" b="b"/>
              <a:pathLst>
                <a:path w="1150437" h="170466" extrusionOk="0">
                  <a:moveTo>
                    <a:pt x="31903" y="0"/>
                  </a:moveTo>
                  <a:lnTo>
                    <a:pt x="1118534" y="0"/>
                  </a:lnTo>
                  <a:cubicBezTo>
                    <a:pt x="1126995" y="0"/>
                    <a:pt x="1135110" y="3361"/>
                    <a:pt x="1141093" y="9344"/>
                  </a:cubicBezTo>
                  <a:cubicBezTo>
                    <a:pt x="1147076" y="15327"/>
                    <a:pt x="1150437" y="23442"/>
                    <a:pt x="1150437" y="31903"/>
                  </a:cubicBezTo>
                  <a:lnTo>
                    <a:pt x="1150437" y="138563"/>
                  </a:lnTo>
                  <a:cubicBezTo>
                    <a:pt x="1150437" y="147024"/>
                    <a:pt x="1147076" y="155139"/>
                    <a:pt x="1141093" y="161122"/>
                  </a:cubicBezTo>
                  <a:cubicBezTo>
                    <a:pt x="1135110" y="167104"/>
                    <a:pt x="1126995" y="170466"/>
                    <a:pt x="1118534" y="170466"/>
                  </a:cubicBezTo>
                  <a:lnTo>
                    <a:pt x="31903" y="170466"/>
                  </a:lnTo>
                  <a:cubicBezTo>
                    <a:pt x="23442" y="170466"/>
                    <a:pt x="15327" y="167104"/>
                    <a:pt x="9344" y="161122"/>
                  </a:cubicBezTo>
                  <a:cubicBezTo>
                    <a:pt x="3361" y="155139"/>
                    <a:pt x="0" y="147024"/>
                    <a:pt x="0" y="138563"/>
                  </a:cubicBezTo>
                  <a:lnTo>
                    <a:pt x="0" y="31903"/>
                  </a:lnTo>
                  <a:cubicBezTo>
                    <a:pt x="0" y="23442"/>
                    <a:pt x="3361" y="15327"/>
                    <a:pt x="9344" y="9344"/>
                  </a:cubicBezTo>
                  <a:cubicBezTo>
                    <a:pt x="15327" y="3361"/>
                    <a:pt x="23442" y="0"/>
                    <a:pt x="31903" y="0"/>
                  </a:cubicBezTo>
                  <a:close/>
                </a:path>
              </a:pathLst>
            </a:custGeom>
            <a:solidFill>
              <a:srgbClr val="000000">
                <a:alpha val="0"/>
              </a:srgbClr>
            </a:solidFill>
            <a:ln w="19050" cap="sq" cmpd="sng">
              <a:solidFill>
                <a:srgbClr val="0F1A38"/>
              </a:solidFill>
              <a:prstDash val="solid"/>
              <a:miter lim="8000"/>
              <a:headEnd type="none" w="sm" len="sm"/>
              <a:tailEnd type="none" w="sm" len="sm"/>
            </a:ln>
          </p:spPr>
          <p:txBody>
            <a:bodyPr spcFirstLastPara="1" wrap="square" lIns="45725" tIns="45725" rIns="45725" bIns="45725" anchor="ctr" anchorCtr="0">
              <a:noAutofit/>
            </a:bodyPr>
            <a:lstStyle/>
            <a:p>
              <a:pPr marL="0" lvl="0" indent="0" algn="l" rtl="0">
                <a:spcBef>
                  <a:spcPts val="0"/>
                </a:spcBef>
                <a:spcAft>
                  <a:spcPts val="0"/>
                </a:spcAft>
                <a:buNone/>
              </a:pPr>
              <a:endParaRPr/>
            </a:p>
          </p:txBody>
        </p:sp>
        <p:sp>
          <p:nvSpPr>
            <p:cNvPr id="1383" name="Google Shape;1383;p26"/>
            <p:cNvSpPr txBox="1"/>
            <p:nvPr/>
          </p:nvSpPr>
          <p:spPr>
            <a:xfrm>
              <a:off x="14176" y="12057"/>
              <a:ext cx="1150437" cy="189516"/>
            </a:xfrm>
            <a:prstGeom prst="rect">
              <a:avLst/>
            </a:prstGeom>
            <a:noFill/>
            <a:ln>
              <a:noFill/>
            </a:ln>
          </p:spPr>
          <p:txBody>
            <a:bodyPr spcFirstLastPara="1" wrap="square" lIns="25400" tIns="25400" rIns="25400" bIns="25400" anchor="ctr" anchorCtr="0">
              <a:noAutofit/>
            </a:bodyPr>
            <a:lstStyle/>
            <a:p>
              <a:pPr marL="0" marR="0" lvl="0" indent="0" algn="ctr" rtl="0">
                <a:lnSpc>
                  <a:spcPct val="136944"/>
                </a:lnSpc>
                <a:spcBef>
                  <a:spcPts val="0"/>
                </a:spcBef>
                <a:spcAft>
                  <a:spcPts val="0"/>
                </a:spcAft>
                <a:buNone/>
              </a:pPr>
              <a:endParaRPr sz="900" b="0" i="0" u="none" strike="noStrike" cap="none" dirty="0">
                <a:solidFill>
                  <a:schemeClr val="dk1"/>
                </a:solidFill>
                <a:latin typeface="Fredoka" panose="020B0604020202020204" charset="-79"/>
                <a:ea typeface="Calibri"/>
                <a:cs typeface="Fredoka" panose="020B0604020202020204" charset="-79"/>
                <a:sym typeface="Calibri"/>
              </a:endParaRPr>
            </a:p>
          </p:txBody>
        </p:sp>
      </p:grpSp>
      <p:sp>
        <p:nvSpPr>
          <p:cNvPr id="1404" name="Google Shape;1404;p26"/>
          <p:cNvSpPr txBox="1"/>
          <p:nvPr/>
        </p:nvSpPr>
        <p:spPr>
          <a:xfrm>
            <a:off x="2620650" y="205965"/>
            <a:ext cx="3902700" cy="631583"/>
          </a:xfrm>
          <a:prstGeom prst="rect">
            <a:avLst/>
          </a:prstGeom>
          <a:noFill/>
          <a:ln>
            <a:noFill/>
          </a:ln>
        </p:spPr>
        <p:txBody>
          <a:bodyPr spcFirstLastPara="1" wrap="square" lIns="0" tIns="0" rIns="0" bIns="0" anchor="t" anchorCtr="0">
            <a:spAutoFit/>
          </a:bodyPr>
          <a:lstStyle/>
          <a:p>
            <a:pPr marL="0" marR="0" lvl="0" indent="0" algn="ctr" rtl="0">
              <a:lnSpc>
                <a:spcPct val="114008"/>
              </a:lnSpc>
              <a:spcBef>
                <a:spcPts val="0"/>
              </a:spcBef>
              <a:spcAft>
                <a:spcPts val="0"/>
              </a:spcAft>
              <a:buNone/>
            </a:pPr>
            <a:r>
              <a:rPr lang="en-IN" sz="3600" b="1" i="0" u="none" strike="noStrike" cap="none" dirty="0">
                <a:solidFill>
                  <a:schemeClr val="accent2"/>
                </a:solidFill>
                <a:latin typeface="Fredoka"/>
                <a:ea typeface="Fredoka"/>
                <a:cs typeface="Fredoka"/>
                <a:sym typeface="Fredoka"/>
              </a:rPr>
              <a:t>References</a:t>
            </a:r>
            <a:endParaRPr sz="700" b="1" dirty="0">
              <a:solidFill>
                <a:schemeClr val="accent2"/>
              </a:solidFill>
            </a:endParaRPr>
          </a:p>
        </p:txBody>
      </p:sp>
      <p:sp>
        <p:nvSpPr>
          <p:cNvPr id="7" name="TextBox 6">
            <a:extLst>
              <a:ext uri="{FF2B5EF4-FFF2-40B4-BE49-F238E27FC236}">
                <a16:creationId xmlns:a16="http://schemas.microsoft.com/office/drawing/2014/main" id="{766F5B2B-6D8D-80A8-4ABB-D7E40C386E88}"/>
              </a:ext>
            </a:extLst>
          </p:cNvPr>
          <p:cNvSpPr txBox="1"/>
          <p:nvPr/>
        </p:nvSpPr>
        <p:spPr>
          <a:xfrm>
            <a:off x="346437" y="1219188"/>
            <a:ext cx="7798008" cy="3385542"/>
          </a:xfrm>
          <a:prstGeom prst="rect">
            <a:avLst/>
          </a:prstGeom>
          <a:noFill/>
        </p:spPr>
        <p:txBody>
          <a:bodyPr wrap="square">
            <a:spAutoFit/>
          </a:bodyPr>
          <a:lstStyle/>
          <a:p>
            <a:pPr algn="just"/>
            <a:r>
              <a:rPr lang="en-IN" dirty="0">
                <a:solidFill>
                  <a:schemeClr val="accent2"/>
                </a:solidFill>
                <a:effectLst/>
                <a:latin typeface="Times New Roman" panose="02020603050405020304" pitchFamily="18" charset="0"/>
                <a:ea typeface="Times New Roman" panose="02020603050405020304" pitchFamily="18" charset="0"/>
              </a:rPr>
              <a:t>Armenia, S., </a:t>
            </a:r>
            <a:r>
              <a:rPr lang="en-IN" dirty="0" err="1">
                <a:solidFill>
                  <a:schemeClr val="accent2"/>
                </a:solidFill>
                <a:effectLst/>
                <a:latin typeface="Times New Roman" panose="02020603050405020304" pitchFamily="18" charset="0"/>
                <a:ea typeface="Times New Roman" panose="02020603050405020304" pitchFamily="18" charset="0"/>
              </a:rPr>
              <a:t>Chryssikos</a:t>
            </a:r>
            <a:r>
              <a:rPr lang="en-IN" dirty="0">
                <a:solidFill>
                  <a:schemeClr val="accent2"/>
                </a:solidFill>
                <a:effectLst/>
                <a:latin typeface="Times New Roman" panose="02020603050405020304" pitchFamily="18" charset="0"/>
                <a:ea typeface="Times New Roman" panose="02020603050405020304" pitchFamily="18" charset="0"/>
              </a:rPr>
              <a:t>, G. and Franco, E., (2024). A TRANSNATIONAL EUROPEAN MULTI-CASE STUDY FOR IDENTIFYING A GREEN TOURISM AGENDA. In INTED2024 Proceedings (pp. 7103-7111). IATED.</a:t>
            </a:r>
          </a:p>
          <a:p>
            <a:pPr algn="just">
              <a:spcBef>
                <a:spcPts val="1200"/>
              </a:spcBef>
              <a:spcAft>
                <a:spcPts val="1200"/>
              </a:spcAft>
            </a:pPr>
            <a:r>
              <a:rPr lang="en-GB" dirty="0">
                <a:solidFill>
                  <a:schemeClr val="accent2"/>
                </a:solidFill>
                <a:effectLst/>
                <a:latin typeface="Times New Roman" panose="02020603050405020304" pitchFamily="18" charset="0"/>
                <a:ea typeface="Times New Roman" panose="02020603050405020304" pitchFamily="18" charset="0"/>
              </a:rPr>
              <a:t>Burns, P.M., (2024). Sustaining tourism employment. In </a:t>
            </a:r>
            <a:r>
              <a:rPr lang="en-GB" i="1" dirty="0">
                <a:solidFill>
                  <a:schemeClr val="accent2"/>
                </a:solidFill>
                <a:effectLst/>
                <a:latin typeface="Times New Roman" panose="02020603050405020304" pitchFamily="18" charset="0"/>
                <a:ea typeface="Times New Roman" panose="02020603050405020304" pitchFamily="18" charset="0"/>
              </a:rPr>
              <a:t>A Sustainable Tourism Workforce</a:t>
            </a:r>
            <a:r>
              <a:rPr lang="en-GB" dirty="0">
                <a:solidFill>
                  <a:schemeClr val="accent2"/>
                </a:solidFill>
                <a:effectLst/>
                <a:latin typeface="Times New Roman" panose="02020603050405020304" pitchFamily="18" charset="0"/>
                <a:ea typeface="Times New Roman" panose="02020603050405020304" pitchFamily="18" charset="0"/>
              </a:rPr>
              <a:t> (pp. 21-32). Routledge.</a:t>
            </a:r>
            <a:endParaRPr lang="en-IN" dirty="0">
              <a:solidFill>
                <a:schemeClr val="accent2"/>
              </a:solidFill>
              <a:effectLst/>
              <a:latin typeface="Times New Roman" panose="02020603050405020304" pitchFamily="18" charset="0"/>
              <a:ea typeface="Times New Roman" panose="02020603050405020304" pitchFamily="18" charset="0"/>
            </a:endParaRPr>
          </a:p>
          <a:p>
            <a:pPr algn="just">
              <a:spcBef>
                <a:spcPts val="1200"/>
              </a:spcBef>
              <a:spcAft>
                <a:spcPts val="1200"/>
              </a:spcAft>
            </a:pPr>
            <a:r>
              <a:rPr lang="en-GB" dirty="0">
                <a:solidFill>
                  <a:schemeClr val="accent2"/>
                </a:solidFill>
                <a:effectLst/>
                <a:latin typeface="Times New Roman" panose="02020603050405020304" pitchFamily="18" charset="0"/>
                <a:ea typeface="Times New Roman" panose="02020603050405020304" pitchFamily="18" charset="0"/>
              </a:rPr>
              <a:t>Correia, A., Portugal, M. and Lopes, J.D. eds., (2024). </a:t>
            </a:r>
            <a:r>
              <a:rPr lang="en-GB" i="1" dirty="0">
                <a:solidFill>
                  <a:schemeClr val="accent2"/>
                </a:solidFill>
                <a:effectLst/>
                <a:latin typeface="Times New Roman" panose="02020603050405020304" pitchFamily="18" charset="0"/>
                <a:ea typeface="Times New Roman" panose="02020603050405020304" pitchFamily="18" charset="0"/>
              </a:rPr>
              <a:t>International Case Studies in Innovation and Entrepreneurship in Tourism</a:t>
            </a:r>
            <a:r>
              <a:rPr lang="en-GB" dirty="0">
                <a:solidFill>
                  <a:schemeClr val="accent2"/>
                </a:solidFill>
                <a:effectLst/>
                <a:latin typeface="Times New Roman" panose="02020603050405020304" pitchFamily="18" charset="0"/>
                <a:ea typeface="Times New Roman" panose="02020603050405020304" pitchFamily="18" charset="0"/>
              </a:rPr>
              <a:t>. Routledge.</a:t>
            </a:r>
            <a:endParaRPr lang="en-IN" dirty="0">
              <a:solidFill>
                <a:schemeClr val="accent2"/>
              </a:solidFill>
              <a:effectLst/>
              <a:latin typeface="Times New Roman" panose="02020603050405020304" pitchFamily="18" charset="0"/>
              <a:ea typeface="Times New Roman" panose="02020603050405020304" pitchFamily="18" charset="0"/>
            </a:endParaRPr>
          </a:p>
          <a:p>
            <a:pPr algn="just">
              <a:spcBef>
                <a:spcPts val="1200"/>
              </a:spcBef>
              <a:spcAft>
                <a:spcPts val="1200"/>
              </a:spcAft>
            </a:pPr>
            <a:r>
              <a:rPr lang="en-GB" dirty="0">
                <a:solidFill>
                  <a:schemeClr val="accent2"/>
                </a:solidFill>
                <a:effectLst/>
                <a:latin typeface="Times New Roman" panose="02020603050405020304" pitchFamily="18" charset="0"/>
                <a:ea typeface="Times New Roman" panose="02020603050405020304" pitchFamily="18" charset="0"/>
              </a:rPr>
              <a:t>Duarte, C.M., Cousins, R., </a:t>
            </a:r>
            <a:r>
              <a:rPr lang="en-GB" dirty="0" err="1">
                <a:solidFill>
                  <a:schemeClr val="accent2"/>
                </a:solidFill>
                <a:effectLst/>
                <a:latin typeface="Times New Roman" panose="02020603050405020304" pitchFamily="18" charset="0"/>
                <a:ea typeface="Times New Roman" panose="02020603050405020304" pitchFamily="18" charset="0"/>
              </a:rPr>
              <a:t>Ficociello</a:t>
            </a:r>
            <a:r>
              <a:rPr lang="en-GB" dirty="0">
                <a:solidFill>
                  <a:schemeClr val="accent2"/>
                </a:solidFill>
                <a:effectLst/>
                <a:latin typeface="Times New Roman" panose="02020603050405020304" pitchFamily="18" charset="0"/>
                <a:ea typeface="Times New Roman" panose="02020603050405020304" pitchFamily="18" charset="0"/>
              </a:rPr>
              <a:t>, M.A., Williams, I.D. and </a:t>
            </a:r>
            <a:r>
              <a:rPr lang="en-GB" dirty="0" err="1">
                <a:solidFill>
                  <a:schemeClr val="accent2"/>
                </a:solidFill>
                <a:effectLst/>
                <a:latin typeface="Times New Roman" panose="02020603050405020304" pitchFamily="18" charset="0"/>
                <a:ea typeface="Times New Roman" panose="02020603050405020304" pitchFamily="18" charset="0"/>
              </a:rPr>
              <a:t>Khowala</a:t>
            </a:r>
            <a:r>
              <a:rPr lang="en-GB" dirty="0">
                <a:solidFill>
                  <a:schemeClr val="accent2"/>
                </a:solidFill>
                <a:effectLst/>
                <a:latin typeface="Times New Roman" panose="02020603050405020304" pitchFamily="18" charset="0"/>
                <a:ea typeface="Times New Roman" panose="02020603050405020304" pitchFamily="18" charset="0"/>
              </a:rPr>
              <a:t>, A., (2024). Advancing Global Climate and Biodiversity Goals Through Regenerative Tourism. </a:t>
            </a:r>
            <a:r>
              <a:rPr lang="en-GB" i="1" dirty="0">
                <a:solidFill>
                  <a:schemeClr val="accent2"/>
                </a:solidFill>
                <a:effectLst/>
                <a:latin typeface="Times New Roman" panose="02020603050405020304" pitchFamily="18" charset="0"/>
                <a:ea typeface="Times New Roman" panose="02020603050405020304" pitchFamily="18" charset="0"/>
              </a:rPr>
              <a:t>Sustainability</a:t>
            </a:r>
            <a:r>
              <a:rPr lang="en-GB" dirty="0">
                <a:solidFill>
                  <a:schemeClr val="accent2"/>
                </a:solidFill>
                <a:effectLst/>
                <a:latin typeface="Times New Roman" panose="02020603050405020304" pitchFamily="18" charset="0"/>
                <a:ea typeface="Times New Roman" panose="02020603050405020304" pitchFamily="18" charset="0"/>
              </a:rPr>
              <a:t>, </a:t>
            </a:r>
            <a:r>
              <a:rPr lang="en-GB" i="1" dirty="0">
                <a:solidFill>
                  <a:schemeClr val="accent2"/>
                </a:solidFill>
                <a:effectLst/>
                <a:latin typeface="Times New Roman" panose="02020603050405020304" pitchFamily="18" charset="0"/>
                <a:ea typeface="Times New Roman" panose="02020603050405020304" pitchFamily="18" charset="0"/>
              </a:rPr>
              <a:t>16</a:t>
            </a:r>
            <a:r>
              <a:rPr lang="en-GB" dirty="0">
                <a:solidFill>
                  <a:schemeClr val="accent2"/>
                </a:solidFill>
                <a:effectLst/>
                <a:latin typeface="Times New Roman" panose="02020603050405020304" pitchFamily="18" charset="0"/>
                <a:ea typeface="Times New Roman" panose="02020603050405020304" pitchFamily="18" charset="0"/>
              </a:rPr>
              <a:t>(20), p.9133.</a:t>
            </a:r>
            <a:endParaRPr lang="en-IN" dirty="0">
              <a:solidFill>
                <a:schemeClr val="accent2"/>
              </a:solidFill>
              <a:effectLst/>
              <a:latin typeface="Times New Roman" panose="02020603050405020304" pitchFamily="18" charset="0"/>
              <a:ea typeface="Times New Roman" panose="02020603050405020304" pitchFamily="18" charset="0"/>
            </a:endParaRPr>
          </a:p>
          <a:p>
            <a:pPr algn="just"/>
            <a:r>
              <a:rPr lang="en-IN" dirty="0" err="1">
                <a:solidFill>
                  <a:schemeClr val="accent2"/>
                </a:solidFill>
                <a:effectLst/>
                <a:latin typeface="Times New Roman" panose="02020603050405020304" pitchFamily="18" charset="0"/>
                <a:ea typeface="Times New Roman" panose="02020603050405020304" pitchFamily="18" charset="0"/>
              </a:rPr>
              <a:t>Mavrin</a:t>
            </a:r>
            <a:r>
              <a:rPr lang="en-IN" dirty="0">
                <a:solidFill>
                  <a:schemeClr val="accent2"/>
                </a:solidFill>
                <a:effectLst/>
                <a:latin typeface="Times New Roman" panose="02020603050405020304" pitchFamily="18" charset="0"/>
                <a:ea typeface="Times New Roman" panose="02020603050405020304" pitchFamily="18" charset="0"/>
              </a:rPr>
              <a:t>, I., (2024). European capital of culture and sustainable tourism: challenges, trends and perspectives. Tourism: An International Interdisciplinary Journal, 72(1), pp.20-34.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Shape 1419"/>
        <p:cNvGrpSpPr/>
        <p:nvPr/>
      </p:nvGrpSpPr>
      <p:grpSpPr>
        <a:xfrm>
          <a:off x="0" y="0"/>
          <a:ext cx="0" cy="0"/>
          <a:chOff x="0" y="0"/>
          <a:chExt cx="0" cy="0"/>
        </a:xfrm>
      </p:grpSpPr>
      <p:sp>
        <p:nvSpPr>
          <p:cNvPr id="1431" name="Google Shape;1431;p27"/>
          <p:cNvSpPr txBox="1"/>
          <p:nvPr/>
        </p:nvSpPr>
        <p:spPr>
          <a:xfrm>
            <a:off x="2281655" y="3769355"/>
            <a:ext cx="4408500" cy="754374"/>
          </a:xfrm>
          <a:prstGeom prst="rect">
            <a:avLst/>
          </a:prstGeom>
          <a:noFill/>
          <a:ln>
            <a:noFill/>
          </a:ln>
        </p:spPr>
        <p:txBody>
          <a:bodyPr spcFirstLastPara="1" wrap="square" lIns="0" tIns="0" rIns="0" bIns="0" anchor="t" anchorCtr="0">
            <a:spAutoFit/>
          </a:bodyPr>
          <a:lstStyle/>
          <a:p>
            <a:pPr marL="0" marR="0" lvl="0" indent="0" algn="ctr" rtl="0">
              <a:lnSpc>
                <a:spcPct val="114004"/>
              </a:lnSpc>
              <a:spcBef>
                <a:spcPts val="0"/>
              </a:spcBef>
              <a:spcAft>
                <a:spcPts val="0"/>
              </a:spcAft>
              <a:buNone/>
            </a:pPr>
            <a:r>
              <a:rPr lang="en" sz="4300" b="1" i="0" u="none" strike="noStrike" cap="none" dirty="0">
                <a:solidFill>
                  <a:srgbClr val="F1EAD0"/>
                </a:solidFill>
                <a:latin typeface="Fredoka"/>
                <a:ea typeface="Fredoka"/>
                <a:cs typeface="Fredoka"/>
                <a:sym typeface="Fredoka"/>
              </a:rPr>
              <a:t>Thank You</a:t>
            </a:r>
            <a:endParaRPr sz="700" b="1" dirty="0"/>
          </a:p>
        </p:txBody>
      </p:sp>
    </p:spTree>
  </p:cSld>
  <p:clrMapOvr>
    <a:masterClrMapping/>
  </p:clrMapOvr>
</p:sld>
</file>

<file path=ppt/theme/theme1.xml><?xml version="1.0" encoding="utf-8"?>
<a:theme xmlns:a="http://schemas.openxmlformats.org/drawingml/2006/main" name="Simple Light">
  <a:themeElements>
    <a:clrScheme name="Simple Light">
      <a:dk1>
        <a:srgbClr val="F1EAD0"/>
      </a:dk1>
      <a:lt1>
        <a:srgbClr val="AABF90"/>
      </a:lt1>
      <a:dk2>
        <a:srgbClr val="F1EAD0"/>
      </a:dk2>
      <a:lt2>
        <a:srgbClr val="097D4C"/>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162</TotalTime>
  <Words>2042</Words>
  <Application>Microsoft Office PowerPoint</Application>
  <PresentationFormat>On-screen Show (16:9)</PresentationFormat>
  <Paragraphs>112</Paragraphs>
  <Slides>15</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Aharoni</vt:lpstr>
      <vt:lpstr>Fredoka</vt:lpstr>
      <vt:lpstr>Times New Roman</vt:lpstr>
      <vt:lpstr>Arial</vt:lpstr>
      <vt:lpstr>Calibri</vt:lpstr>
      <vt:lpstr>Nunito</vt:lpstr>
      <vt:lpstr>Courier New</vt:lpstr>
      <vt:lpstr>Gaegu</vt:lpstr>
      <vt:lpstr>Simple Light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as</dc:creator>
  <cp:lastModifiedBy>Mariana Burcea (2128501)</cp:lastModifiedBy>
  <cp:revision>1</cp:revision>
  <dcterms:modified xsi:type="dcterms:W3CDTF">2025-02-20T10:40:24Z</dcterms:modified>
</cp:coreProperties>
</file>