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13" r:id="rId5"/>
  </p:sldMasterIdLst>
  <p:notesMasterIdLst>
    <p:notesMasterId r:id="rId28"/>
  </p:notesMasterIdLst>
  <p:handoutMasterIdLst>
    <p:handoutMasterId r:id="rId29"/>
  </p:handoutMasterIdLst>
  <p:sldIdLst>
    <p:sldId id="314" r:id="rId6"/>
    <p:sldId id="341" r:id="rId7"/>
    <p:sldId id="343" r:id="rId8"/>
    <p:sldId id="344" r:id="rId9"/>
    <p:sldId id="345" r:id="rId10"/>
    <p:sldId id="346" r:id="rId11"/>
    <p:sldId id="347" r:id="rId12"/>
    <p:sldId id="342" r:id="rId13"/>
    <p:sldId id="318" r:id="rId14"/>
    <p:sldId id="321" r:id="rId15"/>
    <p:sldId id="338" r:id="rId16"/>
    <p:sldId id="323" r:id="rId17"/>
    <p:sldId id="339" r:id="rId18"/>
    <p:sldId id="348" r:id="rId19"/>
    <p:sldId id="349" r:id="rId20"/>
    <p:sldId id="350" r:id="rId21"/>
    <p:sldId id="329" r:id="rId22"/>
    <p:sldId id="330" r:id="rId23"/>
    <p:sldId id="331" r:id="rId24"/>
    <p:sldId id="334" r:id="rId25"/>
    <p:sldId id="351" r:id="rId26"/>
    <p:sldId id="352"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A457D3-80EE-57E3-5533-68E950EFB624}" v="500" dt="2025-05-20T11:21:46.213"/>
    <p1510:client id="{A788E5F5-343F-5290-990F-7AA3A2BB9125}" v="460" dt="2025-05-20T13:24:35.1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803" autoAdjust="0"/>
    <p:restoredTop sz="81633" autoAdjust="0"/>
  </p:normalViewPr>
  <p:slideViewPr>
    <p:cSldViewPr>
      <p:cViewPr varScale="1">
        <p:scale>
          <a:sx n="103" d="100"/>
          <a:sy n="103" d="100"/>
        </p:scale>
        <p:origin x="1704" y="184"/>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userId="0c974ed1-fc60-4471-bc87-793b58cadcc1" providerId="ADAL" clId="{446EA28D-D3B4-44CE-B0B7-D25A1E4185E5}"/>
    <pc:docChg chg="custSel modSld">
      <pc:chgData name="Mike" userId="0c974ed1-fc60-4471-bc87-793b58cadcc1" providerId="ADAL" clId="{446EA28D-D3B4-44CE-B0B7-D25A1E4185E5}" dt="2023-04-21T12:10:07.579" v="115" actId="1076"/>
      <pc:docMkLst>
        <pc:docMk/>
      </pc:docMkLst>
      <pc:sldChg chg="modSp mod">
        <pc:chgData name="Mike" userId="0c974ed1-fc60-4471-bc87-793b58cadcc1" providerId="ADAL" clId="{446EA28D-D3B4-44CE-B0B7-D25A1E4185E5}" dt="2023-04-21T12:04:24.089" v="2" actId="20577"/>
        <pc:sldMkLst>
          <pc:docMk/>
          <pc:sldMk cId="3454557185" sldId="314"/>
        </pc:sldMkLst>
        <pc:spChg chg="mod">
          <ac:chgData name="Mike" userId="0c974ed1-fc60-4471-bc87-793b58cadcc1" providerId="ADAL" clId="{446EA28D-D3B4-44CE-B0B7-D25A1E4185E5}" dt="2023-04-21T12:04:24.089" v="2" actId="20577"/>
          <ac:spMkLst>
            <pc:docMk/>
            <pc:sldMk cId="3454557185" sldId="314"/>
            <ac:spMk id="4" creationId="{00000000-0000-0000-0000-000000000000}"/>
          </ac:spMkLst>
        </pc:spChg>
      </pc:sldChg>
      <pc:sldChg chg="modSp mod">
        <pc:chgData name="Mike" userId="0c974ed1-fc60-4471-bc87-793b58cadcc1" providerId="ADAL" clId="{446EA28D-D3B4-44CE-B0B7-D25A1E4185E5}" dt="2023-04-21T12:08:54.970" v="110" actId="20577"/>
        <pc:sldMkLst>
          <pc:docMk/>
          <pc:sldMk cId="1581034687" sldId="326"/>
        </pc:sldMkLst>
        <pc:spChg chg="mod">
          <ac:chgData name="Mike" userId="0c974ed1-fc60-4471-bc87-793b58cadcc1" providerId="ADAL" clId="{446EA28D-D3B4-44CE-B0B7-D25A1E4185E5}" dt="2023-04-21T12:08:54.970" v="110" actId="20577"/>
          <ac:spMkLst>
            <pc:docMk/>
            <pc:sldMk cId="1581034687" sldId="326"/>
            <ac:spMk id="6" creationId="{551397BF-884A-430C-8517-173DAA688446}"/>
          </ac:spMkLst>
        </pc:spChg>
      </pc:sldChg>
      <pc:sldChg chg="modSp modAnim">
        <pc:chgData name="Mike" userId="0c974ed1-fc60-4471-bc87-793b58cadcc1" providerId="ADAL" clId="{446EA28D-D3B4-44CE-B0B7-D25A1E4185E5}" dt="2023-04-21T12:07:01.980" v="85" actId="20577"/>
        <pc:sldMkLst>
          <pc:docMk/>
          <pc:sldMk cId="3534868937" sldId="333"/>
        </pc:sldMkLst>
        <pc:spChg chg="mod">
          <ac:chgData name="Mike" userId="0c974ed1-fc60-4471-bc87-793b58cadcc1" providerId="ADAL" clId="{446EA28D-D3B4-44CE-B0B7-D25A1E4185E5}" dt="2023-04-21T12:07:01.980" v="85" actId="20577"/>
          <ac:spMkLst>
            <pc:docMk/>
            <pc:sldMk cId="3534868937" sldId="333"/>
            <ac:spMk id="3" creationId="{00000000-0000-0000-0000-000000000000}"/>
          </ac:spMkLst>
        </pc:spChg>
        <pc:spChg chg="mod">
          <ac:chgData name="Mike" userId="0c974ed1-fc60-4471-bc87-793b58cadcc1" providerId="ADAL" clId="{446EA28D-D3B4-44CE-B0B7-D25A1E4185E5}" dt="2023-04-21T12:06:48.555" v="77" actId="20577"/>
          <ac:spMkLst>
            <pc:docMk/>
            <pc:sldMk cId="3534868937" sldId="333"/>
            <ac:spMk id="6" creationId="{00000000-0000-0000-0000-000000000000}"/>
          </ac:spMkLst>
        </pc:spChg>
      </pc:sldChg>
      <pc:sldChg chg="modSp mod">
        <pc:chgData name="Mike" userId="0c974ed1-fc60-4471-bc87-793b58cadcc1" providerId="ADAL" clId="{446EA28D-D3B4-44CE-B0B7-D25A1E4185E5}" dt="2023-04-21T12:08:31.036" v="87" actId="1076"/>
        <pc:sldMkLst>
          <pc:docMk/>
          <pc:sldMk cId="852921244" sldId="339"/>
        </pc:sldMkLst>
        <pc:spChg chg="mod">
          <ac:chgData name="Mike" userId="0c974ed1-fc60-4471-bc87-793b58cadcc1" providerId="ADAL" clId="{446EA28D-D3B4-44CE-B0B7-D25A1E4185E5}" dt="2023-04-21T12:08:31.036" v="87" actId="1076"/>
          <ac:spMkLst>
            <pc:docMk/>
            <pc:sldMk cId="852921244" sldId="339"/>
            <ac:spMk id="3" creationId="{00000000-0000-0000-0000-000000000000}"/>
          </ac:spMkLst>
        </pc:spChg>
        <pc:picChg chg="mod">
          <ac:chgData name="Mike" userId="0c974ed1-fc60-4471-bc87-793b58cadcc1" providerId="ADAL" clId="{446EA28D-D3B4-44CE-B0B7-D25A1E4185E5}" dt="2023-04-21T12:08:27.267" v="86" actId="1076"/>
          <ac:picMkLst>
            <pc:docMk/>
            <pc:sldMk cId="852921244" sldId="339"/>
            <ac:picMk id="5" creationId="{00000000-0000-0000-0000-000000000000}"/>
          </ac:picMkLst>
        </pc:picChg>
      </pc:sldChg>
      <pc:sldChg chg="addSp delSp modSp mod">
        <pc:chgData name="Mike" userId="0c974ed1-fc60-4471-bc87-793b58cadcc1" providerId="ADAL" clId="{446EA28D-D3B4-44CE-B0B7-D25A1E4185E5}" dt="2023-04-21T12:10:07.579" v="115" actId="1076"/>
        <pc:sldMkLst>
          <pc:docMk/>
          <pc:sldMk cId="2933459761" sldId="340"/>
        </pc:sldMkLst>
        <pc:picChg chg="del">
          <ac:chgData name="Mike" userId="0c974ed1-fc60-4471-bc87-793b58cadcc1" providerId="ADAL" clId="{446EA28D-D3B4-44CE-B0B7-D25A1E4185E5}" dt="2023-04-21T12:09:16.382" v="111" actId="478"/>
          <ac:picMkLst>
            <pc:docMk/>
            <pc:sldMk cId="2933459761" sldId="340"/>
            <ac:picMk id="6" creationId="{33BDD73E-06D9-BCC0-C057-CDEE226D0F72}"/>
          </ac:picMkLst>
        </pc:picChg>
        <pc:picChg chg="add mod">
          <ac:chgData name="Mike" userId="0c974ed1-fc60-4471-bc87-793b58cadcc1" providerId="ADAL" clId="{446EA28D-D3B4-44CE-B0B7-D25A1E4185E5}" dt="2023-04-21T12:10:07.579" v="115" actId="1076"/>
          <ac:picMkLst>
            <pc:docMk/>
            <pc:sldMk cId="2933459761" sldId="340"/>
            <ac:picMk id="7" creationId="{B0A69B41-7CE7-15E4-E468-FF6FE4A06FD1}"/>
          </ac:picMkLst>
        </pc:picChg>
      </pc:sldChg>
    </pc:docChg>
  </pc:docChgLst>
  <pc:docChgLst>
    <pc:chgData name="Alison Cooke" userId="S::a.cooke@uwtsd.ac.uk::46c329c9-26b7-4eba-b77b-7474421bfd31" providerId="AD" clId="Web-{95A457D3-80EE-57E3-5533-68E950EFB624}"/>
    <pc:docChg chg="addSld modSld">
      <pc:chgData name="Alison Cooke" userId="S::a.cooke@uwtsd.ac.uk::46c329c9-26b7-4eba-b77b-7474421bfd31" providerId="AD" clId="Web-{95A457D3-80EE-57E3-5533-68E950EFB624}" dt="2025-05-20T11:21:46.213" v="594" actId="20577"/>
      <pc:docMkLst>
        <pc:docMk/>
      </pc:docMkLst>
      <pc:sldChg chg="modSp modNotes">
        <pc:chgData name="Alison Cooke" userId="S::a.cooke@uwtsd.ac.uk::46c329c9-26b7-4eba-b77b-7474421bfd31" providerId="AD" clId="Web-{95A457D3-80EE-57E3-5533-68E950EFB624}" dt="2025-05-20T10:20:45.469" v="208"/>
        <pc:sldMkLst>
          <pc:docMk/>
          <pc:sldMk cId="3454557185" sldId="314"/>
        </pc:sldMkLst>
        <pc:spChg chg="mod">
          <ac:chgData name="Alison Cooke" userId="S::a.cooke@uwtsd.ac.uk::46c329c9-26b7-4eba-b77b-7474421bfd31" providerId="AD" clId="Web-{95A457D3-80EE-57E3-5533-68E950EFB624}" dt="2025-05-20T10:19:23.904" v="196" actId="20577"/>
          <ac:spMkLst>
            <pc:docMk/>
            <pc:sldMk cId="3454557185" sldId="314"/>
            <ac:spMk id="2" creationId="{00000000-0000-0000-0000-000000000000}"/>
          </ac:spMkLst>
        </pc:spChg>
        <pc:spChg chg="mod">
          <ac:chgData name="Alison Cooke" userId="S::a.cooke@uwtsd.ac.uk::46c329c9-26b7-4eba-b77b-7474421bfd31" providerId="AD" clId="Web-{95A457D3-80EE-57E3-5533-68E950EFB624}" dt="2025-05-20T10:19:36.107" v="198" actId="20577"/>
          <ac:spMkLst>
            <pc:docMk/>
            <pc:sldMk cId="3454557185" sldId="314"/>
            <ac:spMk id="4" creationId="{00000000-0000-0000-0000-000000000000}"/>
          </ac:spMkLst>
        </pc:spChg>
      </pc:sldChg>
      <pc:sldChg chg="addSp modSp mod modClrScheme chgLayout">
        <pc:chgData name="Alison Cooke" userId="S::a.cooke@uwtsd.ac.uk::46c329c9-26b7-4eba-b77b-7474421bfd31" providerId="AD" clId="Web-{95A457D3-80EE-57E3-5533-68E950EFB624}" dt="2025-05-20T11:03:24.811" v="281" actId="20577"/>
        <pc:sldMkLst>
          <pc:docMk/>
          <pc:sldMk cId="3431633597" sldId="341"/>
        </pc:sldMkLst>
        <pc:spChg chg="mod">
          <ac:chgData name="Alison Cooke" userId="S::a.cooke@uwtsd.ac.uk::46c329c9-26b7-4eba-b77b-7474421bfd31" providerId="AD" clId="Web-{95A457D3-80EE-57E3-5533-68E950EFB624}" dt="2025-05-20T10:20:26.577" v="204" actId="20577"/>
          <ac:spMkLst>
            <pc:docMk/>
            <pc:sldMk cId="3431633597" sldId="341"/>
            <ac:spMk id="2" creationId="{52330E8D-A0FB-4C86-BF98-88CD02338511}"/>
          </ac:spMkLst>
        </pc:spChg>
        <pc:spChg chg="mod ord">
          <ac:chgData name="Alison Cooke" userId="S::a.cooke@uwtsd.ac.uk::46c329c9-26b7-4eba-b77b-7474421bfd31" providerId="AD" clId="Web-{95A457D3-80EE-57E3-5533-68E950EFB624}" dt="2025-05-20T10:20:13.374" v="200"/>
          <ac:spMkLst>
            <pc:docMk/>
            <pc:sldMk cId="3431633597" sldId="341"/>
            <ac:spMk id="3" creationId="{444F382A-41B4-43F1-9D6F-42D7B7DEBB02}"/>
          </ac:spMkLst>
        </pc:spChg>
        <pc:spChg chg="mod">
          <ac:chgData name="Alison Cooke" userId="S::a.cooke@uwtsd.ac.uk::46c329c9-26b7-4eba-b77b-7474421bfd31" providerId="AD" clId="Web-{95A457D3-80EE-57E3-5533-68E950EFB624}" dt="2025-05-20T11:03:24.811" v="281" actId="20577"/>
          <ac:spMkLst>
            <pc:docMk/>
            <pc:sldMk cId="3431633597" sldId="341"/>
            <ac:spMk id="4" creationId="{CCBD16E8-B770-413E-9CEB-6D4296E3B5AE}"/>
          </ac:spMkLst>
        </pc:spChg>
        <pc:picChg chg="add mod">
          <ac:chgData name="Alison Cooke" userId="S::a.cooke@uwtsd.ac.uk::46c329c9-26b7-4eba-b77b-7474421bfd31" providerId="AD" clId="Web-{95A457D3-80EE-57E3-5533-68E950EFB624}" dt="2025-05-20T10:20:13.374" v="200"/>
          <ac:picMkLst>
            <pc:docMk/>
            <pc:sldMk cId="3431633597" sldId="341"/>
            <ac:picMk id="5" creationId="{9A906BB6-7C9A-2192-3C39-D92B5028C41C}"/>
          </ac:picMkLst>
        </pc:picChg>
      </pc:sldChg>
      <pc:sldChg chg="addSp delSp modSp new">
        <pc:chgData name="Alison Cooke" userId="S::a.cooke@uwtsd.ac.uk::46c329c9-26b7-4eba-b77b-7474421bfd31" providerId="AD" clId="Web-{95A457D3-80EE-57E3-5533-68E950EFB624}" dt="2025-05-20T10:22:38.393" v="268" actId="20577"/>
        <pc:sldMkLst>
          <pc:docMk/>
          <pc:sldMk cId="1390217057" sldId="342"/>
        </pc:sldMkLst>
        <pc:spChg chg="mod">
          <ac:chgData name="Alison Cooke" userId="S::a.cooke@uwtsd.ac.uk::46c329c9-26b7-4eba-b77b-7474421bfd31" providerId="AD" clId="Web-{95A457D3-80EE-57E3-5533-68E950EFB624}" dt="2025-05-20T10:21:12.282" v="226" actId="20577"/>
          <ac:spMkLst>
            <pc:docMk/>
            <pc:sldMk cId="1390217057" sldId="342"/>
            <ac:spMk id="2" creationId="{F28EA85C-C1F6-8451-8998-5C945CA6C489}"/>
          </ac:spMkLst>
        </pc:spChg>
        <pc:spChg chg="del">
          <ac:chgData name="Alison Cooke" userId="S::a.cooke@uwtsd.ac.uk::46c329c9-26b7-4eba-b77b-7474421bfd31" providerId="AD" clId="Web-{95A457D3-80EE-57E3-5533-68E950EFB624}" dt="2025-05-20T10:21:43.064" v="227"/>
          <ac:spMkLst>
            <pc:docMk/>
            <pc:sldMk cId="1390217057" sldId="342"/>
            <ac:spMk id="3" creationId="{D7B91D99-7F0A-FE4C-CE49-8F5BACF9B331}"/>
          </ac:spMkLst>
        </pc:spChg>
        <pc:spChg chg="mod">
          <ac:chgData name="Alison Cooke" userId="S::a.cooke@uwtsd.ac.uk::46c329c9-26b7-4eba-b77b-7474421bfd31" providerId="AD" clId="Web-{95A457D3-80EE-57E3-5533-68E950EFB624}" dt="2025-05-20T10:22:38.393" v="268" actId="20577"/>
          <ac:spMkLst>
            <pc:docMk/>
            <pc:sldMk cId="1390217057" sldId="342"/>
            <ac:spMk id="4" creationId="{06285EEF-5F33-6678-7F41-1BD87ED5B323}"/>
          </ac:spMkLst>
        </pc:spChg>
        <pc:picChg chg="add mod ord">
          <ac:chgData name="Alison Cooke" userId="S::a.cooke@uwtsd.ac.uk::46c329c9-26b7-4eba-b77b-7474421bfd31" providerId="AD" clId="Web-{95A457D3-80EE-57E3-5533-68E950EFB624}" dt="2025-05-20T10:21:50.955" v="230" actId="1076"/>
          <ac:picMkLst>
            <pc:docMk/>
            <pc:sldMk cId="1390217057" sldId="342"/>
            <ac:picMk id="6" creationId="{279BFD7D-6D19-A0AF-B65F-5A4BD49D1D8B}"/>
          </ac:picMkLst>
        </pc:picChg>
      </pc:sldChg>
      <pc:sldChg chg="addSp delSp modSp new addAnim">
        <pc:chgData name="Alison Cooke" userId="S::a.cooke@uwtsd.ac.uk::46c329c9-26b7-4eba-b77b-7474421bfd31" providerId="AD" clId="Web-{95A457D3-80EE-57E3-5533-68E950EFB624}" dt="2025-05-20T11:06:36.160" v="349" actId="20577"/>
        <pc:sldMkLst>
          <pc:docMk/>
          <pc:sldMk cId="246789018" sldId="343"/>
        </pc:sldMkLst>
        <pc:spChg chg="mod">
          <ac:chgData name="Alison Cooke" userId="S::a.cooke@uwtsd.ac.uk::46c329c9-26b7-4eba-b77b-7474421bfd31" providerId="AD" clId="Web-{95A457D3-80EE-57E3-5533-68E950EFB624}" dt="2025-05-20T11:03:47.953" v="287"/>
          <ac:spMkLst>
            <pc:docMk/>
            <pc:sldMk cId="246789018" sldId="343"/>
            <ac:spMk id="2" creationId="{ECA20D97-A67D-65B8-FD94-F7A1788B6E99}"/>
          </ac:spMkLst>
        </pc:spChg>
        <pc:spChg chg="mod">
          <ac:chgData name="Alison Cooke" userId="S::a.cooke@uwtsd.ac.uk::46c329c9-26b7-4eba-b77b-7474421bfd31" providerId="AD" clId="Web-{95A457D3-80EE-57E3-5533-68E950EFB624}" dt="2025-05-20T11:06:36.160" v="349" actId="20577"/>
          <ac:spMkLst>
            <pc:docMk/>
            <pc:sldMk cId="246789018" sldId="343"/>
            <ac:spMk id="3" creationId="{2D692830-AF36-8CAC-89AC-E8FD72540929}"/>
          </ac:spMkLst>
        </pc:spChg>
        <pc:spChg chg="del">
          <ac:chgData name="Alison Cooke" userId="S::a.cooke@uwtsd.ac.uk::46c329c9-26b7-4eba-b77b-7474421bfd31" providerId="AD" clId="Web-{95A457D3-80EE-57E3-5533-68E950EFB624}" dt="2025-05-20T11:05:58.878" v="341"/>
          <ac:spMkLst>
            <pc:docMk/>
            <pc:sldMk cId="246789018" sldId="343"/>
            <ac:spMk id="4" creationId="{DC0FBE67-9E00-C48F-E835-FF83D727F3AB}"/>
          </ac:spMkLst>
        </pc:spChg>
        <pc:picChg chg="add mod ord">
          <ac:chgData name="Alison Cooke" userId="S::a.cooke@uwtsd.ac.uk::46c329c9-26b7-4eba-b77b-7474421bfd31" providerId="AD" clId="Web-{95A457D3-80EE-57E3-5533-68E950EFB624}" dt="2025-05-20T11:06:06.409" v="343" actId="14100"/>
          <ac:picMkLst>
            <pc:docMk/>
            <pc:sldMk cId="246789018" sldId="343"/>
            <ac:picMk id="6" creationId="{E1EA1B79-6859-14D9-6EF6-7E96612310DC}"/>
          </ac:picMkLst>
        </pc:picChg>
      </pc:sldChg>
      <pc:sldChg chg="addSp delSp modSp new mod modClrScheme chgLayout">
        <pc:chgData name="Alison Cooke" userId="S::a.cooke@uwtsd.ac.uk::46c329c9-26b7-4eba-b77b-7474421bfd31" providerId="AD" clId="Web-{95A457D3-80EE-57E3-5533-68E950EFB624}" dt="2025-05-20T11:14:30.140" v="453" actId="20577"/>
        <pc:sldMkLst>
          <pc:docMk/>
          <pc:sldMk cId="3036195592" sldId="344"/>
        </pc:sldMkLst>
        <pc:spChg chg="mod ord">
          <ac:chgData name="Alison Cooke" userId="S::a.cooke@uwtsd.ac.uk::46c329c9-26b7-4eba-b77b-7474421bfd31" providerId="AD" clId="Web-{95A457D3-80EE-57E3-5533-68E950EFB624}" dt="2025-05-20T11:14:30.140" v="453" actId="20577"/>
          <ac:spMkLst>
            <pc:docMk/>
            <pc:sldMk cId="3036195592" sldId="344"/>
            <ac:spMk id="2" creationId="{30A2B406-FCE5-5F8E-B7DF-D2BC194AB2A3}"/>
          </ac:spMkLst>
        </pc:spChg>
        <pc:spChg chg="add del mod ord">
          <ac:chgData name="Alison Cooke" userId="S::a.cooke@uwtsd.ac.uk::46c329c9-26b7-4eba-b77b-7474421bfd31" providerId="AD" clId="Web-{95A457D3-80EE-57E3-5533-68E950EFB624}" dt="2025-05-20T11:13:05.028" v="382"/>
          <ac:spMkLst>
            <pc:docMk/>
            <pc:sldMk cId="3036195592" sldId="344"/>
            <ac:spMk id="3" creationId="{C7A040C8-E56A-D514-F7AA-BE4226219DB6}"/>
          </ac:spMkLst>
        </pc:spChg>
        <pc:spChg chg="del">
          <ac:chgData name="Alison Cooke" userId="S::a.cooke@uwtsd.ac.uk::46c329c9-26b7-4eba-b77b-7474421bfd31" providerId="AD" clId="Web-{95A457D3-80EE-57E3-5533-68E950EFB624}" dt="2025-05-20T11:06:55.379" v="351"/>
          <ac:spMkLst>
            <pc:docMk/>
            <pc:sldMk cId="3036195592" sldId="344"/>
            <ac:spMk id="4" creationId="{A1E78420-62B5-BC4B-A79E-09CF70DDEED1}"/>
          </ac:spMkLst>
        </pc:spChg>
        <pc:spChg chg="mod ord">
          <ac:chgData name="Alison Cooke" userId="S::a.cooke@uwtsd.ac.uk::46c329c9-26b7-4eba-b77b-7474421bfd31" providerId="AD" clId="Web-{95A457D3-80EE-57E3-5533-68E950EFB624}" dt="2025-05-20T11:12:35.106" v="373"/>
          <ac:spMkLst>
            <pc:docMk/>
            <pc:sldMk cId="3036195592" sldId="344"/>
            <ac:spMk id="5" creationId="{2D9892D2-ED0F-C408-37D8-1479274CF597}"/>
          </ac:spMkLst>
        </pc:spChg>
        <pc:spChg chg="add del mod">
          <ac:chgData name="Alison Cooke" userId="S::a.cooke@uwtsd.ac.uk::46c329c9-26b7-4eba-b77b-7474421bfd31" providerId="AD" clId="Web-{95A457D3-80EE-57E3-5533-68E950EFB624}" dt="2025-05-20T11:09:27.695" v="370"/>
          <ac:spMkLst>
            <pc:docMk/>
            <pc:sldMk cId="3036195592" sldId="344"/>
            <ac:spMk id="9" creationId="{F0F389C0-6A88-2C84-5186-464D195571B2}"/>
          </ac:spMkLst>
        </pc:spChg>
        <pc:spChg chg="add mod ord">
          <ac:chgData name="Alison Cooke" userId="S::a.cooke@uwtsd.ac.uk::46c329c9-26b7-4eba-b77b-7474421bfd31" providerId="AD" clId="Web-{95A457D3-80EE-57E3-5533-68E950EFB624}" dt="2025-05-20T11:14:02.389" v="433" actId="20577"/>
          <ac:spMkLst>
            <pc:docMk/>
            <pc:sldMk cId="3036195592" sldId="344"/>
            <ac:spMk id="10" creationId="{9EBD8F9B-95AE-B03F-B3AB-73623F335C69}"/>
          </ac:spMkLst>
        </pc:spChg>
        <pc:graphicFrameChg chg="add del mod ord modGraphic">
          <ac:chgData name="Alison Cooke" userId="S::a.cooke@uwtsd.ac.uk::46c329c9-26b7-4eba-b77b-7474421bfd31" providerId="AD" clId="Web-{95A457D3-80EE-57E3-5533-68E950EFB624}" dt="2025-05-20T11:09:27.695" v="372"/>
          <ac:graphicFrameMkLst>
            <pc:docMk/>
            <pc:sldMk cId="3036195592" sldId="344"/>
            <ac:graphicFrameMk id="7" creationId="{6C4888C1-1976-B0DD-8206-6732152CDFF1}"/>
          </ac:graphicFrameMkLst>
        </pc:graphicFrameChg>
        <pc:picChg chg="add del mod">
          <ac:chgData name="Alison Cooke" userId="S::a.cooke@uwtsd.ac.uk::46c329c9-26b7-4eba-b77b-7474421bfd31" providerId="AD" clId="Web-{95A457D3-80EE-57E3-5533-68E950EFB624}" dt="2025-05-20T11:09:27.695" v="371"/>
          <ac:picMkLst>
            <pc:docMk/>
            <pc:sldMk cId="3036195592" sldId="344"/>
            <ac:picMk id="8" creationId="{1CED4E50-3CB5-BB91-9680-A812E3C1D59A}"/>
          </ac:picMkLst>
        </pc:picChg>
        <pc:picChg chg="add mod ord">
          <ac:chgData name="Alison Cooke" userId="S::a.cooke@uwtsd.ac.uk::46c329c9-26b7-4eba-b77b-7474421bfd31" providerId="AD" clId="Web-{95A457D3-80EE-57E3-5533-68E950EFB624}" dt="2025-05-20T11:13:10.732" v="384" actId="1076"/>
          <ac:picMkLst>
            <pc:docMk/>
            <pc:sldMk cId="3036195592" sldId="344"/>
            <ac:picMk id="11" creationId="{A179DDBA-EE5F-9759-64A4-D0322549C953}"/>
          </ac:picMkLst>
        </pc:picChg>
      </pc:sldChg>
      <pc:sldChg chg="delSp modSp new mod modClrScheme chgLayout">
        <pc:chgData name="Alison Cooke" userId="S::a.cooke@uwtsd.ac.uk::46c329c9-26b7-4eba-b77b-7474421bfd31" providerId="AD" clId="Web-{95A457D3-80EE-57E3-5533-68E950EFB624}" dt="2025-05-20T11:17:28.910" v="507" actId="20577"/>
        <pc:sldMkLst>
          <pc:docMk/>
          <pc:sldMk cId="2559548701" sldId="345"/>
        </pc:sldMkLst>
        <pc:spChg chg="mod ord">
          <ac:chgData name="Alison Cooke" userId="S::a.cooke@uwtsd.ac.uk::46c329c9-26b7-4eba-b77b-7474421bfd31" providerId="AD" clId="Web-{95A457D3-80EE-57E3-5533-68E950EFB624}" dt="2025-05-20T11:14:43.984" v="456" actId="20577"/>
          <ac:spMkLst>
            <pc:docMk/>
            <pc:sldMk cId="2559548701" sldId="345"/>
            <ac:spMk id="2" creationId="{19763E61-4FD2-6243-8305-851EAAEF83A8}"/>
          </ac:spMkLst>
        </pc:spChg>
        <pc:spChg chg="mod ord">
          <ac:chgData name="Alison Cooke" userId="S::a.cooke@uwtsd.ac.uk::46c329c9-26b7-4eba-b77b-7474421bfd31" providerId="AD" clId="Web-{95A457D3-80EE-57E3-5533-68E950EFB624}" dt="2025-05-20T11:17:28.910" v="507" actId="20577"/>
          <ac:spMkLst>
            <pc:docMk/>
            <pc:sldMk cId="2559548701" sldId="345"/>
            <ac:spMk id="3" creationId="{95DFF7C6-A077-73F6-75AA-84873713F00F}"/>
          </ac:spMkLst>
        </pc:spChg>
        <pc:spChg chg="del">
          <ac:chgData name="Alison Cooke" userId="S::a.cooke@uwtsd.ac.uk::46c329c9-26b7-4eba-b77b-7474421bfd31" providerId="AD" clId="Web-{95A457D3-80EE-57E3-5533-68E950EFB624}" dt="2025-05-20T11:14:09.905" v="435"/>
          <ac:spMkLst>
            <pc:docMk/>
            <pc:sldMk cId="2559548701" sldId="345"/>
            <ac:spMk id="4" creationId="{CEBE7B3E-1916-0774-E380-052B9A154336}"/>
          </ac:spMkLst>
        </pc:spChg>
        <pc:spChg chg="mod ord">
          <ac:chgData name="Alison Cooke" userId="S::a.cooke@uwtsd.ac.uk::46c329c9-26b7-4eba-b77b-7474421bfd31" providerId="AD" clId="Web-{95A457D3-80EE-57E3-5533-68E950EFB624}" dt="2025-05-20T11:14:09.905" v="435"/>
          <ac:spMkLst>
            <pc:docMk/>
            <pc:sldMk cId="2559548701" sldId="345"/>
            <ac:spMk id="5" creationId="{1339FDA9-5BB5-F616-D7A7-F8EE509BA6AA}"/>
          </ac:spMkLst>
        </pc:spChg>
      </pc:sldChg>
      <pc:sldChg chg="modSp new">
        <pc:chgData name="Alison Cooke" userId="S::a.cooke@uwtsd.ac.uk::46c329c9-26b7-4eba-b77b-7474421bfd31" providerId="AD" clId="Web-{95A457D3-80EE-57E3-5533-68E950EFB624}" dt="2025-05-20T11:20:56.899" v="578" actId="20577"/>
        <pc:sldMkLst>
          <pc:docMk/>
          <pc:sldMk cId="3706000995" sldId="346"/>
        </pc:sldMkLst>
        <pc:spChg chg="mod">
          <ac:chgData name="Alison Cooke" userId="S::a.cooke@uwtsd.ac.uk::46c329c9-26b7-4eba-b77b-7474421bfd31" providerId="AD" clId="Web-{95A457D3-80EE-57E3-5533-68E950EFB624}" dt="2025-05-20T11:19:46.679" v="561" actId="20577"/>
          <ac:spMkLst>
            <pc:docMk/>
            <pc:sldMk cId="3706000995" sldId="346"/>
            <ac:spMk id="2" creationId="{383DD100-CE46-6C98-0CED-C31A50E4645C}"/>
          </ac:spMkLst>
        </pc:spChg>
        <pc:spChg chg="mod">
          <ac:chgData name="Alison Cooke" userId="S::a.cooke@uwtsd.ac.uk::46c329c9-26b7-4eba-b77b-7474421bfd31" providerId="AD" clId="Web-{95A457D3-80EE-57E3-5533-68E950EFB624}" dt="2025-05-20T11:20:56.899" v="578" actId="20577"/>
          <ac:spMkLst>
            <pc:docMk/>
            <pc:sldMk cId="3706000995" sldId="346"/>
            <ac:spMk id="3" creationId="{AC321641-08FF-7F33-FB30-99BDBDD1453C}"/>
          </ac:spMkLst>
        </pc:spChg>
      </pc:sldChg>
      <pc:sldChg chg="modSp new">
        <pc:chgData name="Alison Cooke" userId="S::a.cooke@uwtsd.ac.uk::46c329c9-26b7-4eba-b77b-7474421bfd31" providerId="AD" clId="Web-{95A457D3-80EE-57E3-5533-68E950EFB624}" dt="2025-05-20T11:21:46.213" v="594" actId="20577"/>
        <pc:sldMkLst>
          <pc:docMk/>
          <pc:sldMk cId="2402789859" sldId="347"/>
        </pc:sldMkLst>
        <pc:spChg chg="mod">
          <ac:chgData name="Alison Cooke" userId="S::a.cooke@uwtsd.ac.uk::46c329c9-26b7-4eba-b77b-7474421bfd31" providerId="AD" clId="Web-{95A457D3-80EE-57E3-5533-68E950EFB624}" dt="2025-05-20T11:21:24.947" v="590" actId="20577"/>
          <ac:spMkLst>
            <pc:docMk/>
            <pc:sldMk cId="2402789859" sldId="347"/>
            <ac:spMk id="2" creationId="{3A3774B0-5217-776A-3AF8-07EF1D18CED5}"/>
          </ac:spMkLst>
        </pc:spChg>
        <pc:spChg chg="mod">
          <ac:chgData name="Alison Cooke" userId="S::a.cooke@uwtsd.ac.uk::46c329c9-26b7-4eba-b77b-7474421bfd31" providerId="AD" clId="Web-{95A457D3-80EE-57E3-5533-68E950EFB624}" dt="2025-05-20T11:21:46.213" v="594" actId="20577"/>
          <ac:spMkLst>
            <pc:docMk/>
            <pc:sldMk cId="2402789859" sldId="347"/>
            <ac:spMk id="3" creationId="{4DE586DB-6F69-A5D7-3EAB-600C377E867D}"/>
          </ac:spMkLst>
        </pc:spChg>
      </pc:sldChg>
    </pc:docChg>
  </pc:docChgLst>
  <pc:docChgLst>
    <pc:chgData name="Alison Cooke" userId="S::a.cooke@uwtsd.ac.uk::46c329c9-26b7-4eba-b77b-7474421bfd31" providerId="AD" clId="Web-{A788E5F5-343F-5290-990F-7AA3A2BB9125}"/>
    <pc:docChg chg="addSld delSld modSld sldOrd">
      <pc:chgData name="Alison Cooke" userId="S::a.cooke@uwtsd.ac.uk::46c329c9-26b7-4eba-b77b-7474421bfd31" providerId="AD" clId="Web-{A788E5F5-343F-5290-990F-7AA3A2BB9125}" dt="2025-05-20T13:24:35.110" v="787" actId="20577"/>
      <pc:docMkLst>
        <pc:docMk/>
      </pc:docMkLst>
      <pc:sldChg chg="del ord">
        <pc:chgData name="Alison Cooke" userId="S::a.cooke@uwtsd.ac.uk::46c329c9-26b7-4eba-b77b-7474421bfd31" providerId="AD" clId="Web-{A788E5F5-343F-5290-990F-7AA3A2BB9125}" dt="2025-05-20T13:03:16.291" v="386"/>
        <pc:sldMkLst>
          <pc:docMk/>
          <pc:sldMk cId="3545085657" sldId="279"/>
        </pc:sldMkLst>
      </pc:sldChg>
      <pc:sldChg chg="modNotes">
        <pc:chgData name="Alison Cooke" userId="S::a.cooke@uwtsd.ac.uk::46c329c9-26b7-4eba-b77b-7474421bfd31" providerId="AD" clId="Web-{A788E5F5-343F-5290-990F-7AA3A2BB9125}" dt="2025-05-20T13:04:22.543" v="393"/>
        <pc:sldMkLst>
          <pc:docMk/>
          <pc:sldMk cId="3454557185" sldId="314"/>
        </pc:sldMkLst>
      </pc:sldChg>
      <pc:sldChg chg="del">
        <pc:chgData name="Alison Cooke" userId="S::a.cooke@uwtsd.ac.uk::46c329c9-26b7-4eba-b77b-7474421bfd31" providerId="AD" clId="Web-{A788E5F5-343F-5290-990F-7AA3A2BB9125}" dt="2025-05-20T11:26:38.677" v="80"/>
        <pc:sldMkLst>
          <pc:docMk/>
          <pc:sldMk cId="4015116742" sldId="316"/>
        </pc:sldMkLst>
      </pc:sldChg>
      <pc:sldChg chg="modSp ord">
        <pc:chgData name="Alison Cooke" userId="S::a.cooke@uwtsd.ac.uk::46c329c9-26b7-4eba-b77b-7474421bfd31" providerId="AD" clId="Web-{A788E5F5-343F-5290-990F-7AA3A2BB9125}" dt="2025-05-20T11:25:38.047" v="67"/>
        <pc:sldMkLst>
          <pc:docMk/>
          <pc:sldMk cId="1756378581" sldId="318"/>
        </pc:sldMkLst>
        <pc:spChg chg="mod">
          <ac:chgData name="Alison Cooke" userId="S::a.cooke@uwtsd.ac.uk::46c329c9-26b7-4eba-b77b-7474421bfd31" providerId="AD" clId="Web-{A788E5F5-343F-5290-990F-7AA3A2BB9125}" dt="2025-05-20T11:25:38.047" v="67"/>
          <ac:spMkLst>
            <pc:docMk/>
            <pc:sldMk cId="1756378581" sldId="318"/>
            <ac:spMk id="2" creationId="{00000000-0000-0000-0000-000000000000}"/>
          </ac:spMkLst>
        </pc:spChg>
      </pc:sldChg>
      <pc:sldChg chg="modSp ord modNotes">
        <pc:chgData name="Alison Cooke" userId="S::a.cooke@uwtsd.ac.uk::46c329c9-26b7-4eba-b77b-7474421bfd31" providerId="AD" clId="Web-{A788E5F5-343F-5290-990F-7AA3A2BB9125}" dt="2025-05-20T12:10:27.998" v="283"/>
        <pc:sldMkLst>
          <pc:docMk/>
          <pc:sldMk cId="4286674006" sldId="321"/>
        </pc:sldMkLst>
        <pc:spChg chg="mod">
          <ac:chgData name="Alison Cooke" userId="S::a.cooke@uwtsd.ac.uk::46c329c9-26b7-4eba-b77b-7474421bfd31" providerId="AD" clId="Web-{A788E5F5-343F-5290-990F-7AA3A2BB9125}" dt="2025-05-20T11:26:32.489" v="79"/>
          <ac:spMkLst>
            <pc:docMk/>
            <pc:sldMk cId="4286674006" sldId="321"/>
            <ac:spMk id="2" creationId="{00000000-0000-0000-0000-000000000000}"/>
          </ac:spMkLst>
        </pc:spChg>
      </pc:sldChg>
      <pc:sldChg chg="addSp delSp modSp ord modNotes">
        <pc:chgData name="Alison Cooke" userId="S::a.cooke@uwtsd.ac.uk::46c329c9-26b7-4eba-b77b-7474421bfd31" providerId="AD" clId="Web-{A788E5F5-343F-5290-990F-7AA3A2BB9125}" dt="2025-05-20T12:10:14.529" v="281"/>
        <pc:sldMkLst>
          <pc:docMk/>
          <pc:sldMk cId="2211208060" sldId="323"/>
        </pc:sldMkLst>
        <pc:spChg chg="mod">
          <ac:chgData name="Alison Cooke" userId="S::a.cooke@uwtsd.ac.uk::46c329c9-26b7-4eba-b77b-7474421bfd31" providerId="AD" clId="Web-{A788E5F5-343F-5290-990F-7AA3A2BB9125}" dt="2025-05-20T11:29:05.406" v="106" actId="1076"/>
          <ac:spMkLst>
            <pc:docMk/>
            <pc:sldMk cId="2211208060" sldId="323"/>
            <ac:spMk id="2" creationId="{00000000-0000-0000-0000-000000000000}"/>
          </ac:spMkLst>
        </pc:spChg>
        <pc:spChg chg="mod">
          <ac:chgData name="Alison Cooke" userId="S::a.cooke@uwtsd.ac.uk::46c329c9-26b7-4eba-b77b-7474421bfd31" providerId="AD" clId="Web-{A788E5F5-343F-5290-990F-7AA3A2BB9125}" dt="2025-05-20T11:30:12.145" v="115" actId="1076"/>
          <ac:spMkLst>
            <pc:docMk/>
            <pc:sldMk cId="2211208060" sldId="323"/>
            <ac:spMk id="3" creationId="{00000000-0000-0000-0000-000000000000}"/>
          </ac:spMkLst>
        </pc:spChg>
        <pc:picChg chg="del">
          <ac:chgData name="Alison Cooke" userId="S::a.cooke@uwtsd.ac.uk::46c329c9-26b7-4eba-b77b-7474421bfd31" providerId="AD" clId="Web-{A788E5F5-343F-5290-990F-7AA3A2BB9125}" dt="2025-05-20T11:28:53.108" v="104"/>
          <ac:picMkLst>
            <pc:docMk/>
            <pc:sldMk cId="2211208060" sldId="323"/>
            <ac:picMk id="5" creationId="{00000000-0000-0000-0000-000000000000}"/>
          </ac:picMkLst>
        </pc:picChg>
        <pc:picChg chg="add mod">
          <ac:chgData name="Alison Cooke" userId="S::a.cooke@uwtsd.ac.uk::46c329c9-26b7-4eba-b77b-7474421bfd31" providerId="AD" clId="Web-{A788E5F5-343F-5290-990F-7AA3A2BB9125}" dt="2025-05-20T11:32:16.029" v="117" actId="1076"/>
          <ac:picMkLst>
            <pc:docMk/>
            <pc:sldMk cId="2211208060" sldId="323"/>
            <ac:picMk id="6" creationId="{7449C792-56C3-0974-9152-FA93F439F5D1}"/>
          </ac:picMkLst>
        </pc:picChg>
      </pc:sldChg>
      <pc:sldChg chg="del">
        <pc:chgData name="Alison Cooke" userId="S::a.cooke@uwtsd.ac.uk::46c329c9-26b7-4eba-b77b-7474421bfd31" providerId="AD" clId="Web-{A788E5F5-343F-5290-990F-7AA3A2BB9125}" dt="2025-05-20T11:43:36.234" v="229"/>
        <pc:sldMkLst>
          <pc:docMk/>
          <pc:sldMk cId="1581034687" sldId="326"/>
        </pc:sldMkLst>
      </pc:sldChg>
      <pc:sldChg chg="modSp">
        <pc:chgData name="Alison Cooke" userId="S::a.cooke@uwtsd.ac.uk::46c329c9-26b7-4eba-b77b-7474421bfd31" providerId="AD" clId="Web-{A788E5F5-343F-5290-990F-7AA3A2BB9125}" dt="2025-05-20T13:00:49.396" v="346" actId="20577"/>
        <pc:sldMkLst>
          <pc:docMk/>
          <pc:sldMk cId="575463327" sldId="329"/>
        </pc:sldMkLst>
        <pc:spChg chg="mod">
          <ac:chgData name="Alison Cooke" userId="S::a.cooke@uwtsd.ac.uk::46c329c9-26b7-4eba-b77b-7474421bfd31" providerId="AD" clId="Web-{A788E5F5-343F-5290-990F-7AA3A2BB9125}" dt="2025-05-20T13:00:01.426" v="314" actId="14100"/>
          <ac:spMkLst>
            <pc:docMk/>
            <pc:sldMk cId="575463327" sldId="329"/>
            <ac:spMk id="2" creationId="{00000000-0000-0000-0000-000000000000}"/>
          </ac:spMkLst>
        </pc:spChg>
        <pc:spChg chg="mod">
          <ac:chgData name="Alison Cooke" userId="S::a.cooke@uwtsd.ac.uk::46c329c9-26b7-4eba-b77b-7474421bfd31" providerId="AD" clId="Web-{A788E5F5-343F-5290-990F-7AA3A2BB9125}" dt="2025-05-20T13:00:49.396" v="346" actId="20577"/>
          <ac:spMkLst>
            <pc:docMk/>
            <pc:sldMk cId="575463327" sldId="329"/>
            <ac:spMk id="3" creationId="{00000000-0000-0000-0000-000000000000}"/>
          </ac:spMkLst>
        </pc:spChg>
      </pc:sldChg>
      <pc:sldChg chg="modSp">
        <pc:chgData name="Alison Cooke" userId="S::a.cooke@uwtsd.ac.uk::46c329c9-26b7-4eba-b77b-7474421bfd31" providerId="AD" clId="Web-{A788E5F5-343F-5290-990F-7AA3A2BB9125}" dt="2025-05-20T13:01:46.429" v="357" actId="20577"/>
        <pc:sldMkLst>
          <pc:docMk/>
          <pc:sldMk cId="2313882031" sldId="330"/>
        </pc:sldMkLst>
        <pc:spChg chg="mod">
          <ac:chgData name="Alison Cooke" userId="S::a.cooke@uwtsd.ac.uk::46c329c9-26b7-4eba-b77b-7474421bfd31" providerId="AD" clId="Web-{A788E5F5-343F-5290-990F-7AA3A2BB9125}" dt="2025-05-20T13:01:12.068" v="351" actId="14100"/>
          <ac:spMkLst>
            <pc:docMk/>
            <pc:sldMk cId="2313882031" sldId="330"/>
            <ac:spMk id="2" creationId="{00000000-0000-0000-0000-000000000000}"/>
          </ac:spMkLst>
        </pc:spChg>
        <pc:spChg chg="mod">
          <ac:chgData name="Alison Cooke" userId="S::a.cooke@uwtsd.ac.uk::46c329c9-26b7-4eba-b77b-7474421bfd31" providerId="AD" clId="Web-{A788E5F5-343F-5290-990F-7AA3A2BB9125}" dt="2025-05-20T13:01:46.429" v="357" actId="20577"/>
          <ac:spMkLst>
            <pc:docMk/>
            <pc:sldMk cId="2313882031" sldId="330"/>
            <ac:spMk id="3" creationId="{00000000-0000-0000-0000-000000000000}"/>
          </ac:spMkLst>
        </pc:spChg>
      </pc:sldChg>
      <pc:sldChg chg="modSp">
        <pc:chgData name="Alison Cooke" userId="S::a.cooke@uwtsd.ac.uk::46c329c9-26b7-4eba-b77b-7474421bfd31" providerId="AD" clId="Web-{A788E5F5-343F-5290-990F-7AA3A2BB9125}" dt="2025-05-20T13:02:43.258" v="384" actId="20577"/>
        <pc:sldMkLst>
          <pc:docMk/>
          <pc:sldMk cId="3682003172" sldId="331"/>
        </pc:sldMkLst>
        <pc:spChg chg="mod">
          <ac:chgData name="Alison Cooke" userId="S::a.cooke@uwtsd.ac.uk::46c329c9-26b7-4eba-b77b-7474421bfd31" providerId="AD" clId="Web-{A788E5F5-343F-5290-990F-7AA3A2BB9125}" dt="2025-05-20T13:02:43.258" v="384" actId="20577"/>
          <ac:spMkLst>
            <pc:docMk/>
            <pc:sldMk cId="3682003172" sldId="331"/>
            <ac:spMk id="2" creationId="{00000000-0000-0000-0000-000000000000}"/>
          </ac:spMkLst>
        </pc:spChg>
      </pc:sldChg>
      <pc:sldChg chg="del">
        <pc:chgData name="Alison Cooke" userId="S::a.cooke@uwtsd.ac.uk::46c329c9-26b7-4eba-b77b-7474421bfd31" providerId="AD" clId="Web-{A788E5F5-343F-5290-990F-7AA3A2BB9125}" dt="2025-05-20T11:26:45.583" v="81"/>
        <pc:sldMkLst>
          <pc:docMk/>
          <pc:sldMk cId="3534868937" sldId="333"/>
        </pc:sldMkLst>
      </pc:sldChg>
      <pc:sldChg chg="modSp">
        <pc:chgData name="Alison Cooke" userId="S::a.cooke@uwtsd.ac.uk::46c329c9-26b7-4eba-b77b-7474421bfd31" providerId="AD" clId="Web-{A788E5F5-343F-5290-990F-7AA3A2BB9125}" dt="2025-05-20T13:02:33.680" v="380"/>
        <pc:sldMkLst>
          <pc:docMk/>
          <pc:sldMk cId="520509613" sldId="334"/>
        </pc:sldMkLst>
        <pc:spChg chg="mod">
          <ac:chgData name="Alison Cooke" userId="S::a.cooke@uwtsd.ac.uk::46c329c9-26b7-4eba-b77b-7474421bfd31" providerId="AD" clId="Web-{A788E5F5-343F-5290-990F-7AA3A2BB9125}" dt="2025-05-20T13:02:33.680" v="380"/>
          <ac:spMkLst>
            <pc:docMk/>
            <pc:sldMk cId="520509613" sldId="334"/>
            <ac:spMk id="2" creationId="{00000000-0000-0000-0000-000000000000}"/>
          </ac:spMkLst>
        </pc:spChg>
      </pc:sldChg>
      <pc:sldChg chg="addSp modSp ord delAnim">
        <pc:chgData name="Alison Cooke" userId="S::a.cooke@uwtsd.ac.uk::46c329c9-26b7-4eba-b77b-7474421bfd31" providerId="AD" clId="Web-{A788E5F5-343F-5290-990F-7AA3A2BB9125}" dt="2025-05-20T13:09:24.489" v="684"/>
        <pc:sldMkLst>
          <pc:docMk/>
          <pc:sldMk cId="4240959273" sldId="338"/>
        </pc:sldMkLst>
        <pc:spChg chg="mod">
          <ac:chgData name="Alison Cooke" userId="S::a.cooke@uwtsd.ac.uk::46c329c9-26b7-4eba-b77b-7474421bfd31" providerId="AD" clId="Web-{A788E5F5-343F-5290-990F-7AA3A2BB9125}" dt="2025-05-20T11:28:27.231" v="99" actId="20577"/>
          <ac:spMkLst>
            <pc:docMk/>
            <pc:sldMk cId="4240959273" sldId="338"/>
            <ac:spMk id="2" creationId="{00000000-0000-0000-0000-000000000000}"/>
          </ac:spMkLst>
        </pc:spChg>
        <pc:spChg chg="mod">
          <ac:chgData name="Alison Cooke" userId="S::a.cooke@uwtsd.ac.uk::46c329c9-26b7-4eba-b77b-7474421bfd31" providerId="AD" clId="Web-{A788E5F5-343F-5290-990F-7AA3A2BB9125}" dt="2025-05-20T11:28:16.527" v="97" actId="20577"/>
          <ac:spMkLst>
            <pc:docMk/>
            <pc:sldMk cId="4240959273" sldId="338"/>
            <ac:spMk id="6" creationId="{41BB84E7-1B75-43B4-9874-6045A134B108}"/>
          </ac:spMkLst>
        </pc:spChg>
        <pc:picChg chg="add mod">
          <ac:chgData name="Alison Cooke" userId="S::a.cooke@uwtsd.ac.uk::46c329c9-26b7-4eba-b77b-7474421bfd31" providerId="AD" clId="Web-{A788E5F5-343F-5290-990F-7AA3A2BB9125}" dt="2025-05-20T11:28:21.622" v="98" actId="1076"/>
          <ac:picMkLst>
            <pc:docMk/>
            <pc:sldMk cId="4240959273" sldId="338"/>
            <ac:picMk id="3" creationId="{6C83FE90-CE5F-0637-8C81-ABB98FE6B654}"/>
          </ac:picMkLst>
        </pc:picChg>
        <pc:picChg chg="mod">
          <ac:chgData name="Alison Cooke" userId="S::a.cooke@uwtsd.ac.uk::46c329c9-26b7-4eba-b77b-7474421bfd31" providerId="AD" clId="Web-{A788E5F5-343F-5290-990F-7AA3A2BB9125}" dt="2025-05-20T11:27:02.116" v="85" actId="1076"/>
          <ac:picMkLst>
            <pc:docMk/>
            <pc:sldMk cId="4240959273" sldId="338"/>
            <ac:picMk id="8" creationId="{8401E12A-3F7F-A85D-E12E-A852398F07D6}"/>
          </ac:picMkLst>
        </pc:picChg>
      </pc:sldChg>
      <pc:sldChg chg="addSp delSp modSp ord modNotes">
        <pc:chgData name="Alison Cooke" userId="S::a.cooke@uwtsd.ac.uk::46c329c9-26b7-4eba-b77b-7474421bfd31" providerId="AD" clId="Web-{A788E5F5-343F-5290-990F-7AA3A2BB9125}" dt="2025-05-20T12:10:51.936" v="285"/>
        <pc:sldMkLst>
          <pc:docMk/>
          <pc:sldMk cId="852921244" sldId="339"/>
        </pc:sldMkLst>
        <pc:spChg chg="mod">
          <ac:chgData name="Alison Cooke" userId="S::a.cooke@uwtsd.ac.uk::46c329c9-26b7-4eba-b77b-7474421bfd31" providerId="AD" clId="Web-{A788E5F5-343F-5290-990F-7AA3A2BB9125}" dt="2025-05-20T11:29:31.470" v="111"/>
          <ac:spMkLst>
            <pc:docMk/>
            <pc:sldMk cId="852921244" sldId="339"/>
            <ac:spMk id="2" creationId="{00000000-0000-0000-0000-000000000000}"/>
          </ac:spMkLst>
        </pc:spChg>
        <pc:spChg chg="mod">
          <ac:chgData name="Alison Cooke" userId="S::a.cooke@uwtsd.ac.uk::46c329c9-26b7-4eba-b77b-7474421bfd31" providerId="AD" clId="Web-{A788E5F5-343F-5290-990F-7AA3A2BB9125}" dt="2025-05-20T11:30:04.863" v="114" actId="1076"/>
          <ac:spMkLst>
            <pc:docMk/>
            <pc:sldMk cId="852921244" sldId="339"/>
            <ac:spMk id="3" creationId="{00000000-0000-0000-0000-000000000000}"/>
          </ac:spMkLst>
        </pc:spChg>
        <pc:picChg chg="del">
          <ac:chgData name="Alison Cooke" userId="S::a.cooke@uwtsd.ac.uk::46c329c9-26b7-4eba-b77b-7474421bfd31" providerId="AD" clId="Web-{A788E5F5-343F-5290-990F-7AA3A2BB9125}" dt="2025-05-20T11:29:22.938" v="108"/>
          <ac:picMkLst>
            <pc:docMk/>
            <pc:sldMk cId="852921244" sldId="339"/>
            <ac:picMk id="5" creationId="{00000000-0000-0000-0000-000000000000}"/>
          </ac:picMkLst>
        </pc:picChg>
        <pc:picChg chg="add mod">
          <ac:chgData name="Alison Cooke" userId="S::a.cooke@uwtsd.ac.uk::46c329c9-26b7-4eba-b77b-7474421bfd31" providerId="AD" clId="Web-{A788E5F5-343F-5290-990F-7AA3A2BB9125}" dt="2025-05-20T11:29:56.566" v="113" actId="1076"/>
          <ac:picMkLst>
            <pc:docMk/>
            <pc:sldMk cId="852921244" sldId="339"/>
            <ac:picMk id="6" creationId="{20DD0051-71E0-DDED-E36B-8B357EDCAF15}"/>
          </ac:picMkLst>
        </pc:picChg>
      </pc:sldChg>
      <pc:sldChg chg="del">
        <pc:chgData name="Alison Cooke" userId="S::a.cooke@uwtsd.ac.uk::46c329c9-26b7-4eba-b77b-7474421bfd31" providerId="AD" clId="Web-{A788E5F5-343F-5290-990F-7AA3A2BB9125}" dt="2025-05-20T11:46:04.666" v="273"/>
        <pc:sldMkLst>
          <pc:docMk/>
          <pc:sldMk cId="2933459761" sldId="340"/>
        </pc:sldMkLst>
      </pc:sldChg>
      <pc:sldChg chg="modNotes">
        <pc:chgData name="Alison Cooke" userId="S::a.cooke@uwtsd.ac.uk::46c329c9-26b7-4eba-b77b-7474421bfd31" providerId="AD" clId="Web-{A788E5F5-343F-5290-990F-7AA3A2BB9125}" dt="2025-05-20T13:08:11.956" v="683"/>
        <pc:sldMkLst>
          <pc:docMk/>
          <pc:sldMk cId="3431633597" sldId="341"/>
        </pc:sldMkLst>
      </pc:sldChg>
      <pc:sldChg chg="modNotes">
        <pc:chgData name="Alison Cooke" userId="S::a.cooke@uwtsd.ac.uk::46c329c9-26b7-4eba-b77b-7474421bfd31" providerId="AD" clId="Web-{A788E5F5-343F-5290-990F-7AA3A2BB9125}" dt="2025-05-20T11:24:34.309" v="61"/>
        <pc:sldMkLst>
          <pc:docMk/>
          <pc:sldMk cId="1390217057" sldId="342"/>
        </pc:sldMkLst>
      </pc:sldChg>
      <pc:sldChg chg="modSp">
        <pc:chgData name="Alison Cooke" userId="S::a.cooke@uwtsd.ac.uk::46c329c9-26b7-4eba-b77b-7474421bfd31" providerId="AD" clId="Web-{A788E5F5-343F-5290-990F-7AA3A2BB9125}" dt="2025-05-20T12:09:27.903" v="279" actId="20577"/>
        <pc:sldMkLst>
          <pc:docMk/>
          <pc:sldMk cId="246789018" sldId="343"/>
        </pc:sldMkLst>
        <pc:spChg chg="mod">
          <ac:chgData name="Alison Cooke" userId="S::a.cooke@uwtsd.ac.uk::46c329c9-26b7-4eba-b77b-7474421bfd31" providerId="AD" clId="Web-{A788E5F5-343F-5290-990F-7AA3A2BB9125}" dt="2025-05-20T12:09:27.903" v="279" actId="20577"/>
          <ac:spMkLst>
            <pc:docMk/>
            <pc:sldMk cId="246789018" sldId="343"/>
            <ac:spMk id="3" creationId="{2D692830-AF36-8CAC-89AC-E8FD72540929}"/>
          </ac:spMkLst>
        </pc:spChg>
      </pc:sldChg>
      <pc:sldChg chg="modSp addAnim delAnim">
        <pc:chgData name="Alison Cooke" userId="S::a.cooke@uwtsd.ac.uk::46c329c9-26b7-4eba-b77b-7474421bfd31" providerId="AD" clId="Web-{A788E5F5-343F-5290-990F-7AA3A2BB9125}" dt="2025-05-20T11:23:10.256" v="19"/>
        <pc:sldMkLst>
          <pc:docMk/>
          <pc:sldMk cId="2559548701" sldId="345"/>
        </pc:sldMkLst>
        <pc:spChg chg="mod">
          <ac:chgData name="Alison Cooke" userId="S::a.cooke@uwtsd.ac.uk::46c329c9-26b7-4eba-b77b-7474421bfd31" providerId="AD" clId="Web-{A788E5F5-343F-5290-990F-7AA3A2BB9125}" dt="2025-05-20T11:22:55.911" v="17" actId="20577"/>
          <ac:spMkLst>
            <pc:docMk/>
            <pc:sldMk cId="2559548701" sldId="345"/>
            <ac:spMk id="3" creationId="{95DFF7C6-A077-73F6-75AA-84873713F00F}"/>
          </ac:spMkLst>
        </pc:spChg>
      </pc:sldChg>
      <pc:sldChg chg="modSp addAnim">
        <pc:chgData name="Alison Cooke" userId="S::a.cooke@uwtsd.ac.uk::46c329c9-26b7-4eba-b77b-7474421bfd31" providerId="AD" clId="Web-{A788E5F5-343F-5290-990F-7AA3A2BB9125}" dt="2025-05-20T13:12:09.666" v="720" actId="20577"/>
        <pc:sldMkLst>
          <pc:docMk/>
          <pc:sldMk cId="3706000995" sldId="346"/>
        </pc:sldMkLst>
        <pc:spChg chg="mod">
          <ac:chgData name="Alison Cooke" userId="S::a.cooke@uwtsd.ac.uk::46c329c9-26b7-4eba-b77b-7474421bfd31" providerId="AD" clId="Web-{A788E5F5-343F-5290-990F-7AA3A2BB9125}" dt="2025-05-20T13:12:09.666" v="720" actId="20577"/>
          <ac:spMkLst>
            <pc:docMk/>
            <pc:sldMk cId="3706000995" sldId="346"/>
            <ac:spMk id="3" creationId="{AC321641-08FF-7F33-FB30-99BDBDD1453C}"/>
          </ac:spMkLst>
        </pc:spChg>
      </pc:sldChg>
      <pc:sldChg chg="addSp modSp addAnim">
        <pc:chgData name="Alison Cooke" userId="S::a.cooke@uwtsd.ac.uk::46c329c9-26b7-4eba-b77b-7474421bfd31" providerId="AD" clId="Web-{A788E5F5-343F-5290-990F-7AA3A2BB9125}" dt="2025-05-20T11:23:38.992" v="23" actId="1076"/>
        <pc:sldMkLst>
          <pc:docMk/>
          <pc:sldMk cId="2402789859" sldId="347"/>
        </pc:sldMkLst>
        <pc:spChg chg="mod">
          <ac:chgData name="Alison Cooke" userId="S::a.cooke@uwtsd.ac.uk::46c329c9-26b7-4eba-b77b-7474421bfd31" providerId="AD" clId="Web-{A788E5F5-343F-5290-990F-7AA3A2BB9125}" dt="2025-05-20T11:22:43.644" v="16" actId="20577"/>
          <ac:spMkLst>
            <pc:docMk/>
            <pc:sldMk cId="2402789859" sldId="347"/>
            <ac:spMk id="3" creationId="{4DE586DB-6F69-A5D7-3EAB-600C377E867D}"/>
          </ac:spMkLst>
        </pc:spChg>
        <pc:picChg chg="add mod">
          <ac:chgData name="Alison Cooke" userId="S::a.cooke@uwtsd.ac.uk::46c329c9-26b7-4eba-b77b-7474421bfd31" providerId="AD" clId="Web-{A788E5F5-343F-5290-990F-7AA3A2BB9125}" dt="2025-05-20T11:23:38.992" v="23" actId="1076"/>
          <ac:picMkLst>
            <pc:docMk/>
            <pc:sldMk cId="2402789859" sldId="347"/>
            <ac:picMk id="5" creationId="{88EDB9F5-D3D0-F890-EC0F-83D938B58D63}"/>
          </ac:picMkLst>
        </pc:picChg>
      </pc:sldChg>
      <pc:sldChg chg="new del">
        <pc:chgData name="Alison Cooke" userId="S::a.cooke@uwtsd.ac.uk::46c329c9-26b7-4eba-b77b-7474421bfd31" providerId="AD" clId="Web-{A788E5F5-343F-5290-990F-7AA3A2BB9125}" dt="2025-05-20T11:32:58.235" v="119"/>
        <pc:sldMkLst>
          <pc:docMk/>
          <pc:sldMk cId="1468257209" sldId="348"/>
        </pc:sldMkLst>
      </pc:sldChg>
      <pc:sldChg chg="addSp delSp modSp new ord">
        <pc:chgData name="Alison Cooke" userId="S::a.cooke@uwtsd.ac.uk::46c329c9-26b7-4eba-b77b-7474421bfd31" providerId="AD" clId="Web-{A788E5F5-343F-5290-990F-7AA3A2BB9125}" dt="2025-05-20T11:43:30.155" v="228"/>
        <pc:sldMkLst>
          <pc:docMk/>
          <pc:sldMk cId="3535403165" sldId="348"/>
        </pc:sldMkLst>
        <pc:spChg chg="mod">
          <ac:chgData name="Alison Cooke" userId="S::a.cooke@uwtsd.ac.uk::46c329c9-26b7-4eba-b77b-7474421bfd31" providerId="AD" clId="Web-{A788E5F5-343F-5290-990F-7AA3A2BB9125}" dt="2025-05-20T11:33:22.752" v="127"/>
          <ac:spMkLst>
            <pc:docMk/>
            <pc:sldMk cId="3535403165" sldId="348"/>
            <ac:spMk id="2" creationId="{5FE56947-5435-49AA-5423-269F484E574F}"/>
          </ac:spMkLst>
        </pc:spChg>
        <pc:spChg chg="mod">
          <ac:chgData name="Alison Cooke" userId="S::a.cooke@uwtsd.ac.uk::46c329c9-26b7-4eba-b77b-7474421bfd31" providerId="AD" clId="Web-{A788E5F5-343F-5290-990F-7AA3A2BB9125}" dt="2025-05-20T11:35:10.526" v="187" actId="20577"/>
          <ac:spMkLst>
            <pc:docMk/>
            <pc:sldMk cId="3535403165" sldId="348"/>
            <ac:spMk id="3" creationId="{E67DF7BA-2845-3E9B-8E16-74B28F5D6922}"/>
          </ac:spMkLst>
        </pc:spChg>
        <pc:spChg chg="del">
          <ac:chgData name="Alison Cooke" userId="S::a.cooke@uwtsd.ac.uk::46c329c9-26b7-4eba-b77b-7474421bfd31" providerId="AD" clId="Web-{A788E5F5-343F-5290-990F-7AA3A2BB9125}" dt="2025-05-20T11:34:37.555" v="170"/>
          <ac:spMkLst>
            <pc:docMk/>
            <pc:sldMk cId="3535403165" sldId="348"/>
            <ac:spMk id="4" creationId="{90F9DDFD-D06B-4106-B4DF-CD1099EF3142}"/>
          </ac:spMkLst>
        </pc:spChg>
        <pc:picChg chg="add mod ord">
          <ac:chgData name="Alison Cooke" userId="S::a.cooke@uwtsd.ac.uk::46c329c9-26b7-4eba-b77b-7474421bfd31" providerId="AD" clId="Web-{A788E5F5-343F-5290-990F-7AA3A2BB9125}" dt="2025-05-20T11:34:44.149" v="172" actId="14100"/>
          <ac:picMkLst>
            <pc:docMk/>
            <pc:sldMk cId="3535403165" sldId="348"/>
            <ac:picMk id="6" creationId="{83923504-CA78-8226-3553-467172C91F59}"/>
          </ac:picMkLst>
        </pc:picChg>
      </pc:sldChg>
      <pc:sldChg chg="modSp new ord addAnim">
        <pc:chgData name="Alison Cooke" userId="S::a.cooke@uwtsd.ac.uk::46c329c9-26b7-4eba-b77b-7474421bfd31" providerId="AD" clId="Web-{A788E5F5-343F-5290-990F-7AA3A2BB9125}" dt="2025-05-20T13:24:35.110" v="787" actId="20577"/>
        <pc:sldMkLst>
          <pc:docMk/>
          <pc:sldMk cId="350631115" sldId="349"/>
        </pc:sldMkLst>
        <pc:spChg chg="mod">
          <ac:chgData name="Alison Cooke" userId="S::a.cooke@uwtsd.ac.uk::46c329c9-26b7-4eba-b77b-7474421bfd31" providerId="AD" clId="Web-{A788E5F5-343F-5290-990F-7AA3A2BB9125}" dt="2025-05-20T11:35:35.777" v="201" actId="20577"/>
          <ac:spMkLst>
            <pc:docMk/>
            <pc:sldMk cId="350631115" sldId="349"/>
            <ac:spMk id="2" creationId="{D727A96A-EE6D-D638-B870-513A84AF11F2}"/>
          </ac:spMkLst>
        </pc:spChg>
        <pc:spChg chg="mod">
          <ac:chgData name="Alison Cooke" userId="S::a.cooke@uwtsd.ac.uk::46c329c9-26b7-4eba-b77b-7474421bfd31" providerId="AD" clId="Web-{A788E5F5-343F-5290-990F-7AA3A2BB9125}" dt="2025-05-20T13:24:35.110" v="787" actId="20577"/>
          <ac:spMkLst>
            <pc:docMk/>
            <pc:sldMk cId="350631115" sldId="349"/>
            <ac:spMk id="3" creationId="{577F28A8-EF4E-C5EA-6ECB-3A3D01516997}"/>
          </ac:spMkLst>
        </pc:spChg>
      </pc:sldChg>
      <pc:sldChg chg="addSp modSp new addAnim">
        <pc:chgData name="Alison Cooke" userId="S::a.cooke@uwtsd.ac.uk::46c329c9-26b7-4eba-b77b-7474421bfd31" providerId="AD" clId="Web-{A788E5F5-343F-5290-990F-7AA3A2BB9125}" dt="2025-05-20T11:45:55.900" v="272" actId="1076"/>
        <pc:sldMkLst>
          <pc:docMk/>
          <pc:sldMk cId="1995991342" sldId="350"/>
        </pc:sldMkLst>
        <pc:spChg chg="mod">
          <ac:chgData name="Alison Cooke" userId="S::a.cooke@uwtsd.ac.uk::46c329c9-26b7-4eba-b77b-7474421bfd31" providerId="AD" clId="Web-{A788E5F5-343F-5290-990F-7AA3A2BB9125}" dt="2025-05-20T11:44:04.157" v="237" actId="20577"/>
          <ac:spMkLst>
            <pc:docMk/>
            <pc:sldMk cId="1995991342" sldId="350"/>
            <ac:spMk id="2" creationId="{AE15E3D9-98D9-D569-6EF9-71A1B7D15825}"/>
          </ac:spMkLst>
        </pc:spChg>
        <pc:spChg chg="mod">
          <ac:chgData name="Alison Cooke" userId="S::a.cooke@uwtsd.ac.uk::46c329c9-26b7-4eba-b77b-7474421bfd31" providerId="AD" clId="Web-{A788E5F5-343F-5290-990F-7AA3A2BB9125}" dt="2025-05-20T11:45:31.086" v="269" actId="20577"/>
          <ac:spMkLst>
            <pc:docMk/>
            <pc:sldMk cId="1995991342" sldId="350"/>
            <ac:spMk id="3" creationId="{D77AD683-402C-18CC-2665-5C78C6278E26}"/>
          </ac:spMkLst>
        </pc:spChg>
        <pc:picChg chg="add mod">
          <ac:chgData name="Alison Cooke" userId="S::a.cooke@uwtsd.ac.uk::46c329c9-26b7-4eba-b77b-7474421bfd31" providerId="AD" clId="Web-{A788E5F5-343F-5290-990F-7AA3A2BB9125}" dt="2025-05-20T11:45:55.900" v="272" actId="1076"/>
          <ac:picMkLst>
            <pc:docMk/>
            <pc:sldMk cId="1995991342" sldId="350"/>
            <ac:picMk id="5" creationId="{8F8B8FE8-3D2A-217F-72CB-5A7F26452D06}"/>
          </ac:picMkLst>
        </pc:picChg>
      </pc:sldChg>
      <pc:sldChg chg="add replId">
        <pc:chgData name="Alison Cooke" userId="S::a.cooke@uwtsd.ac.uk::46c329c9-26b7-4eba-b77b-7474421bfd31" providerId="AD" clId="Web-{A788E5F5-343F-5290-990F-7AA3A2BB9125}" dt="2025-05-20T13:03:03.822" v="385"/>
        <pc:sldMkLst>
          <pc:docMk/>
          <pc:sldMk cId="3086712321" sldId="351"/>
        </pc:sldMkLst>
      </pc:sldChg>
      <pc:sldChg chg="modSp add replId">
        <pc:chgData name="Alison Cooke" userId="S::a.cooke@uwtsd.ac.uk::46c329c9-26b7-4eba-b77b-7474421bfd31" providerId="AD" clId="Web-{A788E5F5-343F-5290-990F-7AA3A2BB9125}" dt="2025-05-20T13:11:15.289" v="704" actId="20577"/>
        <pc:sldMkLst>
          <pc:docMk/>
          <pc:sldMk cId="2994404708" sldId="352"/>
        </pc:sldMkLst>
        <pc:spChg chg="mod">
          <ac:chgData name="Alison Cooke" userId="S::a.cooke@uwtsd.ac.uk::46c329c9-26b7-4eba-b77b-7474421bfd31" providerId="AD" clId="Web-{A788E5F5-343F-5290-990F-7AA3A2BB9125}" dt="2025-05-20T13:10:58.414" v="701" actId="20577"/>
          <ac:spMkLst>
            <pc:docMk/>
            <pc:sldMk cId="2994404708" sldId="352"/>
            <ac:spMk id="2" creationId="{22686FE9-80B9-6876-8B76-BEB850053951}"/>
          </ac:spMkLst>
        </pc:spChg>
        <pc:spChg chg="mod">
          <ac:chgData name="Alison Cooke" userId="S::a.cooke@uwtsd.ac.uk::46c329c9-26b7-4eba-b77b-7474421bfd31" providerId="AD" clId="Web-{A788E5F5-343F-5290-990F-7AA3A2BB9125}" dt="2025-05-20T13:11:15.289" v="704" actId="20577"/>
          <ac:spMkLst>
            <pc:docMk/>
            <pc:sldMk cId="2994404708" sldId="352"/>
            <ac:spMk id="4" creationId="{28CA0D3B-3B27-5D94-F1E7-AA5427545DD2}"/>
          </ac:spMkLst>
        </pc:spChg>
      </pc:sldChg>
    </pc:docChg>
  </pc:docChgLst>
  <pc:docChgLst>
    <pc:chgData name="Mike Durke" userId="0c974ed1-fc60-4471-bc87-793b58cadcc1" providerId="ADAL" clId="{01FDB68D-A001-4AA3-B1D6-1EA8D48C1CF1}"/>
    <pc:docChg chg="undo custSel modSld sldOrd">
      <pc:chgData name="Mike Durke" userId="0c974ed1-fc60-4471-bc87-793b58cadcc1" providerId="ADAL" clId="{01FDB68D-A001-4AA3-B1D6-1EA8D48C1CF1}" dt="2023-03-14T11:15:16.392" v="297"/>
      <pc:docMkLst>
        <pc:docMk/>
      </pc:docMkLst>
      <pc:sldChg chg="addSp modSp mod">
        <pc:chgData name="Mike Durke" userId="0c974ed1-fc60-4471-bc87-793b58cadcc1" providerId="ADAL" clId="{01FDB68D-A001-4AA3-B1D6-1EA8D48C1CF1}" dt="2023-03-08T15:56:13.690" v="152" actId="1076"/>
        <pc:sldMkLst>
          <pc:docMk/>
          <pc:sldMk cId="3545085657" sldId="279"/>
        </pc:sldMkLst>
        <pc:spChg chg="mod">
          <ac:chgData name="Mike Durke" userId="0c974ed1-fc60-4471-bc87-793b58cadcc1" providerId="ADAL" clId="{01FDB68D-A001-4AA3-B1D6-1EA8D48C1CF1}" dt="2023-03-08T15:54:10.687" v="135" actId="14100"/>
          <ac:spMkLst>
            <pc:docMk/>
            <pc:sldMk cId="3545085657" sldId="279"/>
            <ac:spMk id="6" creationId="{00000000-0000-0000-0000-000000000000}"/>
          </ac:spMkLst>
        </pc:spChg>
        <pc:picChg chg="mod">
          <ac:chgData name="Mike Durke" userId="0c974ed1-fc60-4471-bc87-793b58cadcc1" providerId="ADAL" clId="{01FDB68D-A001-4AA3-B1D6-1EA8D48C1CF1}" dt="2023-03-08T15:56:10.841" v="151" actId="1076"/>
          <ac:picMkLst>
            <pc:docMk/>
            <pc:sldMk cId="3545085657" sldId="279"/>
            <ac:picMk id="5" creationId="{4EE6FAC0-EB6C-44B5-A5C7-924D523CFF4A}"/>
          </ac:picMkLst>
        </pc:picChg>
        <pc:picChg chg="add mod">
          <ac:chgData name="Mike Durke" userId="0c974ed1-fc60-4471-bc87-793b58cadcc1" providerId="ADAL" clId="{01FDB68D-A001-4AA3-B1D6-1EA8D48C1CF1}" dt="2023-03-08T15:56:07.583" v="150" actId="1076"/>
          <ac:picMkLst>
            <pc:docMk/>
            <pc:sldMk cId="3545085657" sldId="279"/>
            <ac:picMk id="8" creationId="{F7B207BA-0AF1-59E5-8E49-8C170C898CCA}"/>
          </ac:picMkLst>
        </pc:picChg>
        <pc:picChg chg="add mod">
          <ac:chgData name="Mike Durke" userId="0c974ed1-fc60-4471-bc87-793b58cadcc1" providerId="ADAL" clId="{01FDB68D-A001-4AA3-B1D6-1EA8D48C1CF1}" dt="2023-03-08T15:55:57.218" v="148" actId="1076"/>
          <ac:picMkLst>
            <pc:docMk/>
            <pc:sldMk cId="3545085657" sldId="279"/>
            <ac:picMk id="10" creationId="{441AC6C2-E4A0-4A51-B67B-3CC581F38B42}"/>
          </ac:picMkLst>
        </pc:picChg>
        <pc:picChg chg="add mod">
          <ac:chgData name="Mike Durke" userId="0c974ed1-fc60-4471-bc87-793b58cadcc1" providerId="ADAL" clId="{01FDB68D-A001-4AA3-B1D6-1EA8D48C1CF1}" dt="2023-03-08T15:56:13.690" v="152" actId="1076"/>
          <ac:picMkLst>
            <pc:docMk/>
            <pc:sldMk cId="3545085657" sldId="279"/>
            <ac:picMk id="12" creationId="{368E961F-055D-CE84-066C-2AD20B2573A3}"/>
          </ac:picMkLst>
        </pc:picChg>
      </pc:sldChg>
      <pc:sldChg chg="modSp mod">
        <pc:chgData name="Mike Durke" userId="0c974ed1-fc60-4471-bc87-793b58cadcc1" providerId="ADAL" clId="{01FDB68D-A001-4AA3-B1D6-1EA8D48C1CF1}" dt="2023-03-08T15:45:01.174" v="36" actId="20577"/>
        <pc:sldMkLst>
          <pc:docMk/>
          <pc:sldMk cId="3454557185" sldId="314"/>
        </pc:sldMkLst>
        <pc:spChg chg="mod">
          <ac:chgData name="Mike Durke" userId="0c974ed1-fc60-4471-bc87-793b58cadcc1" providerId="ADAL" clId="{01FDB68D-A001-4AA3-B1D6-1EA8D48C1CF1}" dt="2023-03-08T15:45:01.174" v="36" actId="20577"/>
          <ac:spMkLst>
            <pc:docMk/>
            <pc:sldMk cId="3454557185" sldId="314"/>
            <ac:spMk id="2" creationId="{00000000-0000-0000-0000-000000000000}"/>
          </ac:spMkLst>
        </pc:spChg>
      </pc:sldChg>
      <pc:sldChg chg="modSp mod modAnim">
        <pc:chgData name="Mike Durke" userId="0c974ed1-fc60-4471-bc87-793b58cadcc1" providerId="ADAL" clId="{01FDB68D-A001-4AA3-B1D6-1EA8D48C1CF1}" dt="2023-03-08T15:57:47.254" v="160" actId="14100"/>
        <pc:sldMkLst>
          <pc:docMk/>
          <pc:sldMk cId="1756378581" sldId="318"/>
        </pc:sldMkLst>
        <pc:spChg chg="mod">
          <ac:chgData name="Mike Durke" userId="0c974ed1-fc60-4471-bc87-793b58cadcc1" providerId="ADAL" clId="{01FDB68D-A001-4AA3-B1D6-1EA8D48C1CF1}" dt="2023-03-08T15:57:47.254" v="160" actId="14100"/>
          <ac:spMkLst>
            <pc:docMk/>
            <pc:sldMk cId="1756378581" sldId="318"/>
            <ac:spMk id="3" creationId="{00000000-0000-0000-0000-000000000000}"/>
          </ac:spMkLst>
        </pc:spChg>
      </pc:sldChg>
      <pc:sldChg chg="delSp modSp mod delAnim modAnim">
        <pc:chgData name="Mike Durke" userId="0c974ed1-fc60-4471-bc87-793b58cadcc1" providerId="ADAL" clId="{01FDB68D-A001-4AA3-B1D6-1EA8D48C1CF1}" dt="2023-03-08T16:00:21.931" v="198" actId="12"/>
        <pc:sldMkLst>
          <pc:docMk/>
          <pc:sldMk cId="4286674006" sldId="321"/>
        </pc:sldMkLst>
        <pc:spChg chg="mod">
          <ac:chgData name="Mike Durke" userId="0c974ed1-fc60-4471-bc87-793b58cadcc1" providerId="ADAL" clId="{01FDB68D-A001-4AA3-B1D6-1EA8D48C1CF1}" dt="2023-03-08T16:00:21.931" v="198" actId="12"/>
          <ac:spMkLst>
            <pc:docMk/>
            <pc:sldMk cId="4286674006" sldId="321"/>
            <ac:spMk id="3" creationId="{00000000-0000-0000-0000-000000000000}"/>
          </ac:spMkLst>
        </pc:spChg>
        <pc:spChg chg="del">
          <ac:chgData name="Mike Durke" userId="0c974ed1-fc60-4471-bc87-793b58cadcc1" providerId="ADAL" clId="{01FDB68D-A001-4AA3-B1D6-1EA8D48C1CF1}" dt="2023-03-08T15:58:59.689" v="171" actId="21"/>
          <ac:spMkLst>
            <pc:docMk/>
            <pc:sldMk cId="4286674006" sldId="321"/>
            <ac:spMk id="4" creationId="{5C5CAAA6-7B93-4C32-AB0B-A98561E0857A}"/>
          </ac:spMkLst>
        </pc:spChg>
      </pc:sldChg>
      <pc:sldChg chg="modSp mod modAnim">
        <pc:chgData name="Mike Durke" userId="0c974ed1-fc60-4471-bc87-793b58cadcc1" providerId="ADAL" clId="{01FDB68D-A001-4AA3-B1D6-1EA8D48C1CF1}" dt="2023-03-08T16:04:14.338" v="239" actId="20577"/>
        <pc:sldMkLst>
          <pc:docMk/>
          <pc:sldMk cId="2211208060" sldId="323"/>
        </pc:sldMkLst>
        <pc:spChg chg="mod">
          <ac:chgData name="Mike Durke" userId="0c974ed1-fc60-4471-bc87-793b58cadcc1" providerId="ADAL" clId="{01FDB68D-A001-4AA3-B1D6-1EA8D48C1CF1}" dt="2023-03-08T16:04:14.338" v="239" actId="20577"/>
          <ac:spMkLst>
            <pc:docMk/>
            <pc:sldMk cId="2211208060" sldId="323"/>
            <ac:spMk id="3" creationId="{00000000-0000-0000-0000-000000000000}"/>
          </ac:spMkLst>
        </pc:spChg>
        <pc:picChg chg="mod">
          <ac:chgData name="Mike Durke" userId="0c974ed1-fc60-4471-bc87-793b58cadcc1" providerId="ADAL" clId="{01FDB68D-A001-4AA3-B1D6-1EA8D48C1CF1}" dt="2023-03-08T16:02:18.132" v="216" actId="1076"/>
          <ac:picMkLst>
            <pc:docMk/>
            <pc:sldMk cId="2211208060" sldId="323"/>
            <ac:picMk id="5" creationId="{00000000-0000-0000-0000-000000000000}"/>
          </ac:picMkLst>
        </pc:picChg>
      </pc:sldChg>
      <pc:sldChg chg="modSp mod">
        <pc:chgData name="Mike Durke" userId="0c974ed1-fc60-4471-bc87-793b58cadcc1" providerId="ADAL" clId="{01FDB68D-A001-4AA3-B1D6-1EA8D48C1CF1}" dt="2023-03-08T16:08:14.327" v="295" actId="113"/>
        <pc:sldMkLst>
          <pc:docMk/>
          <pc:sldMk cId="1581034687" sldId="326"/>
        </pc:sldMkLst>
        <pc:spChg chg="mod">
          <ac:chgData name="Mike Durke" userId="0c974ed1-fc60-4471-bc87-793b58cadcc1" providerId="ADAL" clId="{01FDB68D-A001-4AA3-B1D6-1EA8D48C1CF1}" dt="2023-03-08T16:08:14.327" v="295" actId="113"/>
          <ac:spMkLst>
            <pc:docMk/>
            <pc:sldMk cId="1581034687" sldId="326"/>
            <ac:spMk id="6" creationId="{551397BF-884A-430C-8517-173DAA688446}"/>
          </ac:spMkLst>
        </pc:spChg>
      </pc:sldChg>
      <pc:sldChg chg="modSp mod modAnim">
        <pc:chgData name="Mike Durke" userId="0c974ed1-fc60-4471-bc87-793b58cadcc1" providerId="ADAL" clId="{01FDB68D-A001-4AA3-B1D6-1EA8D48C1CF1}" dt="2023-03-08T15:56:53.168" v="155" actId="27636"/>
        <pc:sldMkLst>
          <pc:docMk/>
          <pc:sldMk cId="3534868937" sldId="333"/>
        </pc:sldMkLst>
        <pc:spChg chg="mod">
          <ac:chgData name="Mike Durke" userId="0c974ed1-fc60-4471-bc87-793b58cadcc1" providerId="ADAL" clId="{01FDB68D-A001-4AA3-B1D6-1EA8D48C1CF1}" dt="2023-03-08T15:56:49.035" v="153" actId="20577"/>
          <ac:spMkLst>
            <pc:docMk/>
            <pc:sldMk cId="3534868937" sldId="333"/>
            <ac:spMk id="3" creationId="{00000000-0000-0000-0000-000000000000}"/>
          </ac:spMkLst>
        </pc:spChg>
        <pc:spChg chg="mod">
          <ac:chgData name="Mike Durke" userId="0c974ed1-fc60-4471-bc87-793b58cadcc1" providerId="ADAL" clId="{01FDB68D-A001-4AA3-B1D6-1EA8D48C1CF1}" dt="2023-03-08T15:56:53.168" v="155" actId="27636"/>
          <ac:spMkLst>
            <pc:docMk/>
            <pc:sldMk cId="3534868937" sldId="333"/>
            <ac:spMk id="6" creationId="{00000000-0000-0000-0000-000000000000}"/>
          </ac:spMkLst>
        </pc:spChg>
      </pc:sldChg>
      <pc:sldChg chg="addSp delSp modSp mod delAnim">
        <pc:chgData name="Mike Durke" userId="0c974ed1-fc60-4471-bc87-793b58cadcc1" providerId="ADAL" clId="{01FDB68D-A001-4AA3-B1D6-1EA8D48C1CF1}" dt="2023-03-08T15:59:45.924" v="183" actId="14100"/>
        <pc:sldMkLst>
          <pc:docMk/>
          <pc:sldMk cId="4240959273" sldId="338"/>
        </pc:sldMkLst>
        <pc:spChg chg="mod">
          <ac:chgData name="Mike Durke" userId="0c974ed1-fc60-4471-bc87-793b58cadcc1" providerId="ADAL" clId="{01FDB68D-A001-4AA3-B1D6-1EA8D48C1CF1}" dt="2023-03-08T15:59:45.924" v="183" actId="14100"/>
          <ac:spMkLst>
            <pc:docMk/>
            <pc:sldMk cId="4240959273" sldId="338"/>
            <ac:spMk id="2" creationId="{00000000-0000-0000-0000-000000000000}"/>
          </ac:spMkLst>
        </pc:spChg>
        <pc:spChg chg="del mod">
          <ac:chgData name="Mike Durke" userId="0c974ed1-fc60-4471-bc87-793b58cadcc1" providerId="ADAL" clId="{01FDB68D-A001-4AA3-B1D6-1EA8D48C1CF1}" dt="2023-03-08T15:58:52.848" v="170" actId="478"/>
          <ac:spMkLst>
            <pc:docMk/>
            <pc:sldMk cId="4240959273" sldId="338"/>
            <ac:spMk id="3" creationId="{00000000-0000-0000-0000-000000000000}"/>
          </ac:spMkLst>
        </pc:spChg>
        <pc:spChg chg="mod">
          <ac:chgData name="Mike Durke" userId="0c974ed1-fc60-4471-bc87-793b58cadcc1" providerId="ADAL" clId="{01FDB68D-A001-4AA3-B1D6-1EA8D48C1CF1}" dt="2023-03-08T15:59:40.599" v="182" actId="1076"/>
          <ac:spMkLst>
            <pc:docMk/>
            <pc:sldMk cId="4240959273" sldId="338"/>
            <ac:spMk id="6" creationId="{41BB84E7-1B75-43B4-9874-6045A134B108}"/>
          </ac:spMkLst>
        </pc:spChg>
        <pc:spChg chg="add del mod">
          <ac:chgData name="Mike Durke" userId="0c974ed1-fc60-4471-bc87-793b58cadcc1" providerId="ADAL" clId="{01FDB68D-A001-4AA3-B1D6-1EA8D48C1CF1}" dt="2023-03-08T15:59:04.638" v="172" actId="478"/>
          <ac:spMkLst>
            <pc:docMk/>
            <pc:sldMk cId="4240959273" sldId="338"/>
            <ac:spMk id="7" creationId="{EF794974-FD9B-11DB-99B3-1282F1F3DD14}"/>
          </ac:spMkLst>
        </pc:spChg>
        <pc:picChg chg="add mod">
          <ac:chgData name="Mike Durke" userId="0c974ed1-fc60-4471-bc87-793b58cadcc1" providerId="ADAL" clId="{01FDB68D-A001-4AA3-B1D6-1EA8D48C1CF1}" dt="2023-03-08T15:59:29.875" v="179" actId="1076"/>
          <ac:picMkLst>
            <pc:docMk/>
            <pc:sldMk cId="4240959273" sldId="338"/>
            <ac:picMk id="8" creationId="{8401E12A-3F7F-A85D-E12E-A852398F07D6}"/>
          </ac:picMkLst>
        </pc:picChg>
      </pc:sldChg>
      <pc:sldChg chg="modSp mod ord modAnim">
        <pc:chgData name="Mike Durke" userId="0c974ed1-fc60-4471-bc87-793b58cadcc1" providerId="ADAL" clId="{01FDB68D-A001-4AA3-B1D6-1EA8D48C1CF1}" dt="2023-03-14T11:15:16.392" v="297"/>
        <pc:sldMkLst>
          <pc:docMk/>
          <pc:sldMk cId="852921244" sldId="339"/>
        </pc:sldMkLst>
        <pc:spChg chg="mod">
          <ac:chgData name="Mike Durke" userId="0c974ed1-fc60-4471-bc87-793b58cadcc1" providerId="ADAL" clId="{01FDB68D-A001-4AA3-B1D6-1EA8D48C1CF1}" dt="2023-03-08T16:04:06.330" v="238" actId="20577"/>
          <ac:spMkLst>
            <pc:docMk/>
            <pc:sldMk cId="852921244" sldId="339"/>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20/05/2025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7F2808-28C5-4C2F-ADD4-CCB869B289E2}" type="datetimeFigureOut">
              <a:rPr lang="en-GB" smtClean="0"/>
              <a:t>20/05/2025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E9DB66-2591-438F-8FFF-EBCF132F78A3}" type="slidenum">
              <a:rPr lang="en-GB" smtClean="0"/>
              <a:t>‹#›</a:t>
            </a:fld>
            <a:endParaRPr lang="en-GB"/>
          </a:p>
        </p:txBody>
      </p:sp>
    </p:spTree>
    <p:extLst>
      <p:ext uri="{BB962C8B-B14F-4D97-AF65-F5344CB8AC3E}">
        <p14:creationId xmlns:p14="http://schemas.microsoft.com/office/powerpoint/2010/main" val="2185501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E9DB66-2591-438F-8FFF-EBCF132F78A3}" type="slidenum">
              <a:rPr lang="en-GB" smtClean="0"/>
              <a:t>1</a:t>
            </a:fld>
            <a:endParaRPr lang="en-GB"/>
          </a:p>
        </p:txBody>
      </p:sp>
    </p:spTree>
    <p:extLst>
      <p:ext uri="{BB962C8B-B14F-4D97-AF65-F5344CB8AC3E}">
        <p14:creationId xmlns:p14="http://schemas.microsoft.com/office/powerpoint/2010/main" val="1109463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the module  - Policing &amp;the political landscape</a:t>
            </a:r>
          </a:p>
          <a:p>
            <a:endParaRPr lang="en-US" dirty="0">
              <a:ea typeface="Calibri"/>
              <a:cs typeface="Calibri"/>
            </a:endParaRPr>
          </a:p>
          <a:p>
            <a:r>
              <a:rPr lang="en-US" dirty="0">
                <a:ea typeface="Calibri"/>
                <a:cs typeface="Calibri"/>
              </a:rPr>
              <a:t>Mike Durke – lecturer </a:t>
            </a:r>
            <a:endParaRPr lang="en-US" dirty="0"/>
          </a:p>
          <a:p>
            <a:r>
              <a:rPr lang="en-US" dirty="0">
                <a:ea typeface="Calibri"/>
                <a:cs typeface="Calibri"/>
              </a:rPr>
              <a:t>A subject area Mike very knowledgeable and passionate about. Its not everyone's cup of tea, not everyone interested in politics but what the module may do is provide you with alternative views – </a:t>
            </a:r>
            <a:r>
              <a:rPr lang="en-US" dirty="0" err="1">
                <a:ea typeface="Calibri"/>
                <a:cs typeface="Calibri"/>
              </a:rPr>
              <a:t>unfortuantely</a:t>
            </a:r>
            <a:r>
              <a:rPr lang="en-US" dirty="0">
                <a:ea typeface="Calibri"/>
                <a:cs typeface="Calibri"/>
              </a:rPr>
              <a:t> when we talk about policing these days we can't ignore the relationship with politics and as </a:t>
            </a:r>
            <a:r>
              <a:rPr lang="en-US" dirty="0" err="1">
                <a:ea typeface="Calibri"/>
                <a:cs typeface="Calibri"/>
              </a:rPr>
              <a:t>leaeders</a:t>
            </a:r>
            <a:r>
              <a:rPr lang="en-US" dirty="0">
                <a:ea typeface="Calibri"/>
                <a:cs typeface="Calibri"/>
              </a:rPr>
              <a:t> its important  that you have some knowledge of the political influences </a:t>
            </a:r>
            <a:r>
              <a:rPr lang="en-US" dirty="0" err="1">
                <a:ea typeface="Calibri"/>
                <a:cs typeface="Calibri"/>
              </a:rPr>
              <a:t>aroudn</a:t>
            </a:r>
            <a:r>
              <a:rPr lang="en-US" dirty="0">
                <a:ea typeface="Calibri"/>
                <a:cs typeface="Calibri"/>
              </a:rPr>
              <a:t> policing  as it has an influence on what you do.</a:t>
            </a:r>
            <a:endParaRPr lang="en-US" dirty="0"/>
          </a:p>
          <a:p>
            <a:r>
              <a:rPr lang="en-US" dirty="0">
                <a:ea typeface="Calibri"/>
                <a:cs typeface="Calibri"/>
              </a:rPr>
              <a:t>So tonight's session is just about introducing you to the module – setting out what is to some.</a:t>
            </a:r>
            <a:endParaRPr lang="en-US" dirty="0"/>
          </a:p>
          <a:p>
            <a:endParaRPr lang="en-US" dirty="0"/>
          </a:p>
          <a:p>
            <a:r>
              <a:rPr lang="en-US" dirty="0">
                <a:ea typeface="Calibri"/>
                <a:cs typeface="Calibri"/>
              </a:rPr>
              <a:t>SO does anyone have any interest in </a:t>
            </a:r>
            <a:r>
              <a:rPr lang="en-US" dirty="0" err="1">
                <a:ea typeface="Calibri"/>
                <a:cs typeface="Calibri"/>
              </a:rPr>
              <a:t>policitics</a:t>
            </a:r>
            <a:r>
              <a:rPr lang="en-US" dirty="0">
                <a:ea typeface="Calibri"/>
                <a:cs typeface="Calibri"/>
              </a:rPr>
              <a:t>, any </a:t>
            </a:r>
            <a:r>
              <a:rPr lang="en-US" dirty="0" err="1">
                <a:ea typeface="Calibri"/>
                <a:cs typeface="Calibri"/>
              </a:rPr>
              <a:t>previosu</a:t>
            </a:r>
            <a:r>
              <a:rPr lang="en-US" dirty="0">
                <a:ea typeface="Calibri"/>
                <a:cs typeface="Calibri"/>
              </a:rPr>
              <a:t> study? </a:t>
            </a:r>
          </a:p>
          <a:p>
            <a:r>
              <a:rPr lang="en-US" dirty="0"/>
              <a:t>Next 10 weeks bringing us up to 23 July 2025 with assignment submission</a:t>
            </a:r>
          </a:p>
          <a:p>
            <a:r>
              <a:rPr lang="en-US" dirty="0">
                <a:ea typeface="Calibri"/>
                <a:cs typeface="Calibri"/>
              </a:rPr>
              <a:t>Everyone have access?? Check and if not let me know.</a:t>
            </a:r>
          </a:p>
        </p:txBody>
      </p:sp>
      <p:sp>
        <p:nvSpPr>
          <p:cNvPr id="4" name="Slide Number Placeholder 3"/>
          <p:cNvSpPr>
            <a:spLocks noGrp="1"/>
          </p:cNvSpPr>
          <p:nvPr>
            <p:ph type="sldNum" sz="quarter" idx="5"/>
          </p:nvPr>
        </p:nvSpPr>
        <p:spPr/>
        <p:txBody>
          <a:bodyPr/>
          <a:lstStyle/>
          <a:p>
            <a:fld id="{D9E9DB66-2591-438F-8FFF-EBCF132F78A3}" type="slidenum">
              <a:rPr lang="en-GB" smtClean="0"/>
              <a:t>2</a:t>
            </a:fld>
            <a:endParaRPr lang="en-GB"/>
          </a:p>
        </p:txBody>
      </p:sp>
    </p:spTree>
    <p:extLst>
      <p:ext uri="{BB962C8B-B14F-4D97-AF65-F5344CB8AC3E}">
        <p14:creationId xmlns:p14="http://schemas.microsoft.com/office/powerpoint/2010/main" val="3639288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Any initial concerns?</a:t>
            </a:r>
          </a:p>
          <a:p>
            <a:endParaRPr lang="en-US" dirty="0">
              <a:ea typeface="Calibri"/>
              <a:cs typeface="Calibri"/>
            </a:endParaRPr>
          </a:p>
          <a:p>
            <a:r>
              <a:rPr lang="en-US" dirty="0">
                <a:ea typeface="Calibri"/>
                <a:cs typeface="Calibri"/>
              </a:rPr>
              <a:t>Summer period – a/l commitments</a:t>
            </a:r>
          </a:p>
        </p:txBody>
      </p:sp>
      <p:sp>
        <p:nvSpPr>
          <p:cNvPr id="4" name="Slide Number Placeholder 3"/>
          <p:cNvSpPr>
            <a:spLocks noGrp="1"/>
          </p:cNvSpPr>
          <p:nvPr>
            <p:ph type="sldNum" sz="quarter" idx="5"/>
          </p:nvPr>
        </p:nvSpPr>
        <p:spPr/>
        <p:txBody>
          <a:bodyPr/>
          <a:lstStyle/>
          <a:p>
            <a:fld id="{D9E9DB66-2591-438F-8FFF-EBCF132F78A3}" type="slidenum">
              <a:rPr lang="en-GB" smtClean="0"/>
              <a:t>8</a:t>
            </a:fld>
            <a:endParaRPr lang="en-GB"/>
          </a:p>
        </p:txBody>
      </p:sp>
    </p:spTree>
    <p:extLst>
      <p:ext uri="{BB962C8B-B14F-4D97-AF65-F5344CB8AC3E}">
        <p14:creationId xmlns:p14="http://schemas.microsoft.com/office/powerpoint/2010/main" val="680669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t>Upon the successful completion of this module, the student should be able to demonstrate the ability to:</a:t>
            </a:r>
          </a:p>
          <a:p>
            <a:pPr>
              <a:spcBef>
                <a:spcPct val="20000"/>
              </a:spcBef>
            </a:pPr>
            <a:endParaRPr lang="en-US" dirty="0"/>
          </a:p>
          <a:p>
            <a:pPr marL="457200" indent="-457200">
              <a:spcBef>
                <a:spcPct val="20000"/>
              </a:spcBef>
              <a:buAutoNum type="arabicPeriod"/>
            </a:pPr>
            <a:r>
              <a:rPr lang="en-US" dirty="0"/>
              <a:t>Critically evaluate the relationships that exist between policing and politics at all levels in society and how this impacts on the effectiveness of policing.</a:t>
            </a:r>
          </a:p>
          <a:p>
            <a:pPr marL="457200" indent="-457200">
              <a:spcBef>
                <a:spcPct val="20000"/>
              </a:spcBef>
              <a:buAutoNum type="arabicPeriod"/>
            </a:pPr>
            <a:r>
              <a:rPr lang="en-US" dirty="0"/>
              <a:t>Systematically investigate the impact that politics has on policing in meeting the challenges and demands of the future.</a:t>
            </a:r>
          </a:p>
          <a:p>
            <a:pPr marL="457200" indent="-457200">
              <a:spcBef>
                <a:spcPct val="20000"/>
              </a:spcBef>
              <a:buAutoNum type="arabicPeriod"/>
            </a:pPr>
            <a:r>
              <a:rPr lang="en-US" dirty="0"/>
              <a:t>Demonstrate a systematic understanding of knowledge, and a critical awareness of the impact that political decisions have across wider partnership delivery.</a:t>
            </a:r>
          </a:p>
        </p:txBody>
      </p:sp>
      <p:sp>
        <p:nvSpPr>
          <p:cNvPr id="4" name="Slide Number Placeholder 3"/>
          <p:cNvSpPr>
            <a:spLocks noGrp="1"/>
          </p:cNvSpPr>
          <p:nvPr>
            <p:ph type="sldNum" sz="quarter" idx="5"/>
          </p:nvPr>
        </p:nvSpPr>
        <p:spPr/>
        <p:txBody>
          <a:bodyPr/>
          <a:lstStyle/>
          <a:p>
            <a:fld id="{D9E9DB66-2591-438F-8FFF-EBCF132F78A3}" type="slidenum">
              <a:rPr lang="en-GB" smtClean="0"/>
              <a:t>10</a:t>
            </a:fld>
            <a:endParaRPr lang="en-GB"/>
          </a:p>
        </p:txBody>
      </p:sp>
    </p:spTree>
    <p:extLst>
      <p:ext uri="{BB962C8B-B14F-4D97-AF65-F5344CB8AC3E}">
        <p14:creationId xmlns:p14="http://schemas.microsoft.com/office/powerpoint/2010/main" val="3861851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r>
              <a:rPr lang="en-US"/>
              <a:t>Policing in a changing political environment: Exploring how this impacts on priorities at a local and national level</a:t>
            </a:r>
          </a:p>
          <a:p>
            <a:pPr marL="285750" indent="-285750">
              <a:spcBef>
                <a:spcPct val="20000"/>
              </a:spcBef>
              <a:buFont typeface="Arial"/>
              <a:buChar char="•"/>
            </a:pPr>
            <a:r>
              <a:rPr lang="en-US"/>
              <a:t>Impact of public protest and community action on development of policy</a:t>
            </a:r>
          </a:p>
          <a:p>
            <a:pPr marL="285750" indent="-285750">
              <a:spcBef>
                <a:spcPct val="20000"/>
              </a:spcBef>
              <a:buFont typeface="Arial"/>
              <a:buChar char="•"/>
            </a:pPr>
            <a:r>
              <a:rPr lang="en-US"/>
              <a:t>The devolved context in policing and how this impacts on decision making and accountability</a:t>
            </a:r>
          </a:p>
          <a:p>
            <a:pPr marL="285750" indent="-285750">
              <a:spcBef>
                <a:spcPct val="20000"/>
              </a:spcBef>
              <a:buFont typeface="Arial"/>
              <a:buChar char="•"/>
            </a:pPr>
            <a:r>
              <a:rPr lang="en-US" dirty="0"/>
              <a:t>International policing and the impact of </a:t>
            </a:r>
            <a:r>
              <a:rPr lang="en-US" dirty="0" err="1"/>
              <a:t>globalisation</a:t>
            </a:r>
            <a:r>
              <a:rPr lang="en-US" dirty="0"/>
              <a:t> on the ability to deliver locally and also to contribute to tackling regional and national threat</a:t>
            </a:r>
          </a:p>
        </p:txBody>
      </p:sp>
      <p:sp>
        <p:nvSpPr>
          <p:cNvPr id="4" name="Slide Number Placeholder 3"/>
          <p:cNvSpPr>
            <a:spLocks noGrp="1"/>
          </p:cNvSpPr>
          <p:nvPr>
            <p:ph type="sldNum" sz="quarter" idx="5"/>
          </p:nvPr>
        </p:nvSpPr>
        <p:spPr/>
        <p:txBody>
          <a:bodyPr/>
          <a:lstStyle/>
          <a:p>
            <a:fld id="{D9E9DB66-2591-438F-8FFF-EBCF132F78A3}" type="slidenum">
              <a:rPr lang="en-GB" smtClean="0"/>
              <a:t>12</a:t>
            </a:fld>
            <a:endParaRPr lang="en-GB"/>
          </a:p>
        </p:txBody>
      </p:sp>
    </p:spTree>
    <p:extLst>
      <p:ext uri="{BB962C8B-B14F-4D97-AF65-F5344CB8AC3E}">
        <p14:creationId xmlns:p14="http://schemas.microsoft.com/office/powerpoint/2010/main" val="993490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r>
              <a:rPr lang="en-US" dirty="0"/>
              <a:t>Impact of global pandemic will have on public service provision in the partnership environment including the involvement of voluntary and third sector</a:t>
            </a:r>
          </a:p>
          <a:p>
            <a:pPr marL="285750" indent="-285750">
              <a:spcBef>
                <a:spcPct val="20000"/>
              </a:spcBef>
              <a:buFont typeface="Arial"/>
              <a:buChar char="•"/>
            </a:pPr>
            <a:r>
              <a:rPr lang="en-US" dirty="0"/>
              <a:t>Negotiating and influencing across complex political and partnership boundaries</a:t>
            </a:r>
            <a:endParaRPr lang="en-US" dirty="0">
              <a:ea typeface="Calibri"/>
              <a:cs typeface="Calibri"/>
            </a:endParaRPr>
          </a:p>
          <a:p>
            <a:pPr marL="285750" indent="-285750">
              <a:spcBef>
                <a:spcPct val="20000"/>
              </a:spcBef>
              <a:buFont typeface="Arial"/>
              <a:buChar char="•"/>
            </a:pPr>
            <a:r>
              <a:rPr lang="en-US" dirty="0"/>
              <a:t>The legitimacy of policing in modern society</a:t>
            </a:r>
            <a:endParaRPr lang="en-US" dirty="0">
              <a:ea typeface="Calibri"/>
              <a:cs typeface="Calibri"/>
            </a:endParaRPr>
          </a:p>
          <a:p>
            <a:pPr marL="285750" indent="-285750">
              <a:spcBef>
                <a:spcPct val="20000"/>
              </a:spcBef>
              <a:buFont typeface="Arial"/>
              <a:buChar char="•"/>
            </a:pPr>
            <a:r>
              <a:rPr lang="en-US" dirty="0"/>
              <a:t>Human rights</a:t>
            </a:r>
          </a:p>
        </p:txBody>
      </p:sp>
      <p:sp>
        <p:nvSpPr>
          <p:cNvPr id="4" name="Slide Number Placeholder 3"/>
          <p:cNvSpPr>
            <a:spLocks noGrp="1"/>
          </p:cNvSpPr>
          <p:nvPr>
            <p:ph type="sldNum" sz="quarter" idx="5"/>
          </p:nvPr>
        </p:nvSpPr>
        <p:spPr/>
        <p:txBody>
          <a:bodyPr/>
          <a:lstStyle/>
          <a:p>
            <a:fld id="{D9E9DB66-2591-438F-8FFF-EBCF132F78A3}" type="slidenum">
              <a:rPr lang="en-GB" smtClean="0"/>
              <a:t>13</a:t>
            </a:fld>
            <a:endParaRPr lang="en-GB"/>
          </a:p>
        </p:txBody>
      </p:sp>
    </p:spTree>
    <p:extLst>
      <p:ext uri="{BB962C8B-B14F-4D97-AF65-F5344CB8AC3E}">
        <p14:creationId xmlns:p14="http://schemas.microsoft.com/office/powerpoint/2010/main" val="1922477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E6654-C201-10AE-9CB0-821310E59F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A00C7-5CFF-3992-39E2-47EBC6A30F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08ED65-C062-19E9-EA12-278A21DD94DC}"/>
              </a:ext>
            </a:extLst>
          </p:cNvPr>
          <p:cNvSpPr>
            <a:spLocks noGrp="1"/>
          </p:cNvSpPr>
          <p:nvPr>
            <p:ph type="body" idx="1"/>
          </p:nvPr>
        </p:nvSpPr>
        <p:spPr/>
        <p:txBody>
          <a:bodyPr/>
          <a:lstStyle/>
          <a:p>
            <a:r>
              <a:rPr lang="en-US" dirty="0">
                <a:ea typeface="Calibri"/>
                <a:cs typeface="Calibri"/>
              </a:rPr>
              <a:t>Any initial concerns?</a:t>
            </a:r>
          </a:p>
          <a:p>
            <a:endParaRPr lang="en-US" dirty="0">
              <a:ea typeface="Calibri"/>
              <a:cs typeface="Calibri"/>
            </a:endParaRPr>
          </a:p>
          <a:p>
            <a:r>
              <a:rPr lang="en-US" dirty="0">
                <a:ea typeface="Calibri"/>
                <a:cs typeface="Calibri"/>
              </a:rPr>
              <a:t>Summer period – a/l commitments</a:t>
            </a:r>
          </a:p>
        </p:txBody>
      </p:sp>
      <p:sp>
        <p:nvSpPr>
          <p:cNvPr id="4" name="Slide Number Placeholder 3">
            <a:extLst>
              <a:ext uri="{FF2B5EF4-FFF2-40B4-BE49-F238E27FC236}">
                <a16:creationId xmlns:a16="http://schemas.microsoft.com/office/drawing/2014/main" id="{E5BD72ED-3D5D-2049-933B-613AD5B80F84}"/>
              </a:ext>
            </a:extLst>
          </p:cNvPr>
          <p:cNvSpPr>
            <a:spLocks noGrp="1"/>
          </p:cNvSpPr>
          <p:nvPr>
            <p:ph type="sldNum" sz="quarter" idx="5"/>
          </p:nvPr>
        </p:nvSpPr>
        <p:spPr/>
        <p:txBody>
          <a:bodyPr/>
          <a:lstStyle/>
          <a:p>
            <a:fld id="{D9E9DB66-2591-438F-8FFF-EBCF132F78A3}" type="slidenum">
              <a:rPr lang="en-GB" smtClean="0"/>
              <a:t>22</a:t>
            </a:fld>
            <a:endParaRPr lang="en-GB"/>
          </a:p>
        </p:txBody>
      </p:sp>
    </p:spTree>
    <p:extLst>
      <p:ext uri="{BB962C8B-B14F-4D97-AF65-F5344CB8AC3E}">
        <p14:creationId xmlns:p14="http://schemas.microsoft.com/office/powerpoint/2010/main" val="3634546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B60EE10-3554-4DB7-8687-BD40C3733E76}" type="datetime1">
              <a:rPr lang="en-GB" smtClean="0">
                <a:solidFill>
                  <a:prstClr val="black">
                    <a:tint val="75000"/>
                  </a:prstClr>
                </a:solidFill>
              </a:rPr>
              <a:t>20/05/2025</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22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9E4C25-0E6F-4674-82AB-42C21C15F2B0}" type="datetime1">
              <a:rPr lang="en-GB" smtClean="0">
                <a:solidFill>
                  <a:prstClr val="black">
                    <a:tint val="75000"/>
                  </a:prstClr>
                </a:solidFill>
              </a:rPr>
              <a:t>20/05/2025</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0196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D3AF08-F09C-44F4-9CE7-69942AD01A23}" type="datetime1">
              <a:rPr lang="en-GB" smtClean="0">
                <a:solidFill>
                  <a:prstClr val="black">
                    <a:tint val="75000"/>
                  </a:prstClr>
                </a:solidFill>
              </a:rPr>
              <a:t>20/05/2025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4740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E311789-719B-4754-A74F-41BFF83744AB}" type="datetime1">
              <a:rPr lang="en-GB" smtClean="0">
                <a:solidFill>
                  <a:prstClr val="black">
                    <a:tint val="75000"/>
                  </a:prstClr>
                </a:solidFill>
              </a:rPr>
              <a:t>20/05/2025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6874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60F60F5-D667-4E9E-995A-2474EDDA5DB2}" type="datetime1">
              <a:rPr lang="en-GB" smtClean="0">
                <a:solidFill>
                  <a:prstClr val="black">
                    <a:tint val="75000"/>
                  </a:prstClr>
                </a:solidFill>
              </a:rPr>
              <a:t>20/05/2025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75519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B504D6-919F-4AD5-A81B-F2F7A0B9510A}" type="datetime1">
              <a:rPr lang="en-GB" smtClean="0">
                <a:solidFill>
                  <a:prstClr val="black">
                    <a:tint val="75000"/>
                  </a:prstClr>
                </a:solidFill>
              </a:rPr>
              <a:t>20/05/2025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9875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763B62-64BB-45C9-A9D6-7988E88495A4}" type="datetime1">
              <a:rPr lang="en-GB" smtClean="0">
                <a:solidFill>
                  <a:prstClr val="black">
                    <a:tint val="75000"/>
                  </a:prstClr>
                </a:solidFill>
              </a:rPr>
              <a:t>20/05/2025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7426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C7E1DB-6691-4C20-A483-8A3FFD0E0FF3}" type="datetime1">
              <a:rPr lang="en-GB" smtClean="0">
                <a:solidFill>
                  <a:prstClr val="black">
                    <a:tint val="75000"/>
                  </a:prstClr>
                </a:solidFill>
              </a:rPr>
              <a:t>20/05/2025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2905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64E879-07FD-4641-8E05-F9FE66390E29}" type="datetime1">
              <a:rPr lang="en-GB" smtClean="0">
                <a:solidFill>
                  <a:prstClr val="black">
                    <a:tint val="75000"/>
                  </a:prstClr>
                </a:solidFill>
              </a:rPr>
              <a:t>20/05/2025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23442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053C01-9CD5-4973-B893-6BFCE7A6D29F}" type="datetime1">
              <a:rPr lang="en-GB" smtClean="0">
                <a:solidFill>
                  <a:prstClr val="black">
                    <a:tint val="75000"/>
                  </a:prstClr>
                </a:solidFill>
              </a:rPr>
              <a:t>20/05/2025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5879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EDB5AE-1AE0-4BB0-822D-65018EE676FF}" type="datetime1">
              <a:rPr lang="en-GB" smtClean="0">
                <a:solidFill>
                  <a:prstClr val="black">
                    <a:tint val="75000"/>
                  </a:prstClr>
                </a:solidFill>
              </a:rPr>
              <a:t>20/05/2025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879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358F26-E699-4336-85FF-80F7C0C8CBE1}" type="datetime1">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6756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5997109-8B8D-4E48-A1E6-0A632E0BF106}" type="datetime1">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32234164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267820-FDD8-4D65-BF7E-A88DC92F8204}" type="datetime1">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37466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223087-3EDA-49E9-BE0E-FA5FF8150B56}" type="datetime1">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637058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556E0D-D47B-4EA2-A574-7C497F150F08}" type="datetime1">
              <a:rPr lang="en-GB" smtClean="0"/>
              <a:pPr/>
              <a:t>20/05/2025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3050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30E3559-4DF4-4105-BC42-F0E83E711F81}" type="datetime1">
              <a:rPr lang="en-GB" smtClean="0"/>
              <a:pPr/>
              <a:t>20/05/2025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2466987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14F064-5289-4B41-BCA8-C2DCA5A4C25D}" type="datetime1">
              <a:rPr lang="en-GB" smtClean="0"/>
              <a:pPr/>
              <a:t>20/05/2025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0868197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65A6C1-9DDF-4279-8F07-35BEE30DB244}" type="datetime1">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83930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25166F-9A9F-463D-9646-4E1BCE97AD15}" type="datetime1">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2944758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939C86-50A8-436B-BEAF-2CDA548AB4F8}" type="datetime1">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1810552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EF1E04-6B2D-48DC-B6AA-486A66F8D992}" type="datetime1">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2194957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DA89CD3-6D2C-4578-AD5B-BCEF4FE3C9D3}" type="datetime1">
              <a:rPr lang="en-GB" smtClean="0">
                <a:solidFill>
                  <a:prstClr val="black">
                    <a:tint val="75000"/>
                  </a:prstClr>
                </a:solidFill>
              </a:rPr>
              <a:t>20/05/2025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0574885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defTabSz="914400"/>
            <a:fld id="{6C51C733-A289-4299-9E1B-8B91330BF333}" type="datetime1">
              <a:rPr lang="en-GB" smtClean="0"/>
              <a:pPr defTabSz="914400"/>
              <a:t>20/05/2025</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defTabSz="914400"/>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defTabSz="914400"/>
            <a:fld id="{5F2F8A10-4287-4BE8-ACD7-B40DB3D6C2A8}" type="slidenum">
              <a:rPr lang="en-GB" smtClean="0"/>
              <a:pPr defTabSz="914400"/>
              <a:t>‹#›</a:t>
            </a:fld>
            <a:endParaRPr lang="en-GB"/>
          </a:p>
        </p:txBody>
      </p:sp>
    </p:spTree>
    <p:extLst>
      <p:ext uri="{BB962C8B-B14F-4D97-AF65-F5344CB8AC3E}">
        <p14:creationId xmlns:p14="http://schemas.microsoft.com/office/powerpoint/2010/main" val="3410955073"/>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5225" y="716323"/>
            <a:ext cx="7882644" cy="2592289"/>
          </a:xfrm>
        </p:spPr>
        <p:txBody>
          <a:bodyPr>
            <a:normAutofit/>
          </a:bodyPr>
          <a:lstStyle/>
          <a:p>
            <a:r>
              <a:rPr lang="en-GB" sz="2800" b="1" dirty="0">
                <a:latin typeface="Arial"/>
                <a:cs typeface="Arial"/>
              </a:rPr>
              <a:t>MSc Policing (O&amp;SL) - Module: BMPO7003D </a:t>
            </a:r>
            <a:br>
              <a:rPr lang="en-GB" sz="2800" b="1" dirty="0">
                <a:latin typeface="Arial"/>
              </a:rPr>
            </a:br>
            <a:r>
              <a:rPr lang="en-GB" sz="2800" b="1" dirty="0">
                <a:latin typeface="Arial"/>
                <a:cs typeface="Arial"/>
              </a:rPr>
              <a:t>Policing and the Political Landscape</a:t>
            </a:r>
          </a:p>
        </p:txBody>
      </p:sp>
      <p:sp>
        <p:nvSpPr>
          <p:cNvPr id="4" name="Subtitle 2"/>
          <p:cNvSpPr>
            <a:spLocks noGrp="1"/>
          </p:cNvSpPr>
          <p:nvPr>
            <p:ph type="subTitle" idx="1"/>
          </p:nvPr>
        </p:nvSpPr>
        <p:spPr>
          <a:xfrm>
            <a:off x="107504" y="3501008"/>
            <a:ext cx="8856984" cy="2592288"/>
          </a:xfrm>
        </p:spPr>
        <p:txBody>
          <a:bodyPr vert="horz" lIns="91440" tIns="45720" rIns="91440" bIns="45720" rtlCol="0" anchor="t">
            <a:normAutofit fontScale="25000" lnSpcReduction="20000"/>
          </a:bodyPr>
          <a:lstStyle/>
          <a:p>
            <a:r>
              <a:rPr lang="en-GB" sz="10000" b="1" dirty="0">
                <a:solidFill>
                  <a:schemeClr val="bg1"/>
                </a:solidFill>
                <a:latin typeface="Arial"/>
                <a:cs typeface="Arial"/>
              </a:rPr>
              <a:t>2024/25</a:t>
            </a:r>
          </a:p>
          <a:p>
            <a:endParaRPr lang="en-GB" sz="5400" b="1" dirty="0">
              <a:solidFill>
                <a:schemeClr val="bg1"/>
              </a:solidFill>
              <a:latin typeface="Arial"/>
              <a:cs typeface="Arial"/>
            </a:endParaRPr>
          </a:p>
          <a:p>
            <a:r>
              <a:rPr lang="en-GB" sz="6000" b="1" dirty="0">
                <a:solidFill>
                  <a:schemeClr val="bg1"/>
                </a:solidFill>
                <a:latin typeface="Arial"/>
                <a:cs typeface="Arial"/>
              </a:rPr>
              <a:t>Mike Durke </a:t>
            </a:r>
          </a:p>
          <a:p>
            <a:r>
              <a:rPr lang="en-GB" sz="6000" b="1" dirty="0">
                <a:solidFill>
                  <a:schemeClr val="bg1"/>
                </a:solidFill>
                <a:latin typeface="Arial"/>
                <a:cs typeface="Arial"/>
              </a:rPr>
              <a:t>Senior Lecturer</a:t>
            </a:r>
          </a:p>
          <a:p>
            <a:r>
              <a:rPr lang="en-GB" sz="6000" b="1" dirty="0">
                <a:solidFill>
                  <a:schemeClr val="bg1"/>
                </a:solidFill>
                <a:latin typeface="Arial"/>
                <a:cs typeface="Arial"/>
              </a:rPr>
              <a:t>MA (Child Welfare), MBA, PGCE (PCET), BA (Hons) </a:t>
            </a:r>
          </a:p>
          <a:p>
            <a:r>
              <a:rPr lang="en-GB" sz="6000" b="1" err="1">
                <a:solidFill>
                  <a:schemeClr val="bg1"/>
                </a:solidFill>
                <a:latin typeface="Arial"/>
                <a:cs typeface="Arial"/>
              </a:rPr>
              <a:t>CMgr</a:t>
            </a:r>
            <a:r>
              <a:rPr lang="en-GB" sz="6000" b="1" dirty="0">
                <a:solidFill>
                  <a:schemeClr val="bg1"/>
                </a:solidFill>
                <a:latin typeface="Arial"/>
                <a:cs typeface="Arial"/>
              </a:rPr>
              <a:t>, FCMI, FHEA</a:t>
            </a:r>
          </a:p>
          <a:p>
            <a:endParaRPr lang="en-GB" sz="6000" b="1" dirty="0">
              <a:solidFill>
                <a:schemeClr val="bg1"/>
              </a:solidFill>
              <a:latin typeface="Arial"/>
              <a:cs typeface="Arial"/>
            </a:endParaRPr>
          </a:p>
          <a:p>
            <a:r>
              <a:rPr lang="en-GB" sz="6000" b="1" dirty="0">
                <a:solidFill>
                  <a:schemeClr val="bg1"/>
                </a:solidFill>
                <a:latin typeface="Arial"/>
                <a:cs typeface="Arial"/>
              </a:rPr>
              <a:t>Alison Cooke</a:t>
            </a:r>
          </a:p>
          <a:p>
            <a:r>
              <a:rPr lang="en-GB" sz="6000" b="1" dirty="0">
                <a:solidFill>
                  <a:schemeClr val="bg1"/>
                </a:solidFill>
                <a:latin typeface="Arial"/>
                <a:cs typeface="Arial"/>
              </a:rPr>
              <a:t>Programme Manager</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30E8D-A0FB-4C86-BF98-88CD02338511}"/>
              </a:ext>
            </a:extLst>
          </p:cNvPr>
          <p:cNvSpPr>
            <a:spLocks noGrp="1"/>
          </p:cNvSpPr>
          <p:nvPr>
            <p:ph type="title"/>
          </p:nvPr>
        </p:nvSpPr>
        <p:spPr>
          <a:xfrm>
            <a:off x="457200" y="274638"/>
            <a:ext cx="8229600" cy="1143000"/>
          </a:xfrm>
          <a:solidFill>
            <a:srgbClr val="002060"/>
          </a:solidFill>
        </p:spPr>
        <p:txBody>
          <a:bodyPr anchor="ctr">
            <a:normAutofit/>
          </a:bodyPr>
          <a:lstStyle/>
          <a:p>
            <a:r>
              <a:rPr lang="en-GB" err="1">
                <a:solidFill>
                  <a:schemeClr val="bg1"/>
                </a:solidFill>
                <a:latin typeface="Arial"/>
                <a:cs typeface="Arial"/>
              </a:rPr>
              <a:t>Croeso</a:t>
            </a:r>
            <a:r>
              <a:rPr lang="en-GB" dirty="0">
                <a:solidFill>
                  <a:schemeClr val="bg1"/>
                </a:solidFill>
                <a:latin typeface="Arial"/>
                <a:cs typeface="Arial"/>
              </a:rPr>
              <a:t>/Welcome to the module</a:t>
            </a:r>
            <a:endParaRPr lang="en-US" dirty="0">
              <a:solidFill>
                <a:schemeClr val="bg1"/>
              </a:solidFill>
              <a:latin typeface="Arial"/>
              <a:cs typeface="Arial"/>
            </a:endParaRPr>
          </a:p>
        </p:txBody>
      </p:sp>
      <p:sp>
        <p:nvSpPr>
          <p:cNvPr id="4" name="Content Placeholder 3">
            <a:extLst>
              <a:ext uri="{FF2B5EF4-FFF2-40B4-BE49-F238E27FC236}">
                <a16:creationId xmlns:a16="http://schemas.microsoft.com/office/drawing/2014/main" id="{CCBD16E8-B770-413E-9CEB-6D4296E3B5AE}"/>
              </a:ext>
            </a:extLst>
          </p:cNvPr>
          <p:cNvSpPr>
            <a:spLocks noGrp="1"/>
          </p:cNvSpPr>
          <p:nvPr>
            <p:ph sz="half" idx="1"/>
          </p:nvPr>
        </p:nvSpPr>
        <p:spPr>
          <a:xfrm>
            <a:off x="457200" y="1600201"/>
            <a:ext cx="4038600" cy="3989040"/>
          </a:xfrm>
        </p:spPr>
        <p:txBody>
          <a:bodyPr vert="horz" lIns="91440" tIns="45720" rIns="91440" bIns="45720" rtlCol="0" anchor="t">
            <a:normAutofit fontScale="92500" lnSpcReduction="10000"/>
          </a:bodyPr>
          <a:lstStyle/>
          <a:p>
            <a:pPr marL="0" indent="0">
              <a:lnSpc>
                <a:spcPct val="90000"/>
              </a:lnSpc>
              <a:buNone/>
            </a:pPr>
            <a:endParaRPr lang="en-GB"/>
          </a:p>
          <a:p>
            <a:pPr>
              <a:lnSpc>
                <a:spcPct val="90000"/>
              </a:lnSpc>
            </a:pPr>
            <a:r>
              <a:rPr lang="en-GB">
                <a:latin typeface="Arial"/>
                <a:cs typeface="Arial"/>
              </a:rPr>
              <a:t>Key dates</a:t>
            </a:r>
            <a:endParaRPr lang="en-GB">
              <a:latin typeface="Myriad Pro"/>
              <a:cs typeface="Arial"/>
            </a:endParaRPr>
          </a:p>
          <a:p>
            <a:pPr>
              <a:lnSpc>
                <a:spcPct val="90000"/>
              </a:lnSpc>
            </a:pPr>
            <a:r>
              <a:rPr lang="en-GB" dirty="0">
                <a:latin typeface="Arial"/>
                <a:cs typeface="Arial"/>
              </a:rPr>
              <a:t>Module aims, outcomes, indicative content and assessment</a:t>
            </a:r>
            <a:endParaRPr lang="en-GB"/>
          </a:p>
          <a:p>
            <a:pPr>
              <a:lnSpc>
                <a:spcPct val="90000"/>
              </a:lnSpc>
            </a:pPr>
            <a:r>
              <a:rPr lang="en-GB" dirty="0">
                <a:latin typeface="Arial"/>
                <a:cs typeface="Arial"/>
              </a:rPr>
              <a:t>Harvard referencing</a:t>
            </a:r>
          </a:p>
          <a:p>
            <a:pPr>
              <a:lnSpc>
                <a:spcPct val="90000"/>
              </a:lnSpc>
            </a:pPr>
            <a:r>
              <a:rPr lang="en-GB" dirty="0">
                <a:latin typeface="Arial"/>
                <a:cs typeface="Arial"/>
              </a:rPr>
              <a:t>Reading lists</a:t>
            </a:r>
          </a:p>
          <a:p>
            <a:pPr>
              <a:lnSpc>
                <a:spcPct val="90000"/>
              </a:lnSpc>
            </a:pPr>
            <a:r>
              <a:rPr lang="en-GB" dirty="0">
                <a:latin typeface="Arial"/>
                <a:cs typeface="Arial"/>
              </a:rPr>
              <a:t>The assignment specification</a:t>
            </a:r>
          </a:p>
          <a:p>
            <a:pPr>
              <a:lnSpc>
                <a:spcPct val="90000"/>
              </a:lnSpc>
            </a:pPr>
            <a:endParaRPr lang="en-GB"/>
          </a:p>
          <a:p>
            <a:pPr>
              <a:lnSpc>
                <a:spcPct val="90000"/>
              </a:lnSpc>
            </a:pPr>
            <a:endParaRPr lang="en-GB"/>
          </a:p>
        </p:txBody>
      </p:sp>
      <p:pic>
        <p:nvPicPr>
          <p:cNvPr id="5" name="Picture 4" descr="Welcome Signs Cartoon Stock Photos ...">
            <a:extLst>
              <a:ext uri="{FF2B5EF4-FFF2-40B4-BE49-F238E27FC236}">
                <a16:creationId xmlns:a16="http://schemas.microsoft.com/office/drawing/2014/main" id="{9A906BB6-7C9A-2192-3C39-D92B5028C41C}"/>
              </a:ext>
            </a:extLst>
          </p:cNvPr>
          <p:cNvPicPr>
            <a:picLocks noChangeAspect="1"/>
          </p:cNvPicPr>
          <p:nvPr/>
        </p:nvPicPr>
        <p:blipFill>
          <a:blip r:embed="rId3"/>
          <a:stretch>
            <a:fillRect/>
          </a:stretch>
        </p:blipFill>
        <p:spPr>
          <a:xfrm>
            <a:off x="4648200" y="2512482"/>
            <a:ext cx="4038600" cy="2164478"/>
          </a:xfrm>
          <a:prstGeom prst="rect">
            <a:avLst/>
          </a:prstGeom>
          <a:noFill/>
        </p:spPr>
      </p:pic>
      <p:sp>
        <p:nvSpPr>
          <p:cNvPr id="3" name="Slide Number Placeholder 2">
            <a:extLst>
              <a:ext uri="{FF2B5EF4-FFF2-40B4-BE49-F238E27FC236}">
                <a16:creationId xmlns:a16="http://schemas.microsoft.com/office/drawing/2014/main" id="{444F382A-41B4-43F1-9D6F-42D7B7DEBB02}"/>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2</a:t>
            </a:fld>
            <a:endParaRPr lang="en-GB">
              <a:solidFill>
                <a:prstClr val="black">
                  <a:tint val="75000"/>
                </a:prstClr>
              </a:solidFill>
            </a:endParaRPr>
          </a:p>
        </p:txBody>
      </p:sp>
    </p:spTree>
    <p:extLst>
      <p:ext uri="{BB962C8B-B14F-4D97-AF65-F5344CB8AC3E}">
        <p14:creationId xmlns:p14="http://schemas.microsoft.com/office/powerpoint/2010/main" val="3431633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0D97-A67D-65B8-FD94-F7A1788B6E99}"/>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Key Dates</a:t>
            </a:r>
          </a:p>
        </p:txBody>
      </p:sp>
      <p:sp>
        <p:nvSpPr>
          <p:cNvPr id="3" name="Content Placeholder 2">
            <a:extLst>
              <a:ext uri="{FF2B5EF4-FFF2-40B4-BE49-F238E27FC236}">
                <a16:creationId xmlns:a16="http://schemas.microsoft.com/office/drawing/2014/main" id="{2D692830-AF36-8CAC-89AC-E8FD72540929}"/>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20th May 2025 – 22 July 2025 – Lessons</a:t>
            </a:r>
          </a:p>
          <a:p>
            <a:pPr lvl="1" indent="-342900">
              <a:buFont typeface="Courier New" pitchFamily="34" charset="0"/>
              <a:buChar char="o"/>
            </a:pPr>
            <a:r>
              <a:rPr lang="en-US" dirty="0">
                <a:latin typeface="Arial"/>
                <a:cs typeface="Arial"/>
              </a:rPr>
              <a:t>Tuesday's 5.30pm</a:t>
            </a:r>
          </a:p>
          <a:p>
            <a:pPr lvl="1">
              <a:buFont typeface="Courier New" pitchFamily="34" charset="0"/>
              <a:buChar char="o"/>
            </a:pPr>
            <a:r>
              <a:rPr lang="en-US" dirty="0">
                <a:latin typeface="Arial"/>
                <a:cs typeface="Arial"/>
              </a:rPr>
              <a:t>Teams </a:t>
            </a:r>
          </a:p>
          <a:p>
            <a:pPr marL="457200" lvl="1" indent="0">
              <a:buNone/>
            </a:pPr>
            <a:endParaRPr lang="en-US" dirty="0">
              <a:latin typeface="Arial"/>
              <a:cs typeface="Arial"/>
            </a:endParaRPr>
          </a:p>
          <a:p>
            <a:r>
              <a:rPr lang="en-US" dirty="0">
                <a:latin typeface="Arial"/>
                <a:cs typeface="Arial"/>
              </a:rPr>
              <a:t>23 July – Assignment submission deadline 23:59hrs</a:t>
            </a:r>
          </a:p>
          <a:p>
            <a:pPr marL="0" indent="0">
              <a:buNone/>
            </a:pPr>
            <a:endParaRPr lang="en-US" dirty="0">
              <a:latin typeface="Arial"/>
              <a:cs typeface="Arial"/>
            </a:endParaRPr>
          </a:p>
        </p:txBody>
      </p:sp>
      <p:pic>
        <p:nvPicPr>
          <p:cNvPr id="6" name="Content Placeholder 5" descr="2025 Key Dates to Boost Your Workplace ...">
            <a:extLst>
              <a:ext uri="{FF2B5EF4-FFF2-40B4-BE49-F238E27FC236}">
                <a16:creationId xmlns:a16="http://schemas.microsoft.com/office/drawing/2014/main" id="{E1EA1B79-6859-14D9-6EF6-7E96612310DC}"/>
              </a:ext>
            </a:extLst>
          </p:cNvPr>
          <p:cNvPicPr>
            <a:picLocks noGrp="1" noChangeAspect="1"/>
          </p:cNvPicPr>
          <p:nvPr>
            <p:ph sz="half" idx="2"/>
          </p:nvPr>
        </p:nvPicPr>
        <p:blipFill>
          <a:blip r:embed="rId2"/>
          <a:stretch>
            <a:fillRect/>
          </a:stretch>
        </p:blipFill>
        <p:spPr>
          <a:xfrm>
            <a:off x="4589490" y="2182684"/>
            <a:ext cx="4089623" cy="2795962"/>
          </a:xfrm>
        </p:spPr>
      </p:pic>
      <p:sp>
        <p:nvSpPr>
          <p:cNvPr id="5" name="Slide Number Placeholder 4">
            <a:extLst>
              <a:ext uri="{FF2B5EF4-FFF2-40B4-BE49-F238E27FC236}">
                <a16:creationId xmlns:a16="http://schemas.microsoft.com/office/drawing/2014/main" id="{A06B67E0-E694-BEB6-CEF2-488976D4C84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a:t>
            </a:fld>
            <a:endParaRPr lang="en-GB">
              <a:solidFill>
                <a:prstClr val="black">
                  <a:tint val="75000"/>
                </a:prstClr>
              </a:solidFill>
            </a:endParaRPr>
          </a:p>
        </p:txBody>
      </p:sp>
    </p:spTree>
    <p:extLst>
      <p:ext uri="{BB962C8B-B14F-4D97-AF65-F5344CB8AC3E}">
        <p14:creationId xmlns:p14="http://schemas.microsoft.com/office/powerpoint/2010/main" val="24678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2B406-FCE5-5F8E-B7DF-D2BC194AB2A3}"/>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Scheme of Work - Learning</a:t>
            </a:r>
          </a:p>
        </p:txBody>
      </p:sp>
      <p:pic>
        <p:nvPicPr>
          <p:cNvPr id="11" name="Content Placeholder 10" descr="Writing a Scheme of Work/Learning">
            <a:extLst>
              <a:ext uri="{FF2B5EF4-FFF2-40B4-BE49-F238E27FC236}">
                <a16:creationId xmlns:a16="http://schemas.microsoft.com/office/drawing/2014/main" id="{A179DDBA-EE5F-9759-64A4-D0322549C953}"/>
              </a:ext>
            </a:extLst>
          </p:cNvPr>
          <p:cNvPicPr>
            <a:picLocks noGrp="1" noChangeAspect="1"/>
          </p:cNvPicPr>
          <p:nvPr>
            <p:ph sz="half" idx="1"/>
          </p:nvPr>
        </p:nvPicPr>
        <p:blipFill>
          <a:blip r:embed="rId2"/>
          <a:stretch>
            <a:fillRect/>
          </a:stretch>
        </p:blipFill>
        <p:spPr>
          <a:xfrm>
            <a:off x="455125" y="2291772"/>
            <a:ext cx="3777156" cy="2273906"/>
          </a:xfrm>
        </p:spPr>
      </p:pic>
      <p:sp>
        <p:nvSpPr>
          <p:cNvPr id="10" name="Content Placeholder 9">
            <a:extLst>
              <a:ext uri="{FF2B5EF4-FFF2-40B4-BE49-F238E27FC236}">
                <a16:creationId xmlns:a16="http://schemas.microsoft.com/office/drawing/2014/main" id="{9EBD8F9B-95AE-B03F-B3AB-73623F335C69}"/>
              </a:ext>
            </a:extLst>
          </p:cNvPr>
          <p:cNvSpPr>
            <a:spLocks noGrp="1"/>
          </p:cNvSpPr>
          <p:nvPr>
            <p:ph sz="half" idx="2"/>
          </p:nvPr>
        </p:nvSpPr>
        <p:spPr/>
        <p:txBody>
          <a:bodyPr vert="horz" lIns="91440" tIns="45720" rIns="91440" bIns="45720" rtlCol="0" anchor="t">
            <a:normAutofit/>
          </a:bodyPr>
          <a:lstStyle/>
          <a:p>
            <a:r>
              <a:rPr lang="en-US" dirty="0">
                <a:latin typeface="Arial"/>
                <a:cs typeface="Arial"/>
              </a:rPr>
              <a:t>10 weeks</a:t>
            </a:r>
          </a:p>
          <a:p>
            <a:r>
              <a:rPr lang="en-US" dirty="0">
                <a:latin typeface="Arial"/>
                <a:cs typeface="Arial"/>
              </a:rPr>
              <a:t>Pre-recorded sessions</a:t>
            </a:r>
          </a:p>
          <a:p>
            <a:r>
              <a:rPr lang="en-US" dirty="0">
                <a:latin typeface="Arial"/>
                <a:cs typeface="Arial"/>
              </a:rPr>
              <a:t>Tutor led sessions</a:t>
            </a:r>
          </a:p>
          <a:p>
            <a:r>
              <a:rPr lang="en-US" dirty="0">
                <a:latin typeface="Arial"/>
                <a:cs typeface="Arial"/>
              </a:rPr>
              <a:t>Guest speakers</a:t>
            </a:r>
          </a:p>
        </p:txBody>
      </p:sp>
      <p:sp>
        <p:nvSpPr>
          <p:cNvPr id="5" name="Slide Number Placeholder 4">
            <a:extLst>
              <a:ext uri="{FF2B5EF4-FFF2-40B4-BE49-F238E27FC236}">
                <a16:creationId xmlns:a16="http://schemas.microsoft.com/office/drawing/2014/main" id="{2D9892D2-ED0F-C408-37D8-1479274CF597}"/>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a:t>
            </a:fld>
            <a:endParaRPr lang="en-GB">
              <a:solidFill>
                <a:prstClr val="black">
                  <a:tint val="75000"/>
                </a:prstClr>
              </a:solidFill>
            </a:endParaRPr>
          </a:p>
        </p:txBody>
      </p:sp>
    </p:spTree>
    <p:extLst>
      <p:ext uri="{BB962C8B-B14F-4D97-AF65-F5344CB8AC3E}">
        <p14:creationId xmlns:p14="http://schemas.microsoft.com/office/powerpoint/2010/main" val="3036195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63E61-4FD2-6243-8305-851EAAEF83A8}"/>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Scheme of work</a:t>
            </a:r>
          </a:p>
        </p:txBody>
      </p:sp>
      <p:sp>
        <p:nvSpPr>
          <p:cNvPr id="3" name="Content Placeholder 2">
            <a:extLst>
              <a:ext uri="{FF2B5EF4-FFF2-40B4-BE49-F238E27FC236}">
                <a16:creationId xmlns:a16="http://schemas.microsoft.com/office/drawing/2014/main" id="{95DFF7C6-A077-73F6-75AA-84873713F00F}"/>
              </a:ext>
            </a:extLst>
          </p:cNvPr>
          <p:cNvSpPr>
            <a:spLocks noGrp="1"/>
          </p:cNvSpPr>
          <p:nvPr>
            <p:ph idx="1"/>
          </p:nvPr>
        </p:nvSpPr>
        <p:spPr/>
        <p:txBody>
          <a:bodyPr vert="horz" lIns="91440" tIns="45720" rIns="91440" bIns="45720" rtlCol="0" anchor="t">
            <a:normAutofit/>
          </a:bodyPr>
          <a:lstStyle/>
          <a:p>
            <a:r>
              <a:rPr lang="en-US" dirty="0">
                <a:latin typeface="Arial"/>
                <a:cs typeface="Arial"/>
              </a:rPr>
              <a:t>Week 1 – today – Introduction</a:t>
            </a:r>
          </a:p>
          <a:p>
            <a:r>
              <a:rPr lang="en-US" dirty="0">
                <a:latin typeface="Arial"/>
                <a:cs typeface="Arial"/>
              </a:rPr>
              <a:t>Week 2 – 27.05.25 - </a:t>
            </a:r>
            <a:r>
              <a:rPr lang="en-US" b="1" dirty="0">
                <a:solidFill>
                  <a:srgbClr val="0070C0"/>
                </a:solidFill>
                <a:latin typeface="Arial"/>
                <a:ea typeface="+mn-lt"/>
                <a:cs typeface="+mn-lt"/>
              </a:rPr>
              <a:t>Recorded Lecture 1</a:t>
            </a:r>
            <a:r>
              <a:rPr lang="en-US" dirty="0">
                <a:latin typeface="Arial"/>
                <a:ea typeface="+mn-lt"/>
                <a:cs typeface="+mn-lt"/>
              </a:rPr>
              <a:t>: Evolution, Revolution and Ideology</a:t>
            </a:r>
            <a:endParaRPr lang="en-US" dirty="0">
              <a:latin typeface="Arial"/>
              <a:cs typeface="Arial"/>
            </a:endParaRPr>
          </a:p>
          <a:p>
            <a:r>
              <a:rPr lang="en-US" dirty="0">
                <a:latin typeface="Arial"/>
                <a:cs typeface="Arial"/>
              </a:rPr>
              <a:t>Week 3 – 03.06.25 - </a:t>
            </a:r>
            <a:r>
              <a:rPr lang="en-US" b="1" dirty="0">
                <a:solidFill>
                  <a:srgbClr val="0070C0"/>
                </a:solidFill>
                <a:latin typeface="Arial"/>
                <a:ea typeface="+mn-lt"/>
                <a:cs typeface="+mn-lt"/>
              </a:rPr>
              <a:t>Recorded Lecture 2:</a:t>
            </a:r>
            <a:r>
              <a:rPr lang="en-US" dirty="0">
                <a:latin typeface="Arial"/>
                <a:ea typeface="+mn-lt"/>
                <a:cs typeface="+mn-lt"/>
              </a:rPr>
              <a:t> Political Systems and Power</a:t>
            </a:r>
            <a:endParaRPr lang="en-US" dirty="0">
              <a:latin typeface="Arial"/>
              <a:cs typeface="Arial"/>
            </a:endParaRPr>
          </a:p>
          <a:p>
            <a:r>
              <a:rPr lang="en-US" dirty="0">
                <a:latin typeface="Arial"/>
                <a:cs typeface="Arial"/>
              </a:rPr>
              <a:t>Week 4 – 10.06.25 - </a:t>
            </a:r>
            <a:r>
              <a:rPr lang="en-US" dirty="0">
                <a:latin typeface="Arial"/>
                <a:ea typeface="+mn-lt"/>
                <a:cs typeface="+mn-lt"/>
              </a:rPr>
              <a:t>Planning for the assignment</a:t>
            </a:r>
            <a:endParaRPr lang="en-US" dirty="0">
              <a:latin typeface="Arial"/>
            </a:endParaRPr>
          </a:p>
          <a:p>
            <a:endParaRPr lang="en-US" dirty="0"/>
          </a:p>
          <a:p>
            <a:endParaRPr lang="en-US" dirty="0"/>
          </a:p>
          <a:p>
            <a:endParaRPr lang="en-US" dirty="0"/>
          </a:p>
        </p:txBody>
      </p:sp>
      <p:sp>
        <p:nvSpPr>
          <p:cNvPr id="5" name="Slide Number Placeholder 4">
            <a:extLst>
              <a:ext uri="{FF2B5EF4-FFF2-40B4-BE49-F238E27FC236}">
                <a16:creationId xmlns:a16="http://schemas.microsoft.com/office/drawing/2014/main" id="{1339FDA9-5BB5-F616-D7A7-F8EE509BA6AA}"/>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a:t>
            </a:fld>
            <a:endParaRPr lang="en-GB">
              <a:solidFill>
                <a:prstClr val="black">
                  <a:tint val="75000"/>
                </a:prstClr>
              </a:solidFill>
            </a:endParaRPr>
          </a:p>
        </p:txBody>
      </p:sp>
    </p:spTree>
    <p:extLst>
      <p:ext uri="{BB962C8B-B14F-4D97-AF65-F5344CB8AC3E}">
        <p14:creationId xmlns:p14="http://schemas.microsoft.com/office/powerpoint/2010/main" val="255954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DD100-CE46-6C98-0CED-C31A50E4645C}"/>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Scheme of work ….</a:t>
            </a:r>
          </a:p>
        </p:txBody>
      </p:sp>
      <p:sp>
        <p:nvSpPr>
          <p:cNvPr id="3" name="Content Placeholder 2">
            <a:extLst>
              <a:ext uri="{FF2B5EF4-FFF2-40B4-BE49-F238E27FC236}">
                <a16:creationId xmlns:a16="http://schemas.microsoft.com/office/drawing/2014/main" id="{AC321641-08FF-7F33-FB30-99BDBDD1453C}"/>
              </a:ext>
            </a:extLst>
          </p:cNvPr>
          <p:cNvSpPr>
            <a:spLocks noGrp="1"/>
          </p:cNvSpPr>
          <p:nvPr>
            <p:ph idx="1"/>
          </p:nvPr>
        </p:nvSpPr>
        <p:spPr/>
        <p:txBody>
          <a:bodyPr vert="horz" lIns="91440" tIns="45720" rIns="91440" bIns="45720" rtlCol="0" anchor="t">
            <a:normAutofit fontScale="85000" lnSpcReduction="20000"/>
          </a:bodyPr>
          <a:lstStyle/>
          <a:p>
            <a:r>
              <a:rPr lang="en-US" dirty="0">
                <a:latin typeface="Arial"/>
                <a:cs typeface="Arial"/>
              </a:rPr>
              <a:t>Week 5 – 17.06.25 - </a:t>
            </a:r>
            <a:r>
              <a:rPr lang="en-US" b="1" dirty="0">
                <a:solidFill>
                  <a:srgbClr val="00B050"/>
                </a:solidFill>
                <a:latin typeface="Arial"/>
                <a:ea typeface="+mn-lt"/>
                <a:cs typeface="+mn-lt"/>
              </a:rPr>
              <a:t>Guest Seminar 1 </a:t>
            </a:r>
            <a:endParaRPr lang="en-US" b="1" dirty="0">
              <a:solidFill>
                <a:srgbClr val="00B050"/>
              </a:solidFill>
              <a:latin typeface="Arial"/>
              <a:cs typeface="Arial"/>
            </a:endParaRPr>
          </a:p>
          <a:p>
            <a:pPr marL="0" indent="0">
              <a:buNone/>
            </a:pPr>
            <a:r>
              <a:rPr lang="en-US" dirty="0">
                <a:latin typeface="Arial"/>
                <a:ea typeface="+mn-lt"/>
                <a:cs typeface="+mn-lt"/>
              </a:rPr>
              <a:t>      Tonia Antoniazzi, Member of Parliament for Gower</a:t>
            </a:r>
            <a:endParaRPr lang="en-US" dirty="0">
              <a:latin typeface="Arial"/>
            </a:endParaRPr>
          </a:p>
          <a:p>
            <a:r>
              <a:rPr lang="en-US" dirty="0">
                <a:latin typeface="Arial"/>
                <a:cs typeface="Arial"/>
              </a:rPr>
              <a:t>Week 6 – </a:t>
            </a:r>
            <a:r>
              <a:rPr lang="en-US" dirty="0">
                <a:solidFill>
                  <a:srgbClr val="000000"/>
                </a:solidFill>
                <a:latin typeface="Arial"/>
                <a:ea typeface="+mn-lt"/>
                <a:cs typeface="+mn-lt"/>
              </a:rPr>
              <a:t>24.06.25 </a:t>
            </a:r>
            <a:r>
              <a:rPr lang="en-US" b="1" dirty="0">
                <a:solidFill>
                  <a:srgbClr val="0070C0"/>
                </a:solidFill>
                <a:latin typeface="Arial"/>
                <a:ea typeface="+mn-lt"/>
                <a:cs typeface="+mn-lt"/>
              </a:rPr>
              <a:t>Recorded Lecture 3</a:t>
            </a:r>
            <a:r>
              <a:rPr lang="en-US" dirty="0">
                <a:latin typeface="Arial"/>
                <a:ea typeface="+mn-lt"/>
                <a:cs typeface="+mn-lt"/>
              </a:rPr>
              <a:t>: National Considerations</a:t>
            </a:r>
            <a:endParaRPr lang="en-US" dirty="0">
              <a:latin typeface="Arial"/>
              <a:cs typeface="Arial"/>
            </a:endParaRPr>
          </a:p>
          <a:p>
            <a:r>
              <a:rPr lang="en-US" dirty="0">
                <a:latin typeface="Arial"/>
                <a:cs typeface="Arial"/>
              </a:rPr>
              <a:t>Week 7 – 01.07.25 - </a:t>
            </a:r>
            <a:r>
              <a:rPr lang="en-US" b="1" dirty="0">
                <a:solidFill>
                  <a:srgbClr val="0070C0"/>
                </a:solidFill>
                <a:latin typeface="Arial"/>
                <a:ea typeface="+mn-lt"/>
                <a:cs typeface="+mn-lt"/>
              </a:rPr>
              <a:t>Recorded Lecture 4</a:t>
            </a:r>
            <a:r>
              <a:rPr lang="en-US" dirty="0">
                <a:latin typeface="Arial"/>
                <a:ea typeface="+mn-lt"/>
                <a:cs typeface="+mn-lt"/>
              </a:rPr>
              <a:t>: Local Policing and Politics</a:t>
            </a:r>
            <a:endParaRPr lang="en-US" dirty="0">
              <a:latin typeface="Arial"/>
            </a:endParaRPr>
          </a:p>
          <a:p>
            <a:r>
              <a:rPr lang="en-US" dirty="0">
                <a:latin typeface="Arial"/>
              </a:rPr>
              <a:t>Week 8 – 08.07.25 - </a:t>
            </a:r>
            <a:r>
              <a:rPr lang="en-US" b="1" dirty="0">
                <a:solidFill>
                  <a:srgbClr val="00B050"/>
                </a:solidFill>
                <a:latin typeface="Arial"/>
                <a:ea typeface="+mn-lt"/>
                <a:cs typeface="+mn-lt"/>
              </a:rPr>
              <a:t>Guest Seminar 2: </a:t>
            </a:r>
            <a:endParaRPr lang="en-US" dirty="0">
              <a:solidFill>
                <a:srgbClr val="000000"/>
              </a:solidFill>
              <a:latin typeface="Arial"/>
              <a:cs typeface="Arial"/>
            </a:endParaRPr>
          </a:p>
          <a:p>
            <a:pPr marL="0" indent="0">
              <a:buNone/>
            </a:pPr>
            <a:r>
              <a:rPr lang="en-US" dirty="0">
                <a:latin typeface="Arial"/>
                <a:ea typeface="+mn-lt"/>
                <a:cs typeface="+mn-lt"/>
              </a:rPr>
              <a:t>       Emma Wools, Police and Crime Commissioner for South Wales</a:t>
            </a:r>
            <a:endParaRPr lang="en-US" dirty="0">
              <a:latin typeface="Arial"/>
              <a:cs typeface="Arial"/>
            </a:endParaRPr>
          </a:p>
          <a:p>
            <a:endParaRPr lang="en-US" dirty="0">
              <a:latin typeface="Arial"/>
              <a:cs typeface="Arial"/>
            </a:endParaRPr>
          </a:p>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6182FD23-C331-8DDD-FF44-55A25B641437}"/>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6</a:t>
            </a:fld>
            <a:endParaRPr lang="en-GB">
              <a:solidFill>
                <a:prstClr val="black">
                  <a:tint val="75000"/>
                </a:prstClr>
              </a:solidFill>
            </a:endParaRPr>
          </a:p>
        </p:txBody>
      </p:sp>
    </p:spTree>
    <p:extLst>
      <p:ext uri="{BB962C8B-B14F-4D97-AF65-F5344CB8AC3E}">
        <p14:creationId xmlns:p14="http://schemas.microsoft.com/office/powerpoint/2010/main" val="3706000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774B0-5217-776A-3AF8-07EF1D18CED5}"/>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Scheme of work....</a:t>
            </a:r>
          </a:p>
        </p:txBody>
      </p:sp>
      <p:sp>
        <p:nvSpPr>
          <p:cNvPr id="3" name="Content Placeholder 2">
            <a:extLst>
              <a:ext uri="{FF2B5EF4-FFF2-40B4-BE49-F238E27FC236}">
                <a16:creationId xmlns:a16="http://schemas.microsoft.com/office/drawing/2014/main" id="{4DE586DB-6F69-A5D7-3EAB-600C377E867D}"/>
              </a:ext>
            </a:extLst>
          </p:cNvPr>
          <p:cNvSpPr>
            <a:spLocks noGrp="1"/>
          </p:cNvSpPr>
          <p:nvPr>
            <p:ph idx="1"/>
          </p:nvPr>
        </p:nvSpPr>
        <p:spPr/>
        <p:txBody>
          <a:bodyPr vert="horz" lIns="91440" tIns="45720" rIns="91440" bIns="45720" rtlCol="0" anchor="t">
            <a:normAutofit/>
          </a:bodyPr>
          <a:lstStyle/>
          <a:p>
            <a:r>
              <a:rPr lang="en-US" dirty="0">
                <a:latin typeface="Arial"/>
                <a:cs typeface="Arial"/>
              </a:rPr>
              <a:t>Week 9 - </a:t>
            </a:r>
            <a:r>
              <a:rPr lang="en-US" b="1" dirty="0">
                <a:solidFill>
                  <a:srgbClr val="0070C0"/>
                </a:solidFill>
                <a:latin typeface="Arial"/>
                <a:ea typeface="+mn-lt"/>
                <a:cs typeface="Arial"/>
              </a:rPr>
              <a:t>Recorded Lecture 5</a:t>
            </a:r>
            <a:r>
              <a:rPr lang="en-US" dirty="0">
                <a:latin typeface="Arial"/>
                <a:ea typeface="+mn-lt"/>
                <a:cs typeface="Arial"/>
              </a:rPr>
              <a:t>: People, Places and Problems</a:t>
            </a:r>
            <a:endParaRPr lang="en-US" dirty="0">
              <a:latin typeface="Arial"/>
              <a:cs typeface="Arial"/>
            </a:endParaRPr>
          </a:p>
          <a:p>
            <a:r>
              <a:rPr lang="en-US" dirty="0">
                <a:latin typeface="Arial"/>
                <a:cs typeface="Arial"/>
              </a:rPr>
              <a:t>Week 10 – Revision &amp; module close</a:t>
            </a:r>
          </a:p>
          <a:p>
            <a:endParaRPr lang="en-US" dirty="0"/>
          </a:p>
        </p:txBody>
      </p:sp>
      <p:sp>
        <p:nvSpPr>
          <p:cNvPr id="4" name="Slide Number Placeholder 3">
            <a:extLst>
              <a:ext uri="{FF2B5EF4-FFF2-40B4-BE49-F238E27FC236}">
                <a16:creationId xmlns:a16="http://schemas.microsoft.com/office/drawing/2014/main" id="{506CEE1D-50D2-D062-B256-C49BECCFB1F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7</a:t>
            </a:fld>
            <a:endParaRPr lang="en-GB">
              <a:solidFill>
                <a:prstClr val="black">
                  <a:tint val="75000"/>
                </a:prstClr>
              </a:solidFill>
            </a:endParaRPr>
          </a:p>
        </p:txBody>
      </p:sp>
      <p:pic>
        <p:nvPicPr>
          <p:cNvPr id="5" name="Picture 4" descr="Writing a Scheme of Work/Learning">
            <a:extLst>
              <a:ext uri="{FF2B5EF4-FFF2-40B4-BE49-F238E27FC236}">
                <a16:creationId xmlns:a16="http://schemas.microsoft.com/office/drawing/2014/main" id="{88EDB9F5-D3D0-F890-EC0F-83D938B58D63}"/>
              </a:ext>
            </a:extLst>
          </p:cNvPr>
          <p:cNvPicPr>
            <a:picLocks noChangeAspect="1"/>
          </p:cNvPicPr>
          <p:nvPr/>
        </p:nvPicPr>
        <p:blipFill>
          <a:blip r:embed="rId2"/>
          <a:stretch>
            <a:fillRect/>
          </a:stretch>
        </p:blipFill>
        <p:spPr>
          <a:xfrm>
            <a:off x="5799421" y="3598898"/>
            <a:ext cx="2743199" cy="1652154"/>
          </a:xfrm>
          <a:prstGeom prst="rect">
            <a:avLst/>
          </a:prstGeom>
        </p:spPr>
      </p:pic>
    </p:spTree>
    <p:extLst>
      <p:ext uri="{BB962C8B-B14F-4D97-AF65-F5344CB8AC3E}">
        <p14:creationId xmlns:p14="http://schemas.microsoft.com/office/powerpoint/2010/main" val="240278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EA85C-C1F6-8451-8998-5C945CA6C489}"/>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Initial concerns</a:t>
            </a:r>
          </a:p>
        </p:txBody>
      </p:sp>
      <p:pic>
        <p:nvPicPr>
          <p:cNvPr id="6" name="Content Placeholder 5" descr="Addressing Client Concerns and Queries ...">
            <a:extLst>
              <a:ext uri="{FF2B5EF4-FFF2-40B4-BE49-F238E27FC236}">
                <a16:creationId xmlns:a16="http://schemas.microsoft.com/office/drawing/2014/main" id="{279BFD7D-6D19-A0AF-B65F-5A4BD49D1D8B}"/>
              </a:ext>
            </a:extLst>
          </p:cNvPr>
          <p:cNvPicPr>
            <a:picLocks noGrp="1" noChangeAspect="1"/>
          </p:cNvPicPr>
          <p:nvPr>
            <p:ph sz="half" idx="1"/>
          </p:nvPr>
        </p:nvPicPr>
        <p:blipFill>
          <a:blip r:embed="rId3"/>
          <a:stretch>
            <a:fillRect/>
          </a:stretch>
        </p:blipFill>
        <p:spPr>
          <a:xfrm>
            <a:off x="459651" y="2386746"/>
            <a:ext cx="3701707" cy="2083959"/>
          </a:xfrm>
        </p:spPr>
      </p:pic>
      <p:sp>
        <p:nvSpPr>
          <p:cNvPr id="4" name="Content Placeholder 3">
            <a:extLst>
              <a:ext uri="{FF2B5EF4-FFF2-40B4-BE49-F238E27FC236}">
                <a16:creationId xmlns:a16="http://schemas.microsoft.com/office/drawing/2014/main" id="{06285EEF-5F33-6678-7F41-1BD87ED5B323}"/>
              </a:ext>
            </a:extLst>
          </p:cNvPr>
          <p:cNvSpPr>
            <a:spLocks noGrp="1"/>
          </p:cNvSpPr>
          <p:nvPr>
            <p:ph sz="half" idx="2"/>
          </p:nvPr>
        </p:nvSpPr>
        <p:spPr/>
        <p:txBody>
          <a:bodyPr vert="horz" lIns="91440" tIns="45720" rIns="91440" bIns="45720" rtlCol="0" anchor="ctr">
            <a:normAutofit/>
          </a:bodyPr>
          <a:lstStyle/>
          <a:p>
            <a:pPr marL="0" indent="0">
              <a:buNone/>
            </a:pPr>
            <a:endParaRPr lang="en-US" dirty="0">
              <a:latin typeface="Arial"/>
              <a:cs typeface="Arial"/>
            </a:endParaRPr>
          </a:p>
          <a:p>
            <a:pPr marL="0" indent="0">
              <a:buNone/>
            </a:pPr>
            <a:r>
              <a:rPr lang="en-US">
                <a:latin typeface="Arial"/>
                <a:cs typeface="Arial"/>
              </a:rPr>
              <a:t>Do you have any initial </a:t>
            </a:r>
            <a:r>
              <a:rPr lang="en-US" dirty="0">
                <a:latin typeface="Arial"/>
                <a:cs typeface="Arial"/>
              </a:rPr>
              <a:t>queries or concerns around the topic area or the next 10 weeks?</a:t>
            </a:r>
            <a:endParaRPr lang="en-US"/>
          </a:p>
        </p:txBody>
      </p:sp>
      <p:sp>
        <p:nvSpPr>
          <p:cNvPr id="5" name="Slide Number Placeholder 4">
            <a:extLst>
              <a:ext uri="{FF2B5EF4-FFF2-40B4-BE49-F238E27FC236}">
                <a16:creationId xmlns:a16="http://schemas.microsoft.com/office/drawing/2014/main" id="{592776FD-2179-E9B3-5248-AC60A22AE5A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8</a:t>
            </a:fld>
            <a:endParaRPr lang="en-GB">
              <a:solidFill>
                <a:prstClr val="black">
                  <a:tint val="75000"/>
                </a:prstClr>
              </a:solidFill>
            </a:endParaRPr>
          </a:p>
        </p:txBody>
      </p:sp>
    </p:spTree>
    <p:extLst>
      <p:ext uri="{BB962C8B-B14F-4D97-AF65-F5344CB8AC3E}">
        <p14:creationId xmlns:p14="http://schemas.microsoft.com/office/powerpoint/2010/main" val="1390217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455440"/>
          </a:xfrm>
          <a:solidFill>
            <a:srgbClr val="002060"/>
          </a:solidFill>
          <a:ln>
            <a:solidFill>
              <a:srgbClr val="002060"/>
            </a:solidFill>
          </a:ln>
        </p:spPr>
        <p:txBody>
          <a:bodyPr>
            <a:noAutofit/>
          </a:bodyPr>
          <a:lstStyle/>
          <a:p>
            <a:pPr algn="ctr"/>
            <a:r>
              <a:rPr lang="en-GB" sz="6000" dirty="0">
                <a:solidFill>
                  <a:srgbClr val="FFFFFF"/>
                </a:solidFill>
              </a:rPr>
              <a:t>Aims of Module</a:t>
            </a:r>
          </a:p>
        </p:txBody>
      </p:sp>
      <p:sp>
        <p:nvSpPr>
          <p:cNvPr id="3" name="Content Placeholder 2"/>
          <p:cNvSpPr>
            <a:spLocks noGrp="1"/>
          </p:cNvSpPr>
          <p:nvPr>
            <p:ph idx="1"/>
          </p:nvPr>
        </p:nvSpPr>
        <p:spPr>
          <a:xfrm>
            <a:off x="447814" y="2564904"/>
            <a:ext cx="8507288" cy="1728192"/>
          </a:xfrm>
        </p:spPr>
        <p:txBody>
          <a:bodyPr>
            <a:noAutofit/>
          </a:bodyPr>
          <a:lstStyle/>
          <a:p>
            <a:pPr marL="342900" lvl="0" indent="-342900">
              <a:lnSpc>
                <a:spcPct val="115000"/>
              </a:lnSpc>
              <a:spcAft>
                <a:spcPts val="0"/>
              </a:spcAft>
              <a:buFont typeface="Symbol" panose="05050102010706020507" pitchFamily="18" charset="2"/>
              <a:buChar char=""/>
            </a:pPr>
            <a:r>
              <a:rPr lang="en-US" sz="2800" dirty="0"/>
              <a:t>To allow students to consider how local, regional, devolved and national politics and political structures impact on policing.</a:t>
            </a:r>
            <a:endParaRPr lang="en-GB" sz="28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87214" y="5373216"/>
            <a:ext cx="2369571" cy="1080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5F2F8A10-4287-4BE8-ACD7-B40DB3D6C2A8}" type="slidenum">
              <a:rPr lang="en-GB" smtClean="0"/>
              <a:pPr/>
              <a:t>9</a:t>
            </a:fld>
            <a:endParaRPr lang="en-GB"/>
          </a:p>
        </p:txBody>
      </p:sp>
    </p:spTree>
    <p:extLst>
      <p:ext uri="{BB962C8B-B14F-4D97-AF65-F5344CB8AC3E}">
        <p14:creationId xmlns:p14="http://schemas.microsoft.com/office/powerpoint/2010/main" val="1756378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311424"/>
          </a:xfrm>
          <a:solidFill>
            <a:srgbClr val="002060"/>
          </a:solidFill>
        </p:spPr>
        <p:txBody>
          <a:bodyPr>
            <a:noAutofit/>
          </a:bodyPr>
          <a:lstStyle/>
          <a:p>
            <a:pPr algn="ctr"/>
            <a:r>
              <a:rPr lang="en-GB" sz="6000" dirty="0">
                <a:solidFill>
                  <a:srgbClr val="FFFFFF"/>
                </a:solidFill>
              </a:rPr>
              <a:t>Learning Outcomes</a:t>
            </a:r>
          </a:p>
        </p:txBody>
      </p:sp>
      <p:sp>
        <p:nvSpPr>
          <p:cNvPr id="3" name="Content Placeholder 2"/>
          <p:cNvSpPr>
            <a:spLocks noGrp="1"/>
          </p:cNvSpPr>
          <p:nvPr>
            <p:ph idx="1"/>
          </p:nvPr>
        </p:nvSpPr>
        <p:spPr>
          <a:xfrm>
            <a:off x="359532" y="1844824"/>
            <a:ext cx="8424936" cy="4502269"/>
          </a:xfrm>
        </p:spPr>
        <p:txBody>
          <a:bodyPr>
            <a:normAutofit fontScale="92500"/>
          </a:bodyPr>
          <a:lstStyle/>
          <a:p>
            <a:pPr marL="0" lvl="0" indent="0">
              <a:buClr>
                <a:srgbClr val="93A299"/>
              </a:buClr>
              <a:buNone/>
            </a:pPr>
            <a:r>
              <a:rPr lang="en-US" sz="2800" dirty="0">
                <a:solidFill>
                  <a:srgbClr val="292934"/>
                </a:solidFill>
              </a:rPr>
              <a:t>Upon the successful completion of this module, the student should be able to demonstrate the ability to:</a:t>
            </a:r>
          </a:p>
          <a:p>
            <a:pPr marL="0" lvl="0" indent="0">
              <a:buClr>
                <a:srgbClr val="93A299"/>
              </a:buClr>
              <a:buNone/>
            </a:pPr>
            <a:endParaRPr lang="en-US" sz="2800" dirty="0">
              <a:solidFill>
                <a:srgbClr val="292934"/>
              </a:solidFill>
            </a:endParaRPr>
          </a:p>
          <a:p>
            <a:pPr marL="457200" indent="-457200">
              <a:buFont typeface="+mj-lt"/>
              <a:buAutoNum type="arabicPeriod"/>
            </a:pPr>
            <a:r>
              <a:rPr lang="en-US" dirty="0"/>
              <a:t>Critically evaluate the relationships that exist between policing and politics at all levels in society and how this impacts on the effectiveness of policing.</a:t>
            </a:r>
          </a:p>
          <a:p>
            <a:pPr marL="457200" indent="-457200">
              <a:buFont typeface="+mj-lt"/>
              <a:buAutoNum type="arabicPeriod"/>
            </a:pPr>
            <a:r>
              <a:rPr lang="en-US" dirty="0"/>
              <a:t>Systematically investigate the impact that politics has on policing in meeting the challenges and demands of the future.</a:t>
            </a:r>
          </a:p>
          <a:p>
            <a:pPr marL="457200" indent="-457200">
              <a:buFont typeface="+mj-lt"/>
              <a:buAutoNum type="arabicPeriod"/>
            </a:pPr>
            <a:r>
              <a:rPr lang="en-US" dirty="0"/>
              <a:t>Demonstrate a systematic understanding of knowledge, and a critical awareness of the impact that political decisions have across wider partnership delivery. </a:t>
            </a:r>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10</a:t>
            </a:fld>
            <a:endParaRPr lang="en-GB"/>
          </a:p>
        </p:txBody>
      </p:sp>
    </p:spTree>
    <p:extLst>
      <p:ext uri="{BB962C8B-B14F-4D97-AF65-F5344CB8AC3E}">
        <p14:creationId xmlns:p14="http://schemas.microsoft.com/office/powerpoint/2010/main" val="4286674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5173" cy="1181280"/>
          </a:xfrm>
          <a:solidFill>
            <a:srgbClr val="002060"/>
          </a:solidFill>
        </p:spPr>
        <p:txBody>
          <a:bodyPr>
            <a:noAutofit/>
          </a:bodyPr>
          <a:lstStyle/>
          <a:p>
            <a:pPr algn="ctr"/>
            <a:r>
              <a:rPr lang="en-GB" sz="6000" dirty="0">
                <a:solidFill>
                  <a:srgbClr val="FFFFFF"/>
                </a:solidFill>
              </a:rPr>
              <a:t>Learning Outcomes</a:t>
            </a:r>
            <a:endParaRPr lang="en-US"/>
          </a:p>
        </p:txBody>
      </p:sp>
      <p:sp>
        <p:nvSpPr>
          <p:cNvPr id="5" name="Slide Number Placeholder 4"/>
          <p:cNvSpPr>
            <a:spLocks noGrp="1"/>
          </p:cNvSpPr>
          <p:nvPr>
            <p:ph type="sldNum" sz="quarter" idx="12"/>
          </p:nvPr>
        </p:nvSpPr>
        <p:spPr/>
        <p:txBody>
          <a:bodyPr/>
          <a:lstStyle/>
          <a:p>
            <a:fld id="{5F2F8A10-4287-4BE8-ACD7-B40DB3D6C2A8}" type="slidenum">
              <a:rPr lang="en-GB" smtClean="0"/>
              <a:pPr/>
              <a:t>11</a:t>
            </a:fld>
            <a:endParaRPr lang="en-GB"/>
          </a:p>
        </p:txBody>
      </p:sp>
      <p:sp>
        <p:nvSpPr>
          <p:cNvPr id="6" name="TextBox 5">
            <a:extLst>
              <a:ext uri="{FF2B5EF4-FFF2-40B4-BE49-F238E27FC236}">
                <a16:creationId xmlns:a16="http://schemas.microsoft.com/office/drawing/2014/main" id="{41BB84E7-1B75-43B4-9874-6045A134B108}"/>
              </a:ext>
            </a:extLst>
          </p:cNvPr>
          <p:cNvSpPr txBox="1"/>
          <p:nvPr/>
        </p:nvSpPr>
        <p:spPr>
          <a:xfrm>
            <a:off x="4029186" y="2417385"/>
            <a:ext cx="4477390" cy="1569660"/>
          </a:xfrm>
          <a:prstGeom prst="rect">
            <a:avLst/>
          </a:prstGeom>
          <a:solidFill>
            <a:srgbClr val="FFFF00"/>
          </a:solidFill>
          <a:ln w="57150">
            <a:solidFill>
              <a:schemeClr val="tx1"/>
            </a:solidFill>
          </a:ln>
        </p:spPr>
        <p:txBody>
          <a:bodyPr wrap="square" lIns="91440" tIns="45720" rIns="91440" bIns="45720" rtlCol="0" anchor="t">
            <a:spAutoFit/>
          </a:bodyPr>
          <a:lstStyle/>
          <a:p>
            <a:pPr algn="ctr"/>
            <a:r>
              <a:rPr lang="en-GB" sz="3200" dirty="0"/>
              <a:t>You achieve a pass mark in the assignment of 50% or more</a:t>
            </a:r>
          </a:p>
        </p:txBody>
      </p:sp>
      <p:pic>
        <p:nvPicPr>
          <p:cNvPr id="8" name="Picture 7">
            <a:extLst>
              <a:ext uri="{FF2B5EF4-FFF2-40B4-BE49-F238E27FC236}">
                <a16:creationId xmlns:a16="http://schemas.microsoft.com/office/drawing/2014/main" id="{8401E12A-3F7F-A85D-E12E-A852398F07D6}"/>
              </a:ext>
            </a:extLst>
          </p:cNvPr>
          <p:cNvPicPr>
            <a:picLocks noChangeAspect="1"/>
          </p:cNvPicPr>
          <p:nvPr/>
        </p:nvPicPr>
        <p:blipFill>
          <a:blip r:embed="rId2"/>
          <a:stretch>
            <a:fillRect/>
          </a:stretch>
        </p:blipFill>
        <p:spPr>
          <a:xfrm>
            <a:off x="455508" y="2395903"/>
            <a:ext cx="3005588" cy="2066723"/>
          </a:xfrm>
          <a:prstGeom prst="rect">
            <a:avLst/>
          </a:prstGeom>
        </p:spPr>
      </p:pic>
      <p:pic>
        <p:nvPicPr>
          <p:cNvPr id="3" name="Picture 2" descr="Learning Outcomes and Benefits ...">
            <a:extLst>
              <a:ext uri="{FF2B5EF4-FFF2-40B4-BE49-F238E27FC236}">
                <a16:creationId xmlns:a16="http://schemas.microsoft.com/office/drawing/2014/main" id="{6C83FE90-CE5F-0637-8C81-ABB98FE6B654}"/>
              </a:ext>
            </a:extLst>
          </p:cNvPr>
          <p:cNvPicPr>
            <a:picLocks noChangeAspect="1"/>
          </p:cNvPicPr>
          <p:nvPr/>
        </p:nvPicPr>
        <p:blipFill>
          <a:blip r:embed="rId3"/>
          <a:stretch>
            <a:fillRect/>
          </a:stretch>
        </p:blipFill>
        <p:spPr>
          <a:xfrm>
            <a:off x="3660465" y="4687090"/>
            <a:ext cx="2733675" cy="1676400"/>
          </a:xfrm>
          <a:prstGeom prst="rect">
            <a:avLst/>
          </a:prstGeom>
        </p:spPr>
      </p:pic>
    </p:spTree>
    <p:extLst>
      <p:ext uri="{BB962C8B-B14F-4D97-AF65-F5344CB8AC3E}">
        <p14:creationId xmlns:p14="http://schemas.microsoft.com/office/powerpoint/2010/main" val="4240959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99873"/>
            <a:ext cx="8229600" cy="990600"/>
          </a:xfrm>
          <a:solidFill>
            <a:srgbClr val="002060"/>
          </a:solidFill>
        </p:spPr>
        <p:txBody>
          <a:bodyPr>
            <a:noAutofit/>
          </a:bodyPr>
          <a:lstStyle/>
          <a:p>
            <a:pPr algn="ctr"/>
            <a:r>
              <a:rPr lang="en-GB" sz="6000" dirty="0">
                <a:solidFill>
                  <a:srgbClr val="FFFFFF"/>
                </a:solidFill>
              </a:rPr>
              <a:t>Lesson Content</a:t>
            </a:r>
            <a:endParaRPr lang="en-US"/>
          </a:p>
        </p:txBody>
      </p:sp>
      <p:sp>
        <p:nvSpPr>
          <p:cNvPr id="3" name="Content Placeholder 2"/>
          <p:cNvSpPr>
            <a:spLocks noGrp="1"/>
          </p:cNvSpPr>
          <p:nvPr>
            <p:ph idx="1"/>
          </p:nvPr>
        </p:nvSpPr>
        <p:spPr>
          <a:xfrm>
            <a:off x="276976" y="1710914"/>
            <a:ext cx="8579296" cy="3960440"/>
          </a:xfrm>
        </p:spPr>
        <p:txBody>
          <a:bodyPr>
            <a:normAutofit fontScale="92500" lnSpcReduction="10000"/>
          </a:bodyPr>
          <a:lstStyle/>
          <a:p>
            <a:r>
              <a:rPr lang="en-US" sz="2800" dirty="0"/>
              <a:t>Policing in a changing political environment: Exploring how this impacts on priorities at a local and national level</a:t>
            </a:r>
          </a:p>
          <a:p>
            <a:r>
              <a:rPr lang="en-US" sz="2800" dirty="0"/>
              <a:t>Impact of public protest and community action on development of policy</a:t>
            </a:r>
          </a:p>
          <a:p>
            <a:r>
              <a:rPr lang="en-US" sz="2800" dirty="0"/>
              <a:t>The devolved context in policing and how this impacts on decision making and accountability</a:t>
            </a:r>
          </a:p>
          <a:p>
            <a:r>
              <a:rPr lang="en-US" sz="2800" dirty="0"/>
              <a:t>International policing and the impact of </a:t>
            </a:r>
            <a:r>
              <a:rPr lang="en-US" sz="2800" dirty="0" err="1"/>
              <a:t>globalisation</a:t>
            </a:r>
            <a:r>
              <a:rPr lang="en-US" sz="2800" dirty="0"/>
              <a:t> on the ability to deliver locally and also to contribute to tackling regional and national threats</a:t>
            </a:r>
          </a:p>
          <a:p>
            <a:endParaRPr lang="en-GB" sz="2800" dirty="0"/>
          </a:p>
        </p:txBody>
      </p:sp>
      <p:sp>
        <p:nvSpPr>
          <p:cNvPr id="4" name="Slide Number Placeholder 3"/>
          <p:cNvSpPr>
            <a:spLocks noGrp="1"/>
          </p:cNvSpPr>
          <p:nvPr>
            <p:ph type="sldNum" sz="quarter" idx="12"/>
          </p:nvPr>
        </p:nvSpPr>
        <p:spPr/>
        <p:txBody>
          <a:bodyPr/>
          <a:lstStyle/>
          <a:p>
            <a:fld id="{5F2F8A10-4287-4BE8-ACD7-B40DB3D6C2A8}" type="slidenum">
              <a:rPr lang="en-GB" smtClean="0"/>
              <a:pPr/>
              <a:t>12</a:t>
            </a:fld>
            <a:endParaRPr lang="en-GB"/>
          </a:p>
        </p:txBody>
      </p:sp>
      <p:pic>
        <p:nvPicPr>
          <p:cNvPr id="6" name="Picture 5" descr="Politics">
            <a:extLst>
              <a:ext uri="{FF2B5EF4-FFF2-40B4-BE49-F238E27FC236}">
                <a16:creationId xmlns:a16="http://schemas.microsoft.com/office/drawing/2014/main" id="{7449C792-56C3-0974-9152-FA93F439F5D1}"/>
              </a:ext>
            </a:extLst>
          </p:cNvPr>
          <p:cNvPicPr>
            <a:picLocks noChangeAspect="1"/>
          </p:cNvPicPr>
          <p:nvPr/>
        </p:nvPicPr>
        <p:blipFill>
          <a:blip r:embed="rId3"/>
          <a:stretch>
            <a:fillRect/>
          </a:stretch>
        </p:blipFill>
        <p:spPr>
          <a:xfrm>
            <a:off x="6021795" y="5218593"/>
            <a:ext cx="3000375" cy="1524000"/>
          </a:xfrm>
          <a:prstGeom prst="rect">
            <a:avLst/>
          </a:prstGeom>
        </p:spPr>
      </p:pic>
    </p:spTree>
    <p:extLst>
      <p:ext uri="{BB962C8B-B14F-4D97-AF65-F5344CB8AC3E}">
        <p14:creationId xmlns:p14="http://schemas.microsoft.com/office/powerpoint/2010/main" val="2211208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8263"/>
            <a:ext cx="8229600" cy="990600"/>
          </a:xfrm>
          <a:solidFill>
            <a:srgbClr val="002060"/>
          </a:solidFill>
        </p:spPr>
        <p:txBody>
          <a:bodyPr>
            <a:noAutofit/>
          </a:bodyPr>
          <a:lstStyle/>
          <a:p>
            <a:pPr algn="ctr"/>
            <a:r>
              <a:rPr lang="en-GB" sz="6000" dirty="0">
                <a:solidFill>
                  <a:srgbClr val="FFFFFF"/>
                </a:solidFill>
              </a:rPr>
              <a:t>Lesson Content</a:t>
            </a:r>
          </a:p>
        </p:txBody>
      </p:sp>
      <p:sp>
        <p:nvSpPr>
          <p:cNvPr id="3" name="Content Placeholder 2"/>
          <p:cNvSpPr>
            <a:spLocks noGrp="1"/>
          </p:cNvSpPr>
          <p:nvPr>
            <p:ph idx="1"/>
          </p:nvPr>
        </p:nvSpPr>
        <p:spPr>
          <a:xfrm>
            <a:off x="457200" y="2272588"/>
            <a:ext cx="8579296" cy="2952328"/>
          </a:xfrm>
        </p:spPr>
        <p:txBody>
          <a:bodyPr>
            <a:normAutofit fontScale="92500" lnSpcReduction="10000"/>
          </a:bodyPr>
          <a:lstStyle/>
          <a:p>
            <a:pPr lvl="0" fontAlgn="base"/>
            <a:r>
              <a:rPr lang="en-US" sz="2800" dirty="0"/>
              <a:t>Impact of global pandemic will have on public service provision in the partnership environment including the involvement of voluntary and third sector</a:t>
            </a:r>
          </a:p>
          <a:p>
            <a:pPr lvl="0" fontAlgn="base"/>
            <a:r>
              <a:rPr lang="en-US" sz="2800" dirty="0"/>
              <a:t>Negotiating and influencing across complex political and partnership boundaries</a:t>
            </a:r>
          </a:p>
          <a:p>
            <a:pPr lvl="0" fontAlgn="base"/>
            <a:r>
              <a:rPr lang="en-US" sz="2800" dirty="0"/>
              <a:t>The legitimacy of policing in modern society</a:t>
            </a:r>
          </a:p>
          <a:p>
            <a:pPr lvl="0" fontAlgn="base"/>
            <a:r>
              <a:rPr lang="en-US" sz="2800" dirty="0"/>
              <a:t>Human rights</a:t>
            </a:r>
            <a:endParaRPr lang="en-GB" sz="2800" dirty="0"/>
          </a:p>
        </p:txBody>
      </p:sp>
      <p:sp>
        <p:nvSpPr>
          <p:cNvPr id="4" name="Slide Number Placeholder 3"/>
          <p:cNvSpPr>
            <a:spLocks noGrp="1"/>
          </p:cNvSpPr>
          <p:nvPr>
            <p:ph type="sldNum" sz="quarter" idx="12"/>
          </p:nvPr>
        </p:nvSpPr>
        <p:spPr/>
        <p:txBody>
          <a:bodyPr/>
          <a:lstStyle/>
          <a:p>
            <a:fld id="{5F2F8A10-4287-4BE8-ACD7-B40DB3D6C2A8}" type="slidenum">
              <a:rPr lang="en-GB" smtClean="0"/>
              <a:pPr/>
              <a:t>13</a:t>
            </a:fld>
            <a:endParaRPr lang="en-GB"/>
          </a:p>
        </p:txBody>
      </p:sp>
      <p:pic>
        <p:nvPicPr>
          <p:cNvPr id="6" name="Picture 5" descr="political interference ...">
            <a:extLst>
              <a:ext uri="{FF2B5EF4-FFF2-40B4-BE49-F238E27FC236}">
                <a16:creationId xmlns:a16="http://schemas.microsoft.com/office/drawing/2014/main" id="{20DD0051-71E0-DDED-E36B-8B357EDCAF15}"/>
              </a:ext>
            </a:extLst>
          </p:cNvPr>
          <p:cNvPicPr>
            <a:picLocks noChangeAspect="1"/>
          </p:cNvPicPr>
          <p:nvPr/>
        </p:nvPicPr>
        <p:blipFill>
          <a:blip r:embed="rId3"/>
          <a:stretch>
            <a:fillRect/>
          </a:stretch>
        </p:blipFill>
        <p:spPr>
          <a:xfrm>
            <a:off x="6055489" y="5028607"/>
            <a:ext cx="2762250" cy="1657350"/>
          </a:xfrm>
          <a:prstGeom prst="rect">
            <a:avLst/>
          </a:prstGeom>
        </p:spPr>
      </p:pic>
    </p:spTree>
    <p:extLst>
      <p:ext uri="{BB962C8B-B14F-4D97-AF65-F5344CB8AC3E}">
        <p14:creationId xmlns:p14="http://schemas.microsoft.com/office/powerpoint/2010/main" val="85292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6947-5435-49AA-5423-269F484E574F}"/>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Module Assignment</a:t>
            </a:r>
          </a:p>
        </p:txBody>
      </p:sp>
      <p:sp>
        <p:nvSpPr>
          <p:cNvPr id="3" name="Content Placeholder 2">
            <a:extLst>
              <a:ext uri="{FF2B5EF4-FFF2-40B4-BE49-F238E27FC236}">
                <a16:creationId xmlns:a16="http://schemas.microsoft.com/office/drawing/2014/main" id="{E67DF7BA-2845-3E9B-8E16-74B28F5D6922}"/>
              </a:ext>
            </a:extLst>
          </p:cNvPr>
          <p:cNvSpPr>
            <a:spLocks noGrp="1"/>
          </p:cNvSpPr>
          <p:nvPr>
            <p:ph sz="half" idx="1"/>
          </p:nvPr>
        </p:nvSpPr>
        <p:spPr/>
        <p:txBody>
          <a:bodyPr vert="horz" lIns="91440" tIns="45720" rIns="91440" bIns="45720" rtlCol="0" anchor="t">
            <a:normAutofit/>
          </a:bodyPr>
          <a:lstStyle/>
          <a:p>
            <a:pPr marL="0" indent="0" algn="ctr">
              <a:buNone/>
            </a:pPr>
            <a:endParaRPr lang="en-US" dirty="0">
              <a:latin typeface="Arial"/>
              <a:cs typeface="Arial"/>
            </a:endParaRPr>
          </a:p>
          <a:p>
            <a:pPr marL="0" indent="0" algn="ctr">
              <a:buNone/>
            </a:pPr>
            <a:endParaRPr lang="en-US" dirty="0">
              <a:latin typeface="Arial"/>
              <a:cs typeface="Arial"/>
            </a:endParaRPr>
          </a:p>
          <a:p>
            <a:pPr marL="0" indent="0" algn="ctr">
              <a:buNone/>
            </a:pPr>
            <a:r>
              <a:rPr lang="en-US" dirty="0">
                <a:latin typeface="Arial"/>
                <a:cs typeface="Arial"/>
              </a:rPr>
              <a:t>Submission deadline</a:t>
            </a:r>
            <a:endParaRPr lang="en-US" dirty="0"/>
          </a:p>
          <a:p>
            <a:pPr marL="0" indent="0" algn="ctr">
              <a:buNone/>
            </a:pPr>
            <a:r>
              <a:rPr lang="en-US" dirty="0">
                <a:latin typeface="Arial"/>
                <a:cs typeface="Arial"/>
              </a:rPr>
              <a:t>23:59hrs</a:t>
            </a:r>
          </a:p>
          <a:p>
            <a:pPr marL="0" indent="0" algn="ctr">
              <a:buNone/>
            </a:pPr>
            <a:r>
              <a:rPr lang="en-US" b="1" dirty="0">
                <a:latin typeface="Arial"/>
                <a:cs typeface="Arial"/>
              </a:rPr>
              <a:t>23 July 2025 </a:t>
            </a:r>
          </a:p>
          <a:p>
            <a:pPr marL="0" indent="0" algn="ctr">
              <a:buNone/>
            </a:pPr>
            <a:endParaRPr lang="en-US" b="1" dirty="0">
              <a:latin typeface="Arial"/>
              <a:cs typeface="Arial"/>
            </a:endParaRPr>
          </a:p>
          <a:p>
            <a:pPr marL="0" indent="0" algn="ctr">
              <a:buNone/>
            </a:pPr>
            <a:r>
              <a:rPr lang="en-US" b="1" dirty="0">
                <a:solidFill>
                  <a:srgbClr val="0070C0"/>
                </a:solidFill>
                <a:latin typeface="Arial"/>
                <a:cs typeface="Arial"/>
              </a:rPr>
              <a:t>Lesson  10.06.25</a:t>
            </a:r>
          </a:p>
        </p:txBody>
      </p:sp>
      <p:pic>
        <p:nvPicPr>
          <p:cNvPr id="6" name="Content Placeholder 5" descr="Poster Hand writing Assignment with ...">
            <a:extLst>
              <a:ext uri="{FF2B5EF4-FFF2-40B4-BE49-F238E27FC236}">
                <a16:creationId xmlns:a16="http://schemas.microsoft.com/office/drawing/2014/main" id="{83923504-CA78-8226-3553-467172C91F59}"/>
              </a:ext>
            </a:extLst>
          </p:cNvPr>
          <p:cNvPicPr>
            <a:picLocks noGrp="1" noChangeAspect="1"/>
          </p:cNvPicPr>
          <p:nvPr>
            <p:ph sz="half" idx="2"/>
          </p:nvPr>
        </p:nvPicPr>
        <p:blipFill>
          <a:blip r:embed="rId2"/>
          <a:stretch>
            <a:fillRect/>
          </a:stretch>
        </p:blipFill>
        <p:spPr>
          <a:xfrm>
            <a:off x="5082734" y="2324793"/>
            <a:ext cx="3492038" cy="2321689"/>
          </a:xfrm>
        </p:spPr>
      </p:pic>
      <p:sp>
        <p:nvSpPr>
          <p:cNvPr id="5" name="Slide Number Placeholder 4">
            <a:extLst>
              <a:ext uri="{FF2B5EF4-FFF2-40B4-BE49-F238E27FC236}">
                <a16:creationId xmlns:a16="http://schemas.microsoft.com/office/drawing/2014/main" id="{6E590474-9ACF-FCC0-AB02-ECE22C748D5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14</a:t>
            </a:fld>
            <a:endParaRPr lang="en-GB">
              <a:solidFill>
                <a:prstClr val="black">
                  <a:tint val="75000"/>
                </a:prstClr>
              </a:solidFill>
            </a:endParaRPr>
          </a:p>
        </p:txBody>
      </p:sp>
    </p:spTree>
    <p:extLst>
      <p:ext uri="{BB962C8B-B14F-4D97-AF65-F5344CB8AC3E}">
        <p14:creationId xmlns:p14="http://schemas.microsoft.com/office/powerpoint/2010/main" val="3535403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7A96A-EE6D-D638-B870-513A84AF11F2}"/>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Module Assignment Detail:</a:t>
            </a:r>
          </a:p>
        </p:txBody>
      </p:sp>
      <p:sp>
        <p:nvSpPr>
          <p:cNvPr id="3" name="Content Placeholder 2">
            <a:extLst>
              <a:ext uri="{FF2B5EF4-FFF2-40B4-BE49-F238E27FC236}">
                <a16:creationId xmlns:a16="http://schemas.microsoft.com/office/drawing/2014/main" id="{577F28A8-EF4E-C5EA-6ECB-3A3D01516997}"/>
              </a:ext>
            </a:extLst>
          </p:cNvPr>
          <p:cNvSpPr>
            <a:spLocks noGrp="1"/>
          </p:cNvSpPr>
          <p:nvPr>
            <p:ph idx="1"/>
          </p:nvPr>
        </p:nvSpPr>
        <p:spPr/>
        <p:txBody>
          <a:bodyPr vert="horz" lIns="91440" tIns="45720" rIns="91440" bIns="45720" rtlCol="0" anchor="t">
            <a:normAutofit/>
          </a:bodyPr>
          <a:lstStyle/>
          <a:p>
            <a:pPr marL="0" indent="0" algn="ctr">
              <a:buNone/>
            </a:pPr>
            <a:r>
              <a:rPr lang="en-US" sz="2400" b="1" dirty="0">
                <a:latin typeface="Arial"/>
                <a:cs typeface="Arial"/>
              </a:rPr>
              <a:t>Students are required to critically evaluate the complex interplay between political influence, policing priorities, and public engagement at a national, regional, and local level.</a:t>
            </a:r>
          </a:p>
          <a:p>
            <a:pPr marL="0" indent="0" algn="ctr">
              <a:buNone/>
            </a:pPr>
            <a:endParaRPr lang="en-US" sz="2400" b="1" dirty="0">
              <a:latin typeface="Arial"/>
              <a:cs typeface="Arial"/>
            </a:endParaRPr>
          </a:p>
          <a:p>
            <a:pPr marL="0" indent="0">
              <a:buNone/>
            </a:pPr>
            <a:r>
              <a:rPr lang="en-US" sz="2400" dirty="0">
                <a:latin typeface="Arial"/>
                <a:cs typeface="Arial"/>
              </a:rPr>
              <a:t>Students are required to produce </a:t>
            </a:r>
            <a:r>
              <a:rPr lang="en-US" sz="2400" b="1" dirty="0">
                <a:latin typeface="Arial"/>
                <a:cs typeface="Arial"/>
              </a:rPr>
              <a:t>a 2,500-word report</a:t>
            </a:r>
            <a:r>
              <a:rPr lang="en-US" sz="2400" dirty="0">
                <a:latin typeface="Arial"/>
                <a:cs typeface="Arial"/>
              </a:rPr>
              <a:t>, a supportive paper, </a:t>
            </a:r>
            <a:r>
              <a:rPr lang="en-US" sz="2400" b="1" dirty="0">
                <a:latin typeface="Arial"/>
                <a:cs typeface="Arial"/>
              </a:rPr>
              <a:t>with a 15-minute video presentation</a:t>
            </a:r>
            <a:r>
              <a:rPr lang="en-US" sz="2400" dirty="0">
                <a:latin typeface="Arial"/>
                <a:cs typeface="Arial"/>
              </a:rPr>
              <a:t> (pre-recorded) which expands on the main learning points discussed in the paper.</a:t>
            </a:r>
            <a:endParaRPr lang="en-US" sz="2400" b="1" dirty="0">
              <a:latin typeface="Arial"/>
              <a:cs typeface="Arial"/>
            </a:endParaRPr>
          </a:p>
          <a:p>
            <a:pPr marL="457200" indent="-457200">
              <a:buAutoNum type="arabicPeriod"/>
            </a:pPr>
            <a:endParaRPr lang="en-US" sz="2400" b="1" dirty="0">
              <a:latin typeface="Arial"/>
              <a:cs typeface="Arial"/>
            </a:endParaRPr>
          </a:p>
        </p:txBody>
      </p:sp>
      <p:sp>
        <p:nvSpPr>
          <p:cNvPr id="4" name="Slide Number Placeholder 3">
            <a:extLst>
              <a:ext uri="{FF2B5EF4-FFF2-40B4-BE49-F238E27FC236}">
                <a16:creationId xmlns:a16="http://schemas.microsoft.com/office/drawing/2014/main" id="{6D321718-DD27-C9F6-EFE8-DCC13D55293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15</a:t>
            </a:fld>
            <a:endParaRPr lang="en-GB">
              <a:solidFill>
                <a:prstClr val="black">
                  <a:tint val="75000"/>
                </a:prstClr>
              </a:solidFill>
            </a:endParaRPr>
          </a:p>
        </p:txBody>
      </p:sp>
    </p:spTree>
    <p:extLst>
      <p:ext uri="{BB962C8B-B14F-4D97-AF65-F5344CB8AC3E}">
        <p14:creationId xmlns:p14="http://schemas.microsoft.com/office/powerpoint/2010/main" val="350631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5E3D9-98D9-D569-6EF9-71A1B7D15825}"/>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Assignment Assistance</a:t>
            </a:r>
          </a:p>
        </p:txBody>
      </p:sp>
      <p:sp>
        <p:nvSpPr>
          <p:cNvPr id="3" name="Content Placeholder 2">
            <a:extLst>
              <a:ext uri="{FF2B5EF4-FFF2-40B4-BE49-F238E27FC236}">
                <a16:creationId xmlns:a16="http://schemas.microsoft.com/office/drawing/2014/main" id="{D77AD683-402C-18CC-2665-5C78C6278E26}"/>
              </a:ext>
            </a:extLst>
          </p:cNvPr>
          <p:cNvSpPr>
            <a:spLocks noGrp="1"/>
          </p:cNvSpPr>
          <p:nvPr>
            <p:ph idx="1"/>
          </p:nvPr>
        </p:nvSpPr>
        <p:spPr/>
        <p:txBody>
          <a:bodyPr vert="horz" lIns="91440" tIns="45720" rIns="91440" bIns="45720" rtlCol="0" anchor="t">
            <a:normAutofit/>
          </a:bodyPr>
          <a:lstStyle/>
          <a:p>
            <a:r>
              <a:rPr lang="en-US" dirty="0">
                <a:latin typeface="Arial"/>
                <a:cs typeface="Arial"/>
              </a:rPr>
              <a:t>Report Template on Moodle</a:t>
            </a:r>
          </a:p>
          <a:p>
            <a:r>
              <a:rPr lang="en-US" dirty="0">
                <a:latin typeface="Arial"/>
                <a:cs typeface="Arial"/>
              </a:rPr>
              <a:t>Presentation Template on Moodle</a:t>
            </a:r>
          </a:p>
          <a:p>
            <a:r>
              <a:rPr lang="en-US" dirty="0">
                <a:latin typeface="Arial"/>
                <a:cs typeface="Arial"/>
              </a:rPr>
              <a:t>Lesson 10.06.25 - further details</a:t>
            </a:r>
          </a:p>
          <a:p>
            <a:r>
              <a:rPr lang="en-US" dirty="0">
                <a:latin typeface="Arial"/>
                <a:cs typeface="Arial"/>
              </a:rPr>
              <a:t>Turnitin is open now.</a:t>
            </a:r>
          </a:p>
        </p:txBody>
      </p:sp>
      <p:sp>
        <p:nvSpPr>
          <p:cNvPr id="4" name="Slide Number Placeholder 3">
            <a:extLst>
              <a:ext uri="{FF2B5EF4-FFF2-40B4-BE49-F238E27FC236}">
                <a16:creationId xmlns:a16="http://schemas.microsoft.com/office/drawing/2014/main" id="{9775FD7C-C134-CA6F-3E54-DBFC357EA9A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16</a:t>
            </a:fld>
            <a:endParaRPr lang="en-GB">
              <a:solidFill>
                <a:prstClr val="black">
                  <a:tint val="75000"/>
                </a:prstClr>
              </a:solidFill>
            </a:endParaRPr>
          </a:p>
        </p:txBody>
      </p:sp>
      <p:pic>
        <p:nvPicPr>
          <p:cNvPr id="5" name="Picture 4" descr="Why An Assignment Help Service Might Be ...">
            <a:extLst>
              <a:ext uri="{FF2B5EF4-FFF2-40B4-BE49-F238E27FC236}">
                <a16:creationId xmlns:a16="http://schemas.microsoft.com/office/drawing/2014/main" id="{8F8B8FE8-3D2A-217F-72CB-5A7F26452D06}"/>
              </a:ext>
            </a:extLst>
          </p:cNvPr>
          <p:cNvPicPr>
            <a:picLocks noChangeAspect="1"/>
          </p:cNvPicPr>
          <p:nvPr/>
        </p:nvPicPr>
        <p:blipFill>
          <a:blip r:embed="rId2"/>
          <a:stretch>
            <a:fillRect/>
          </a:stretch>
        </p:blipFill>
        <p:spPr>
          <a:xfrm>
            <a:off x="5799421" y="3563082"/>
            <a:ext cx="2743200" cy="1666875"/>
          </a:xfrm>
          <a:prstGeom prst="rect">
            <a:avLst/>
          </a:prstGeom>
        </p:spPr>
      </p:pic>
    </p:spTree>
    <p:extLst>
      <p:ext uri="{BB962C8B-B14F-4D97-AF65-F5344CB8AC3E}">
        <p14:creationId xmlns:p14="http://schemas.microsoft.com/office/powerpoint/2010/main" val="199599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40282" cy="1020236"/>
          </a:xfrm>
          <a:solidFill>
            <a:srgbClr val="002060"/>
          </a:solidFill>
        </p:spPr>
        <p:txBody>
          <a:bodyPr>
            <a:noAutofit/>
          </a:bodyPr>
          <a:lstStyle/>
          <a:p>
            <a:pPr algn="ctr"/>
            <a:r>
              <a:rPr lang="en-GB" sz="6000" dirty="0">
                <a:solidFill>
                  <a:srgbClr val="FFFFFF"/>
                </a:solidFill>
              </a:rPr>
              <a:t>Referencing </a:t>
            </a:r>
          </a:p>
        </p:txBody>
      </p:sp>
      <p:sp>
        <p:nvSpPr>
          <p:cNvPr id="3" name="Content Placeholder 2"/>
          <p:cNvSpPr>
            <a:spLocks noGrp="1"/>
          </p:cNvSpPr>
          <p:nvPr>
            <p:ph idx="1"/>
          </p:nvPr>
        </p:nvSpPr>
        <p:spPr>
          <a:xfrm>
            <a:off x="457200" y="2204864"/>
            <a:ext cx="8435280" cy="3384376"/>
          </a:xfrm>
        </p:spPr>
        <p:txBody>
          <a:bodyPr vert="horz" lIns="91440" tIns="45720" rIns="91440" bIns="45720" rtlCol="0" anchor="t">
            <a:normAutofit/>
          </a:bodyPr>
          <a:lstStyle/>
          <a:p>
            <a:r>
              <a:rPr lang="en-GB" sz="2800" dirty="0"/>
              <a:t>Without question a key academic skill which needs to be navigated and developed</a:t>
            </a:r>
            <a:endParaRPr lang="en-GB" sz="2800" dirty="0">
              <a:cs typeface="Arial"/>
            </a:endParaRPr>
          </a:p>
          <a:p>
            <a:r>
              <a:rPr lang="en-GB" sz="2800" dirty="0"/>
              <a:t>Once learned it will be a foundation for your studies at Master’s (level 7) and beyond</a:t>
            </a:r>
          </a:p>
          <a:p>
            <a:r>
              <a:rPr lang="en-GB" sz="2800" dirty="0">
                <a:cs typeface="Arial"/>
              </a:rPr>
              <a:t>Referencing learning package on Moodle - 'Referencing &amp; Plagiarism'</a:t>
            </a:r>
            <a:endParaRPr lang="en-GB" sz="2800"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5F2F8A10-4287-4BE8-ACD7-B40DB3D6C2A8}" type="slidenum">
              <a:rPr lang="en-GB" smtClean="0"/>
              <a:pPr/>
              <a:t>17</a:t>
            </a:fld>
            <a:endParaRPr lang="en-GB"/>
          </a:p>
        </p:txBody>
      </p:sp>
    </p:spTree>
    <p:extLst>
      <p:ext uri="{BB962C8B-B14F-4D97-AF65-F5344CB8AC3E}">
        <p14:creationId xmlns:p14="http://schemas.microsoft.com/office/powerpoint/2010/main" val="575463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948567"/>
          </a:xfrm>
          <a:solidFill>
            <a:srgbClr val="002060"/>
          </a:solidFill>
        </p:spPr>
        <p:txBody>
          <a:bodyPr>
            <a:noAutofit/>
          </a:bodyPr>
          <a:lstStyle/>
          <a:p>
            <a:pPr algn="ctr"/>
            <a:r>
              <a:rPr lang="en-GB" sz="6000" dirty="0">
                <a:solidFill>
                  <a:srgbClr val="FFFFFF"/>
                </a:solidFill>
              </a:rPr>
              <a:t>Reading Lists</a:t>
            </a:r>
          </a:p>
        </p:txBody>
      </p:sp>
      <p:sp>
        <p:nvSpPr>
          <p:cNvPr id="3" name="Content Placeholder 2"/>
          <p:cNvSpPr>
            <a:spLocks noGrp="1"/>
          </p:cNvSpPr>
          <p:nvPr>
            <p:ph idx="1"/>
          </p:nvPr>
        </p:nvSpPr>
        <p:spPr>
          <a:xfrm>
            <a:off x="457200" y="1988840"/>
            <a:ext cx="8579296" cy="4104456"/>
          </a:xfrm>
        </p:spPr>
        <p:txBody>
          <a:bodyPr vert="horz" lIns="91440" tIns="45720" rIns="91440" bIns="45720" rtlCol="0" anchor="t">
            <a:normAutofit/>
          </a:bodyPr>
          <a:lstStyle/>
          <a:p>
            <a:r>
              <a:rPr lang="en-GB" dirty="0"/>
              <a:t>Leganto and online resources</a:t>
            </a:r>
          </a:p>
          <a:p>
            <a:r>
              <a:rPr lang="en-GB" dirty="0"/>
              <a:t>Video guides to online research skills</a:t>
            </a:r>
          </a:p>
          <a:p>
            <a:r>
              <a:rPr lang="en-GB" dirty="0"/>
              <a:t>Practical tips and pointers</a:t>
            </a:r>
          </a:p>
          <a:p>
            <a:r>
              <a:rPr lang="en-GB" dirty="0"/>
              <a:t>Use all UWTSD libraries</a:t>
            </a:r>
            <a:endParaRPr lang="en-GB" dirty="0">
              <a:cs typeface="Arial"/>
            </a:endParaRPr>
          </a:p>
          <a:p>
            <a:r>
              <a:rPr lang="en-GB" dirty="0"/>
              <a:t>Library staff will help you to access a huge amount of information which is available electronically in addition to hard copies of books and journals</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5F2F8A10-4287-4BE8-ACD7-B40DB3D6C2A8}" type="slidenum">
              <a:rPr lang="en-GB" smtClean="0"/>
              <a:pPr/>
              <a:t>18</a:t>
            </a:fld>
            <a:endParaRPr lang="en-GB"/>
          </a:p>
        </p:txBody>
      </p:sp>
    </p:spTree>
    <p:extLst>
      <p:ext uri="{BB962C8B-B14F-4D97-AF65-F5344CB8AC3E}">
        <p14:creationId xmlns:p14="http://schemas.microsoft.com/office/powerpoint/2010/main" val="231388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548680"/>
            <a:ext cx="7553252" cy="934782"/>
          </a:xfrm>
          <a:solidFill>
            <a:srgbClr val="002060"/>
          </a:solidFill>
        </p:spPr>
        <p:txBody>
          <a:bodyPr>
            <a:noAutofit/>
          </a:bodyPr>
          <a:lstStyle/>
          <a:p>
            <a:pPr algn="ctr"/>
            <a:r>
              <a:rPr lang="en-GB" sz="4400" dirty="0">
                <a:solidFill>
                  <a:srgbClr val="FFFFFF"/>
                </a:solidFill>
              </a:rPr>
              <a:t>Reading List - 'Essential'</a:t>
            </a:r>
          </a:p>
        </p:txBody>
      </p:sp>
      <p:sp>
        <p:nvSpPr>
          <p:cNvPr id="3" name="Slide Number Placeholder 2"/>
          <p:cNvSpPr>
            <a:spLocks noGrp="1"/>
          </p:cNvSpPr>
          <p:nvPr>
            <p:ph type="sldNum" sz="quarter" idx="12"/>
          </p:nvPr>
        </p:nvSpPr>
        <p:spPr/>
        <p:txBody>
          <a:bodyPr/>
          <a:lstStyle/>
          <a:p>
            <a:fld id="{5F2F8A10-4287-4BE8-ACD7-B40DB3D6C2A8}" type="slidenum">
              <a:rPr lang="en-GB" smtClean="0"/>
              <a:pPr/>
              <a:t>19</a:t>
            </a:fld>
            <a:endParaRPr lang="en-GB"/>
          </a:p>
        </p:txBody>
      </p:sp>
      <p:pic>
        <p:nvPicPr>
          <p:cNvPr id="5" name="Picture 4">
            <a:extLst>
              <a:ext uri="{FF2B5EF4-FFF2-40B4-BE49-F238E27FC236}">
                <a16:creationId xmlns:a16="http://schemas.microsoft.com/office/drawing/2014/main" id="{4C1F9B47-A378-8E68-A090-E2EC22832243}"/>
              </a:ext>
            </a:extLst>
          </p:cNvPr>
          <p:cNvPicPr>
            <a:picLocks noChangeAspect="1"/>
          </p:cNvPicPr>
          <p:nvPr/>
        </p:nvPicPr>
        <p:blipFill>
          <a:blip r:embed="rId2"/>
          <a:stretch>
            <a:fillRect/>
          </a:stretch>
        </p:blipFill>
        <p:spPr>
          <a:xfrm>
            <a:off x="1126013" y="2076128"/>
            <a:ext cx="7254641" cy="3655095"/>
          </a:xfrm>
          <a:prstGeom prst="rect">
            <a:avLst/>
          </a:prstGeom>
        </p:spPr>
      </p:pic>
    </p:spTree>
    <p:extLst>
      <p:ext uri="{BB962C8B-B14F-4D97-AF65-F5344CB8AC3E}">
        <p14:creationId xmlns:p14="http://schemas.microsoft.com/office/powerpoint/2010/main" val="3682003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526" y="548680"/>
            <a:ext cx="7700881" cy="1515353"/>
          </a:xfrm>
          <a:solidFill>
            <a:srgbClr val="002060"/>
          </a:solidFill>
        </p:spPr>
        <p:txBody>
          <a:bodyPr>
            <a:noAutofit/>
          </a:bodyPr>
          <a:lstStyle/>
          <a:p>
            <a:pPr algn="ctr"/>
            <a:r>
              <a:rPr lang="en-GB" sz="4400" dirty="0">
                <a:solidFill>
                  <a:srgbClr val="FFFFFF"/>
                </a:solidFill>
              </a:rPr>
              <a:t>Reading List – further reading</a:t>
            </a:r>
          </a:p>
        </p:txBody>
      </p:sp>
      <p:sp>
        <p:nvSpPr>
          <p:cNvPr id="3" name="Slide Number Placeholder 2"/>
          <p:cNvSpPr>
            <a:spLocks noGrp="1"/>
          </p:cNvSpPr>
          <p:nvPr>
            <p:ph type="sldNum" sz="quarter" idx="12"/>
          </p:nvPr>
        </p:nvSpPr>
        <p:spPr/>
        <p:txBody>
          <a:bodyPr/>
          <a:lstStyle/>
          <a:p>
            <a:fld id="{5F2F8A10-4287-4BE8-ACD7-B40DB3D6C2A8}" type="slidenum">
              <a:rPr lang="en-GB" smtClean="0"/>
              <a:pPr/>
              <a:t>20</a:t>
            </a:fld>
            <a:endParaRPr lang="en-GB"/>
          </a:p>
        </p:txBody>
      </p:sp>
      <p:pic>
        <p:nvPicPr>
          <p:cNvPr id="5" name="Picture 4">
            <a:extLst>
              <a:ext uri="{FF2B5EF4-FFF2-40B4-BE49-F238E27FC236}">
                <a16:creationId xmlns:a16="http://schemas.microsoft.com/office/drawing/2014/main" id="{76BA0B8A-9FB7-CDF6-F9AE-4BEB58CB8F51}"/>
              </a:ext>
            </a:extLst>
          </p:cNvPr>
          <p:cNvPicPr>
            <a:picLocks noChangeAspect="1"/>
          </p:cNvPicPr>
          <p:nvPr/>
        </p:nvPicPr>
        <p:blipFill>
          <a:blip r:embed="rId2"/>
          <a:stretch>
            <a:fillRect/>
          </a:stretch>
        </p:blipFill>
        <p:spPr>
          <a:xfrm>
            <a:off x="948166" y="2076128"/>
            <a:ext cx="7247667" cy="3678907"/>
          </a:xfrm>
          <a:prstGeom prst="rect">
            <a:avLst/>
          </a:prstGeom>
        </p:spPr>
      </p:pic>
    </p:spTree>
    <p:extLst>
      <p:ext uri="{BB962C8B-B14F-4D97-AF65-F5344CB8AC3E}">
        <p14:creationId xmlns:p14="http://schemas.microsoft.com/office/powerpoint/2010/main" val="520509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9E122-F4EA-868C-CF4B-2623463D4B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2E7E6D-93B4-669A-C735-9A95751B39E7}"/>
              </a:ext>
            </a:extLst>
          </p:cNvPr>
          <p:cNvSpPr>
            <a:spLocks noGrp="1"/>
          </p:cNvSpPr>
          <p:nvPr>
            <p:ph type="title"/>
          </p:nvPr>
        </p:nvSpPr>
        <p:spPr>
          <a:xfrm>
            <a:off x="457200" y="274638"/>
            <a:ext cx="8229600" cy="1143000"/>
          </a:xfrm>
          <a:solidFill>
            <a:srgbClr val="002060"/>
          </a:solidFill>
        </p:spPr>
        <p:txBody>
          <a:bodyPr anchor="ctr">
            <a:normAutofit/>
          </a:bodyPr>
          <a:lstStyle/>
          <a:p>
            <a:r>
              <a:rPr lang="en-GB" err="1">
                <a:solidFill>
                  <a:schemeClr val="bg1"/>
                </a:solidFill>
                <a:latin typeface="Arial"/>
                <a:cs typeface="Arial"/>
              </a:rPr>
              <a:t>Croeso</a:t>
            </a:r>
            <a:r>
              <a:rPr lang="en-GB" dirty="0">
                <a:solidFill>
                  <a:schemeClr val="bg1"/>
                </a:solidFill>
                <a:latin typeface="Arial"/>
                <a:cs typeface="Arial"/>
              </a:rPr>
              <a:t>/Welcome to the module</a:t>
            </a:r>
            <a:endParaRPr lang="en-US" dirty="0">
              <a:solidFill>
                <a:schemeClr val="bg1"/>
              </a:solidFill>
              <a:latin typeface="Arial"/>
              <a:cs typeface="Arial"/>
            </a:endParaRPr>
          </a:p>
        </p:txBody>
      </p:sp>
      <p:sp>
        <p:nvSpPr>
          <p:cNvPr id="4" name="Content Placeholder 3">
            <a:extLst>
              <a:ext uri="{FF2B5EF4-FFF2-40B4-BE49-F238E27FC236}">
                <a16:creationId xmlns:a16="http://schemas.microsoft.com/office/drawing/2014/main" id="{ED2E238F-6AA9-2205-2913-993F22368473}"/>
              </a:ext>
            </a:extLst>
          </p:cNvPr>
          <p:cNvSpPr>
            <a:spLocks noGrp="1"/>
          </p:cNvSpPr>
          <p:nvPr>
            <p:ph sz="half" idx="1"/>
          </p:nvPr>
        </p:nvSpPr>
        <p:spPr>
          <a:xfrm>
            <a:off x="457200" y="1600201"/>
            <a:ext cx="4038600" cy="3989040"/>
          </a:xfrm>
        </p:spPr>
        <p:txBody>
          <a:bodyPr vert="horz" lIns="91440" tIns="45720" rIns="91440" bIns="45720" rtlCol="0" anchor="t">
            <a:normAutofit fontScale="92500" lnSpcReduction="10000"/>
          </a:bodyPr>
          <a:lstStyle/>
          <a:p>
            <a:pPr marL="0" indent="0">
              <a:lnSpc>
                <a:spcPct val="90000"/>
              </a:lnSpc>
              <a:buNone/>
            </a:pPr>
            <a:endParaRPr lang="en-GB"/>
          </a:p>
          <a:p>
            <a:pPr>
              <a:lnSpc>
                <a:spcPct val="90000"/>
              </a:lnSpc>
            </a:pPr>
            <a:r>
              <a:rPr lang="en-GB">
                <a:latin typeface="Arial"/>
                <a:cs typeface="Arial"/>
              </a:rPr>
              <a:t>Key dates</a:t>
            </a:r>
            <a:endParaRPr lang="en-GB">
              <a:latin typeface="Myriad Pro"/>
              <a:cs typeface="Arial"/>
            </a:endParaRPr>
          </a:p>
          <a:p>
            <a:pPr>
              <a:lnSpc>
                <a:spcPct val="90000"/>
              </a:lnSpc>
            </a:pPr>
            <a:r>
              <a:rPr lang="en-GB" dirty="0">
                <a:latin typeface="Arial"/>
                <a:cs typeface="Arial"/>
              </a:rPr>
              <a:t>Module aims, outcomes, indicative content and assessment</a:t>
            </a:r>
            <a:endParaRPr lang="en-GB"/>
          </a:p>
          <a:p>
            <a:pPr>
              <a:lnSpc>
                <a:spcPct val="90000"/>
              </a:lnSpc>
            </a:pPr>
            <a:r>
              <a:rPr lang="en-GB" dirty="0">
                <a:latin typeface="Arial"/>
                <a:cs typeface="Arial"/>
              </a:rPr>
              <a:t>Harvard referencing</a:t>
            </a:r>
          </a:p>
          <a:p>
            <a:pPr>
              <a:lnSpc>
                <a:spcPct val="90000"/>
              </a:lnSpc>
            </a:pPr>
            <a:r>
              <a:rPr lang="en-GB" dirty="0">
                <a:latin typeface="Arial"/>
                <a:cs typeface="Arial"/>
              </a:rPr>
              <a:t>Reading lists</a:t>
            </a:r>
          </a:p>
          <a:p>
            <a:pPr>
              <a:lnSpc>
                <a:spcPct val="90000"/>
              </a:lnSpc>
            </a:pPr>
            <a:r>
              <a:rPr lang="en-GB" dirty="0">
                <a:latin typeface="Arial"/>
                <a:cs typeface="Arial"/>
              </a:rPr>
              <a:t>The assignment specification</a:t>
            </a:r>
          </a:p>
          <a:p>
            <a:pPr>
              <a:lnSpc>
                <a:spcPct val="90000"/>
              </a:lnSpc>
            </a:pPr>
            <a:endParaRPr lang="en-GB"/>
          </a:p>
          <a:p>
            <a:pPr>
              <a:lnSpc>
                <a:spcPct val="90000"/>
              </a:lnSpc>
            </a:pPr>
            <a:endParaRPr lang="en-GB"/>
          </a:p>
        </p:txBody>
      </p:sp>
      <p:pic>
        <p:nvPicPr>
          <p:cNvPr id="5" name="Picture 4" descr="Welcome Signs Cartoon Stock Photos ...">
            <a:extLst>
              <a:ext uri="{FF2B5EF4-FFF2-40B4-BE49-F238E27FC236}">
                <a16:creationId xmlns:a16="http://schemas.microsoft.com/office/drawing/2014/main" id="{65E47C46-774F-B21E-32CB-6D679D77D13E}"/>
              </a:ext>
            </a:extLst>
          </p:cNvPr>
          <p:cNvPicPr>
            <a:picLocks noChangeAspect="1"/>
          </p:cNvPicPr>
          <p:nvPr/>
        </p:nvPicPr>
        <p:blipFill>
          <a:blip r:embed="rId2"/>
          <a:stretch>
            <a:fillRect/>
          </a:stretch>
        </p:blipFill>
        <p:spPr>
          <a:xfrm>
            <a:off x="4648200" y="2512482"/>
            <a:ext cx="4038600" cy="2164478"/>
          </a:xfrm>
          <a:prstGeom prst="rect">
            <a:avLst/>
          </a:prstGeom>
          <a:noFill/>
        </p:spPr>
      </p:pic>
      <p:sp>
        <p:nvSpPr>
          <p:cNvPr id="3" name="Slide Number Placeholder 2">
            <a:extLst>
              <a:ext uri="{FF2B5EF4-FFF2-40B4-BE49-F238E27FC236}">
                <a16:creationId xmlns:a16="http://schemas.microsoft.com/office/drawing/2014/main" id="{6407B8D1-B032-C610-8F06-30BBC2F364A4}"/>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21</a:t>
            </a:fld>
            <a:endParaRPr lang="en-GB">
              <a:solidFill>
                <a:prstClr val="black">
                  <a:tint val="75000"/>
                </a:prstClr>
              </a:solidFill>
            </a:endParaRPr>
          </a:p>
        </p:txBody>
      </p:sp>
    </p:spTree>
    <p:extLst>
      <p:ext uri="{BB962C8B-B14F-4D97-AF65-F5344CB8AC3E}">
        <p14:creationId xmlns:p14="http://schemas.microsoft.com/office/powerpoint/2010/main" val="3086712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E6AEAA-7609-6701-C798-BC27AFB493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686FE9-80B9-6876-8B76-BEB850053951}"/>
              </a:ext>
            </a:extLst>
          </p:cNvPr>
          <p:cNvSpPr>
            <a:spLocks noGrp="1"/>
          </p:cNvSpPr>
          <p:nvPr>
            <p:ph type="title"/>
          </p:nvPr>
        </p:nvSpPr>
        <p:spPr>
          <a:solidFill>
            <a:srgbClr val="002060"/>
          </a:solidFill>
        </p:spPr>
        <p:txBody>
          <a:bodyPr>
            <a:normAutofit fontScale="90000"/>
          </a:bodyPr>
          <a:lstStyle/>
          <a:p>
            <a:r>
              <a:rPr lang="en-US" dirty="0">
                <a:solidFill>
                  <a:srgbClr val="FFFFFF"/>
                </a:solidFill>
                <a:latin typeface="Arial"/>
                <a:cs typeface="Arial"/>
              </a:rPr>
              <a:t>Any questions/queries or concerns?</a:t>
            </a:r>
          </a:p>
        </p:txBody>
      </p:sp>
      <p:pic>
        <p:nvPicPr>
          <p:cNvPr id="6" name="Content Placeholder 5" descr="Addressing Client Concerns and Queries ...">
            <a:extLst>
              <a:ext uri="{FF2B5EF4-FFF2-40B4-BE49-F238E27FC236}">
                <a16:creationId xmlns:a16="http://schemas.microsoft.com/office/drawing/2014/main" id="{77897B88-303A-F9E1-4F1E-FD5AED67E9F7}"/>
              </a:ext>
            </a:extLst>
          </p:cNvPr>
          <p:cNvPicPr>
            <a:picLocks noGrp="1" noChangeAspect="1"/>
          </p:cNvPicPr>
          <p:nvPr>
            <p:ph sz="half" idx="1"/>
          </p:nvPr>
        </p:nvPicPr>
        <p:blipFill>
          <a:blip r:embed="rId3"/>
          <a:stretch>
            <a:fillRect/>
          </a:stretch>
        </p:blipFill>
        <p:spPr>
          <a:xfrm>
            <a:off x="459651" y="2386746"/>
            <a:ext cx="3701707" cy="2083959"/>
          </a:xfrm>
        </p:spPr>
      </p:pic>
      <p:sp>
        <p:nvSpPr>
          <p:cNvPr id="4" name="Content Placeholder 3">
            <a:extLst>
              <a:ext uri="{FF2B5EF4-FFF2-40B4-BE49-F238E27FC236}">
                <a16:creationId xmlns:a16="http://schemas.microsoft.com/office/drawing/2014/main" id="{28CA0D3B-3B27-5D94-F1E7-AA5427545DD2}"/>
              </a:ext>
            </a:extLst>
          </p:cNvPr>
          <p:cNvSpPr>
            <a:spLocks noGrp="1"/>
          </p:cNvSpPr>
          <p:nvPr>
            <p:ph sz="half" idx="2"/>
          </p:nvPr>
        </p:nvSpPr>
        <p:spPr/>
        <p:txBody>
          <a:bodyPr vert="horz" lIns="91440" tIns="45720" rIns="91440" bIns="45720" rtlCol="0" anchor="ctr">
            <a:normAutofit/>
          </a:bodyPr>
          <a:lstStyle/>
          <a:p>
            <a:pPr marL="0" indent="0">
              <a:buNone/>
            </a:pPr>
            <a:endParaRPr lang="en-US" dirty="0">
              <a:latin typeface="Arial"/>
              <a:cs typeface="Arial"/>
            </a:endParaRPr>
          </a:p>
          <a:p>
            <a:pPr marL="0" indent="0">
              <a:buNone/>
            </a:pPr>
            <a:r>
              <a:rPr lang="en-US" dirty="0">
                <a:latin typeface="Arial"/>
                <a:cs typeface="Arial"/>
              </a:rPr>
              <a:t>Do you have any  queries or concerns around the topic area or the next 10 weeks?</a:t>
            </a:r>
            <a:endParaRPr lang="en-US"/>
          </a:p>
        </p:txBody>
      </p:sp>
      <p:sp>
        <p:nvSpPr>
          <p:cNvPr id="5" name="Slide Number Placeholder 4">
            <a:extLst>
              <a:ext uri="{FF2B5EF4-FFF2-40B4-BE49-F238E27FC236}">
                <a16:creationId xmlns:a16="http://schemas.microsoft.com/office/drawing/2014/main" id="{5AB7C169-5FAB-D870-9E49-5F775A244693}"/>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22</a:t>
            </a:fld>
            <a:endParaRPr lang="en-GB">
              <a:solidFill>
                <a:prstClr val="black">
                  <a:tint val="75000"/>
                </a:prstClr>
              </a:solidFill>
            </a:endParaRPr>
          </a:p>
        </p:txBody>
      </p:sp>
    </p:spTree>
    <p:extLst>
      <p:ext uri="{BB962C8B-B14F-4D97-AF65-F5344CB8AC3E}">
        <p14:creationId xmlns:p14="http://schemas.microsoft.com/office/powerpoint/2010/main" val="299440470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238</TotalTime>
  <Words>509</Words>
  <Application>Microsoft Office PowerPoint</Application>
  <PresentationFormat>On-screen Show (4:3)</PresentationFormat>
  <Paragraphs>89</Paragraphs>
  <Slides>22</Slides>
  <Notes>7</Notes>
  <HiddenSlides>0</HiddenSlides>
  <MMClips>0</MMClips>
  <ScaleCrop>false</ScaleCrop>
  <HeadingPairs>
    <vt:vector size="4" baseType="variant">
      <vt:variant>
        <vt:lpstr>Theme</vt:lpstr>
      </vt:variant>
      <vt:variant>
        <vt:i4>2</vt:i4>
      </vt:variant>
      <vt:variant>
        <vt:lpstr>Slide Titles</vt:lpstr>
      </vt:variant>
      <vt:variant>
        <vt:i4>22</vt:i4>
      </vt:variant>
    </vt:vector>
  </HeadingPairs>
  <TitlesOfParts>
    <vt:vector size="24" baseType="lpstr">
      <vt:lpstr>20140311PresentationUWTSDTemplate</vt:lpstr>
      <vt:lpstr>Clarity</vt:lpstr>
      <vt:lpstr>MSc Policing (O&amp;SL) - Module: BMPO7003D  Policing and the Political Landscape</vt:lpstr>
      <vt:lpstr>Croeso/Welcome to the module</vt:lpstr>
      <vt:lpstr>Key Dates</vt:lpstr>
      <vt:lpstr>Scheme of Work - Learning</vt:lpstr>
      <vt:lpstr>Scheme of work</vt:lpstr>
      <vt:lpstr>Scheme of work ….</vt:lpstr>
      <vt:lpstr>Scheme of work....</vt:lpstr>
      <vt:lpstr>Initial concerns</vt:lpstr>
      <vt:lpstr>Aims of Module</vt:lpstr>
      <vt:lpstr>Learning Outcomes</vt:lpstr>
      <vt:lpstr>Learning Outcomes</vt:lpstr>
      <vt:lpstr>Lesson Content</vt:lpstr>
      <vt:lpstr>Lesson Content</vt:lpstr>
      <vt:lpstr>Module Assignment</vt:lpstr>
      <vt:lpstr>Module Assignment Detail:</vt:lpstr>
      <vt:lpstr>Assignment Assistance</vt:lpstr>
      <vt:lpstr>Referencing </vt:lpstr>
      <vt:lpstr>Reading Lists</vt:lpstr>
      <vt:lpstr>Reading List - 'Essential'</vt:lpstr>
      <vt:lpstr>Reading List – further reading</vt:lpstr>
      <vt:lpstr>Croeso/Welcome to the module</vt:lpstr>
      <vt:lpstr>Any questions/queries or 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Mike Durke (Councillor)</cp:lastModifiedBy>
  <cp:revision>453</cp:revision>
  <dcterms:created xsi:type="dcterms:W3CDTF">2015-04-14T15:21:28Z</dcterms:created>
  <dcterms:modified xsi:type="dcterms:W3CDTF">2025-05-20T13:24:35Z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