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89" d="100"/>
          <a:sy n="89" d="100"/>
        </p:scale>
        <p:origin x="102" y="6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D5E1DC-5F97-4F87-B526-0126B257369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57F72DE-7A7C-4658-9FDF-8DAD57813C3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3D3360-0181-4FDF-8413-3EEEEBA668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95CC7D-035D-49C6-B119-A567A94B1A01}" type="datetimeFigureOut">
              <a:rPr lang="en-GB" smtClean="0"/>
              <a:t>23/01/2020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CCF6D7-B4F4-4A13-9FBD-FC6BF5FE8C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FB95B33-AF1E-4233-A244-7D1DA1A1E3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06AF28-8240-42A7-8EDF-77CC0B0CBF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63274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4A3CEE-F533-48EB-9B84-FFC7AF5495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BF0C91-1735-44C4-A56E-E3170982FCB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765647-AEED-4AF8-8557-162D5066C2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95CC7D-035D-49C6-B119-A567A94B1A01}" type="datetimeFigureOut">
              <a:rPr lang="en-GB" smtClean="0"/>
              <a:t>23/01/2020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3176D0-25A7-49F8-8EE8-1AE6E81A50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344051-AB5D-4F11-B38A-4AE545828C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06AF28-8240-42A7-8EDF-77CC0B0CBF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55831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C314C8-C5D4-4B42-AA11-B8D2AA9B72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25EE1DE-F019-449A-8ADD-3AD08C1527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9C87D27-AA83-468F-B21C-6A10C76523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95CC7D-035D-49C6-B119-A567A94B1A01}" type="datetimeFigureOut">
              <a:rPr lang="en-GB" smtClean="0"/>
              <a:t>23/01/2020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9D16BB-3458-4371-9FEB-AB0AAECFD7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4E4C7D-C2A7-45A1-8113-C760B0106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06AF28-8240-42A7-8EDF-77CC0B0CBF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82670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B00CD0-7E78-489C-9A1F-FD8D7C048F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C93B05-77C7-4443-8B9F-BBC6FDE2996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916F0B7-22EE-4896-8813-2805A95F257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AF23CD4-826A-483D-B7C0-09396D6AC3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95CC7D-035D-49C6-B119-A567A94B1A01}" type="datetimeFigureOut">
              <a:rPr lang="en-GB" smtClean="0"/>
              <a:t>23/01/2020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0730DBE-DD25-40A9-98F3-D77248F71A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3C504E8-E30E-407F-8D57-961C498573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06AF28-8240-42A7-8EDF-77CC0B0CBF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85663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8B05FE-02EE-4B99-BC3C-3D4DA2D02C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0400279-6512-4196-A3FD-A31F37DB06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7E3EF94-9671-4B17-AFEF-7ADD9C4BEA0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9BAD09B-C402-4A6B-B3DD-54B29E31620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58DE6A0-24F3-45C8-8995-A8126CAF34B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098CD88-2007-48C9-9726-D8FDFE75FA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95CC7D-035D-49C6-B119-A567A94B1A01}" type="datetimeFigureOut">
              <a:rPr lang="en-GB" smtClean="0"/>
              <a:t>23/01/2020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C72CA10-99C2-4350-A9B7-F0684FB07D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C8BBCA7-261B-4E06-A302-699AD0CB20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06AF28-8240-42A7-8EDF-77CC0B0CBF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87129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D6FA4C-DC65-4816-A2CF-0174003271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F387C8C-71BB-4FBB-BDBA-4658CFD63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95CC7D-035D-49C6-B119-A567A94B1A01}" type="datetimeFigureOut">
              <a:rPr lang="en-GB" smtClean="0"/>
              <a:t>23/01/2020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B1252A3-660C-416B-B0DE-1D991A97D9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43BE058-BEBF-4083-8A58-F313DC4DCC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06AF28-8240-42A7-8EDF-77CC0B0CBF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96989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783C53A-87C0-4F49-842C-DB645FD713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95CC7D-035D-49C6-B119-A567A94B1A01}" type="datetimeFigureOut">
              <a:rPr lang="en-GB" smtClean="0"/>
              <a:t>23/01/2020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7FE7B35-CDE1-456C-837C-ED58A9A4ED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657ED51-4C1F-4EA8-B89B-B47E86C352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06AF28-8240-42A7-8EDF-77CC0B0CBF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59206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AA9357-924B-42B2-A0F2-2A81B1BC32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AEE67D-75D6-4BC6-AC49-FE55D05841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DA7070C-E99F-408F-9665-75A03EDEE94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617B3B5-413B-4229-89EA-6C46915F4B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95CC7D-035D-49C6-B119-A567A94B1A01}" type="datetimeFigureOut">
              <a:rPr lang="en-GB" smtClean="0"/>
              <a:t>23/01/2020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468BC2F-1CCB-4F3C-B2B3-B891DF4ED5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B5506C-0EBA-4315-BA62-767E5085EC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06AF28-8240-42A7-8EDF-77CC0B0CBF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93881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0B76F2-920D-4E79-BFE1-548D82A261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EF52D56-C42C-4B72-BC30-40DF47895AC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E8D9EB2-1F71-44A3-A9D9-20A6108941C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5CAC591-86AB-4A76-872D-8961610B1D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95CC7D-035D-49C6-B119-A567A94B1A01}" type="datetimeFigureOut">
              <a:rPr lang="en-GB" smtClean="0"/>
              <a:t>23/01/2020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0B448BD-64C5-4A08-B68A-7A6832D8A1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AC129A1-E0B0-4F42-9EDC-60BAF8E566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06AF28-8240-42A7-8EDF-77CC0B0CBF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89183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4F445E-AB58-4373-B6E0-E64D7F5BA9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C292BE-DF3D-4BAC-9B95-6DAC36B9E8D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689F87-7E76-4DA2-83EF-96CE77AF20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95CC7D-035D-49C6-B119-A567A94B1A01}" type="datetimeFigureOut">
              <a:rPr lang="en-GB" smtClean="0"/>
              <a:t>23/01/2020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213963-92C5-475B-9826-6117A9D96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BE04C4-6962-4D93-A50E-1D672B3C77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06AF28-8240-42A7-8EDF-77CC0B0CBF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93150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39A6295-5F8A-4752-9572-A9A3C44FD95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218B9B6-F9DC-4B04-A26B-46B41F57162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19A0230-03AB-4365-92A9-42319ECE8A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95CC7D-035D-49C6-B119-A567A94B1A01}" type="datetimeFigureOut">
              <a:rPr lang="en-GB" smtClean="0"/>
              <a:t>23/01/2020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41585C-FC9E-488F-BFD7-5772E90FC0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589999-2894-4794-B942-75A0A29365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06AF28-8240-42A7-8EDF-77CC0B0CBF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90518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845311C-F53E-4151-8D00-8E0DA4D4DC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574433C-80B3-40DA-B77F-DF7E8FA285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A70FAF-1CE6-49F5-9275-043E1A34197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95CC7D-035D-49C6-B119-A567A94B1A01}" type="datetimeFigureOut">
              <a:rPr lang="en-GB" smtClean="0"/>
              <a:t>23/01/2020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4000A6-05F6-4C62-B1E9-7BF214F79A6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A42DAA-B91D-4438-8E23-F07D129FB90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06AF28-8240-42A7-8EDF-77CC0B0CBF0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03972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568C44-1691-4C84-8D14-2DC82A9C2C0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005943" y="-398526"/>
            <a:ext cx="9144000" cy="2387600"/>
          </a:xfrm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Reconquista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A606108-5ECB-45F1-A957-94F55D6094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005943" y="1989074"/>
            <a:ext cx="9144000" cy="1655762"/>
          </a:xfrm>
        </p:spPr>
        <p:txBody>
          <a:bodyPr/>
          <a:lstStyle/>
          <a:p>
            <a:r>
              <a:rPr lang="en-GB" dirty="0"/>
              <a:t>711-1492</a:t>
            </a:r>
          </a:p>
        </p:txBody>
      </p:sp>
      <p:pic>
        <p:nvPicPr>
          <p:cNvPr id="5" name="Picture 4" descr="A person wearing a red hat&#10;&#10;Description automatically generated">
            <a:extLst>
              <a:ext uri="{FF2B5EF4-FFF2-40B4-BE49-F238E27FC236}">
                <a16:creationId xmlns:a16="http://schemas.microsoft.com/office/drawing/2014/main" id="{0E569125-513F-4778-9F25-F76EE6435FF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74141" y="6391470"/>
            <a:ext cx="415965" cy="331385"/>
          </a:xfrm>
          <a:prstGeom prst="rect">
            <a:avLst/>
          </a:prstGeom>
          <a:effectLst>
            <a:softEdge rad="25400"/>
          </a:effectLst>
        </p:spPr>
      </p:pic>
    </p:spTree>
    <p:extLst>
      <p:ext uri="{BB962C8B-B14F-4D97-AF65-F5344CB8AC3E}">
        <p14:creationId xmlns:p14="http://schemas.microsoft.com/office/powerpoint/2010/main" val="13708432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64135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person wearing a red hat&#10;&#10;Description automatically generated">
            <a:extLst>
              <a:ext uri="{FF2B5EF4-FFF2-40B4-BE49-F238E27FC236}">
                <a16:creationId xmlns:a16="http://schemas.microsoft.com/office/drawing/2014/main" id="{417A0C89-A169-459E-9318-A5602DECCAB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PencilSketch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8284" y="906850"/>
            <a:ext cx="255432" cy="203494"/>
          </a:xfrm>
        </p:spPr>
      </p:pic>
    </p:spTree>
    <p:extLst>
      <p:ext uri="{BB962C8B-B14F-4D97-AF65-F5344CB8AC3E}">
        <p14:creationId xmlns:p14="http://schemas.microsoft.com/office/powerpoint/2010/main" val="39176174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b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erson wearing a red hat&#10;&#10;Description automatically generated">
            <a:extLst>
              <a:ext uri="{FF2B5EF4-FFF2-40B4-BE49-F238E27FC236}">
                <a16:creationId xmlns:a16="http://schemas.microsoft.com/office/drawing/2014/main" id="{92657E62-BC38-412E-9A1E-25890200139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7682" y="6304554"/>
            <a:ext cx="296636" cy="236320"/>
          </a:xfrm>
          <a:prstGeom prst="rect">
            <a:avLst/>
          </a:prstGeom>
          <a:effectLst>
            <a:softEdge rad="12700"/>
          </a:effectLst>
        </p:spPr>
      </p:pic>
    </p:spTree>
    <p:extLst>
      <p:ext uri="{BB962C8B-B14F-4D97-AF65-F5344CB8AC3E}">
        <p14:creationId xmlns:p14="http://schemas.microsoft.com/office/powerpoint/2010/main" val="29765494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lose up of a map&#10;&#10;Description automatically generated">
            <a:extLst>
              <a:ext uri="{FF2B5EF4-FFF2-40B4-BE49-F238E27FC236}">
                <a16:creationId xmlns:a16="http://schemas.microsoft.com/office/drawing/2014/main" id="{8C2168FB-B49E-4C7B-96B3-F2FCD1E79C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3150"/>
          </a:xfrm>
          <a:prstGeom prst="rect">
            <a:avLst/>
          </a:prstGeom>
        </p:spPr>
      </p:pic>
      <p:pic>
        <p:nvPicPr>
          <p:cNvPr id="7" name="Picture 6" descr="A person wearing a red hat&#10;&#10;Description automatically generated">
            <a:extLst>
              <a:ext uri="{FF2B5EF4-FFF2-40B4-BE49-F238E27FC236}">
                <a16:creationId xmlns:a16="http://schemas.microsoft.com/office/drawing/2014/main" id="{9F3C8C2B-5037-4A43-9106-FDBAE3E0F05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9363" y="3818461"/>
            <a:ext cx="377501" cy="300742"/>
          </a:xfrm>
          <a:prstGeom prst="rect">
            <a:avLst/>
          </a:prstGeom>
          <a:effectLst>
            <a:softEdge rad="25400"/>
          </a:effectLst>
        </p:spPr>
      </p:pic>
    </p:spTree>
    <p:extLst>
      <p:ext uri="{BB962C8B-B14F-4D97-AF65-F5344CB8AC3E}">
        <p14:creationId xmlns:p14="http://schemas.microsoft.com/office/powerpoint/2010/main" val="7309790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C64EAC-480B-4E16-BB8B-E760F86A7B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 descr="A close up of a map&#10;&#10;Description automatically generated">
            <a:extLst>
              <a:ext uri="{FF2B5EF4-FFF2-40B4-BE49-F238E27FC236}">
                <a16:creationId xmlns:a16="http://schemas.microsoft.com/office/drawing/2014/main" id="{E46BDBC9-1470-48E1-B0CB-9C8ECA92E6D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79209"/>
          </a:xfrm>
        </p:spPr>
      </p:pic>
      <p:pic>
        <p:nvPicPr>
          <p:cNvPr id="7" name="Picture 6" descr="A person wearing a red hat&#10;&#10;Description automatically generated">
            <a:extLst>
              <a:ext uri="{FF2B5EF4-FFF2-40B4-BE49-F238E27FC236}">
                <a16:creationId xmlns:a16="http://schemas.microsoft.com/office/drawing/2014/main" id="{5C465B8E-18FF-45EF-AF5A-E108AAF12B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3110" y="5509674"/>
            <a:ext cx="480138" cy="382510"/>
          </a:xfrm>
          <a:prstGeom prst="rect">
            <a:avLst/>
          </a:prstGeom>
          <a:effectLst>
            <a:softEdge rad="25400"/>
          </a:effectLst>
        </p:spPr>
      </p:pic>
    </p:spTree>
    <p:extLst>
      <p:ext uri="{BB962C8B-B14F-4D97-AF65-F5344CB8AC3E}">
        <p14:creationId xmlns:p14="http://schemas.microsoft.com/office/powerpoint/2010/main" val="7985124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F6BC10-82C7-40A3-8227-39DEBB7D49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 descr="A close up of a map&#10;&#10;Description automatically generated">
            <a:extLst>
              <a:ext uri="{FF2B5EF4-FFF2-40B4-BE49-F238E27FC236}">
                <a16:creationId xmlns:a16="http://schemas.microsoft.com/office/drawing/2014/main" id="{F40B6316-4F38-4CB3-A893-D9A5B505FD6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pic>
        <p:nvPicPr>
          <p:cNvPr id="7" name="Picture 6" descr="A person wearing a red hat&#10;&#10;Description automatically generated">
            <a:extLst>
              <a:ext uri="{FF2B5EF4-FFF2-40B4-BE49-F238E27FC236}">
                <a16:creationId xmlns:a16="http://schemas.microsoft.com/office/drawing/2014/main" id="{CC0750A7-2DCA-4B06-9C4B-850A547C0AD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0332"/>
            <a:ext cx="2857500" cy="2276475"/>
          </a:xfrm>
          <a:prstGeom prst="rect">
            <a:avLst/>
          </a:prstGeom>
          <a:effectLst>
            <a:softEdge rad="38100"/>
          </a:effectLst>
        </p:spPr>
      </p:pic>
    </p:spTree>
    <p:extLst>
      <p:ext uri="{BB962C8B-B14F-4D97-AF65-F5344CB8AC3E}">
        <p14:creationId xmlns:p14="http://schemas.microsoft.com/office/powerpoint/2010/main" val="5194528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"/>
                            </p:stCondLst>
                            <p:childTnLst>
                              <p:par>
                                <p:cTn id="10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1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lose up of a map&#10;&#10;Description automatically generated">
            <a:extLst>
              <a:ext uri="{FF2B5EF4-FFF2-40B4-BE49-F238E27FC236}">
                <a16:creationId xmlns:a16="http://schemas.microsoft.com/office/drawing/2014/main" id="{8DF2040A-5D3A-447A-893B-4B5C08CA91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Picture 6" descr="A person wearing a red hat&#10;&#10;Description automatically generated">
            <a:extLst>
              <a:ext uri="{FF2B5EF4-FFF2-40B4-BE49-F238E27FC236}">
                <a16:creationId xmlns:a16="http://schemas.microsoft.com/office/drawing/2014/main" id="{181FCD7F-EF94-454A-BA93-85064DCF21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0131" y="118334"/>
            <a:ext cx="8611737" cy="6860684"/>
          </a:xfrm>
          <a:prstGeom prst="rect">
            <a:avLst/>
          </a:prstGeom>
          <a:effectLst>
            <a:softEdge rad="114300"/>
          </a:effectLst>
        </p:spPr>
      </p:pic>
    </p:spTree>
    <p:extLst>
      <p:ext uri="{BB962C8B-B14F-4D97-AF65-F5344CB8AC3E}">
        <p14:creationId xmlns:p14="http://schemas.microsoft.com/office/powerpoint/2010/main" val="33618583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</TotalTime>
  <Words>2</Words>
  <Application>Microsoft Office PowerPoint</Application>
  <PresentationFormat>Widescreen</PresentationFormat>
  <Paragraphs>2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Reconquista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Reconquista</dc:title>
  <dc:creator>Matthew Jordan (1900962)</dc:creator>
  <cp:lastModifiedBy>Matthew Jordan (1900962)</cp:lastModifiedBy>
  <cp:revision>3</cp:revision>
  <dcterms:created xsi:type="dcterms:W3CDTF">2020-01-23T11:58:43Z</dcterms:created>
  <dcterms:modified xsi:type="dcterms:W3CDTF">2020-01-23T12:21:59Z</dcterms:modified>
</cp:coreProperties>
</file>