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B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77551"/>
  </p:normalViewPr>
  <p:slideViewPr>
    <p:cSldViewPr snapToGrid="0">
      <p:cViewPr varScale="1">
        <p:scale>
          <a:sx n="98" d="100"/>
          <a:sy n="98" d="100"/>
        </p:scale>
        <p:origin x="448" y="184"/>
      </p:cViewPr>
      <p:guideLst/>
    </p:cSldViewPr>
  </p:slideViewPr>
  <p:notesTextViewPr>
    <p:cViewPr>
      <p:scale>
        <a:sx n="1" d="1"/>
        <a:sy n="1" d="1"/>
      </p:scale>
      <p:origin x="0" y="-247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F012D-4A91-5249-926A-710A0521F71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81012F-63A6-D34E-8462-5C32B4E92F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77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Hello everyone, my name is Maira, and today I will do a short presentation about my personal SWOT analysis to help my development in Health and Social Care.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I’m currently studying at Level 4 but in the future I’m aiming to progress into a role like a nurse.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1012F-63A6-D34E-8462-5C32B4E92F3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528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STRENGTHS: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One of my main strengths is good communication and listening. These are important in health and social care because they help build trust with patients and families.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also have strong organisational and time management skills, which I have developed as a mom of four children. By managing home responsibilities alongside my studies, this made me more focused and resilient.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Another strength is that once I understand something, I learn very quickly. This helps me improve my academic work and prepare for future experience.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WEAKNESS: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weakness I’ve noticed is that I need a bit more time to fully understand new tasks or theories, especially at university level.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also haven’t had any formal placement or work experience in health and social care yet. This means I still need to develop practical skills.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OPPORTUNITIES: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To help me develop, there are many things I can do.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First, I’m studying at Level 4 right now, but I want to do Level 5 and 6, which can help me get jobs like nursing or care assisting. 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Placement opportunities in the future will help me gain more experience and enhance my current knowledge on things.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could also volunteer in a care home or hospital, even part-time, to build my confidence and and gain new skills so I am more suitable for those roles.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According to the NHS and the Health Careers, the NHS also offers apprenticeships and support for people who want to develop a career in care, even without needed a lot of 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experience.</a:t>
            </a:r>
          </a:p>
          <a:p>
            <a:pPr algn="l"/>
            <a:r>
              <a:rPr lang="en-GB" b="0" i="0" u="none" strike="noStrike">
                <a:solidFill>
                  <a:srgbClr val="000000"/>
                </a:solidFill>
                <a:effectLst/>
              </a:rPr>
              <a:t>Similarly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I have access to support at college or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uni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like tutors and the careers team, which can help me plan ahead if I need any help.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THREATHS: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challenge I face is balancing my studies with my personal life. It can be hard sometimes as I am a mother of four so I have many responsibilities, and sometimes it can affect my time or energy for studying. But I try my best to make time for both.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There’s also competition in the sector, as we know it is so difficult to find any jobs and the competition increases when other people already have more experience.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Finally, trying to do everything can lead to stress, so I’m trying to learn how to set realistic goals and ask for help when I need it.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CONCLUSION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To sum up, this SWOT analysis has helped me reflect on myself and help me plan my next steps.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 will continue developing my academic knowledge, look for volunteering or placement opportunities, and use my strengths to overcome my weaknesses and prepare for a successful career in health and social care.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1012F-63A6-D34E-8462-5C32B4E92F3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872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Thank you for listening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1012F-63A6-D34E-8462-5C32B4E92F3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783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4D46F-FC99-BFE1-7755-C5667705C5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7B8B3D-72F3-DD1C-CE29-7F2E03A6E7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D0D3E-8572-674A-6D8E-159B6A3F3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D93B8-7533-E66E-E436-BF976198F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E7036-B731-B1ED-EDE5-4DB6E5B06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015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CCC23-FCE0-A14B-A2EB-40B7299AE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F5D20-9F7E-4B0B-8107-0B5654C16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6FD716-9C25-7360-F3D0-4B49EE7A0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E9693-7645-8F9D-1D52-4CD26FBAD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0CB4F-FE18-8E9E-C6FC-EE936AD63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436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96287-ED87-29B2-778E-9E8D69D91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3FEB-2628-51A9-0EBA-8AA551839B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E175C-8D97-ED25-2C79-8D2FF9444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3192A-CBF4-59A6-06BF-35DA94BC0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20EB1-A4F5-C408-579D-9913C94D7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599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9D086-A880-2DE2-708A-4F6BF9B12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40F21-13E1-1569-0F28-2153AD5BBB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075F95-EE5A-3151-03BB-EEFEBA986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50214-ACFA-981C-5E5D-D99977772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F6D07-21B3-3A09-89C3-A471D81D0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64EFF1-AC7B-6602-C0BB-EB0BC1E33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518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5E68D-4BF7-996E-E169-06F290E69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83921-622A-6B23-AB8E-A1691747E9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4846C-6D39-206E-D6B1-A551D49A2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2E50EB-36FD-6B8F-2E76-6A701901E1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BD8724-7BC4-54FE-278D-A29E3FC3A6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0EEABE-DB98-09FF-9EFE-2A85673FB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AE4288-8850-5381-DEB9-95AF0FEE7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60B35F-AB1D-BE3F-9E8A-286D26A17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455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F46CC-035B-AFE1-C3F2-C26434DB9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1EE96-A9C3-9500-3685-425C926C9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A853EB-B5AE-EE74-C0C9-791ACA40F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D75753-A1F6-1134-AD12-6C4F06EB7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807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50E82B-FC38-FE31-0EC7-15037043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DBE050-461F-9554-E577-7C5820466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8C336C-AA7F-5F33-EFE3-AA49707B9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50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617DD-E194-F6EF-8CC3-4B035FB65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BF7CE-D808-0DCC-2C35-E582C0D23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E8F495-E940-8B53-FE44-0917329BE7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1BC92-17EF-82F4-C9A6-5B9F03743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3A4179-4B1F-75D1-6F12-64F8469FA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AF873-7B28-7F21-016C-35556EDD9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46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63904-EC9B-5059-30FD-91199E914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28F571-E742-12A3-3BDD-1318B842C3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8FC1D8-A46D-9592-CE9D-7EAEECB37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499F7-E142-A3BA-4F64-663F8B9B1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01D51B-56D8-EE07-4AC1-A24859CEC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25C19-C23E-4909-D766-1765365D2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902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DF445-CBB6-3786-B310-4AB8A7FF9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548456-307D-45D5-519E-EB593EED12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FA7EA-283A-8431-2988-B43C0329F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CB451-B65B-C528-1E48-C47ACBE2F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2DA82-52CA-0F2A-250D-C5D7F5783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639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896EA1-A21C-CEC9-9F47-30EEDA0CB6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7C13B-D825-2D44-4305-EAB3C080E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DEF6ED-3242-4BF2-F26F-F58582C88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306FE-B8FF-0F47-F748-C7553B980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3CEB2-77C4-B7DD-7E16-C21DF5895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290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027EC8-EE87-20CD-63F8-A77B2FD0C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311CC-A034-3C24-40FF-FE569530A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6F1C3-5A91-862A-C6A3-43CE0A3B48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DBCFC0-8671-124A-822C-061779B7E1E6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66B7E-E0A8-FAB8-BA85-228A33730F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C6E24-B2A9-1CCE-60C1-63C806BF4E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A6D652-8A36-3E4E-81E8-096355686E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020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5882C-ECDE-3DCC-DC0C-257E805E0E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2390" y="0"/>
            <a:ext cx="9567219" cy="713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386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4376BE-B2E4-45A6-26B7-EF2FAB530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D0A3A5-EA69-096D-C7B8-268FB7C029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789" y="19521"/>
            <a:ext cx="9168714" cy="683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865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95DB54-9814-8B7A-6377-96775854A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99E7A31-579D-DD67-D123-B91767B4D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67AC8B-1EFE-98EF-A015-30419F640A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153" y="0"/>
            <a:ext cx="10395857" cy="7753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80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FC5BE5-4141-795E-28EF-67649DE03F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944832-44B4-2066-9EEB-1F4157187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14FA77-8913-36B5-A06B-7292D398AC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6611" y="0"/>
            <a:ext cx="9183130" cy="684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684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545</Words>
  <Application>Microsoft Macintosh PowerPoint</Application>
  <PresentationFormat>Widescreen</PresentationFormat>
  <Paragraphs>31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-webkit-standard</vt:lpstr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Maira Rashid (2426855)</dc:creator>
  <cp:lastModifiedBy>Maira Rashid (2426855)</cp:lastModifiedBy>
  <cp:revision>4</cp:revision>
  <dcterms:created xsi:type="dcterms:W3CDTF">2025-10-12T11:29:08Z</dcterms:created>
  <dcterms:modified xsi:type="dcterms:W3CDTF">2025-10-12T17:23:34Z</dcterms:modified>
</cp:coreProperties>
</file>