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5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4"/>
  </p:sldMasterIdLst>
  <p:notesMasterIdLst>
    <p:notesMasterId r:id="rId6"/>
  </p:notesMasterIdLst>
  <p:handoutMasterIdLst>
    <p:handoutMasterId r:id="rId7"/>
  </p:handoutMasterIdLst>
  <p:sldIdLst>
    <p:sldId id="256" r:id="rId5"/>
  </p:sldIdLst>
  <p:sldSz cx="43891200" cy="32918400"/>
  <p:notesSz cx="9926638" cy="14355763"/>
  <p:defaultTextStyle>
    <a:defPPr>
      <a:defRPr lang="en-US"/>
    </a:defPPr>
    <a:lvl1pPr marL="0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1pPr>
    <a:lvl2pPr marL="1843430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2pPr>
    <a:lvl3pPr marL="3686861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3pPr>
    <a:lvl4pPr marL="5530291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4pPr>
    <a:lvl5pPr marL="7373722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5pPr>
    <a:lvl6pPr marL="9217152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6pPr>
    <a:lvl7pPr marL="11060582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7pPr>
    <a:lvl8pPr marL="12904013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8pPr>
    <a:lvl9pPr marL="14747443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0368">
          <p15:clr>
            <a:srgbClr val="A4A3A4"/>
          </p15:clr>
        </p15:guide>
        <p15:guide id="2" pos="1382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EFB6A"/>
    <a:srgbClr val="A0FCBB"/>
    <a:srgbClr val="E3FCAB"/>
    <a:srgbClr val="FCFDEC"/>
    <a:srgbClr val="F8FBCE"/>
    <a:srgbClr val="F6FC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407" autoAdjust="0"/>
    <p:restoredTop sz="94715"/>
  </p:normalViewPr>
  <p:slideViewPr>
    <p:cSldViewPr snapToGrid="0">
      <p:cViewPr>
        <p:scale>
          <a:sx n="50" d="100"/>
          <a:sy n="50" d="100"/>
        </p:scale>
        <p:origin x="-2136" y="-4208"/>
      </p:cViewPr>
      <p:guideLst>
        <p:guide orient="horz" pos="10368"/>
        <p:guide pos="1382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90" d="100"/>
        <a:sy n="90" d="100"/>
      </p:scale>
      <p:origin x="0" y="0"/>
    </p:cViewPr>
  </p:sorterViewPr>
  <p:notesViewPr>
    <p:cSldViewPr snapToGrid="0" showGuides="1">
      <p:cViewPr varScale="1">
        <p:scale>
          <a:sx n="65" d="100"/>
          <a:sy n="65" d="100"/>
        </p:scale>
        <p:origin x="2796" y="6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customXml" Target="../customXml/item3.xml"/><Relationship Id="rId4" Type="http://schemas.openxmlformats.org/officeDocument/2006/relationships/slideMaster" Target="slideMasters/slideMaster1.xml"/><Relationship Id="rId5" Type="http://schemas.openxmlformats.org/officeDocument/2006/relationships/slide" Target="slides/slide1.xml"/><Relationship Id="rId6" Type="http://schemas.openxmlformats.org/officeDocument/2006/relationships/notesMaster" Target="notesMasters/notesMaster1.xml"/><Relationship Id="rId7" Type="http://schemas.openxmlformats.org/officeDocument/2006/relationships/handoutMaster" Target="handoutMasters/handoutMaster1.xml"/><Relationship Id="rId8" Type="http://schemas.openxmlformats.org/officeDocument/2006/relationships/presProps" Target="presProps.xml"/><Relationship Id="rId9" Type="http://schemas.openxmlformats.org/officeDocument/2006/relationships/viewProps" Target="viewProps.xml"/><Relationship Id="rId10" Type="http://schemas.openxmlformats.org/officeDocument/2006/relationships/theme" Target="theme/theme1.xml"/><Relationship Id="rId11" Type="http://schemas.openxmlformats.org/officeDocument/2006/relationships/tableStyles" Target="tableStyles.xml"/><Relationship Id="rId1" Type="http://schemas.openxmlformats.org/officeDocument/2006/relationships/customXml" Target="../customXml/item1.xml"/><Relationship Id="rId2" Type="http://schemas.openxmlformats.org/officeDocument/2006/relationships/customXml" Target="../customXml/item2.xml"/></Relationships>
</file>

<file path=ppt/charts/_rels/chart1.xml.rels><?xml version="1.0" encoding="UTF-8" standalone="yes"?>
<Relationships xmlns="http://schemas.openxmlformats.org/package/2006/relationships"><Relationship Id="rId1" Type="http://schemas.microsoft.com/office/2011/relationships/chartStyle" Target="style1.xml"/><Relationship Id="rId2" Type="http://schemas.microsoft.com/office/2011/relationships/chartColorStyle" Target="colors1.xml"/><Relationship Id="rId3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2138557824"/>
        <c:axId val="-2136026752"/>
      </c:lineChart>
      <c:catAx>
        <c:axId val="-21385578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136026752"/>
        <c:crosses val="autoZero"/>
        <c:auto val="1"/>
        <c:lblAlgn val="ctr"/>
        <c:lblOffset val="100"/>
        <c:noMultiLvlLbl val="0"/>
      </c:catAx>
      <c:valAx>
        <c:axId val="-2136026752"/>
        <c:scaling>
          <c:orientation val="minMax"/>
        </c:scaling>
        <c:delete val="0"/>
        <c:axPos val="l"/>
        <c:title>
          <c:layout/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138557824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1" Type="http://schemas.openxmlformats.org/officeDocument/2006/relationships/image" Target="../media/image2.png"/><Relationship Id="rId2" Type="http://schemas.openxmlformats.org/officeDocument/2006/relationships/image" Target="../media/image3.pn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Relationship Id="rId2" Type="http://schemas.openxmlformats.org/officeDocument/2006/relationships/image" Target="../media/image7.jpeg"/><Relationship Id="rId3" Type="http://schemas.openxmlformats.org/officeDocument/2006/relationships/image" Target="../media/image8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1" Type="http://schemas.openxmlformats.org/officeDocument/2006/relationships/image" Target="../media/image2.png"/><Relationship Id="rId2" Type="http://schemas.openxmlformats.org/officeDocument/2006/relationships/image" Target="../media/image3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Relationship Id="rId2" Type="http://schemas.openxmlformats.org/officeDocument/2006/relationships/image" Target="../media/image7.jpeg"/><Relationship Id="rId3" Type="http://schemas.openxmlformats.org/officeDocument/2006/relationships/image" Target="../media/image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D446BA-5A7A-D44F-BAD0-EA7C321B6891}" type="doc">
      <dgm:prSet loTypeId="urn:microsoft.com/office/officeart/2005/8/layout/hList7#1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5F9302B-54F4-D24E-8C2F-FA73EA6FD112}">
      <dgm:prSet phldrT="[Text]" custT="1"/>
      <dgm:spPr>
        <a:gradFill flip="none" rotWithShape="1">
          <a:gsLst>
            <a:gs pos="0">
              <a:schemeClr val="accent3">
                <a:lumMod val="0"/>
                <a:lumOff val="100000"/>
              </a:schemeClr>
            </a:gs>
            <a:gs pos="35000">
              <a:schemeClr val="accent3">
                <a:lumMod val="0"/>
                <a:lumOff val="100000"/>
              </a:schemeClr>
            </a:gs>
            <a:gs pos="100000">
              <a:schemeClr val="accent3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</dgm:spPr>
      <dgm:t>
        <a:bodyPr/>
        <a:lstStyle/>
        <a:p>
          <a:r>
            <a:rPr lang="en-US" sz="2400" baseline="0" dirty="0" smtClean="0">
              <a:solidFill>
                <a:schemeClr val="tx1"/>
              </a:solidFill>
            </a:rPr>
            <a:t>Choose Just2easy from your dashboard on the left hand of the page </a:t>
          </a:r>
          <a:endParaRPr lang="en-US" sz="2400" dirty="0">
            <a:solidFill>
              <a:schemeClr val="tx1"/>
            </a:solidFill>
          </a:endParaRPr>
        </a:p>
      </dgm:t>
    </dgm:pt>
    <dgm:pt modelId="{CB010198-A856-404C-82A0-71810F5804E4}" type="parTrans" cxnId="{80B362B5-24B9-4045-99F6-61A6DA716ABF}">
      <dgm:prSet/>
      <dgm:spPr/>
      <dgm:t>
        <a:bodyPr/>
        <a:lstStyle/>
        <a:p>
          <a:endParaRPr lang="en-US"/>
        </a:p>
      </dgm:t>
    </dgm:pt>
    <dgm:pt modelId="{D787DD68-0309-ED4C-8970-D290FC3C44E7}" type="sibTrans" cxnId="{80B362B5-24B9-4045-99F6-61A6DA716ABF}">
      <dgm:prSet/>
      <dgm:spPr/>
      <dgm:t>
        <a:bodyPr/>
        <a:lstStyle/>
        <a:p>
          <a:endParaRPr lang="en-US"/>
        </a:p>
      </dgm:t>
    </dgm:pt>
    <dgm:pt modelId="{2676B470-0D85-3E41-92FD-0C6693431A0F}">
      <dgm:prSet phldrT="[Text]" custT="1"/>
      <dgm:spPr>
        <a:gradFill flip="none" rotWithShape="0">
          <a:gsLst>
            <a:gs pos="0">
              <a:schemeClr val="accent3">
                <a:lumMod val="40000"/>
                <a:lumOff val="60000"/>
              </a:schemeClr>
            </a:gs>
            <a:gs pos="46000">
              <a:schemeClr val="accent3">
                <a:lumMod val="95000"/>
                <a:lumOff val="5000"/>
              </a:schemeClr>
            </a:gs>
            <a:gs pos="100000">
              <a:schemeClr val="accent3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</dgm:spPr>
      <dgm:t>
        <a:bodyPr/>
        <a:lstStyle/>
        <a:p>
          <a:r>
            <a:rPr lang="en-US" sz="2600" b="1" dirty="0" smtClean="0"/>
            <a:t>Jit5</a:t>
          </a:r>
          <a:r>
            <a:rPr lang="en-US" sz="2600" dirty="0" smtClean="0"/>
            <a:t>  -  mainly for FP</a:t>
          </a:r>
          <a:endParaRPr lang="en-US" sz="2600" dirty="0"/>
        </a:p>
      </dgm:t>
    </dgm:pt>
    <dgm:pt modelId="{81D178F9-9A31-F94F-AAB2-B3A80C36E19C}" type="parTrans" cxnId="{AF7CBFF0-F626-804C-B991-43E778D5F815}">
      <dgm:prSet/>
      <dgm:spPr/>
      <dgm:t>
        <a:bodyPr/>
        <a:lstStyle/>
        <a:p>
          <a:endParaRPr lang="en-US"/>
        </a:p>
      </dgm:t>
    </dgm:pt>
    <dgm:pt modelId="{21D1834C-A440-274E-B466-B5CEBCDE5D33}" type="sibTrans" cxnId="{AF7CBFF0-F626-804C-B991-43E778D5F815}">
      <dgm:prSet/>
      <dgm:spPr/>
      <dgm:t>
        <a:bodyPr/>
        <a:lstStyle/>
        <a:p>
          <a:endParaRPr lang="en-US"/>
        </a:p>
      </dgm:t>
    </dgm:pt>
    <dgm:pt modelId="{829B7059-CA2D-0B47-A199-6D6B6BB99D8C}">
      <dgm:prSet custT="1"/>
      <dgm:spPr>
        <a:gradFill flip="none" rotWithShape="1">
          <a:gsLst>
            <a:gs pos="0">
              <a:schemeClr val="accent3">
                <a:lumMod val="89000"/>
              </a:schemeClr>
            </a:gs>
            <a:gs pos="23000">
              <a:schemeClr val="accent3">
                <a:lumMod val="89000"/>
              </a:schemeClr>
            </a:gs>
            <a:gs pos="69000">
              <a:schemeClr val="accent3">
                <a:lumMod val="75000"/>
              </a:schemeClr>
            </a:gs>
            <a:gs pos="97000">
              <a:schemeClr val="accent3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</dgm:spPr>
      <dgm:t>
        <a:bodyPr/>
        <a:lstStyle/>
        <a:p>
          <a:r>
            <a:rPr lang="en-US" sz="2600" b="1" dirty="0" smtClean="0"/>
            <a:t>J2e5</a:t>
          </a:r>
          <a:r>
            <a:rPr lang="en-US" sz="2600" dirty="0" smtClean="0"/>
            <a:t> - mainly  </a:t>
          </a:r>
          <a:r>
            <a:rPr lang="en-US" sz="2600" baseline="0" dirty="0" smtClean="0"/>
            <a:t>        </a:t>
          </a:r>
          <a:r>
            <a:rPr lang="en-US" sz="2600" dirty="0" smtClean="0"/>
            <a:t>for KS2</a:t>
          </a:r>
          <a:endParaRPr lang="en-US" sz="2600" dirty="0"/>
        </a:p>
      </dgm:t>
    </dgm:pt>
    <dgm:pt modelId="{F1260F62-E26B-5542-A0DB-261AEB704EE5}" type="parTrans" cxnId="{D2E29ED5-0579-4140-9DD0-3F3B5E7B9CAD}">
      <dgm:prSet/>
      <dgm:spPr/>
      <dgm:t>
        <a:bodyPr/>
        <a:lstStyle/>
        <a:p>
          <a:endParaRPr lang="en-US"/>
        </a:p>
      </dgm:t>
    </dgm:pt>
    <dgm:pt modelId="{A5011420-F4B3-F94F-A29D-AEE20A368C3A}" type="sibTrans" cxnId="{D2E29ED5-0579-4140-9DD0-3F3B5E7B9CAD}">
      <dgm:prSet/>
      <dgm:spPr/>
      <dgm:t>
        <a:bodyPr/>
        <a:lstStyle/>
        <a:p>
          <a:endParaRPr lang="en-US"/>
        </a:p>
      </dgm:t>
    </dgm:pt>
    <dgm:pt modelId="{67921900-72D1-C944-A9DD-206FBC6180D0}">
      <dgm:prSet custT="1"/>
      <dgm:spPr>
        <a:gradFill flip="none" rotWithShape="1">
          <a:gsLst>
            <a:gs pos="0">
              <a:schemeClr val="accent3">
                <a:lumMod val="5000"/>
                <a:lumOff val="95000"/>
              </a:schemeClr>
            </a:gs>
            <a:gs pos="74000">
              <a:schemeClr val="accent3">
                <a:lumMod val="45000"/>
                <a:lumOff val="55000"/>
              </a:schemeClr>
            </a:gs>
            <a:gs pos="83000">
              <a:schemeClr val="accent3">
                <a:lumMod val="45000"/>
                <a:lumOff val="55000"/>
              </a:schemeClr>
            </a:gs>
            <a:gs pos="100000">
              <a:schemeClr val="accent3">
                <a:lumMod val="30000"/>
                <a:lumOff val="70000"/>
              </a:schemeClr>
            </a:gs>
          </a:gsLst>
          <a:lin ang="5400000" scaled="1"/>
          <a:tileRect/>
        </a:gradFill>
      </dgm:spPr>
      <dgm:t>
        <a:bodyPr/>
        <a:lstStyle/>
        <a:p>
          <a:r>
            <a:rPr lang="en-US" sz="2600" dirty="0" smtClean="0">
              <a:solidFill>
                <a:schemeClr val="tx1"/>
              </a:solidFill>
            </a:rPr>
            <a:t>Login to </a:t>
          </a:r>
          <a:r>
            <a:rPr lang="en-US" sz="2600" dirty="0" err="1" smtClean="0">
              <a:solidFill>
                <a:schemeClr val="tx1"/>
              </a:solidFill>
            </a:rPr>
            <a:t>Hwb</a:t>
          </a:r>
          <a:r>
            <a:rPr lang="en-US" sz="2600" dirty="0" smtClean="0">
              <a:solidFill>
                <a:schemeClr val="tx1"/>
              </a:solidFill>
            </a:rPr>
            <a:t> with your own username</a:t>
          </a:r>
          <a:r>
            <a:rPr lang="en-US" sz="2600" baseline="0" dirty="0" smtClean="0">
              <a:solidFill>
                <a:schemeClr val="tx1"/>
              </a:solidFill>
            </a:rPr>
            <a:t> and password </a:t>
          </a:r>
          <a:endParaRPr lang="en-US" sz="2600" dirty="0"/>
        </a:p>
      </dgm:t>
    </dgm:pt>
    <dgm:pt modelId="{8B8F3476-A7D4-1946-9791-E4B8274A868F}" type="sibTrans" cxnId="{28DE5CC3-5FA1-F44A-8829-BE4BA4B281A1}">
      <dgm:prSet/>
      <dgm:spPr/>
      <dgm:t>
        <a:bodyPr/>
        <a:lstStyle/>
        <a:p>
          <a:endParaRPr lang="en-US"/>
        </a:p>
      </dgm:t>
    </dgm:pt>
    <dgm:pt modelId="{3BB5D7B5-9481-DC4E-83D4-7D51C3F4AEFF}" type="parTrans" cxnId="{28DE5CC3-5FA1-F44A-8829-BE4BA4B281A1}">
      <dgm:prSet/>
      <dgm:spPr/>
      <dgm:t>
        <a:bodyPr/>
        <a:lstStyle/>
        <a:p>
          <a:endParaRPr lang="en-US"/>
        </a:p>
      </dgm:t>
    </dgm:pt>
    <dgm:pt modelId="{F37194F1-1213-464F-9468-ECEC6A18E5A6}">
      <dgm:prSet custT="1"/>
      <dgm:spPr>
        <a:gradFill flip="none" rotWithShape="0">
          <a:gsLst>
            <a:gs pos="0">
              <a:schemeClr val="accent3">
                <a:lumMod val="67000"/>
              </a:schemeClr>
            </a:gs>
            <a:gs pos="48000">
              <a:schemeClr val="accent3">
                <a:lumMod val="97000"/>
                <a:lumOff val="3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lin ang="16200000" scaled="1"/>
          <a:tileRect/>
        </a:gradFill>
      </dgm:spPr>
      <dgm:t>
        <a:bodyPr/>
        <a:lstStyle/>
        <a:p>
          <a:r>
            <a:rPr lang="en-US" sz="2600" dirty="0" smtClean="0">
              <a:solidFill>
                <a:schemeClr val="bg1"/>
              </a:solidFill>
            </a:rPr>
            <a:t>There are many apps to choose from but two great ones for LLC are:</a:t>
          </a:r>
          <a:endParaRPr lang="en-US" sz="2600" dirty="0">
            <a:solidFill>
              <a:schemeClr val="bg1"/>
            </a:solidFill>
          </a:endParaRPr>
        </a:p>
      </dgm:t>
    </dgm:pt>
    <dgm:pt modelId="{A940EF36-ACA7-BF48-AC95-1B6C4AB060D1}" type="parTrans" cxnId="{0B3A3263-8686-D448-B4A5-EB8E8DFD2427}">
      <dgm:prSet/>
      <dgm:spPr/>
      <dgm:t>
        <a:bodyPr/>
        <a:lstStyle/>
        <a:p>
          <a:endParaRPr lang="en-US"/>
        </a:p>
      </dgm:t>
    </dgm:pt>
    <dgm:pt modelId="{31E34954-A738-D74E-A9DF-8288A470BFCE}" type="sibTrans" cxnId="{0B3A3263-8686-D448-B4A5-EB8E8DFD2427}">
      <dgm:prSet/>
      <dgm:spPr/>
      <dgm:t>
        <a:bodyPr/>
        <a:lstStyle/>
        <a:p>
          <a:endParaRPr lang="en-US"/>
        </a:p>
      </dgm:t>
    </dgm:pt>
    <dgm:pt modelId="{C2829185-0A6E-614F-9CFF-8B44CC0DB507}" type="pres">
      <dgm:prSet presAssocID="{AFD446BA-5A7A-D44F-BAD0-EA7C321B6891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20BADA4-97FB-284D-8053-A818A692502D}" type="pres">
      <dgm:prSet presAssocID="{AFD446BA-5A7A-D44F-BAD0-EA7C321B6891}" presName="fgShape" presStyleLbl="fgShp" presStyleIdx="0" presStyleCnt="1" custScaleX="110073" custLinFactNeighborX="-2365" custLinFactNeighborY="10486"/>
      <dgm:spPr>
        <a:prstGeom prst="notchedRightArrow">
          <a:avLst/>
        </a:prstGeom>
        <a:gradFill flip="none" rotWithShape="1">
          <a:gsLst>
            <a:gs pos="0">
              <a:schemeClr val="tx1"/>
            </a:gs>
            <a:gs pos="74000">
              <a:schemeClr val="accent6">
                <a:lumMod val="45000"/>
                <a:lumOff val="55000"/>
              </a:schemeClr>
            </a:gs>
            <a:gs pos="83000">
              <a:schemeClr val="accent6">
                <a:lumMod val="45000"/>
                <a:lumOff val="55000"/>
              </a:schemeClr>
            </a:gs>
            <a:gs pos="100000">
              <a:schemeClr val="accent6">
                <a:lumMod val="30000"/>
                <a:lumOff val="70000"/>
              </a:schemeClr>
            </a:gs>
          </a:gsLst>
          <a:path path="circle">
            <a:fillToRect l="100000" t="100000"/>
          </a:path>
          <a:tileRect r="-100000" b="-100000"/>
        </a:gradFill>
      </dgm:spPr>
    </dgm:pt>
    <dgm:pt modelId="{4D2FAFBF-748C-644C-96D7-29B27B088749}" type="pres">
      <dgm:prSet presAssocID="{AFD446BA-5A7A-D44F-BAD0-EA7C321B6891}" presName="linComp" presStyleCnt="0"/>
      <dgm:spPr/>
    </dgm:pt>
    <dgm:pt modelId="{AE61C4B7-087B-DF4A-B877-D879C346881E}" type="pres">
      <dgm:prSet presAssocID="{67921900-72D1-C944-A9DD-206FBC6180D0}" presName="compNode" presStyleCnt="0"/>
      <dgm:spPr/>
    </dgm:pt>
    <dgm:pt modelId="{6FCF0AEE-5FDD-7042-AA04-0A85A40AEAE7}" type="pres">
      <dgm:prSet presAssocID="{67921900-72D1-C944-A9DD-206FBC6180D0}" presName="bkgdShape" presStyleLbl="node1" presStyleIdx="0" presStyleCnt="5" custScaleX="69109" custLinFactNeighborX="-16024" custLinFactNeighborY="12546"/>
      <dgm:spPr/>
      <dgm:t>
        <a:bodyPr/>
        <a:lstStyle/>
        <a:p>
          <a:endParaRPr lang="en-US"/>
        </a:p>
      </dgm:t>
    </dgm:pt>
    <dgm:pt modelId="{0B620420-42F8-9E48-9BF7-06182802EEE1}" type="pres">
      <dgm:prSet presAssocID="{67921900-72D1-C944-A9DD-206FBC6180D0}" presName="nodeTx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DE7FF4-CE2B-A94D-AA9A-9FD70EBB6190}" type="pres">
      <dgm:prSet presAssocID="{67921900-72D1-C944-A9DD-206FBC6180D0}" presName="invisiNode" presStyleLbl="node1" presStyleIdx="0" presStyleCnt="5"/>
      <dgm:spPr/>
    </dgm:pt>
    <dgm:pt modelId="{304755DA-D11B-534F-8D8F-07D36AD8748D}" type="pres">
      <dgm:prSet presAssocID="{67921900-72D1-C944-A9DD-206FBC6180D0}" presName="imagNode" presStyleLbl="fgImgPlace1" presStyleIdx="0" presStyleCnt="5" custScaleX="77200" custScaleY="66059" custLinFactNeighborX="-34578" custLinFactNeighborY="-17231"/>
      <dgm:spPr/>
      <dgm:t>
        <a:bodyPr/>
        <a:lstStyle/>
        <a:p>
          <a:endParaRPr lang="en-US"/>
        </a:p>
      </dgm:t>
    </dgm:pt>
    <dgm:pt modelId="{4AA90FCD-AAE5-C745-BB2C-F23165E279CC}" type="pres">
      <dgm:prSet presAssocID="{8B8F3476-A7D4-1946-9791-E4B8274A868F}" presName="sibTrans" presStyleLbl="sibTrans2D1" presStyleIdx="0" presStyleCnt="0"/>
      <dgm:spPr/>
      <dgm:t>
        <a:bodyPr/>
        <a:lstStyle/>
        <a:p>
          <a:endParaRPr lang="en-US"/>
        </a:p>
      </dgm:t>
    </dgm:pt>
    <dgm:pt modelId="{7337E117-B700-B149-892C-1B98180B065D}" type="pres">
      <dgm:prSet presAssocID="{75F9302B-54F4-D24E-8C2F-FA73EA6FD112}" presName="compNode" presStyleCnt="0"/>
      <dgm:spPr/>
    </dgm:pt>
    <dgm:pt modelId="{FB47B172-237E-374D-A514-402E8D54471F}" type="pres">
      <dgm:prSet presAssocID="{75F9302B-54F4-D24E-8C2F-FA73EA6FD112}" presName="bkgdShape" presStyleLbl="node1" presStyleIdx="1" presStyleCnt="5" custScaleX="64130" custLinFactNeighborX="-7655" custLinFactNeighborY="-560"/>
      <dgm:spPr/>
      <dgm:t>
        <a:bodyPr/>
        <a:lstStyle/>
        <a:p>
          <a:endParaRPr lang="en-US"/>
        </a:p>
      </dgm:t>
    </dgm:pt>
    <dgm:pt modelId="{5800B4E6-E6A2-9C47-8C97-F2406E843CEA}" type="pres">
      <dgm:prSet presAssocID="{75F9302B-54F4-D24E-8C2F-FA73EA6FD112}" presName="nodeTx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6BE323A-D6AB-D643-B29B-FA64E3206A6E}" type="pres">
      <dgm:prSet presAssocID="{75F9302B-54F4-D24E-8C2F-FA73EA6FD112}" presName="invisiNode" presStyleLbl="node1" presStyleIdx="1" presStyleCnt="5"/>
      <dgm:spPr/>
    </dgm:pt>
    <dgm:pt modelId="{7075757E-CC43-D341-B565-B7C1966B6AAF}" type="pres">
      <dgm:prSet presAssocID="{75F9302B-54F4-D24E-8C2F-FA73EA6FD112}" presName="imagNode" presStyleLbl="fgImgPlace1" presStyleIdx="1" presStyleCnt="5" custScaleX="93226" custScaleY="83533" custLinFactNeighborX="-12113" custLinFactNeighborY="-3743"/>
      <dgm:spPr>
        <a:blipFill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DBB126BE-FDDA-D247-A22C-64332F59AF5F}" type="pres">
      <dgm:prSet presAssocID="{D787DD68-0309-ED4C-8970-D290FC3C44E7}" presName="sibTrans" presStyleLbl="sibTrans2D1" presStyleIdx="0" presStyleCnt="0"/>
      <dgm:spPr/>
      <dgm:t>
        <a:bodyPr/>
        <a:lstStyle/>
        <a:p>
          <a:endParaRPr lang="en-US"/>
        </a:p>
      </dgm:t>
    </dgm:pt>
    <dgm:pt modelId="{3B6CFC61-3F55-FC48-BF7F-9EF93E004909}" type="pres">
      <dgm:prSet presAssocID="{F37194F1-1213-464F-9468-ECEC6A18E5A6}" presName="compNode" presStyleCnt="0"/>
      <dgm:spPr/>
    </dgm:pt>
    <dgm:pt modelId="{F61121F2-8CD1-BC48-B047-555E64447B10}" type="pres">
      <dgm:prSet presAssocID="{F37194F1-1213-464F-9468-ECEC6A18E5A6}" presName="bkgdShape" presStyleLbl="node1" presStyleIdx="2" presStyleCnt="5" custScaleX="66780" custLinFactNeighborX="-155" custLinFactNeighborY="383"/>
      <dgm:spPr/>
      <dgm:t>
        <a:bodyPr/>
        <a:lstStyle/>
        <a:p>
          <a:endParaRPr lang="en-US"/>
        </a:p>
      </dgm:t>
    </dgm:pt>
    <dgm:pt modelId="{B4667298-B7C1-0E44-8C45-B06A54E1BCCF}" type="pres">
      <dgm:prSet presAssocID="{F37194F1-1213-464F-9468-ECEC6A18E5A6}" presName="nodeTx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BF21881-88CB-6444-B7D3-0EA0DD588CCB}" type="pres">
      <dgm:prSet presAssocID="{F37194F1-1213-464F-9468-ECEC6A18E5A6}" presName="invisiNode" presStyleLbl="node1" presStyleIdx="2" presStyleCnt="5"/>
      <dgm:spPr/>
    </dgm:pt>
    <dgm:pt modelId="{C7CFC1AE-D94C-B043-80CB-2A33B4E50278}" type="pres">
      <dgm:prSet presAssocID="{F37194F1-1213-464F-9468-ECEC6A18E5A6}" presName="imagNode" presStyleLbl="fgImgPlace1" presStyleIdx="2" presStyleCnt="5" custScaleX="86634" custScaleY="88468" custLinFactNeighborX="2528" custLinFactNeighborY="-7709"/>
      <dgm:spPr>
        <a:blipFill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2ABF6B2D-6B6E-B04D-A81F-5E2833D140C8}" type="pres">
      <dgm:prSet presAssocID="{31E34954-A738-D74E-A9DF-8288A470BFCE}" presName="sibTrans" presStyleLbl="sibTrans2D1" presStyleIdx="0" presStyleCnt="0"/>
      <dgm:spPr/>
      <dgm:t>
        <a:bodyPr/>
        <a:lstStyle/>
        <a:p>
          <a:endParaRPr lang="en-US"/>
        </a:p>
      </dgm:t>
    </dgm:pt>
    <dgm:pt modelId="{4F504382-AC34-344A-9D4A-3115CD7206A7}" type="pres">
      <dgm:prSet presAssocID="{2676B470-0D85-3E41-92FD-0C6693431A0F}" presName="compNode" presStyleCnt="0"/>
      <dgm:spPr/>
    </dgm:pt>
    <dgm:pt modelId="{2D1A5793-F8D1-0348-8F15-5D369FC93870}" type="pres">
      <dgm:prSet presAssocID="{2676B470-0D85-3E41-92FD-0C6693431A0F}" presName="bkgdShape" presStyleLbl="node1" presStyleIdx="3" presStyleCnt="5" custScaleX="67644" custLinFactNeighborX="9101" custLinFactNeighborY="-1124"/>
      <dgm:spPr/>
      <dgm:t>
        <a:bodyPr/>
        <a:lstStyle/>
        <a:p>
          <a:endParaRPr lang="en-US"/>
        </a:p>
      </dgm:t>
    </dgm:pt>
    <dgm:pt modelId="{0FBC7F59-E65B-EA43-86E7-962C37AF467C}" type="pres">
      <dgm:prSet presAssocID="{2676B470-0D85-3E41-92FD-0C6693431A0F}" presName="nodeTx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807BF07-6E10-764D-90CA-399486AB47AA}" type="pres">
      <dgm:prSet presAssocID="{2676B470-0D85-3E41-92FD-0C6693431A0F}" presName="invisiNode" presStyleLbl="node1" presStyleIdx="3" presStyleCnt="5"/>
      <dgm:spPr/>
    </dgm:pt>
    <dgm:pt modelId="{20719369-C69D-BE40-9764-4A9D04939AFE}" type="pres">
      <dgm:prSet presAssocID="{2676B470-0D85-3E41-92FD-0C6693431A0F}" presName="imagNode" presStyleLbl="fgImgPlace1" presStyleIdx="3" presStyleCnt="5" custScaleX="92185" custScaleY="76914" custLinFactNeighborX="20587" custLinFactNeighborY="-4385"/>
      <dgm:spPr>
        <a:blipFill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90026C80-5FDD-A749-ABF5-7604E12A3EF7}" type="pres">
      <dgm:prSet presAssocID="{21D1834C-A440-274E-B466-B5CEBCDE5D33}" presName="sibTrans" presStyleLbl="sibTrans2D1" presStyleIdx="0" presStyleCnt="0"/>
      <dgm:spPr/>
      <dgm:t>
        <a:bodyPr/>
        <a:lstStyle/>
        <a:p>
          <a:endParaRPr lang="en-US"/>
        </a:p>
      </dgm:t>
    </dgm:pt>
    <dgm:pt modelId="{08053079-E6A9-CB41-93AE-FE82F72C6140}" type="pres">
      <dgm:prSet presAssocID="{829B7059-CA2D-0B47-A199-6D6B6BB99D8C}" presName="compNode" presStyleCnt="0"/>
      <dgm:spPr/>
    </dgm:pt>
    <dgm:pt modelId="{4C268306-EA43-EE48-B413-20F928D929EC}" type="pres">
      <dgm:prSet presAssocID="{829B7059-CA2D-0B47-A199-6D6B6BB99D8C}" presName="bkgdShape" presStyleLbl="node1" presStyleIdx="4" presStyleCnt="5" custScaleX="61368" custLinFactNeighborX="15475" custLinFactNeighborY="2253"/>
      <dgm:spPr/>
      <dgm:t>
        <a:bodyPr/>
        <a:lstStyle/>
        <a:p>
          <a:endParaRPr lang="en-US"/>
        </a:p>
      </dgm:t>
    </dgm:pt>
    <dgm:pt modelId="{DB6B89BE-0F0D-9440-988F-7511C9EFEDAB}" type="pres">
      <dgm:prSet presAssocID="{829B7059-CA2D-0B47-A199-6D6B6BB99D8C}" presName="nodeTx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EC36CEB-2AF6-A348-9548-C552C0BA1066}" type="pres">
      <dgm:prSet presAssocID="{829B7059-CA2D-0B47-A199-6D6B6BB99D8C}" presName="invisiNode" presStyleLbl="node1" presStyleIdx="4" presStyleCnt="5"/>
      <dgm:spPr/>
    </dgm:pt>
    <dgm:pt modelId="{A74E4745-C90D-0D41-9B11-30A907FF1F05}" type="pres">
      <dgm:prSet presAssocID="{829B7059-CA2D-0B47-A199-6D6B6BB99D8C}" presName="imagNode" presStyleLbl="fgImgPlace1" presStyleIdx="4" presStyleCnt="5" custScaleX="91108" custScaleY="78855" custLinFactNeighborX="34126" custLinFactNeighborY="-6949"/>
      <dgm:spPr>
        <a:blipFill>
          <a:blip xmlns:r="http://schemas.openxmlformats.org/officeDocument/2006/relationships"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US"/>
        </a:p>
      </dgm:t>
    </dgm:pt>
  </dgm:ptLst>
  <dgm:cxnLst>
    <dgm:cxn modelId="{80B362B5-24B9-4045-99F6-61A6DA716ABF}" srcId="{AFD446BA-5A7A-D44F-BAD0-EA7C321B6891}" destId="{75F9302B-54F4-D24E-8C2F-FA73EA6FD112}" srcOrd="1" destOrd="0" parTransId="{CB010198-A856-404C-82A0-71810F5804E4}" sibTransId="{D787DD68-0309-ED4C-8970-D290FC3C44E7}"/>
    <dgm:cxn modelId="{0B3A3263-8686-D448-B4A5-EB8E8DFD2427}" srcId="{AFD446BA-5A7A-D44F-BAD0-EA7C321B6891}" destId="{F37194F1-1213-464F-9468-ECEC6A18E5A6}" srcOrd="2" destOrd="0" parTransId="{A940EF36-ACA7-BF48-AC95-1B6C4AB060D1}" sibTransId="{31E34954-A738-D74E-A9DF-8288A470BFCE}"/>
    <dgm:cxn modelId="{328B2D99-08E4-1745-B07B-FAE6F6BF2553}" type="presOf" srcId="{31E34954-A738-D74E-A9DF-8288A470BFCE}" destId="{2ABF6B2D-6B6E-B04D-A81F-5E2833D140C8}" srcOrd="0" destOrd="0" presId="urn:microsoft.com/office/officeart/2005/8/layout/hList7#1"/>
    <dgm:cxn modelId="{44E919BB-BE58-434D-A230-E00B73FBED2E}" type="presOf" srcId="{67921900-72D1-C944-A9DD-206FBC6180D0}" destId="{6FCF0AEE-5FDD-7042-AA04-0A85A40AEAE7}" srcOrd="0" destOrd="0" presId="urn:microsoft.com/office/officeart/2005/8/layout/hList7#1"/>
    <dgm:cxn modelId="{941CD35E-BFCC-9343-961B-79BE953D0906}" type="presOf" srcId="{AFD446BA-5A7A-D44F-BAD0-EA7C321B6891}" destId="{C2829185-0A6E-614F-9CFF-8B44CC0DB507}" srcOrd="0" destOrd="0" presId="urn:microsoft.com/office/officeart/2005/8/layout/hList7#1"/>
    <dgm:cxn modelId="{AF7CBFF0-F626-804C-B991-43E778D5F815}" srcId="{AFD446BA-5A7A-D44F-BAD0-EA7C321B6891}" destId="{2676B470-0D85-3E41-92FD-0C6693431A0F}" srcOrd="3" destOrd="0" parTransId="{81D178F9-9A31-F94F-AAB2-B3A80C36E19C}" sibTransId="{21D1834C-A440-274E-B466-B5CEBCDE5D33}"/>
    <dgm:cxn modelId="{BD157F09-82E5-6A4B-8762-A14EEAA4AE16}" type="presOf" srcId="{F37194F1-1213-464F-9468-ECEC6A18E5A6}" destId="{F61121F2-8CD1-BC48-B047-555E64447B10}" srcOrd="0" destOrd="0" presId="urn:microsoft.com/office/officeart/2005/8/layout/hList7#1"/>
    <dgm:cxn modelId="{36C15E0B-C386-0C47-BAAF-97FA1C3457D2}" type="presOf" srcId="{21D1834C-A440-274E-B466-B5CEBCDE5D33}" destId="{90026C80-5FDD-A749-ABF5-7604E12A3EF7}" srcOrd="0" destOrd="0" presId="urn:microsoft.com/office/officeart/2005/8/layout/hList7#1"/>
    <dgm:cxn modelId="{98049963-95A7-DE40-9E33-3DDC3ED78C84}" type="presOf" srcId="{D787DD68-0309-ED4C-8970-D290FC3C44E7}" destId="{DBB126BE-FDDA-D247-A22C-64332F59AF5F}" srcOrd="0" destOrd="0" presId="urn:microsoft.com/office/officeart/2005/8/layout/hList7#1"/>
    <dgm:cxn modelId="{5DA5AAB2-F411-AF4B-A60C-4CBA8C47A4BB}" type="presOf" srcId="{8B8F3476-A7D4-1946-9791-E4B8274A868F}" destId="{4AA90FCD-AAE5-C745-BB2C-F23165E279CC}" srcOrd="0" destOrd="0" presId="urn:microsoft.com/office/officeart/2005/8/layout/hList7#1"/>
    <dgm:cxn modelId="{978D0053-6E8C-9C41-8A63-D1EC576DD0A6}" type="presOf" srcId="{67921900-72D1-C944-A9DD-206FBC6180D0}" destId="{0B620420-42F8-9E48-9BF7-06182802EEE1}" srcOrd="1" destOrd="0" presId="urn:microsoft.com/office/officeart/2005/8/layout/hList7#1"/>
    <dgm:cxn modelId="{E2C56448-55C6-D64C-9E04-479AF970DE45}" type="presOf" srcId="{829B7059-CA2D-0B47-A199-6D6B6BB99D8C}" destId="{4C268306-EA43-EE48-B413-20F928D929EC}" srcOrd="0" destOrd="0" presId="urn:microsoft.com/office/officeart/2005/8/layout/hList7#1"/>
    <dgm:cxn modelId="{28DE5CC3-5FA1-F44A-8829-BE4BA4B281A1}" srcId="{AFD446BA-5A7A-D44F-BAD0-EA7C321B6891}" destId="{67921900-72D1-C944-A9DD-206FBC6180D0}" srcOrd="0" destOrd="0" parTransId="{3BB5D7B5-9481-DC4E-83D4-7D51C3F4AEFF}" sibTransId="{8B8F3476-A7D4-1946-9791-E4B8274A868F}"/>
    <dgm:cxn modelId="{C7A6FDC7-9CFA-534A-8E02-60DFDAEA8BDD}" type="presOf" srcId="{2676B470-0D85-3E41-92FD-0C6693431A0F}" destId="{0FBC7F59-E65B-EA43-86E7-962C37AF467C}" srcOrd="1" destOrd="0" presId="urn:microsoft.com/office/officeart/2005/8/layout/hList7#1"/>
    <dgm:cxn modelId="{59676FED-0F1D-7A46-834C-BCBAF5FF4500}" type="presOf" srcId="{75F9302B-54F4-D24E-8C2F-FA73EA6FD112}" destId="{FB47B172-237E-374D-A514-402E8D54471F}" srcOrd="0" destOrd="0" presId="urn:microsoft.com/office/officeart/2005/8/layout/hList7#1"/>
    <dgm:cxn modelId="{D2E29ED5-0579-4140-9DD0-3F3B5E7B9CAD}" srcId="{AFD446BA-5A7A-D44F-BAD0-EA7C321B6891}" destId="{829B7059-CA2D-0B47-A199-6D6B6BB99D8C}" srcOrd="4" destOrd="0" parTransId="{F1260F62-E26B-5542-A0DB-261AEB704EE5}" sibTransId="{A5011420-F4B3-F94F-A29D-AEE20A368C3A}"/>
    <dgm:cxn modelId="{7475E5F3-3DC5-6C40-AED7-B2FD57D9E3E4}" type="presOf" srcId="{75F9302B-54F4-D24E-8C2F-FA73EA6FD112}" destId="{5800B4E6-E6A2-9C47-8C97-F2406E843CEA}" srcOrd="1" destOrd="0" presId="urn:microsoft.com/office/officeart/2005/8/layout/hList7#1"/>
    <dgm:cxn modelId="{E6241EA1-B76A-8442-89E4-C04706C25B57}" type="presOf" srcId="{2676B470-0D85-3E41-92FD-0C6693431A0F}" destId="{2D1A5793-F8D1-0348-8F15-5D369FC93870}" srcOrd="0" destOrd="0" presId="urn:microsoft.com/office/officeart/2005/8/layout/hList7#1"/>
    <dgm:cxn modelId="{40D60C14-2FEA-784C-B0E4-1E0DA5328859}" type="presOf" srcId="{F37194F1-1213-464F-9468-ECEC6A18E5A6}" destId="{B4667298-B7C1-0E44-8C45-B06A54E1BCCF}" srcOrd="1" destOrd="0" presId="urn:microsoft.com/office/officeart/2005/8/layout/hList7#1"/>
    <dgm:cxn modelId="{749A19B3-2BB6-C84D-A535-EC53C844FB99}" type="presOf" srcId="{829B7059-CA2D-0B47-A199-6D6B6BB99D8C}" destId="{DB6B89BE-0F0D-9440-988F-7511C9EFEDAB}" srcOrd="1" destOrd="0" presId="urn:microsoft.com/office/officeart/2005/8/layout/hList7#1"/>
    <dgm:cxn modelId="{80A8E03E-3DA5-6C4F-A838-DF38063AB608}" type="presParOf" srcId="{C2829185-0A6E-614F-9CFF-8B44CC0DB507}" destId="{720BADA4-97FB-284D-8053-A818A692502D}" srcOrd="0" destOrd="0" presId="urn:microsoft.com/office/officeart/2005/8/layout/hList7#1"/>
    <dgm:cxn modelId="{709E855C-D530-F94D-9CA6-659E2F97F615}" type="presParOf" srcId="{C2829185-0A6E-614F-9CFF-8B44CC0DB507}" destId="{4D2FAFBF-748C-644C-96D7-29B27B088749}" srcOrd="1" destOrd="0" presId="urn:microsoft.com/office/officeart/2005/8/layout/hList7#1"/>
    <dgm:cxn modelId="{DCBE5777-13C4-1141-B542-AB6D0E5F66AB}" type="presParOf" srcId="{4D2FAFBF-748C-644C-96D7-29B27B088749}" destId="{AE61C4B7-087B-DF4A-B877-D879C346881E}" srcOrd="0" destOrd="0" presId="urn:microsoft.com/office/officeart/2005/8/layout/hList7#1"/>
    <dgm:cxn modelId="{A877AF1E-B83E-4942-81E2-BEFA01795C10}" type="presParOf" srcId="{AE61C4B7-087B-DF4A-B877-D879C346881E}" destId="{6FCF0AEE-5FDD-7042-AA04-0A85A40AEAE7}" srcOrd="0" destOrd="0" presId="urn:microsoft.com/office/officeart/2005/8/layout/hList7#1"/>
    <dgm:cxn modelId="{5654BCA1-716D-7240-B06A-D544B56E8832}" type="presParOf" srcId="{AE61C4B7-087B-DF4A-B877-D879C346881E}" destId="{0B620420-42F8-9E48-9BF7-06182802EEE1}" srcOrd="1" destOrd="0" presId="urn:microsoft.com/office/officeart/2005/8/layout/hList7#1"/>
    <dgm:cxn modelId="{5B2428BE-51DD-154B-B934-D8F8934985DA}" type="presParOf" srcId="{AE61C4B7-087B-DF4A-B877-D879C346881E}" destId="{8BDE7FF4-CE2B-A94D-AA9A-9FD70EBB6190}" srcOrd="2" destOrd="0" presId="urn:microsoft.com/office/officeart/2005/8/layout/hList7#1"/>
    <dgm:cxn modelId="{EA1226FE-2660-0541-9085-0B924E41E8C4}" type="presParOf" srcId="{AE61C4B7-087B-DF4A-B877-D879C346881E}" destId="{304755DA-D11B-534F-8D8F-07D36AD8748D}" srcOrd="3" destOrd="0" presId="urn:microsoft.com/office/officeart/2005/8/layout/hList7#1"/>
    <dgm:cxn modelId="{17F53F52-D6FE-C24A-8F49-BB5AED04F30C}" type="presParOf" srcId="{4D2FAFBF-748C-644C-96D7-29B27B088749}" destId="{4AA90FCD-AAE5-C745-BB2C-F23165E279CC}" srcOrd="1" destOrd="0" presId="urn:microsoft.com/office/officeart/2005/8/layout/hList7#1"/>
    <dgm:cxn modelId="{4CB4159A-932B-8D49-859C-30E5B1C77448}" type="presParOf" srcId="{4D2FAFBF-748C-644C-96D7-29B27B088749}" destId="{7337E117-B700-B149-892C-1B98180B065D}" srcOrd="2" destOrd="0" presId="urn:microsoft.com/office/officeart/2005/8/layout/hList7#1"/>
    <dgm:cxn modelId="{954D67D5-5F49-C340-A756-14D8A2061E55}" type="presParOf" srcId="{7337E117-B700-B149-892C-1B98180B065D}" destId="{FB47B172-237E-374D-A514-402E8D54471F}" srcOrd="0" destOrd="0" presId="urn:microsoft.com/office/officeart/2005/8/layout/hList7#1"/>
    <dgm:cxn modelId="{ED7ACCB4-CCEA-9545-8C0B-D1CB88DB038D}" type="presParOf" srcId="{7337E117-B700-B149-892C-1B98180B065D}" destId="{5800B4E6-E6A2-9C47-8C97-F2406E843CEA}" srcOrd="1" destOrd="0" presId="urn:microsoft.com/office/officeart/2005/8/layout/hList7#1"/>
    <dgm:cxn modelId="{17A57132-94AF-EF4E-885C-E7BA56562731}" type="presParOf" srcId="{7337E117-B700-B149-892C-1B98180B065D}" destId="{66BE323A-D6AB-D643-B29B-FA64E3206A6E}" srcOrd="2" destOrd="0" presId="urn:microsoft.com/office/officeart/2005/8/layout/hList7#1"/>
    <dgm:cxn modelId="{5272590F-AD9E-1840-86DC-6A68BF837703}" type="presParOf" srcId="{7337E117-B700-B149-892C-1B98180B065D}" destId="{7075757E-CC43-D341-B565-B7C1966B6AAF}" srcOrd="3" destOrd="0" presId="urn:microsoft.com/office/officeart/2005/8/layout/hList7#1"/>
    <dgm:cxn modelId="{4F5E3E3D-D852-4F41-9926-FDB44C114836}" type="presParOf" srcId="{4D2FAFBF-748C-644C-96D7-29B27B088749}" destId="{DBB126BE-FDDA-D247-A22C-64332F59AF5F}" srcOrd="3" destOrd="0" presId="urn:microsoft.com/office/officeart/2005/8/layout/hList7#1"/>
    <dgm:cxn modelId="{536B1FA5-99F7-8F4D-82D9-81C82B0B3EDA}" type="presParOf" srcId="{4D2FAFBF-748C-644C-96D7-29B27B088749}" destId="{3B6CFC61-3F55-FC48-BF7F-9EF93E004909}" srcOrd="4" destOrd="0" presId="urn:microsoft.com/office/officeart/2005/8/layout/hList7#1"/>
    <dgm:cxn modelId="{24B68F83-3B75-B24A-BCF4-6C96C4E66F33}" type="presParOf" srcId="{3B6CFC61-3F55-FC48-BF7F-9EF93E004909}" destId="{F61121F2-8CD1-BC48-B047-555E64447B10}" srcOrd="0" destOrd="0" presId="urn:microsoft.com/office/officeart/2005/8/layout/hList7#1"/>
    <dgm:cxn modelId="{F0A8E614-F77E-BB49-A21C-605E4AD79728}" type="presParOf" srcId="{3B6CFC61-3F55-FC48-BF7F-9EF93E004909}" destId="{B4667298-B7C1-0E44-8C45-B06A54E1BCCF}" srcOrd="1" destOrd="0" presId="urn:microsoft.com/office/officeart/2005/8/layout/hList7#1"/>
    <dgm:cxn modelId="{4D00624F-F71A-1E44-8794-005BE104FDF8}" type="presParOf" srcId="{3B6CFC61-3F55-FC48-BF7F-9EF93E004909}" destId="{0BF21881-88CB-6444-B7D3-0EA0DD588CCB}" srcOrd="2" destOrd="0" presId="urn:microsoft.com/office/officeart/2005/8/layout/hList7#1"/>
    <dgm:cxn modelId="{E3C7F047-A6C0-8546-8F2D-DF7B5FB50F3D}" type="presParOf" srcId="{3B6CFC61-3F55-FC48-BF7F-9EF93E004909}" destId="{C7CFC1AE-D94C-B043-80CB-2A33B4E50278}" srcOrd="3" destOrd="0" presId="urn:microsoft.com/office/officeart/2005/8/layout/hList7#1"/>
    <dgm:cxn modelId="{B64D46DE-0D03-384B-8461-335FFEBC10D0}" type="presParOf" srcId="{4D2FAFBF-748C-644C-96D7-29B27B088749}" destId="{2ABF6B2D-6B6E-B04D-A81F-5E2833D140C8}" srcOrd="5" destOrd="0" presId="urn:microsoft.com/office/officeart/2005/8/layout/hList7#1"/>
    <dgm:cxn modelId="{2E4757A8-EE3B-F443-993E-C57218421C6A}" type="presParOf" srcId="{4D2FAFBF-748C-644C-96D7-29B27B088749}" destId="{4F504382-AC34-344A-9D4A-3115CD7206A7}" srcOrd="6" destOrd="0" presId="urn:microsoft.com/office/officeart/2005/8/layout/hList7#1"/>
    <dgm:cxn modelId="{E3B11CFC-CA95-844B-975D-DF9678871BC4}" type="presParOf" srcId="{4F504382-AC34-344A-9D4A-3115CD7206A7}" destId="{2D1A5793-F8D1-0348-8F15-5D369FC93870}" srcOrd="0" destOrd="0" presId="urn:microsoft.com/office/officeart/2005/8/layout/hList7#1"/>
    <dgm:cxn modelId="{3E169E7B-0A74-E54D-8514-65D72571A8F5}" type="presParOf" srcId="{4F504382-AC34-344A-9D4A-3115CD7206A7}" destId="{0FBC7F59-E65B-EA43-86E7-962C37AF467C}" srcOrd="1" destOrd="0" presId="urn:microsoft.com/office/officeart/2005/8/layout/hList7#1"/>
    <dgm:cxn modelId="{9FE1CFD1-26D6-A34F-ACFD-9A27C394CDD6}" type="presParOf" srcId="{4F504382-AC34-344A-9D4A-3115CD7206A7}" destId="{D807BF07-6E10-764D-90CA-399486AB47AA}" srcOrd="2" destOrd="0" presId="urn:microsoft.com/office/officeart/2005/8/layout/hList7#1"/>
    <dgm:cxn modelId="{EAD4982F-7017-EF4F-9A64-4E8FD2154156}" type="presParOf" srcId="{4F504382-AC34-344A-9D4A-3115CD7206A7}" destId="{20719369-C69D-BE40-9764-4A9D04939AFE}" srcOrd="3" destOrd="0" presId="urn:microsoft.com/office/officeart/2005/8/layout/hList7#1"/>
    <dgm:cxn modelId="{60E917F1-6903-624A-BE6A-EAB3B7F50DD9}" type="presParOf" srcId="{4D2FAFBF-748C-644C-96D7-29B27B088749}" destId="{90026C80-5FDD-A749-ABF5-7604E12A3EF7}" srcOrd="7" destOrd="0" presId="urn:microsoft.com/office/officeart/2005/8/layout/hList7#1"/>
    <dgm:cxn modelId="{6EC75C8C-2B00-AB40-A4A0-90A35F0BE27A}" type="presParOf" srcId="{4D2FAFBF-748C-644C-96D7-29B27B088749}" destId="{08053079-E6A9-CB41-93AE-FE82F72C6140}" srcOrd="8" destOrd="0" presId="urn:microsoft.com/office/officeart/2005/8/layout/hList7#1"/>
    <dgm:cxn modelId="{5139AFC7-CB2C-4E4F-AAF9-14A90E7A27CD}" type="presParOf" srcId="{08053079-E6A9-CB41-93AE-FE82F72C6140}" destId="{4C268306-EA43-EE48-B413-20F928D929EC}" srcOrd="0" destOrd="0" presId="urn:microsoft.com/office/officeart/2005/8/layout/hList7#1"/>
    <dgm:cxn modelId="{46C8F27E-DA7D-9848-ADAE-22A8C6476460}" type="presParOf" srcId="{08053079-E6A9-CB41-93AE-FE82F72C6140}" destId="{DB6B89BE-0F0D-9440-988F-7511C9EFEDAB}" srcOrd="1" destOrd="0" presId="urn:microsoft.com/office/officeart/2005/8/layout/hList7#1"/>
    <dgm:cxn modelId="{89BDBDEA-6A49-6147-9FCB-C685C6457725}" type="presParOf" srcId="{08053079-E6A9-CB41-93AE-FE82F72C6140}" destId="{1EC36CEB-2AF6-A348-9548-C552C0BA1066}" srcOrd="2" destOrd="0" presId="urn:microsoft.com/office/officeart/2005/8/layout/hList7#1"/>
    <dgm:cxn modelId="{F8E9BF71-EC02-0042-A096-22E74ACA2766}" type="presParOf" srcId="{08053079-E6A9-CB41-93AE-FE82F72C6140}" destId="{A74E4745-C90D-0D41-9B11-30A907FF1F05}" srcOrd="3" destOrd="0" presId="urn:microsoft.com/office/officeart/2005/8/layout/hList7#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4AEB67-CEF4-6D49-81D8-B5271E0CFC9A}" type="doc">
      <dgm:prSet loTypeId="urn:microsoft.com/office/officeart/2005/8/layout/bList2#1" loCatId="" qsTypeId="urn:microsoft.com/office/officeart/2005/8/quickstyle/simple4" qsCatId="simple" csTypeId="urn:microsoft.com/office/officeart/2005/8/colors/accent1_2" csCatId="accent1" phldr="1"/>
      <dgm:spPr/>
    </dgm:pt>
    <dgm:pt modelId="{43713BB2-7E47-2241-965A-C7031ED85702}">
      <dgm:prSet phldrT="[Text]"/>
      <dgm:spPr/>
      <dgm:t>
        <a:bodyPr/>
        <a:lstStyle/>
        <a:p>
          <a:pPr algn="ctr"/>
          <a:r>
            <a:rPr lang="en-US" dirty="0" smtClean="0"/>
            <a:t>  J2launch</a:t>
          </a:r>
          <a:endParaRPr lang="en-US" dirty="0"/>
        </a:p>
      </dgm:t>
    </dgm:pt>
    <dgm:pt modelId="{B9E91EED-AEC1-4C40-A167-E9F31A1AE2B4}" type="parTrans" cxnId="{DA3E0095-4B6C-D547-B59A-7B8F808D429F}">
      <dgm:prSet/>
      <dgm:spPr/>
      <dgm:t>
        <a:bodyPr/>
        <a:lstStyle/>
        <a:p>
          <a:endParaRPr lang="en-US"/>
        </a:p>
      </dgm:t>
    </dgm:pt>
    <dgm:pt modelId="{3B449029-6B18-5140-9D5D-29CD1CC03796}" type="sibTrans" cxnId="{DA3E0095-4B6C-D547-B59A-7B8F808D429F}">
      <dgm:prSet/>
      <dgm:spPr/>
      <dgm:t>
        <a:bodyPr/>
        <a:lstStyle/>
        <a:p>
          <a:endParaRPr lang="en-US"/>
        </a:p>
      </dgm:t>
    </dgm:pt>
    <dgm:pt modelId="{43A94AF7-B0C5-2D4F-BAE1-045EA444ED74}">
      <dgm:prSet phldrT="[Text]"/>
      <dgm:spPr/>
      <dgm:t>
        <a:bodyPr/>
        <a:lstStyle/>
        <a:p>
          <a:pPr algn="ctr"/>
          <a:r>
            <a:rPr lang="en-US" dirty="0" smtClean="0"/>
            <a:t>   </a:t>
          </a:r>
          <a:r>
            <a:rPr lang="en-US" dirty="0" err="1" smtClean="0"/>
            <a:t>Flipgrid</a:t>
          </a:r>
          <a:endParaRPr lang="en-US" dirty="0"/>
        </a:p>
      </dgm:t>
    </dgm:pt>
    <dgm:pt modelId="{D8DAFB57-0F09-6E4B-80C2-0C62875E5423}" type="parTrans" cxnId="{A074035E-CAF8-F342-B5B6-E263A4EBBF0F}">
      <dgm:prSet/>
      <dgm:spPr/>
      <dgm:t>
        <a:bodyPr/>
        <a:lstStyle/>
        <a:p>
          <a:endParaRPr lang="en-US"/>
        </a:p>
      </dgm:t>
    </dgm:pt>
    <dgm:pt modelId="{458A4FD4-CFCE-714A-B074-750B3987C8DE}" type="sibTrans" cxnId="{A074035E-CAF8-F342-B5B6-E263A4EBBF0F}">
      <dgm:prSet/>
      <dgm:spPr/>
      <dgm:t>
        <a:bodyPr/>
        <a:lstStyle/>
        <a:p>
          <a:endParaRPr lang="en-US"/>
        </a:p>
      </dgm:t>
    </dgm:pt>
    <dgm:pt modelId="{27B0ECB8-455A-B740-AC77-8C33C0D91D70}">
      <dgm:prSet phldrT="[Text]"/>
      <dgm:spPr/>
      <dgm:t>
        <a:bodyPr/>
        <a:lstStyle/>
        <a:p>
          <a:pPr algn="ctr"/>
          <a:r>
            <a:rPr lang="en-US" dirty="0" smtClean="0"/>
            <a:t>     </a:t>
          </a:r>
          <a:r>
            <a:rPr lang="en-US" dirty="0" err="1" smtClean="0"/>
            <a:t>Kahoot</a:t>
          </a:r>
          <a:endParaRPr lang="en-US" dirty="0"/>
        </a:p>
      </dgm:t>
    </dgm:pt>
    <dgm:pt modelId="{04B412D0-CBF8-7449-96A0-81B4C1683A30}" type="parTrans" cxnId="{C675F323-8DDB-564D-9437-18697C265B4E}">
      <dgm:prSet/>
      <dgm:spPr/>
      <dgm:t>
        <a:bodyPr/>
        <a:lstStyle/>
        <a:p>
          <a:endParaRPr lang="en-US"/>
        </a:p>
      </dgm:t>
    </dgm:pt>
    <dgm:pt modelId="{FC22157F-2A44-2347-900C-169F2392F973}" type="sibTrans" cxnId="{C675F323-8DDB-564D-9437-18697C265B4E}">
      <dgm:prSet/>
      <dgm:spPr/>
      <dgm:t>
        <a:bodyPr/>
        <a:lstStyle/>
        <a:p>
          <a:endParaRPr lang="en-US"/>
        </a:p>
      </dgm:t>
    </dgm:pt>
    <dgm:pt modelId="{AA53038D-A076-7F49-8AA6-344E1C3E6A5C}" type="pres">
      <dgm:prSet presAssocID="{834AEB67-CEF4-6D49-81D8-B5271E0CFC9A}" presName="diagram" presStyleCnt="0">
        <dgm:presLayoutVars>
          <dgm:dir/>
          <dgm:animLvl val="lvl"/>
          <dgm:resizeHandles val="exact"/>
        </dgm:presLayoutVars>
      </dgm:prSet>
      <dgm:spPr/>
    </dgm:pt>
    <dgm:pt modelId="{F14FE9A5-1A01-7C46-A3A3-92EF94489237}" type="pres">
      <dgm:prSet presAssocID="{27B0ECB8-455A-B740-AC77-8C33C0D91D70}" presName="compNode" presStyleCnt="0"/>
      <dgm:spPr/>
    </dgm:pt>
    <dgm:pt modelId="{C0CCAEC6-D7B7-D64C-B79C-FB9F1354B865}" type="pres">
      <dgm:prSet presAssocID="{27B0ECB8-455A-B740-AC77-8C33C0D91D70}" presName="childRect" presStyleLbl="bgAcc1" presStyleIdx="0" presStyleCnt="3" custLinFactNeighborX="70615" custLinFactNeighborY="13580">
        <dgm:presLayoutVars>
          <dgm:bulletEnabled val="1"/>
        </dgm:presLayoutVars>
      </dgm:prSet>
      <dgm:spPr>
        <a:solidFill>
          <a:schemeClr val="tx1">
            <a:alpha val="90000"/>
          </a:schemeClr>
        </a:solidFill>
      </dgm:spPr>
    </dgm:pt>
    <dgm:pt modelId="{A1A25F33-0BE6-DC42-B24A-767AB166E9AD}" type="pres">
      <dgm:prSet presAssocID="{27B0ECB8-455A-B740-AC77-8C33C0D91D70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1CCB483-5F5C-3E43-86BC-3D620E4DB54E}" type="pres">
      <dgm:prSet presAssocID="{27B0ECB8-455A-B740-AC77-8C33C0D91D70}" presName="parentRect" presStyleLbl="alignNode1" presStyleIdx="0" presStyleCnt="3" custLinFactNeighborX="70721" custLinFactNeighborY="41392"/>
      <dgm:spPr/>
      <dgm:t>
        <a:bodyPr/>
        <a:lstStyle/>
        <a:p>
          <a:endParaRPr lang="en-US"/>
        </a:p>
      </dgm:t>
    </dgm:pt>
    <dgm:pt modelId="{CC85D930-26B9-DB44-BA87-F253D023C8C4}" type="pres">
      <dgm:prSet presAssocID="{27B0ECB8-455A-B740-AC77-8C33C0D91D70}" presName="adorn" presStyleLbl="fgAccFollowNode1" presStyleIdx="0" presStyleCnt="3" custScaleX="212562" custScaleY="181229" custLinFactY="-39028" custLinFactNeighborX="89601" custLinFactNeighborY="-100000"/>
      <dgm:spPr>
        <a:blipFill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</dgm:spPr>
    </dgm:pt>
    <dgm:pt modelId="{B4321D56-BA8C-D34B-B9E0-10A0257DC26E}" type="pres">
      <dgm:prSet presAssocID="{FC22157F-2A44-2347-900C-169F2392F973}" presName="sibTrans" presStyleLbl="sibTrans2D1" presStyleIdx="0" presStyleCnt="0"/>
      <dgm:spPr/>
      <dgm:t>
        <a:bodyPr/>
        <a:lstStyle/>
        <a:p>
          <a:endParaRPr lang="en-US"/>
        </a:p>
      </dgm:t>
    </dgm:pt>
    <dgm:pt modelId="{6815142D-90B0-3544-902B-B037FDA1B509}" type="pres">
      <dgm:prSet presAssocID="{43713BB2-7E47-2241-965A-C7031ED85702}" presName="compNode" presStyleCnt="0"/>
      <dgm:spPr/>
    </dgm:pt>
    <dgm:pt modelId="{9A5DC651-D337-A044-B45B-1E7246943792}" type="pres">
      <dgm:prSet presAssocID="{43713BB2-7E47-2241-965A-C7031ED85702}" presName="childRect" presStyleLbl="bgAcc1" presStyleIdx="1" presStyleCnt="3" custLinFactNeighborX="44383" custLinFactNeighborY="10914">
        <dgm:presLayoutVars>
          <dgm:bulletEnabled val="1"/>
        </dgm:presLayoutVars>
      </dgm:prSet>
      <dgm:spPr>
        <a:solidFill>
          <a:schemeClr val="tx1">
            <a:alpha val="90000"/>
          </a:schemeClr>
        </a:solidFill>
      </dgm:spPr>
    </dgm:pt>
    <dgm:pt modelId="{BB8FDBDC-9A28-114E-B7F7-841618393AC1}" type="pres">
      <dgm:prSet presAssocID="{43713BB2-7E47-2241-965A-C7031ED85702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9D88B8B-E414-C344-9E05-37CCB2509855}" type="pres">
      <dgm:prSet presAssocID="{43713BB2-7E47-2241-965A-C7031ED85702}" presName="parentRect" presStyleLbl="alignNode1" presStyleIdx="1" presStyleCnt="3" custLinFactNeighborX="45572" custLinFactNeighborY="31943"/>
      <dgm:spPr/>
      <dgm:t>
        <a:bodyPr/>
        <a:lstStyle/>
        <a:p>
          <a:endParaRPr lang="en-US"/>
        </a:p>
      </dgm:t>
    </dgm:pt>
    <dgm:pt modelId="{EE8C955C-F636-5B4D-B122-AF03D0B3E295}" type="pres">
      <dgm:prSet presAssocID="{43713BB2-7E47-2241-965A-C7031ED85702}" presName="adorn" presStyleLbl="fgAccFollowNode1" presStyleIdx="1" presStyleCnt="3" custScaleX="232593" custScaleY="158068" custLinFactY="-53509" custLinFactNeighborX="11760" custLinFactNeighborY="-100000"/>
      <dgm:spPr>
        <a:blipFill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84C92FF2-043C-0C47-A6E8-9D321EBD5AA7}" type="pres">
      <dgm:prSet presAssocID="{3B449029-6B18-5140-9D5D-29CD1CC03796}" presName="sibTrans" presStyleLbl="sibTrans2D1" presStyleIdx="0" presStyleCnt="0"/>
      <dgm:spPr/>
      <dgm:t>
        <a:bodyPr/>
        <a:lstStyle/>
        <a:p>
          <a:endParaRPr lang="en-US"/>
        </a:p>
      </dgm:t>
    </dgm:pt>
    <dgm:pt modelId="{902EAFB2-EEF0-8043-9B27-E8688C0FA8B7}" type="pres">
      <dgm:prSet presAssocID="{43A94AF7-B0C5-2D4F-BAE1-045EA444ED74}" presName="compNode" presStyleCnt="0"/>
      <dgm:spPr/>
    </dgm:pt>
    <dgm:pt modelId="{247747A2-8328-264C-A4F2-7D2DBE43D622}" type="pres">
      <dgm:prSet presAssocID="{43A94AF7-B0C5-2D4F-BAE1-045EA444ED74}" presName="childRect" presStyleLbl="bgAcc1" presStyleIdx="2" presStyleCnt="3" custLinFactNeighborX="15850" custLinFactNeighborY="13390">
        <dgm:presLayoutVars>
          <dgm:bulletEnabled val="1"/>
        </dgm:presLayoutVars>
      </dgm:prSet>
      <dgm:spPr>
        <a:solidFill>
          <a:schemeClr val="tx1">
            <a:alpha val="90000"/>
          </a:schemeClr>
        </a:solidFill>
      </dgm:spPr>
    </dgm:pt>
    <dgm:pt modelId="{C55BF580-8419-9E45-9288-8FBEBC4FF26F}" type="pres">
      <dgm:prSet presAssocID="{43A94AF7-B0C5-2D4F-BAE1-045EA444ED74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7F2F0BB-22F1-1F4F-BCBF-0A6A327B0617}" type="pres">
      <dgm:prSet presAssocID="{43A94AF7-B0C5-2D4F-BAE1-045EA444ED74}" presName="parentRect" presStyleLbl="alignNode1" presStyleIdx="2" presStyleCnt="3" custLinFactNeighborX="15850" custLinFactNeighborY="38059"/>
      <dgm:spPr/>
      <dgm:t>
        <a:bodyPr/>
        <a:lstStyle/>
        <a:p>
          <a:endParaRPr lang="en-US"/>
        </a:p>
      </dgm:t>
    </dgm:pt>
    <dgm:pt modelId="{61200DF7-4E71-0445-9E7A-64FD3F23A4BE}" type="pres">
      <dgm:prSet presAssocID="{43A94AF7-B0C5-2D4F-BAE1-045EA444ED74}" presName="adorn" presStyleLbl="fgAccFollowNode1" presStyleIdx="2" presStyleCnt="3" custScaleX="227634" custScaleY="191611" custLinFactY="-48275" custLinFactNeighborX="-71146" custLinFactNeighborY="-100000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</dgm:spPr>
    </dgm:pt>
  </dgm:ptLst>
  <dgm:cxnLst>
    <dgm:cxn modelId="{A074035E-CAF8-F342-B5B6-E263A4EBBF0F}" srcId="{834AEB67-CEF4-6D49-81D8-B5271E0CFC9A}" destId="{43A94AF7-B0C5-2D4F-BAE1-045EA444ED74}" srcOrd="2" destOrd="0" parTransId="{D8DAFB57-0F09-6E4B-80C2-0C62875E5423}" sibTransId="{458A4FD4-CFCE-714A-B074-750B3987C8DE}"/>
    <dgm:cxn modelId="{0B8D300E-275E-F942-9E6F-31A39EA932ED}" type="presOf" srcId="{43A94AF7-B0C5-2D4F-BAE1-045EA444ED74}" destId="{37F2F0BB-22F1-1F4F-BCBF-0A6A327B0617}" srcOrd="1" destOrd="0" presId="urn:microsoft.com/office/officeart/2005/8/layout/bList2#1"/>
    <dgm:cxn modelId="{37B7ACE9-9A87-DB4C-9ECA-8EB71DA7783A}" type="presOf" srcId="{27B0ECB8-455A-B740-AC77-8C33C0D91D70}" destId="{A1A25F33-0BE6-DC42-B24A-767AB166E9AD}" srcOrd="0" destOrd="0" presId="urn:microsoft.com/office/officeart/2005/8/layout/bList2#1"/>
    <dgm:cxn modelId="{BAB831D7-F2A1-0F40-918D-F026B175EE7C}" type="presOf" srcId="{3B449029-6B18-5140-9D5D-29CD1CC03796}" destId="{84C92FF2-043C-0C47-A6E8-9D321EBD5AA7}" srcOrd="0" destOrd="0" presId="urn:microsoft.com/office/officeart/2005/8/layout/bList2#1"/>
    <dgm:cxn modelId="{07D04BFA-7522-234E-96D7-84790E0597AF}" type="presOf" srcId="{43713BB2-7E47-2241-965A-C7031ED85702}" destId="{BB8FDBDC-9A28-114E-B7F7-841618393AC1}" srcOrd="0" destOrd="0" presId="urn:microsoft.com/office/officeart/2005/8/layout/bList2#1"/>
    <dgm:cxn modelId="{494CE191-CD2C-6B42-8E3C-88EEC2AF845C}" type="presOf" srcId="{43713BB2-7E47-2241-965A-C7031ED85702}" destId="{79D88B8B-E414-C344-9E05-37CCB2509855}" srcOrd="1" destOrd="0" presId="urn:microsoft.com/office/officeart/2005/8/layout/bList2#1"/>
    <dgm:cxn modelId="{9B610A9F-17D2-434E-94EE-B07C37EF91B2}" type="presOf" srcId="{FC22157F-2A44-2347-900C-169F2392F973}" destId="{B4321D56-BA8C-D34B-B9E0-10A0257DC26E}" srcOrd="0" destOrd="0" presId="urn:microsoft.com/office/officeart/2005/8/layout/bList2#1"/>
    <dgm:cxn modelId="{C675F323-8DDB-564D-9437-18697C265B4E}" srcId="{834AEB67-CEF4-6D49-81D8-B5271E0CFC9A}" destId="{27B0ECB8-455A-B740-AC77-8C33C0D91D70}" srcOrd="0" destOrd="0" parTransId="{04B412D0-CBF8-7449-96A0-81B4C1683A30}" sibTransId="{FC22157F-2A44-2347-900C-169F2392F973}"/>
    <dgm:cxn modelId="{671B8137-EA16-194B-B3C8-E5D90F336C3A}" type="presOf" srcId="{27B0ECB8-455A-B740-AC77-8C33C0D91D70}" destId="{71CCB483-5F5C-3E43-86BC-3D620E4DB54E}" srcOrd="1" destOrd="0" presId="urn:microsoft.com/office/officeart/2005/8/layout/bList2#1"/>
    <dgm:cxn modelId="{5DC7BA04-88F9-3248-943B-B3F39BC8A6A9}" type="presOf" srcId="{43A94AF7-B0C5-2D4F-BAE1-045EA444ED74}" destId="{C55BF580-8419-9E45-9288-8FBEBC4FF26F}" srcOrd="0" destOrd="0" presId="urn:microsoft.com/office/officeart/2005/8/layout/bList2#1"/>
    <dgm:cxn modelId="{DA3E0095-4B6C-D547-B59A-7B8F808D429F}" srcId="{834AEB67-CEF4-6D49-81D8-B5271E0CFC9A}" destId="{43713BB2-7E47-2241-965A-C7031ED85702}" srcOrd="1" destOrd="0" parTransId="{B9E91EED-AEC1-4C40-A167-E9F31A1AE2B4}" sibTransId="{3B449029-6B18-5140-9D5D-29CD1CC03796}"/>
    <dgm:cxn modelId="{9219D94F-52E8-F144-B682-1363FCE23156}" type="presOf" srcId="{834AEB67-CEF4-6D49-81D8-B5271E0CFC9A}" destId="{AA53038D-A076-7F49-8AA6-344E1C3E6A5C}" srcOrd="0" destOrd="0" presId="urn:microsoft.com/office/officeart/2005/8/layout/bList2#1"/>
    <dgm:cxn modelId="{BA383A08-E9CC-1F41-B4EC-C6C41C529693}" type="presParOf" srcId="{AA53038D-A076-7F49-8AA6-344E1C3E6A5C}" destId="{F14FE9A5-1A01-7C46-A3A3-92EF94489237}" srcOrd="0" destOrd="0" presId="urn:microsoft.com/office/officeart/2005/8/layout/bList2#1"/>
    <dgm:cxn modelId="{723B5407-53F4-D841-B50B-AB8778625418}" type="presParOf" srcId="{F14FE9A5-1A01-7C46-A3A3-92EF94489237}" destId="{C0CCAEC6-D7B7-D64C-B79C-FB9F1354B865}" srcOrd="0" destOrd="0" presId="urn:microsoft.com/office/officeart/2005/8/layout/bList2#1"/>
    <dgm:cxn modelId="{FF8FC026-B737-5840-B579-ADCE02CCDE72}" type="presParOf" srcId="{F14FE9A5-1A01-7C46-A3A3-92EF94489237}" destId="{A1A25F33-0BE6-DC42-B24A-767AB166E9AD}" srcOrd="1" destOrd="0" presId="urn:microsoft.com/office/officeart/2005/8/layout/bList2#1"/>
    <dgm:cxn modelId="{6F45953F-0B80-3D43-B366-FBB7FB6A7116}" type="presParOf" srcId="{F14FE9A5-1A01-7C46-A3A3-92EF94489237}" destId="{71CCB483-5F5C-3E43-86BC-3D620E4DB54E}" srcOrd="2" destOrd="0" presId="urn:microsoft.com/office/officeart/2005/8/layout/bList2#1"/>
    <dgm:cxn modelId="{8A7868C2-8631-6148-9ED9-BBE35F2F442B}" type="presParOf" srcId="{F14FE9A5-1A01-7C46-A3A3-92EF94489237}" destId="{CC85D930-26B9-DB44-BA87-F253D023C8C4}" srcOrd="3" destOrd="0" presId="urn:microsoft.com/office/officeart/2005/8/layout/bList2#1"/>
    <dgm:cxn modelId="{04486E50-073B-9049-A5CD-594A5186A6B8}" type="presParOf" srcId="{AA53038D-A076-7F49-8AA6-344E1C3E6A5C}" destId="{B4321D56-BA8C-D34B-B9E0-10A0257DC26E}" srcOrd="1" destOrd="0" presId="urn:microsoft.com/office/officeart/2005/8/layout/bList2#1"/>
    <dgm:cxn modelId="{94F589BB-8DF4-8C49-A0C3-0AB75C94D571}" type="presParOf" srcId="{AA53038D-A076-7F49-8AA6-344E1C3E6A5C}" destId="{6815142D-90B0-3544-902B-B037FDA1B509}" srcOrd="2" destOrd="0" presId="urn:microsoft.com/office/officeart/2005/8/layout/bList2#1"/>
    <dgm:cxn modelId="{47B852F7-49CC-F64E-8758-EEC69E70369C}" type="presParOf" srcId="{6815142D-90B0-3544-902B-B037FDA1B509}" destId="{9A5DC651-D337-A044-B45B-1E7246943792}" srcOrd="0" destOrd="0" presId="urn:microsoft.com/office/officeart/2005/8/layout/bList2#1"/>
    <dgm:cxn modelId="{11DA1770-4F75-034D-B9F3-09CA7545922B}" type="presParOf" srcId="{6815142D-90B0-3544-902B-B037FDA1B509}" destId="{BB8FDBDC-9A28-114E-B7F7-841618393AC1}" srcOrd="1" destOrd="0" presId="urn:microsoft.com/office/officeart/2005/8/layout/bList2#1"/>
    <dgm:cxn modelId="{B6DB8DCF-AD99-FF45-8590-D23A7D7C2F8D}" type="presParOf" srcId="{6815142D-90B0-3544-902B-B037FDA1B509}" destId="{79D88B8B-E414-C344-9E05-37CCB2509855}" srcOrd="2" destOrd="0" presId="urn:microsoft.com/office/officeart/2005/8/layout/bList2#1"/>
    <dgm:cxn modelId="{05501109-3E0E-D140-B272-BF6A22F75CCE}" type="presParOf" srcId="{6815142D-90B0-3544-902B-B037FDA1B509}" destId="{EE8C955C-F636-5B4D-B122-AF03D0B3E295}" srcOrd="3" destOrd="0" presId="urn:microsoft.com/office/officeart/2005/8/layout/bList2#1"/>
    <dgm:cxn modelId="{FDBCB694-7B20-2642-83C3-064CD7B2D66C}" type="presParOf" srcId="{AA53038D-A076-7F49-8AA6-344E1C3E6A5C}" destId="{84C92FF2-043C-0C47-A6E8-9D321EBD5AA7}" srcOrd="3" destOrd="0" presId="urn:microsoft.com/office/officeart/2005/8/layout/bList2#1"/>
    <dgm:cxn modelId="{7B723EE2-B487-AE4C-A7A8-031A15E278E0}" type="presParOf" srcId="{AA53038D-A076-7F49-8AA6-344E1C3E6A5C}" destId="{902EAFB2-EEF0-8043-9B27-E8688C0FA8B7}" srcOrd="4" destOrd="0" presId="urn:microsoft.com/office/officeart/2005/8/layout/bList2#1"/>
    <dgm:cxn modelId="{E49209E6-CB1A-C545-98C9-C18984FAA736}" type="presParOf" srcId="{902EAFB2-EEF0-8043-9B27-E8688C0FA8B7}" destId="{247747A2-8328-264C-A4F2-7D2DBE43D622}" srcOrd="0" destOrd="0" presId="urn:microsoft.com/office/officeart/2005/8/layout/bList2#1"/>
    <dgm:cxn modelId="{CC7237BB-68C1-D141-B462-E6DE9FB8756F}" type="presParOf" srcId="{902EAFB2-EEF0-8043-9B27-E8688C0FA8B7}" destId="{C55BF580-8419-9E45-9288-8FBEBC4FF26F}" srcOrd="1" destOrd="0" presId="urn:microsoft.com/office/officeart/2005/8/layout/bList2#1"/>
    <dgm:cxn modelId="{8320A0D5-290B-5846-AD37-52099BD7B50C}" type="presParOf" srcId="{902EAFB2-EEF0-8043-9B27-E8688C0FA8B7}" destId="{37F2F0BB-22F1-1F4F-BCBF-0A6A327B0617}" srcOrd="2" destOrd="0" presId="urn:microsoft.com/office/officeart/2005/8/layout/bList2#1"/>
    <dgm:cxn modelId="{871FB534-23CA-4F4B-A346-C92469F11A1C}" type="presParOf" srcId="{902EAFB2-EEF0-8043-9B27-E8688C0FA8B7}" destId="{61200DF7-4E71-0445-9E7A-64FD3F23A4BE}" srcOrd="3" destOrd="0" presId="urn:microsoft.com/office/officeart/2005/8/layout/bList2#1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CF0AEE-5FDD-7042-AA04-0A85A40AEAE7}">
      <dsp:nvSpPr>
        <dsp:cNvPr id="0" name=""/>
        <dsp:cNvSpPr/>
      </dsp:nvSpPr>
      <dsp:spPr>
        <a:xfrm>
          <a:off x="47263" y="0"/>
          <a:ext cx="2371452" cy="5075055"/>
        </a:xfrm>
        <a:prstGeom prst="roundRect">
          <a:avLst>
            <a:gd name="adj" fmla="val 10000"/>
          </a:avLst>
        </a:prstGeom>
        <a:gradFill flip="none" rotWithShape="1">
          <a:gsLst>
            <a:gs pos="0">
              <a:schemeClr val="accent3">
                <a:lumMod val="5000"/>
                <a:lumOff val="95000"/>
              </a:schemeClr>
            </a:gs>
            <a:gs pos="74000">
              <a:schemeClr val="accent3">
                <a:lumMod val="45000"/>
                <a:lumOff val="55000"/>
              </a:schemeClr>
            </a:gs>
            <a:gs pos="83000">
              <a:schemeClr val="accent3">
                <a:lumMod val="45000"/>
                <a:lumOff val="55000"/>
              </a:schemeClr>
            </a:gs>
            <a:gs pos="100000">
              <a:schemeClr val="accent3">
                <a:lumMod val="30000"/>
                <a:lumOff val="70000"/>
              </a:schemeClr>
            </a:gs>
          </a:gsLst>
          <a:lin ang="54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>
              <a:solidFill>
                <a:schemeClr val="tx1"/>
              </a:solidFill>
            </a:rPr>
            <a:t>Login to </a:t>
          </a:r>
          <a:r>
            <a:rPr lang="en-US" sz="2600" kern="1200" dirty="0" err="1" smtClean="0">
              <a:solidFill>
                <a:schemeClr val="tx1"/>
              </a:solidFill>
            </a:rPr>
            <a:t>Hwb</a:t>
          </a:r>
          <a:r>
            <a:rPr lang="en-US" sz="2600" kern="1200" dirty="0" smtClean="0">
              <a:solidFill>
                <a:schemeClr val="tx1"/>
              </a:solidFill>
            </a:rPr>
            <a:t> with your own username</a:t>
          </a:r>
          <a:r>
            <a:rPr lang="en-US" sz="2600" kern="1200" baseline="0" dirty="0" smtClean="0">
              <a:solidFill>
                <a:schemeClr val="tx1"/>
              </a:solidFill>
            </a:rPr>
            <a:t> and password </a:t>
          </a:r>
          <a:endParaRPr lang="en-US" sz="2600" kern="1200" dirty="0"/>
        </a:p>
      </dsp:txBody>
      <dsp:txXfrm>
        <a:off x="47263" y="2030022"/>
        <a:ext cx="2371452" cy="2030022"/>
      </dsp:txXfrm>
    </dsp:sp>
    <dsp:sp modelId="{304755DA-D11B-534F-8D8F-07D36AD8748D}">
      <dsp:nvSpPr>
        <dsp:cNvPr id="0" name=""/>
        <dsp:cNvSpPr/>
      </dsp:nvSpPr>
      <dsp:spPr>
        <a:xfrm>
          <a:off x="546144" y="300100"/>
          <a:ext cx="1304674" cy="1116392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B47B172-237E-374D-A514-402E8D54471F}">
      <dsp:nvSpPr>
        <dsp:cNvPr id="0" name=""/>
        <dsp:cNvSpPr/>
      </dsp:nvSpPr>
      <dsp:spPr>
        <a:xfrm>
          <a:off x="2808839" y="0"/>
          <a:ext cx="2200600" cy="5075055"/>
        </a:xfrm>
        <a:prstGeom prst="roundRect">
          <a:avLst>
            <a:gd name="adj" fmla="val 10000"/>
          </a:avLst>
        </a:prstGeom>
        <a:gradFill flip="none" rotWithShape="1">
          <a:gsLst>
            <a:gs pos="0">
              <a:schemeClr val="accent3">
                <a:lumMod val="0"/>
                <a:lumOff val="100000"/>
              </a:schemeClr>
            </a:gs>
            <a:gs pos="35000">
              <a:schemeClr val="accent3">
                <a:lumMod val="0"/>
                <a:lumOff val="100000"/>
              </a:schemeClr>
            </a:gs>
            <a:gs pos="100000">
              <a:schemeClr val="accent3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baseline="0" dirty="0" smtClean="0">
              <a:solidFill>
                <a:schemeClr val="tx1"/>
              </a:solidFill>
            </a:rPr>
            <a:t>Choose Just2easy from your dashboard on the left hand of the page </a:t>
          </a:r>
          <a:endParaRPr lang="en-US" sz="2400" kern="1200" dirty="0">
            <a:solidFill>
              <a:schemeClr val="tx1"/>
            </a:solidFill>
          </a:endParaRPr>
        </a:p>
      </dsp:txBody>
      <dsp:txXfrm>
        <a:off x="2808839" y="2030022"/>
        <a:ext cx="2200600" cy="2030022"/>
      </dsp:txXfrm>
    </dsp:sp>
    <dsp:sp modelId="{7075757E-CC43-D341-B565-B7C1966B6AAF}">
      <dsp:nvSpPr>
        <dsp:cNvPr id="0" name=""/>
        <dsp:cNvSpPr/>
      </dsp:nvSpPr>
      <dsp:spPr>
        <a:xfrm>
          <a:off x="3179353" y="380392"/>
          <a:ext cx="1575513" cy="1411702"/>
        </a:xfrm>
        <a:prstGeom prst="ellipse">
          <a:avLst/>
        </a:prstGeom>
        <a:blipFill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61121F2-8CD1-BC48-B047-555E64447B10}">
      <dsp:nvSpPr>
        <dsp:cNvPr id="0" name=""/>
        <dsp:cNvSpPr/>
      </dsp:nvSpPr>
      <dsp:spPr>
        <a:xfrm>
          <a:off x="5369743" y="0"/>
          <a:ext cx="2291533" cy="5075055"/>
        </a:xfrm>
        <a:prstGeom prst="roundRect">
          <a:avLst>
            <a:gd name="adj" fmla="val 10000"/>
          </a:avLst>
        </a:prstGeom>
        <a:gradFill flip="none" rotWithShape="0">
          <a:gsLst>
            <a:gs pos="0">
              <a:schemeClr val="accent3">
                <a:lumMod val="67000"/>
              </a:schemeClr>
            </a:gs>
            <a:gs pos="48000">
              <a:schemeClr val="accent3">
                <a:lumMod val="97000"/>
                <a:lumOff val="3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>
              <a:solidFill>
                <a:schemeClr val="bg1"/>
              </a:solidFill>
            </a:rPr>
            <a:t>There are many apps to choose from but two great ones for LLC are:</a:t>
          </a:r>
          <a:endParaRPr lang="en-US" sz="2600" kern="1200" dirty="0">
            <a:solidFill>
              <a:schemeClr val="bg1"/>
            </a:solidFill>
          </a:endParaRPr>
        </a:p>
      </dsp:txBody>
      <dsp:txXfrm>
        <a:off x="5369743" y="2030022"/>
        <a:ext cx="2291533" cy="2030022"/>
      </dsp:txXfrm>
    </dsp:sp>
    <dsp:sp modelId="{C7CFC1AE-D94C-B043-80CB-2A33B4E50278}">
      <dsp:nvSpPr>
        <dsp:cNvPr id="0" name=""/>
        <dsp:cNvSpPr/>
      </dsp:nvSpPr>
      <dsp:spPr>
        <a:xfrm>
          <a:off x="5831498" y="271666"/>
          <a:ext cx="1464108" cy="1495103"/>
        </a:xfrm>
        <a:prstGeom prst="ellipse">
          <a:avLst/>
        </a:prstGeom>
        <a:blipFill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D1A5793-F8D1-0348-8F15-5D369FC93870}">
      <dsp:nvSpPr>
        <dsp:cNvPr id="0" name=""/>
        <dsp:cNvSpPr/>
      </dsp:nvSpPr>
      <dsp:spPr>
        <a:xfrm>
          <a:off x="8081838" y="0"/>
          <a:ext cx="2321181" cy="5075055"/>
        </a:xfrm>
        <a:prstGeom prst="roundRect">
          <a:avLst>
            <a:gd name="adj" fmla="val 10000"/>
          </a:avLst>
        </a:prstGeom>
        <a:gradFill flip="none" rotWithShape="0">
          <a:gsLst>
            <a:gs pos="0">
              <a:schemeClr val="accent3">
                <a:lumMod val="40000"/>
                <a:lumOff val="60000"/>
              </a:schemeClr>
            </a:gs>
            <a:gs pos="46000">
              <a:schemeClr val="accent3">
                <a:lumMod val="95000"/>
                <a:lumOff val="5000"/>
              </a:schemeClr>
            </a:gs>
            <a:gs pos="100000">
              <a:schemeClr val="accent3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b="1" kern="1200" dirty="0" smtClean="0"/>
            <a:t>Jit5</a:t>
          </a:r>
          <a:r>
            <a:rPr lang="en-US" sz="2600" kern="1200" dirty="0" smtClean="0"/>
            <a:t>  -  mainly for FP</a:t>
          </a:r>
          <a:endParaRPr lang="en-US" sz="2600" kern="1200" dirty="0"/>
        </a:p>
      </dsp:txBody>
      <dsp:txXfrm>
        <a:off x="8081838" y="2030022"/>
        <a:ext cx="2321181" cy="2030022"/>
      </dsp:txXfrm>
    </dsp:sp>
    <dsp:sp modelId="{20719369-C69D-BE40-9764-4A9D04939AFE}">
      <dsp:nvSpPr>
        <dsp:cNvPr id="0" name=""/>
        <dsp:cNvSpPr/>
      </dsp:nvSpPr>
      <dsp:spPr>
        <a:xfrm>
          <a:off x="8499090" y="425473"/>
          <a:ext cx="1557920" cy="1299841"/>
        </a:xfrm>
        <a:prstGeom prst="ellipse">
          <a:avLst/>
        </a:prstGeom>
        <a:blipFill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C268306-EA43-EE48-B413-20F928D929EC}">
      <dsp:nvSpPr>
        <dsp:cNvPr id="0" name=""/>
        <dsp:cNvSpPr/>
      </dsp:nvSpPr>
      <dsp:spPr>
        <a:xfrm>
          <a:off x="10724686" y="0"/>
          <a:ext cx="2105822" cy="5075055"/>
        </a:xfrm>
        <a:prstGeom prst="roundRect">
          <a:avLst>
            <a:gd name="adj" fmla="val 10000"/>
          </a:avLst>
        </a:prstGeom>
        <a:gradFill flip="none" rotWithShape="1">
          <a:gsLst>
            <a:gs pos="0">
              <a:schemeClr val="accent3">
                <a:lumMod val="89000"/>
              </a:schemeClr>
            </a:gs>
            <a:gs pos="23000">
              <a:schemeClr val="accent3">
                <a:lumMod val="89000"/>
              </a:schemeClr>
            </a:gs>
            <a:gs pos="69000">
              <a:schemeClr val="accent3">
                <a:lumMod val="75000"/>
              </a:schemeClr>
            </a:gs>
            <a:gs pos="97000">
              <a:schemeClr val="accent3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b="1" kern="1200" dirty="0" smtClean="0"/>
            <a:t>J2e5</a:t>
          </a:r>
          <a:r>
            <a:rPr lang="en-US" sz="2600" kern="1200" dirty="0" smtClean="0"/>
            <a:t> - mainly  </a:t>
          </a:r>
          <a:r>
            <a:rPr lang="en-US" sz="2600" kern="1200" baseline="0" dirty="0" smtClean="0"/>
            <a:t>        </a:t>
          </a:r>
          <a:r>
            <a:rPr lang="en-US" sz="2600" kern="1200" dirty="0" smtClean="0"/>
            <a:t>for KS2</a:t>
          </a:r>
          <a:endParaRPr lang="en-US" sz="2600" kern="1200" dirty="0"/>
        </a:p>
      </dsp:txBody>
      <dsp:txXfrm>
        <a:off x="10724686" y="2030022"/>
        <a:ext cx="2105822" cy="2030022"/>
      </dsp:txXfrm>
    </dsp:sp>
    <dsp:sp modelId="{A74E4745-C90D-0D41-9B11-30A907FF1F05}">
      <dsp:nvSpPr>
        <dsp:cNvPr id="0" name=""/>
        <dsp:cNvSpPr/>
      </dsp:nvSpPr>
      <dsp:spPr>
        <a:xfrm>
          <a:off x="11053445" y="365740"/>
          <a:ext cx="1539719" cy="1332644"/>
        </a:xfrm>
        <a:prstGeom prst="ellipse">
          <a:avLst/>
        </a:prstGeom>
        <a:blipFill>
          <a:blip xmlns:r="http://schemas.openxmlformats.org/officeDocument/2006/relationships"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20BADA4-97FB-284D-8053-A818A692502D}">
      <dsp:nvSpPr>
        <dsp:cNvPr id="0" name=""/>
        <dsp:cNvSpPr/>
      </dsp:nvSpPr>
      <dsp:spPr>
        <a:xfrm>
          <a:off x="262200" y="4139869"/>
          <a:ext cx="11862461" cy="761258"/>
        </a:xfrm>
        <a:prstGeom prst="notchedRightArrow">
          <a:avLst/>
        </a:prstGeom>
        <a:gradFill flip="none" rotWithShape="1">
          <a:gsLst>
            <a:gs pos="0">
              <a:schemeClr val="tx1"/>
            </a:gs>
            <a:gs pos="74000">
              <a:schemeClr val="accent6">
                <a:lumMod val="45000"/>
                <a:lumOff val="55000"/>
              </a:schemeClr>
            </a:gs>
            <a:gs pos="83000">
              <a:schemeClr val="accent6">
                <a:lumMod val="45000"/>
                <a:lumOff val="55000"/>
              </a:schemeClr>
            </a:gs>
            <a:gs pos="100000">
              <a:schemeClr val="accent6">
                <a:lumMod val="30000"/>
                <a:lumOff val="70000"/>
              </a:schemeClr>
            </a:gs>
          </a:gsLst>
          <a:path path="circle">
            <a:fillToRect l="100000" t="100000"/>
          </a:path>
          <a:tileRect r="-100000" b="-10000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CCAEC6-D7B7-D64C-B79C-FB9F1354B865}">
      <dsp:nvSpPr>
        <dsp:cNvPr id="0" name=""/>
        <dsp:cNvSpPr/>
      </dsp:nvSpPr>
      <dsp:spPr>
        <a:xfrm>
          <a:off x="2463693" y="1858227"/>
          <a:ext cx="3471353" cy="2591292"/>
        </a:xfrm>
        <a:prstGeom prst="round2SameRect">
          <a:avLst>
            <a:gd name="adj1" fmla="val 8000"/>
            <a:gd name="adj2" fmla="val 0"/>
          </a:avLst>
        </a:prstGeom>
        <a:solidFill>
          <a:schemeClr val="tx1">
            <a:alpha val="9000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CCB483-5F5C-3E43-86BC-3D620E4DB54E}">
      <dsp:nvSpPr>
        <dsp:cNvPr id="0" name=""/>
        <dsp:cNvSpPr/>
      </dsp:nvSpPr>
      <dsp:spPr>
        <a:xfrm>
          <a:off x="2467373" y="4558835"/>
          <a:ext cx="3471353" cy="111425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0" rIns="53340" bIns="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200" kern="1200" dirty="0" smtClean="0"/>
            <a:t>     </a:t>
          </a:r>
          <a:r>
            <a:rPr lang="en-US" sz="4200" kern="1200" dirty="0" err="1" smtClean="0"/>
            <a:t>Kahoot</a:t>
          </a:r>
          <a:endParaRPr lang="en-US" sz="4200" kern="1200" dirty="0"/>
        </a:p>
      </dsp:txBody>
      <dsp:txXfrm>
        <a:off x="2467373" y="4558835"/>
        <a:ext cx="2444615" cy="1114255"/>
      </dsp:txXfrm>
    </dsp:sp>
    <dsp:sp modelId="{CC85D930-26B9-DB44-BA87-F253D023C8C4}">
      <dsp:nvSpPr>
        <dsp:cNvPr id="0" name=""/>
        <dsp:cNvSpPr/>
      </dsp:nvSpPr>
      <dsp:spPr>
        <a:xfrm>
          <a:off x="2960040" y="2092002"/>
          <a:ext cx="2582572" cy="2201885"/>
        </a:xfrm>
        <a:prstGeom prst="ellipse">
          <a:avLst/>
        </a:prstGeom>
        <a:blipFill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5DC651-D337-A044-B45B-1E7246943792}">
      <dsp:nvSpPr>
        <dsp:cNvPr id="0" name=""/>
        <dsp:cNvSpPr/>
      </dsp:nvSpPr>
      <dsp:spPr>
        <a:xfrm>
          <a:off x="6295678" y="1859493"/>
          <a:ext cx="3471353" cy="2591292"/>
        </a:xfrm>
        <a:prstGeom prst="round2SameRect">
          <a:avLst>
            <a:gd name="adj1" fmla="val 8000"/>
            <a:gd name="adj2" fmla="val 0"/>
          </a:avLst>
        </a:prstGeom>
        <a:solidFill>
          <a:schemeClr val="tx1">
            <a:alpha val="9000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D88B8B-E414-C344-9E05-37CCB2509855}">
      <dsp:nvSpPr>
        <dsp:cNvPr id="0" name=""/>
        <dsp:cNvSpPr/>
      </dsp:nvSpPr>
      <dsp:spPr>
        <a:xfrm>
          <a:off x="6336952" y="4523899"/>
          <a:ext cx="3471353" cy="111425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0" rIns="53340" bIns="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200" kern="1200" dirty="0" smtClean="0"/>
            <a:t>  J2launch</a:t>
          </a:r>
          <a:endParaRPr lang="en-US" sz="4200" kern="1200" dirty="0"/>
        </a:p>
      </dsp:txBody>
      <dsp:txXfrm>
        <a:off x="6336952" y="4523899"/>
        <a:ext cx="2444615" cy="1114255"/>
      </dsp:txXfrm>
    </dsp:sp>
    <dsp:sp modelId="{EE8C955C-F636-5B4D-B122-AF03D0B3E295}">
      <dsp:nvSpPr>
        <dsp:cNvPr id="0" name=""/>
        <dsp:cNvSpPr/>
      </dsp:nvSpPr>
      <dsp:spPr>
        <a:xfrm>
          <a:off x="6635197" y="2127111"/>
          <a:ext cx="2825944" cy="1920484"/>
        </a:xfrm>
        <a:prstGeom prst="ellipse">
          <a:avLst/>
        </a:prstGeom>
        <a:blipFill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7747A2-8328-264C-A4F2-7D2DBE43D622}">
      <dsp:nvSpPr>
        <dsp:cNvPr id="0" name=""/>
        <dsp:cNvSpPr/>
      </dsp:nvSpPr>
      <dsp:spPr>
        <a:xfrm>
          <a:off x="10169472" y="1821769"/>
          <a:ext cx="3471353" cy="2591292"/>
        </a:xfrm>
        <a:prstGeom prst="round2SameRect">
          <a:avLst>
            <a:gd name="adj1" fmla="val 8000"/>
            <a:gd name="adj2" fmla="val 0"/>
          </a:avLst>
        </a:prstGeom>
        <a:solidFill>
          <a:schemeClr val="tx1">
            <a:alpha val="9000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F2F0BB-22F1-1F4F-BCBF-0A6A327B0617}">
      <dsp:nvSpPr>
        <dsp:cNvPr id="0" name=""/>
        <dsp:cNvSpPr/>
      </dsp:nvSpPr>
      <dsp:spPr>
        <a:xfrm>
          <a:off x="10169472" y="4490162"/>
          <a:ext cx="3471353" cy="111425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0" rIns="53340" bIns="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200" kern="1200" dirty="0" smtClean="0"/>
            <a:t>   </a:t>
          </a:r>
          <a:r>
            <a:rPr lang="en-US" sz="4200" kern="1200" dirty="0" err="1" smtClean="0"/>
            <a:t>Flipgrid</a:t>
          </a:r>
          <a:endParaRPr lang="en-US" sz="4200" kern="1200" dirty="0"/>
        </a:p>
      </dsp:txBody>
      <dsp:txXfrm>
        <a:off x="10169472" y="4490162"/>
        <a:ext cx="2444615" cy="1114255"/>
      </dsp:txXfrm>
    </dsp:sp>
    <dsp:sp modelId="{61200DF7-4E71-0445-9E7A-64FD3F23A4BE}">
      <dsp:nvSpPr>
        <dsp:cNvPr id="0" name=""/>
        <dsp:cNvSpPr/>
      </dsp:nvSpPr>
      <dsp:spPr>
        <a:xfrm>
          <a:off x="10522311" y="1885049"/>
          <a:ext cx="2765693" cy="2328023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#1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List2#1">
  <dgm:title val=""/>
  <dgm:desc val=""/>
  <dgm:catLst>
    <dgm:cat type="list" pri="7000"/>
    <dgm:cat type="convert" pri="16000"/>
    <dgm:cat type="picture" pri="28000"/>
    <dgm:cat type="pictureconvert" pri="2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720281"/>
          </a:xfrm>
          <a:prstGeom prst="rect">
            <a:avLst/>
          </a:prstGeom>
        </p:spPr>
        <p:txBody>
          <a:bodyPr vert="horz" lIns="138751" tIns="69376" rIns="138751" bIns="69376" rtlCol="0"/>
          <a:lstStyle>
            <a:lvl1pPr algn="l">
              <a:defRPr sz="18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622798" y="0"/>
            <a:ext cx="4301543" cy="720281"/>
          </a:xfrm>
          <a:prstGeom prst="rect">
            <a:avLst/>
          </a:prstGeom>
        </p:spPr>
        <p:txBody>
          <a:bodyPr vert="horz" lIns="138751" tIns="69376" rIns="138751" bIns="69376" rtlCol="0"/>
          <a:lstStyle>
            <a:lvl1pPr algn="r">
              <a:defRPr sz="1800"/>
            </a:lvl1pPr>
          </a:lstStyle>
          <a:p>
            <a:fld id="{F1C0B079-A316-4C9B-B165-DF9EA8325D2C}" type="datetimeFigureOut">
              <a:rPr lang="en-US" smtClean="0"/>
              <a:pPr/>
              <a:t>4/3/18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13635484"/>
            <a:ext cx="4301543" cy="720280"/>
          </a:xfrm>
          <a:prstGeom prst="rect">
            <a:avLst/>
          </a:prstGeom>
        </p:spPr>
        <p:txBody>
          <a:bodyPr vert="horz" lIns="138751" tIns="69376" rIns="138751" bIns="69376" rtlCol="0" anchor="b"/>
          <a:lstStyle>
            <a:lvl1pPr algn="l">
              <a:defRPr sz="18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622798" y="13635484"/>
            <a:ext cx="4301543" cy="720280"/>
          </a:xfrm>
          <a:prstGeom prst="rect">
            <a:avLst/>
          </a:prstGeom>
        </p:spPr>
        <p:txBody>
          <a:bodyPr vert="horz" lIns="138751" tIns="69376" rIns="138751" bIns="69376" rtlCol="0" anchor="b"/>
          <a:lstStyle>
            <a:lvl1pPr algn="r">
              <a:defRPr sz="1800"/>
            </a:lvl1pPr>
          </a:lstStyle>
          <a:p>
            <a:fld id="{6BA0EAE6-B4B6-49B7-9049-B371250BE0F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4663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720281"/>
          </a:xfrm>
          <a:prstGeom prst="rect">
            <a:avLst/>
          </a:prstGeom>
        </p:spPr>
        <p:txBody>
          <a:bodyPr vert="horz" lIns="138751" tIns="69376" rIns="138751" bIns="69376" rtlCol="0"/>
          <a:lstStyle>
            <a:lvl1pPr algn="l">
              <a:defRPr sz="18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22798" y="0"/>
            <a:ext cx="4301543" cy="720281"/>
          </a:xfrm>
          <a:prstGeom prst="rect">
            <a:avLst/>
          </a:prstGeom>
        </p:spPr>
        <p:txBody>
          <a:bodyPr vert="horz" lIns="138751" tIns="69376" rIns="138751" bIns="69376" rtlCol="0"/>
          <a:lstStyle>
            <a:lvl1pPr algn="r">
              <a:defRPr sz="1800"/>
            </a:lvl1pPr>
          </a:lstStyle>
          <a:p>
            <a:fld id="{38F28AB8-57D1-494F-9851-055AD867E790}" type="datetimeFigureOut">
              <a:rPr lang="en-US" smtClean="0"/>
              <a:pPr/>
              <a:t>4/3/18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733550" y="1793875"/>
            <a:ext cx="6459538" cy="4845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138751" tIns="69376" rIns="138751" bIns="69376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92664" y="6908711"/>
            <a:ext cx="7941310" cy="5652582"/>
          </a:xfrm>
          <a:prstGeom prst="rect">
            <a:avLst/>
          </a:prstGeom>
        </p:spPr>
        <p:txBody>
          <a:bodyPr vert="horz" lIns="138751" tIns="69376" rIns="138751" bIns="69376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3635484"/>
            <a:ext cx="4301543" cy="720280"/>
          </a:xfrm>
          <a:prstGeom prst="rect">
            <a:avLst/>
          </a:prstGeom>
        </p:spPr>
        <p:txBody>
          <a:bodyPr vert="horz" lIns="138751" tIns="69376" rIns="138751" bIns="69376" rtlCol="0" anchor="b"/>
          <a:lstStyle>
            <a:lvl1pPr algn="l">
              <a:defRPr sz="18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22798" y="13635484"/>
            <a:ext cx="4301543" cy="720280"/>
          </a:xfrm>
          <a:prstGeom prst="rect">
            <a:avLst/>
          </a:prstGeom>
        </p:spPr>
        <p:txBody>
          <a:bodyPr vert="horz" lIns="138751" tIns="69376" rIns="138751" bIns="69376" rtlCol="0" anchor="b"/>
          <a:lstStyle>
            <a:lvl1pPr algn="r">
              <a:defRPr sz="1800"/>
            </a:lvl1pPr>
          </a:lstStyle>
          <a:p>
            <a:fld id="{37C7F044-5458-4B2E-BFA0-52AAA1C529D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808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0" y="990600"/>
            <a:ext cx="31089600" cy="251454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1" name="Text Placeholder 6"/>
          <p:cNvSpPr>
            <a:spLocks noGrp="1"/>
          </p:cNvSpPr>
          <p:nvPr>
            <p:ph type="body" sz="quarter" idx="36"/>
          </p:nvPr>
        </p:nvSpPr>
        <p:spPr bwMode="auto">
          <a:xfrm>
            <a:off x="6400800" y="3588604"/>
            <a:ext cx="31089600" cy="830997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A57DF-1C19-4726-AB84-014692BAD8F5}" type="datetimeFigureOut">
              <a:rPr lang="en-US" smtClean="0"/>
              <a:pPr/>
              <a:t>4/3/18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C631-C489-4C11-812F-2172FBEAE8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 hasCustomPrompt="1"/>
          </p:nvPr>
        </p:nvSpPr>
        <p:spPr>
          <a:xfrm>
            <a:off x="1143000" y="5852160"/>
            <a:ext cx="12801600" cy="1219200"/>
          </a:xfrm>
          <a:prstGeom prst="round1Rect">
            <a:avLst/>
          </a:prstGeom>
          <a:solidFill>
            <a:schemeClr val="accent2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 smtClean="0"/>
              <a:t>Heading</a:t>
            </a:r>
            <a:endParaRPr lang="en-US" dirty="0"/>
          </a:p>
        </p:txBody>
      </p:sp>
      <p:sp>
        <p:nvSpPr>
          <p:cNvPr id="19" name="Content Placeholder 17"/>
          <p:cNvSpPr>
            <a:spLocks noGrp="1"/>
          </p:cNvSpPr>
          <p:nvPr>
            <p:ph sz="quarter" idx="24" hasCustomPrompt="1"/>
          </p:nvPr>
        </p:nvSpPr>
        <p:spPr>
          <a:xfrm>
            <a:off x="1143000" y="7071360"/>
            <a:ext cx="12801600" cy="6858000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</a:t>
            </a:r>
          </a:p>
          <a:p>
            <a:pPr lvl="6"/>
            <a:r>
              <a:rPr lang="en-US" dirty="0" smtClean="0"/>
              <a:t>Seven</a:t>
            </a:r>
          </a:p>
          <a:p>
            <a:pPr lvl="7"/>
            <a:r>
              <a:rPr lang="en-US" dirty="0" smtClean="0"/>
              <a:t>Eight</a:t>
            </a:r>
          </a:p>
          <a:p>
            <a:pPr lvl="8"/>
            <a:r>
              <a:rPr lang="en-US" dirty="0" smtClean="0"/>
              <a:t>Nine</a:t>
            </a:r>
            <a:endParaRPr lang="en-US" dirty="0"/>
          </a:p>
        </p:txBody>
      </p:sp>
      <p:sp>
        <p:nvSpPr>
          <p:cNvPr id="11" name="Text Placeholder 6"/>
          <p:cNvSpPr>
            <a:spLocks noGrp="1"/>
          </p:cNvSpPr>
          <p:nvPr>
            <p:ph type="body" sz="quarter" idx="17" hasCustomPrompt="1"/>
          </p:nvPr>
        </p:nvSpPr>
        <p:spPr>
          <a:xfrm>
            <a:off x="1143000" y="15032736"/>
            <a:ext cx="12801600" cy="1219200"/>
          </a:xfrm>
          <a:prstGeom prst="round1Rect">
            <a:avLst/>
          </a:prstGeom>
          <a:solidFill>
            <a:schemeClr val="accent3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 smtClean="0"/>
              <a:t>Heading</a:t>
            </a:r>
            <a:endParaRPr lang="en-US" dirty="0"/>
          </a:p>
        </p:txBody>
      </p:sp>
      <p:sp>
        <p:nvSpPr>
          <p:cNvPr id="20" name="Content Placeholder 17"/>
          <p:cNvSpPr>
            <a:spLocks noGrp="1"/>
          </p:cNvSpPr>
          <p:nvPr>
            <p:ph sz="quarter" idx="25" hasCustomPrompt="1"/>
          </p:nvPr>
        </p:nvSpPr>
        <p:spPr>
          <a:xfrm>
            <a:off x="1143000" y="16251937"/>
            <a:ext cx="12801600" cy="9088165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</a:t>
            </a:r>
          </a:p>
          <a:p>
            <a:pPr lvl="6"/>
            <a:r>
              <a:rPr lang="en-US" dirty="0" smtClean="0"/>
              <a:t>Seven</a:t>
            </a:r>
          </a:p>
          <a:p>
            <a:pPr lvl="7"/>
            <a:r>
              <a:rPr lang="en-US" dirty="0" smtClean="0"/>
              <a:t>Eight</a:t>
            </a:r>
          </a:p>
          <a:p>
            <a:pPr lvl="8"/>
            <a:r>
              <a:rPr lang="en-US" dirty="0" smtClean="0"/>
              <a:t>Nine</a:t>
            </a:r>
            <a:endParaRPr lang="en-US" dirty="0"/>
          </a:p>
        </p:txBody>
      </p:sp>
      <p:sp>
        <p:nvSpPr>
          <p:cNvPr id="13" name="Text Placeholder 6"/>
          <p:cNvSpPr>
            <a:spLocks noGrp="1"/>
          </p:cNvSpPr>
          <p:nvPr>
            <p:ph type="body" sz="quarter" idx="19" hasCustomPrompt="1"/>
          </p:nvPr>
        </p:nvSpPr>
        <p:spPr>
          <a:xfrm>
            <a:off x="1143000" y="25831800"/>
            <a:ext cx="12801600" cy="1219200"/>
          </a:xfrm>
          <a:prstGeom prst="round1Rect">
            <a:avLst/>
          </a:prstGeom>
          <a:solidFill>
            <a:schemeClr val="accent4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 smtClean="0"/>
              <a:t>Heading</a:t>
            </a:r>
            <a:endParaRPr lang="en-US" dirty="0"/>
          </a:p>
        </p:txBody>
      </p:sp>
      <p:sp>
        <p:nvSpPr>
          <p:cNvPr id="21" name="Content Placeholder 17"/>
          <p:cNvSpPr>
            <a:spLocks noGrp="1"/>
          </p:cNvSpPr>
          <p:nvPr>
            <p:ph sz="quarter" idx="26" hasCustomPrompt="1"/>
          </p:nvPr>
        </p:nvSpPr>
        <p:spPr>
          <a:xfrm>
            <a:off x="1143000" y="27057096"/>
            <a:ext cx="12801600" cy="4572000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</a:t>
            </a:r>
          </a:p>
          <a:p>
            <a:pPr lvl="6"/>
            <a:r>
              <a:rPr lang="en-US" dirty="0" smtClean="0"/>
              <a:t>Seven</a:t>
            </a:r>
          </a:p>
          <a:p>
            <a:pPr lvl="7"/>
            <a:r>
              <a:rPr lang="en-US" dirty="0" smtClean="0"/>
              <a:t>Eight</a:t>
            </a:r>
          </a:p>
          <a:p>
            <a:pPr lvl="8"/>
            <a:r>
              <a:rPr lang="en-US" dirty="0" smtClean="0"/>
              <a:t>Nine</a:t>
            </a:r>
            <a:endParaRPr lang="en-US" dirty="0"/>
          </a:p>
        </p:txBody>
      </p:sp>
      <p:sp>
        <p:nvSpPr>
          <p:cNvPr id="15" name="Text Placeholder 6"/>
          <p:cNvSpPr>
            <a:spLocks noGrp="1"/>
          </p:cNvSpPr>
          <p:nvPr>
            <p:ph type="body" sz="quarter" idx="21" hasCustomPrompt="1"/>
          </p:nvPr>
        </p:nvSpPr>
        <p:spPr>
          <a:xfrm>
            <a:off x="15544800" y="5852160"/>
            <a:ext cx="12801600" cy="1219200"/>
          </a:xfrm>
          <a:prstGeom prst="round1Rect">
            <a:avLst/>
          </a:prstGeom>
          <a:solidFill>
            <a:schemeClr val="accent5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 smtClean="0"/>
              <a:t>Heading</a:t>
            </a:r>
            <a:endParaRPr lang="en-US" dirty="0"/>
          </a:p>
        </p:txBody>
      </p:sp>
      <p:sp>
        <p:nvSpPr>
          <p:cNvPr id="22" name="Content Placeholder 17"/>
          <p:cNvSpPr>
            <a:spLocks noGrp="1"/>
          </p:cNvSpPr>
          <p:nvPr>
            <p:ph sz="quarter" idx="27" hasCustomPrompt="1"/>
          </p:nvPr>
        </p:nvSpPr>
        <p:spPr>
          <a:xfrm>
            <a:off x="15544800" y="7071360"/>
            <a:ext cx="12801600" cy="4572000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</a:t>
            </a:r>
          </a:p>
          <a:p>
            <a:pPr lvl="6"/>
            <a:r>
              <a:rPr lang="en-US" dirty="0" smtClean="0"/>
              <a:t>Seven</a:t>
            </a:r>
          </a:p>
          <a:p>
            <a:pPr lvl="7"/>
            <a:r>
              <a:rPr lang="en-US" dirty="0" smtClean="0"/>
              <a:t>Eight</a:t>
            </a:r>
          </a:p>
          <a:p>
            <a:pPr lvl="8"/>
            <a:r>
              <a:rPr lang="en-US" dirty="0" smtClean="0"/>
              <a:t>Nine</a:t>
            </a:r>
            <a:endParaRPr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23" hasCustomPrompt="1"/>
          </p:nvPr>
        </p:nvSpPr>
        <p:spPr>
          <a:xfrm>
            <a:off x="15544800" y="11948160"/>
            <a:ext cx="12801600" cy="6172200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</a:t>
            </a:r>
          </a:p>
          <a:p>
            <a:pPr lvl="6"/>
            <a:r>
              <a:rPr lang="en-US" dirty="0" smtClean="0"/>
              <a:t>Seven</a:t>
            </a:r>
          </a:p>
          <a:p>
            <a:pPr lvl="7"/>
            <a:r>
              <a:rPr lang="en-US" dirty="0" smtClean="0"/>
              <a:t>Eight</a:t>
            </a:r>
          </a:p>
          <a:p>
            <a:pPr lvl="8"/>
            <a:r>
              <a:rPr lang="en-US" dirty="0" smtClean="0"/>
              <a:t>Nine</a:t>
            </a:r>
            <a:endParaRPr lang="en-US" dirty="0"/>
          </a:p>
        </p:txBody>
      </p:sp>
      <p:sp>
        <p:nvSpPr>
          <p:cNvPr id="23" name="Content Placeholder 17"/>
          <p:cNvSpPr>
            <a:spLocks noGrp="1"/>
          </p:cNvSpPr>
          <p:nvPr>
            <p:ph sz="quarter" idx="28" hasCustomPrompt="1"/>
          </p:nvPr>
        </p:nvSpPr>
        <p:spPr>
          <a:xfrm>
            <a:off x="15544800" y="23469600"/>
            <a:ext cx="12801600" cy="1752600"/>
          </a:xfrm>
        </p:spPr>
        <p:txBody>
          <a:bodyPr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</p:txBody>
      </p:sp>
      <p:sp>
        <p:nvSpPr>
          <p:cNvPr id="24" name="Text Placeholder 6"/>
          <p:cNvSpPr>
            <a:spLocks noGrp="1"/>
          </p:cNvSpPr>
          <p:nvPr>
            <p:ph type="body" sz="quarter" idx="29" hasCustomPrompt="1"/>
          </p:nvPr>
        </p:nvSpPr>
        <p:spPr>
          <a:xfrm>
            <a:off x="15544800" y="25831800"/>
            <a:ext cx="12801600" cy="1219200"/>
          </a:xfrm>
          <a:prstGeom prst="round1Rect">
            <a:avLst/>
          </a:prstGeom>
          <a:solidFill>
            <a:schemeClr val="accent6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 smtClean="0"/>
              <a:t>Heading</a:t>
            </a:r>
            <a:endParaRPr lang="en-US" dirty="0"/>
          </a:p>
        </p:txBody>
      </p:sp>
      <p:sp>
        <p:nvSpPr>
          <p:cNvPr id="25" name="Content Placeholder 17"/>
          <p:cNvSpPr>
            <a:spLocks noGrp="1"/>
          </p:cNvSpPr>
          <p:nvPr>
            <p:ph sz="quarter" idx="30" hasCustomPrompt="1"/>
          </p:nvPr>
        </p:nvSpPr>
        <p:spPr>
          <a:xfrm>
            <a:off x="15544800" y="27057096"/>
            <a:ext cx="12801600" cy="4572000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</a:t>
            </a:r>
          </a:p>
          <a:p>
            <a:pPr lvl="6"/>
            <a:r>
              <a:rPr lang="en-US" dirty="0" smtClean="0"/>
              <a:t>Seven</a:t>
            </a:r>
          </a:p>
          <a:p>
            <a:pPr lvl="7"/>
            <a:r>
              <a:rPr lang="en-US" dirty="0" smtClean="0"/>
              <a:t>Eight</a:t>
            </a:r>
          </a:p>
          <a:p>
            <a:pPr lvl="8"/>
            <a:r>
              <a:rPr lang="en-US" dirty="0" smtClean="0"/>
              <a:t>Nine</a:t>
            </a:r>
            <a:endParaRPr lang="en-US" dirty="0"/>
          </a:p>
        </p:txBody>
      </p:sp>
      <p:sp>
        <p:nvSpPr>
          <p:cNvPr id="26" name="Text Placeholder 6"/>
          <p:cNvSpPr>
            <a:spLocks noGrp="1"/>
          </p:cNvSpPr>
          <p:nvPr>
            <p:ph type="body" sz="quarter" idx="31" hasCustomPrompt="1"/>
          </p:nvPr>
        </p:nvSpPr>
        <p:spPr>
          <a:xfrm>
            <a:off x="29900880" y="5852160"/>
            <a:ext cx="12801600" cy="1219200"/>
          </a:xfrm>
          <a:prstGeom prst="round1Rect">
            <a:avLst/>
          </a:prstGeom>
          <a:solidFill>
            <a:schemeClr val="accent6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 smtClean="0"/>
              <a:t>Heading</a:t>
            </a:r>
            <a:endParaRPr lang="en-US" dirty="0"/>
          </a:p>
        </p:txBody>
      </p:sp>
      <p:sp>
        <p:nvSpPr>
          <p:cNvPr id="27" name="Content Placeholder 17"/>
          <p:cNvSpPr>
            <a:spLocks noGrp="1"/>
          </p:cNvSpPr>
          <p:nvPr>
            <p:ph sz="quarter" idx="32" hasCustomPrompt="1"/>
          </p:nvPr>
        </p:nvSpPr>
        <p:spPr>
          <a:xfrm>
            <a:off x="29900880" y="7071360"/>
            <a:ext cx="12801600" cy="7315200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</a:t>
            </a:r>
          </a:p>
          <a:p>
            <a:pPr lvl="6"/>
            <a:r>
              <a:rPr lang="en-US" dirty="0" smtClean="0"/>
              <a:t>Seven</a:t>
            </a:r>
          </a:p>
          <a:p>
            <a:pPr lvl="7"/>
            <a:r>
              <a:rPr lang="en-US" dirty="0" smtClean="0"/>
              <a:t>Eight</a:t>
            </a:r>
          </a:p>
          <a:p>
            <a:pPr lvl="8"/>
            <a:r>
              <a:rPr lang="en-US" dirty="0" smtClean="0"/>
              <a:t>Nine</a:t>
            </a:r>
            <a:endParaRPr lang="en-US" dirty="0"/>
          </a:p>
        </p:txBody>
      </p:sp>
      <p:sp>
        <p:nvSpPr>
          <p:cNvPr id="28" name="Content Placeholder 17"/>
          <p:cNvSpPr>
            <a:spLocks noGrp="1"/>
          </p:cNvSpPr>
          <p:nvPr>
            <p:ph sz="quarter" idx="33" hasCustomPrompt="1"/>
          </p:nvPr>
        </p:nvSpPr>
        <p:spPr>
          <a:xfrm>
            <a:off x="29900880" y="15837408"/>
            <a:ext cx="12801600" cy="7315200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</a:t>
            </a:r>
          </a:p>
          <a:p>
            <a:pPr lvl="6"/>
            <a:r>
              <a:rPr lang="en-US" dirty="0" smtClean="0"/>
              <a:t>Seven</a:t>
            </a:r>
          </a:p>
          <a:p>
            <a:pPr lvl="7"/>
            <a:r>
              <a:rPr lang="en-US" dirty="0" smtClean="0"/>
              <a:t>Eight</a:t>
            </a:r>
          </a:p>
          <a:p>
            <a:pPr lvl="8"/>
            <a:r>
              <a:rPr lang="en-US" dirty="0" smtClean="0"/>
              <a:t>Nine</a:t>
            </a:r>
            <a:endParaRPr lang="en-US" dirty="0"/>
          </a:p>
        </p:txBody>
      </p:sp>
      <p:sp>
        <p:nvSpPr>
          <p:cNvPr id="29" name="Text Placeholder 6"/>
          <p:cNvSpPr>
            <a:spLocks noGrp="1"/>
          </p:cNvSpPr>
          <p:nvPr>
            <p:ph type="body" sz="quarter" idx="34" hasCustomPrompt="1"/>
          </p:nvPr>
        </p:nvSpPr>
        <p:spPr>
          <a:xfrm>
            <a:off x="29900880" y="25831800"/>
            <a:ext cx="12801600" cy="1219200"/>
          </a:xfrm>
          <a:prstGeom prst="round1Rect">
            <a:avLst/>
          </a:prstGeom>
          <a:solidFill>
            <a:schemeClr val="accent1"/>
          </a:solidFill>
        </p:spPr>
        <p:txBody>
          <a:bodyPr lIns="365760" anchor="ctr">
            <a:noAutofit/>
          </a:bodyPr>
          <a:lstStyle>
            <a:lvl1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 smtClean="0"/>
              <a:t>Heading</a:t>
            </a:r>
            <a:endParaRPr lang="en-US" dirty="0"/>
          </a:p>
        </p:txBody>
      </p:sp>
      <p:sp>
        <p:nvSpPr>
          <p:cNvPr id="30" name="Content Placeholder 17"/>
          <p:cNvSpPr>
            <a:spLocks noGrp="1"/>
          </p:cNvSpPr>
          <p:nvPr>
            <p:ph sz="quarter" idx="35" hasCustomPrompt="1"/>
          </p:nvPr>
        </p:nvSpPr>
        <p:spPr>
          <a:xfrm>
            <a:off x="29900880" y="27057096"/>
            <a:ext cx="12801600" cy="4572000"/>
          </a:xfrm>
        </p:spPr>
        <p:txBody>
          <a:bodyPr lIns="365760" tIns="182880"/>
          <a:lstStyle>
            <a:lvl1pPr>
              <a:defRPr baseline="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</a:t>
            </a:r>
          </a:p>
          <a:p>
            <a:pPr lvl="6"/>
            <a:r>
              <a:rPr lang="en-US" dirty="0" smtClean="0"/>
              <a:t>Seven</a:t>
            </a:r>
          </a:p>
          <a:p>
            <a:pPr lvl="7"/>
            <a:r>
              <a:rPr lang="en-US" dirty="0" smtClean="0"/>
              <a:t>Eight</a:t>
            </a:r>
          </a:p>
          <a:p>
            <a:pPr lvl="8"/>
            <a:r>
              <a:rPr lang="en-US" dirty="0" smtClean="0"/>
              <a:t>Nine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7722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9168" userDrawn="1">
          <p15:clr>
            <a:srgbClr val="A4A3A4"/>
          </p15:clr>
        </p15:guide>
        <p15:guide id="2" pos="18480" userDrawn="1">
          <p15:clr>
            <a:srgbClr val="A4A3A4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invGray">
          <a:xfrm>
            <a:off x="0" y="0"/>
            <a:ext cx="43891200" cy="5029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7258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6400800" y="990600"/>
            <a:ext cx="31089600" cy="25145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0" y="6019801"/>
            <a:ext cx="31089600" cy="23629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3000" y="32114698"/>
            <a:ext cx="987552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AA57DF-1C19-4726-AB84-014692BAD8F5}" type="datetimeFigureOut">
              <a:rPr lang="en-US" smtClean="0"/>
              <a:pPr/>
              <a:t>4/3/18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018520" y="32114698"/>
            <a:ext cx="2185416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2872680" y="32114698"/>
            <a:ext cx="987552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B4C631-C489-4C11-812F-2172FBEAE8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807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</p:sldLayoutIdLst>
  <p:txStyles>
    <p:titleStyle>
      <a:lvl1pPr algn="l" defTabSz="4389010" rtl="0" eaLnBrk="1" latinLnBrk="0" hangingPunct="1">
        <a:lnSpc>
          <a:spcPct val="90000"/>
        </a:lnSpc>
        <a:spcBef>
          <a:spcPct val="0"/>
        </a:spcBef>
        <a:buNone/>
        <a:defRPr sz="88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457189" indent="-457189" algn="l" defTabSz="438901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1097253" indent="-457189" algn="l" defTabSz="438901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53" indent="-457189" algn="l" defTabSz="438901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53" indent="-457189" algn="l" defTabSz="438901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53" indent="-457189" algn="l" defTabSz="438901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53" indent="-457189" algn="l" defTabSz="438901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1097253" indent="-457189" algn="l" defTabSz="438901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1097253" indent="-457189" algn="l" defTabSz="438901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1097253" indent="-457189" algn="l" defTabSz="4389010" rtl="0" eaLnBrk="1" latinLnBrk="0" hangingPunct="1">
        <a:lnSpc>
          <a:spcPct val="100000"/>
        </a:lnSpc>
        <a:spcBef>
          <a:spcPts val="12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38901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1pPr>
      <a:lvl2pPr marL="2194505" algn="l" defTabSz="438901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2pPr>
      <a:lvl3pPr marL="4389010" algn="l" defTabSz="438901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3pPr>
      <a:lvl4pPr marL="6583515" algn="l" defTabSz="438901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4pPr>
      <a:lvl5pPr marL="8778021" algn="l" defTabSz="438901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526" algn="l" defTabSz="438901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6pPr>
      <a:lvl7pPr marL="13167031" algn="l" defTabSz="438901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7pPr>
      <a:lvl8pPr marL="15361536" algn="l" defTabSz="438901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8pPr>
      <a:lvl9pPr marL="17556041" algn="l" defTabSz="438901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0368" userDrawn="1">
          <p15:clr>
            <a:srgbClr val="A4A3A4"/>
          </p15:clr>
        </p15:guide>
        <p15:guide id="2" pos="720" userDrawn="1">
          <p15:clr>
            <a:srgbClr val="A4A3A4"/>
          </p15:clr>
        </p15:guide>
        <p15:guide id="3" pos="26928" userDrawn="1">
          <p15:clr>
            <a:srgbClr val="A4A3A4"/>
          </p15:clr>
        </p15:guide>
        <p15:guide id="4" pos="13824" userDrawn="1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9" Type="http://schemas.microsoft.com/office/2007/relationships/diagramDrawing" Target="../diagrams/drawing1.xml"/><Relationship Id="rId20" Type="http://schemas.openxmlformats.org/officeDocument/2006/relationships/image" Target="../media/image13.tiff"/><Relationship Id="rId21" Type="http://schemas.openxmlformats.org/officeDocument/2006/relationships/image" Target="../media/image14.tiff"/><Relationship Id="rId22" Type="http://schemas.openxmlformats.org/officeDocument/2006/relationships/image" Target="../media/image15.tiff"/><Relationship Id="rId23" Type="http://schemas.openxmlformats.org/officeDocument/2006/relationships/hyperlink" Target="https://www.openeducationeuropa.eu/en/article/bringing-digital-literacy-classroom-best-practices-teachers" TargetMode="External"/><Relationship Id="rId24" Type="http://schemas.openxmlformats.org/officeDocument/2006/relationships/image" Target="../media/image16.tiff"/><Relationship Id="rId25" Type="http://schemas.openxmlformats.org/officeDocument/2006/relationships/image" Target="../media/image17.tiff"/><Relationship Id="rId26" Type="http://schemas.openxmlformats.org/officeDocument/2006/relationships/hyperlink" Target="https://info.flipgrid.com/" TargetMode="External"/><Relationship Id="rId27" Type="http://schemas.openxmlformats.org/officeDocument/2006/relationships/image" Target="../media/image18.png"/><Relationship Id="rId28" Type="http://schemas.openxmlformats.org/officeDocument/2006/relationships/image" Target="../media/image19.png"/><Relationship Id="rId10" Type="http://schemas.openxmlformats.org/officeDocument/2006/relationships/chart" Target="../charts/chart1.xml"/><Relationship Id="rId11" Type="http://schemas.openxmlformats.org/officeDocument/2006/relationships/diagramData" Target="../diagrams/data2.xml"/><Relationship Id="rId12" Type="http://schemas.openxmlformats.org/officeDocument/2006/relationships/diagramLayout" Target="../diagrams/layout2.xml"/><Relationship Id="rId13" Type="http://schemas.openxmlformats.org/officeDocument/2006/relationships/diagramQuickStyle" Target="../diagrams/quickStyle2.xml"/><Relationship Id="rId14" Type="http://schemas.openxmlformats.org/officeDocument/2006/relationships/diagramColors" Target="../diagrams/colors2.xml"/><Relationship Id="rId15" Type="http://schemas.microsoft.com/office/2007/relationships/diagramDrawing" Target="../diagrams/drawing2.xml"/><Relationship Id="rId16" Type="http://schemas.openxmlformats.org/officeDocument/2006/relationships/image" Target="../media/image9.jpeg"/><Relationship Id="rId17" Type="http://schemas.openxmlformats.org/officeDocument/2006/relationships/image" Target="../media/image10.tiff"/><Relationship Id="rId18" Type="http://schemas.openxmlformats.org/officeDocument/2006/relationships/image" Target="../media/image11.tiff"/><Relationship Id="rId19" Type="http://schemas.openxmlformats.org/officeDocument/2006/relationships/image" Target="../media/image12.tiff"/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kahoot.com/" TargetMode="External"/><Relationship Id="rId3" Type="http://schemas.openxmlformats.org/officeDocument/2006/relationships/hyperlink" Target="http://www.kahoot.it/" TargetMode="External"/><Relationship Id="rId4" Type="http://schemas.openxmlformats.org/officeDocument/2006/relationships/image" Target="../media/image1.tiff"/><Relationship Id="rId5" Type="http://schemas.openxmlformats.org/officeDocument/2006/relationships/diagramData" Target="../diagrams/data1.xml"/><Relationship Id="rId6" Type="http://schemas.openxmlformats.org/officeDocument/2006/relationships/diagramLayout" Target="../diagrams/layout1.xml"/><Relationship Id="rId7" Type="http://schemas.openxmlformats.org/officeDocument/2006/relationships/diagramQuickStyle" Target="../diagrams/quickStyle1.xml"/><Relationship Id="rId8" Type="http://schemas.openxmlformats.org/officeDocument/2006/relationships/diagramColors" Target="../diagrams/colors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atMod val="150000"/>
                <a:shade val="98000"/>
                <a:lumMod val="102000"/>
              </a:schemeClr>
            </a:gs>
            <a:gs pos="66000">
              <a:srgbClr val="FCFDEC"/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24"/>
          </p:nvPr>
        </p:nvSpPr>
        <p:spPr>
          <a:xfrm>
            <a:off x="711545" y="6765293"/>
            <a:ext cx="11487150" cy="19235588"/>
          </a:xfrm>
          <a:ln>
            <a:noFill/>
          </a:ln>
        </p:spPr>
        <p:txBody>
          <a:bodyPr>
            <a:normAutofit fontScale="77500" lnSpcReduction="2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3300" dirty="0" err="1" smtClean="0"/>
              <a:t>Kahoot</a:t>
            </a:r>
            <a:r>
              <a:rPr lang="en-US" sz="3300" dirty="0" smtClean="0"/>
              <a:t> offers many opportunities to aid LLC by designing your own fun quiz on anything you are learning about. 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3300" dirty="0" smtClean="0"/>
              <a:t>Children will be reading, discussing with friends, developing </a:t>
            </a:r>
            <a:r>
              <a:rPr lang="en-US" sz="3300" dirty="0" err="1" smtClean="0"/>
              <a:t>oracy</a:t>
            </a:r>
            <a:r>
              <a:rPr lang="en-US" sz="3300" dirty="0" smtClean="0"/>
              <a:t> skills and communication.  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3300" dirty="0" smtClean="0"/>
              <a:t>Children can move on to make their own quizzes for the rest of the class or groups to use. 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3300" dirty="0" smtClean="0"/>
              <a:t>Using this resource the children will be accessing the following sections of the DCF:- </a:t>
            </a:r>
            <a:r>
              <a:rPr lang="en-US" sz="3300" b="1" dirty="0" smtClean="0"/>
              <a:t>Interacting</a:t>
            </a:r>
            <a:r>
              <a:rPr lang="en-US" sz="3300" dirty="0" smtClean="0"/>
              <a:t> and </a:t>
            </a:r>
            <a:r>
              <a:rPr lang="en-US" sz="3300" b="1" dirty="0" smtClean="0"/>
              <a:t>collaborating</a:t>
            </a:r>
            <a:r>
              <a:rPr lang="en-US" sz="3300" dirty="0" smtClean="0"/>
              <a:t>, </a:t>
            </a:r>
            <a:r>
              <a:rPr lang="en-US" sz="3300" b="1" dirty="0" smtClean="0"/>
              <a:t>communication</a:t>
            </a:r>
            <a:r>
              <a:rPr lang="en-US" sz="3300" dirty="0" smtClean="0"/>
              <a:t>.  When designing their own </a:t>
            </a:r>
            <a:r>
              <a:rPr lang="en-US" sz="3300" dirty="0" err="1" smtClean="0"/>
              <a:t>Kahoot</a:t>
            </a:r>
            <a:r>
              <a:rPr lang="en-US" sz="3300" dirty="0" smtClean="0"/>
              <a:t>, they will be </a:t>
            </a:r>
            <a:r>
              <a:rPr lang="en-US" sz="3300" b="1" dirty="0" smtClean="0"/>
              <a:t>producing</a:t>
            </a:r>
            <a:r>
              <a:rPr lang="en-US" sz="3300" dirty="0" smtClean="0"/>
              <a:t> – </a:t>
            </a:r>
            <a:r>
              <a:rPr lang="en-US" sz="3300" b="1" dirty="0" smtClean="0"/>
              <a:t>planning</a:t>
            </a:r>
            <a:r>
              <a:rPr lang="en-US" sz="3300" dirty="0" smtClean="0"/>
              <a:t> and, </a:t>
            </a:r>
            <a:r>
              <a:rPr lang="en-US" sz="3300" b="1" dirty="0" smtClean="0"/>
              <a:t>creating</a:t>
            </a:r>
            <a:r>
              <a:rPr lang="en-US" sz="3300" dirty="0" smtClean="0"/>
              <a:t>, it will also allow them to </a:t>
            </a:r>
            <a:r>
              <a:rPr lang="en-US" sz="3300" b="1" dirty="0" smtClean="0"/>
              <a:t>evaluate</a:t>
            </a:r>
            <a:r>
              <a:rPr lang="en-US" sz="3300" dirty="0" smtClean="0"/>
              <a:t> and </a:t>
            </a:r>
            <a:r>
              <a:rPr lang="en-US" sz="3300" b="1" dirty="0" smtClean="0"/>
              <a:t>improve</a:t>
            </a:r>
            <a:r>
              <a:rPr lang="en-US" sz="3300" dirty="0" smtClean="0"/>
              <a:t> their work.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US" sz="3000" dirty="0" smtClean="0"/>
          </a:p>
          <a:p>
            <a:pPr marL="0" indent="0" algn="ctr">
              <a:lnSpc>
                <a:spcPct val="150000"/>
              </a:lnSpc>
              <a:buNone/>
            </a:pPr>
            <a:endParaRPr lang="en-US" sz="3200" b="1" u="sng" dirty="0" smtClean="0"/>
          </a:p>
          <a:p>
            <a:pPr marL="0" indent="0" algn="ctr">
              <a:lnSpc>
                <a:spcPct val="150000"/>
              </a:lnSpc>
              <a:buNone/>
            </a:pPr>
            <a:endParaRPr lang="en-US" sz="3200" b="1" u="sng" dirty="0" smtClean="0"/>
          </a:p>
          <a:p>
            <a:pPr marL="0" indent="0" algn="ctr">
              <a:lnSpc>
                <a:spcPct val="150000"/>
              </a:lnSpc>
              <a:buNone/>
            </a:pPr>
            <a:r>
              <a:rPr lang="en-US" sz="3200" b="1" u="sng" dirty="0" smtClean="0"/>
              <a:t>How to use it?</a:t>
            </a:r>
            <a:endParaRPr lang="en-US" dirty="0" smtClean="0">
              <a:hlinkClick r:id="rId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3100" dirty="0" smtClean="0">
                <a:hlinkClick r:id="rId2"/>
              </a:rPr>
              <a:t>www.Kahoot.com</a:t>
            </a:r>
            <a:r>
              <a:rPr lang="en-US" sz="3100" dirty="0" smtClean="0"/>
              <a:t>   Once you have created an account, you will need to login in with your own email and password.</a:t>
            </a:r>
          </a:p>
          <a:p>
            <a:pPr>
              <a:lnSpc>
                <a:spcPct val="150000"/>
              </a:lnSpc>
              <a:buFont typeface="Wingdings" charset="2"/>
              <a:buChar char="q"/>
            </a:pPr>
            <a:r>
              <a:rPr lang="en-US" sz="3100" dirty="0" smtClean="0"/>
              <a:t>Click ‘</a:t>
            </a:r>
            <a:r>
              <a:rPr lang="en-US" sz="3100" b="1" i="1" dirty="0" smtClean="0"/>
              <a:t>New K!’ </a:t>
            </a:r>
            <a:r>
              <a:rPr lang="en-US" sz="3100" dirty="0" smtClean="0"/>
              <a:t>top right of the screen to create a new </a:t>
            </a:r>
            <a:r>
              <a:rPr lang="en-US" sz="3100" dirty="0" err="1" smtClean="0"/>
              <a:t>kahoot</a:t>
            </a:r>
            <a:r>
              <a:rPr lang="en-US" sz="3100" dirty="0" smtClean="0"/>
              <a:t>.</a:t>
            </a:r>
          </a:p>
          <a:p>
            <a:pPr>
              <a:lnSpc>
                <a:spcPct val="150000"/>
              </a:lnSpc>
              <a:buFont typeface="Wingdings" charset="2"/>
              <a:buChar char="q"/>
            </a:pPr>
            <a:r>
              <a:rPr lang="en-US" sz="3100" dirty="0" smtClean="0"/>
              <a:t>Choose ’</a:t>
            </a:r>
            <a:r>
              <a:rPr lang="en-US" sz="3100" b="1" i="1" dirty="0" smtClean="0"/>
              <a:t>quiz</a:t>
            </a:r>
            <a:r>
              <a:rPr lang="en-US" sz="3100" dirty="0" smtClean="0"/>
              <a:t>’, give your quiz a title, a quick description (e.g. #adjectives) and choose your audience  ’</a:t>
            </a:r>
            <a:r>
              <a:rPr lang="en-US" sz="3100" b="1" i="1" dirty="0" smtClean="0"/>
              <a:t>school</a:t>
            </a:r>
            <a:r>
              <a:rPr lang="en-US" sz="3100" dirty="0" smtClean="0"/>
              <a:t>’ in the drop down menu, the click ‘</a:t>
            </a:r>
            <a:r>
              <a:rPr lang="en-US" sz="3100" b="1" i="1" dirty="0" smtClean="0"/>
              <a:t>ok, go</a:t>
            </a:r>
            <a:r>
              <a:rPr lang="en-US" sz="3100" dirty="0" smtClean="0"/>
              <a:t>’.</a:t>
            </a:r>
          </a:p>
          <a:p>
            <a:pPr>
              <a:lnSpc>
                <a:spcPct val="150000"/>
              </a:lnSpc>
              <a:buFont typeface="Wingdings" charset="2"/>
              <a:buChar char="q"/>
            </a:pPr>
            <a:r>
              <a:rPr lang="en-US" sz="3100" dirty="0" smtClean="0"/>
              <a:t>Click ‘</a:t>
            </a:r>
            <a:r>
              <a:rPr lang="en-US" sz="3100" b="1" i="1" dirty="0" smtClean="0"/>
              <a:t>Add question</a:t>
            </a:r>
            <a:r>
              <a:rPr lang="en-US" sz="3100" dirty="0" smtClean="0"/>
              <a:t>’, type a question, choose the time allocation and give at least 2 answers, one being the correct answer. Click the ‘</a:t>
            </a:r>
            <a:r>
              <a:rPr lang="en-US" sz="3100" b="1" i="1" dirty="0" smtClean="0"/>
              <a:t>tick icon</a:t>
            </a:r>
            <a:r>
              <a:rPr lang="en-US" sz="3100" dirty="0" smtClean="0"/>
              <a:t>’ next to the correct answer then move on ‘</a:t>
            </a:r>
            <a:r>
              <a:rPr lang="en-US" sz="3100" b="1" i="1" dirty="0" smtClean="0"/>
              <a:t>Next</a:t>
            </a:r>
            <a:r>
              <a:rPr lang="en-US" sz="3100" dirty="0" smtClean="0"/>
              <a:t>’.</a:t>
            </a:r>
          </a:p>
          <a:p>
            <a:pPr>
              <a:lnSpc>
                <a:spcPct val="150000"/>
              </a:lnSpc>
              <a:buFont typeface="Wingdings" charset="2"/>
              <a:buChar char="q"/>
            </a:pPr>
            <a:r>
              <a:rPr lang="en-US" sz="3100" dirty="0" smtClean="0"/>
              <a:t>Repeat the process until you have added as many questions as you require, then press ‘</a:t>
            </a:r>
            <a:r>
              <a:rPr lang="en-US" sz="3100" b="1" i="1" dirty="0" smtClean="0"/>
              <a:t>Save</a:t>
            </a:r>
            <a:r>
              <a:rPr lang="en-US" sz="3100" dirty="0" smtClean="0"/>
              <a:t>’.</a:t>
            </a:r>
          </a:p>
          <a:p>
            <a:pPr>
              <a:lnSpc>
                <a:spcPct val="150000"/>
              </a:lnSpc>
              <a:buFont typeface="Wingdings" charset="2"/>
              <a:buChar char="q"/>
            </a:pPr>
            <a:r>
              <a:rPr lang="en-US" sz="3100" dirty="0" smtClean="0"/>
              <a:t>To use the quiz you have created, choose ‘</a:t>
            </a:r>
            <a:r>
              <a:rPr lang="en-US" sz="3100" b="1" i="1" dirty="0" smtClean="0"/>
              <a:t>My </a:t>
            </a:r>
            <a:r>
              <a:rPr lang="en-US" sz="3100" b="1" i="1" dirty="0" err="1" smtClean="0"/>
              <a:t>Kahoots</a:t>
            </a:r>
            <a:r>
              <a:rPr lang="en-US" sz="3100" dirty="0" smtClean="0"/>
              <a:t>’ on the top tool bar, choose the quiz and press ‘</a:t>
            </a:r>
            <a:r>
              <a:rPr lang="en-US" sz="3100" b="1" i="1" dirty="0" smtClean="0"/>
              <a:t>Play</a:t>
            </a:r>
            <a:r>
              <a:rPr lang="en-US" sz="3100" dirty="0" smtClean="0"/>
              <a:t>’, choose ‘Classic’ mode and the screen will reveal a Game PIN. </a:t>
            </a:r>
          </a:p>
          <a:p>
            <a:pPr>
              <a:lnSpc>
                <a:spcPct val="150000"/>
              </a:lnSpc>
              <a:buFont typeface="Wingdings" charset="2"/>
              <a:buChar char="q"/>
            </a:pPr>
            <a:r>
              <a:rPr lang="en-US" sz="3100" dirty="0" smtClean="0"/>
              <a:t>Children will use devices and will go to </a:t>
            </a:r>
            <a:r>
              <a:rPr lang="en-US" sz="3100" dirty="0" smtClean="0">
                <a:hlinkClick r:id="rId3"/>
              </a:rPr>
              <a:t>www.kahoot.it</a:t>
            </a:r>
            <a:r>
              <a:rPr lang="en-US" sz="3100" dirty="0"/>
              <a:t> </a:t>
            </a:r>
            <a:r>
              <a:rPr lang="en-US" sz="3100" dirty="0" smtClean="0"/>
              <a:t> and will enter the game pin you reveal.</a:t>
            </a:r>
          </a:p>
          <a:p>
            <a:pPr>
              <a:lnSpc>
                <a:spcPct val="150000"/>
              </a:lnSpc>
              <a:buFont typeface="Wingdings" charset="2"/>
              <a:buChar char="q"/>
            </a:pPr>
            <a:r>
              <a:rPr lang="en-US" sz="3100" dirty="0"/>
              <a:t>T</a:t>
            </a:r>
            <a:r>
              <a:rPr lang="en-US" sz="3100" dirty="0" smtClean="0"/>
              <a:t>he quiz will begin, they read the question, find the answer and shape next to the answer then match the shape on their own device.</a:t>
            </a:r>
          </a:p>
          <a:p>
            <a:pPr>
              <a:lnSpc>
                <a:spcPct val="150000"/>
              </a:lnSpc>
              <a:buFont typeface="Wingdings" charset="2"/>
              <a:buChar char="q"/>
            </a:pPr>
            <a:r>
              <a:rPr lang="en-US" sz="3100" dirty="0" smtClean="0"/>
              <a:t>As you progress with the quizzes, you have the opportunity to award points to the children and they compete with each other if you choose. </a:t>
            </a:r>
          </a:p>
          <a:p>
            <a:pPr>
              <a:buFont typeface="Wingdings" charset="2"/>
              <a:buChar char="q"/>
            </a:pPr>
            <a:endParaRPr lang="en-US" dirty="0" smtClean="0"/>
          </a:p>
        </p:txBody>
      </p:sp>
      <p:pic>
        <p:nvPicPr>
          <p:cNvPr id="32" name="Picture 31"/>
          <p:cNvPicPr>
            <a:picLocks noChangeAspect="1"/>
          </p:cNvPicPr>
          <p:nvPr/>
        </p:nvPicPr>
        <p:blipFill>
          <a:blip r:embed="rId4" cstate="screen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0094" y="12657664"/>
            <a:ext cx="2478555" cy="24088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59" name="Content Placeholder 58"/>
          <p:cNvGraphicFramePr>
            <a:graphicFrameLocks noGrp="1"/>
          </p:cNvGraphicFramePr>
          <p:nvPr>
            <p:ph sz="quarter" idx="23"/>
            <p:extLst>
              <p:ext uri="{D42A27DB-BD31-4B8C-83A1-F6EECF244321}">
                <p14:modId xmlns:p14="http://schemas.microsoft.com/office/powerpoint/2010/main" val="10261986"/>
              </p:ext>
            </p:extLst>
          </p:nvPr>
        </p:nvGraphicFramePr>
        <p:xfrm>
          <a:off x="15080535" y="12007976"/>
          <a:ext cx="12896611" cy="50750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563924" y="2080946"/>
            <a:ext cx="31089600" cy="1557976"/>
          </a:xfrm>
        </p:spPr>
        <p:txBody>
          <a:bodyPr>
            <a:normAutofit fontScale="90000"/>
          </a:bodyPr>
          <a:lstStyle/>
          <a:p>
            <a:r>
              <a:rPr lang="en-US" sz="9500" dirty="0" smtClean="0"/>
              <a:t>  Digital Resources we can use to aid Languages,</a:t>
            </a:r>
            <a:br>
              <a:rPr lang="en-US" sz="9500" dirty="0" smtClean="0"/>
            </a:br>
            <a:r>
              <a:rPr lang="en-US" sz="9500" dirty="0" smtClean="0"/>
              <a:t>  Literacy and Communication (LLC) </a:t>
            </a:r>
            <a:endParaRPr lang="en-US" sz="9500" dirty="0"/>
          </a:p>
        </p:txBody>
      </p:sp>
      <p:sp>
        <p:nvSpPr>
          <p:cNvPr id="23" name="Text Placeholder 22"/>
          <p:cNvSpPr>
            <a:spLocks noGrp="1"/>
          </p:cNvSpPr>
          <p:nvPr>
            <p:ph type="body" sz="quarter" idx="36"/>
          </p:nvPr>
        </p:nvSpPr>
        <p:spPr>
          <a:xfrm>
            <a:off x="12801600" y="4015825"/>
            <a:ext cx="31089600" cy="830997"/>
          </a:xfrm>
        </p:spPr>
        <p:txBody>
          <a:bodyPr/>
          <a:lstStyle/>
          <a:p>
            <a:r>
              <a:rPr lang="en-US" sz="5000" dirty="0"/>
              <a:t>The DCF is here to stay, but do not </a:t>
            </a:r>
            <a:r>
              <a:rPr lang="en-US" sz="5000" dirty="0" smtClean="0"/>
              <a:t>panic, there is a  </a:t>
            </a:r>
            <a:r>
              <a:rPr lang="en-US" sz="5000" dirty="0"/>
              <a:t>way…</a:t>
            </a:r>
          </a:p>
          <a:p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53439" y="5599729"/>
            <a:ext cx="11487151" cy="1213104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en-US" dirty="0" err="1" smtClean="0">
                <a:latin typeface="+mn-lt"/>
              </a:rPr>
              <a:t>Kahoot</a:t>
            </a:r>
            <a:r>
              <a:rPr lang="en-US" dirty="0" smtClean="0">
                <a:latin typeface="+mn-lt"/>
              </a:rPr>
              <a:t>!</a:t>
            </a:r>
            <a:endParaRPr lang="en-US" dirty="0">
              <a:latin typeface="+mn-lt"/>
            </a:endParaRP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21"/>
          </p:nvPr>
        </p:nvSpPr>
        <p:spPr>
          <a:xfrm>
            <a:off x="15141380" y="10572878"/>
            <a:ext cx="12874613" cy="1219200"/>
          </a:xfrm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en-US" dirty="0" smtClean="0"/>
              <a:t>j2launch</a:t>
            </a:r>
            <a:endParaRPr lang="en-US" dirty="0"/>
          </a:p>
        </p:txBody>
      </p:sp>
      <p:sp>
        <p:nvSpPr>
          <p:cNvPr id="14" name="Content Placeholder 13"/>
          <p:cNvSpPr>
            <a:spLocks noGrp="1"/>
          </p:cNvSpPr>
          <p:nvPr>
            <p:ph sz="quarter" idx="27"/>
          </p:nvPr>
        </p:nvSpPr>
        <p:spPr>
          <a:xfrm>
            <a:off x="14965005" y="17249158"/>
            <a:ext cx="13127669" cy="9057341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5100" b="1" dirty="0"/>
              <a:t>R</a:t>
            </a:r>
            <a:r>
              <a:rPr lang="en-US" sz="5100" b="1" dirty="0" smtClean="0"/>
              <a:t>eluctant writers in your class? 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3000" b="1" i="1" dirty="0"/>
              <a:t> </a:t>
            </a:r>
            <a:r>
              <a:rPr lang="en-US" sz="3000" b="1" i="1" dirty="0" smtClean="0"/>
              <a:t>                                                                       </a:t>
            </a:r>
            <a:r>
              <a:rPr lang="en-US" sz="4800" b="1" i="1" dirty="0" smtClean="0"/>
              <a:t>Ensure lessons are effective and boost motivation</a:t>
            </a:r>
            <a:r>
              <a:rPr lang="en-US" sz="4800" b="1" i="1" dirty="0"/>
              <a:t>!</a:t>
            </a:r>
            <a:r>
              <a:rPr lang="en-US" sz="4800" b="1" i="1" dirty="0" smtClean="0"/>
              <a:t> 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US" sz="4000" dirty="0" smtClean="0"/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4200" dirty="0" smtClean="0"/>
              <a:t>Children have the opportunity to use images initially and add text as and when they wish.  Hopefully, more text will eventually be used when children become confident writers.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4200" b="1" dirty="0" smtClean="0"/>
              <a:t>Word banks                       Add Images</a:t>
            </a:r>
            <a:r>
              <a:rPr lang="en-US" sz="4200" dirty="0" smtClean="0"/>
              <a:t>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4200" b="1" dirty="0" smtClean="0"/>
              <a:t>        Change Text                                Resize text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4200" b="1" dirty="0" smtClean="0"/>
              <a:t>                       Text </a:t>
            </a:r>
            <a:r>
              <a:rPr lang="en-US" sz="4200" b="1" dirty="0" err="1" smtClean="0"/>
              <a:t>colour</a:t>
            </a:r>
            <a:r>
              <a:rPr lang="en-US" sz="4200" b="1" dirty="0" smtClean="0"/>
              <a:t>                             Communicating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US" sz="4000" dirty="0" smtClean="0"/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4200" dirty="0" smtClean="0"/>
              <a:t>Children create pieces of work and feel a sense of achievement</a:t>
            </a:r>
            <a:r>
              <a:rPr lang="en-US" sz="4200" dirty="0"/>
              <a:t> </a:t>
            </a:r>
            <a:r>
              <a:rPr lang="en-US" sz="4200" dirty="0" smtClean="0"/>
              <a:t>addressing many areas of the DCF and ICT skills.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4200" dirty="0" smtClean="0"/>
              <a:t>With this being a package on HWB, </a:t>
            </a:r>
            <a:r>
              <a:rPr lang="en-US" sz="4200" dirty="0"/>
              <a:t>c</a:t>
            </a:r>
            <a:r>
              <a:rPr lang="en-US" sz="4200" dirty="0" smtClean="0"/>
              <a:t>hildren also have the opportunity to use these tools outside school and can choose when to complete pieces of work encouraging independence. 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US" sz="2600" dirty="0"/>
          </a:p>
          <a:p>
            <a:pPr marL="0" indent="0" algn="just">
              <a:lnSpc>
                <a:spcPct val="150000"/>
              </a:lnSpc>
              <a:buNone/>
            </a:pPr>
            <a:endParaRPr lang="en-US" sz="2600" dirty="0" smtClean="0"/>
          </a:p>
          <a:p>
            <a:pPr marL="0" indent="0" algn="just">
              <a:lnSpc>
                <a:spcPct val="150000"/>
              </a:lnSpc>
              <a:buNone/>
            </a:pPr>
            <a:endParaRPr lang="en-US" sz="2600" dirty="0"/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31158560" y="5632783"/>
            <a:ext cx="11487151" cy="1219200"/>
          </a:xfrm>
          <a:solidFill>
            <a:schemeClr val="accent5"/>
          </a:solidFill>
        </p:spPr>
        <p:txBody>
          <a:bodyPr/>
          <a:lstStyle/>
          <a:p>
            <a:pPr algn="ctr"/>
            <a:r>
              <a:rPr lang="en-US" dirty="0"/>
              <a:t> </a:t>
            </a:r>
            <a:r>
              <a:rPr lang="en-US" dirty="0" err="1" smtClean="0"/>
              <a:t>flipgrid</a:t>
            </a:r>
            <a:endParaRPr lang="en-US" dirty="0"/>
          </a:p>
        </p:txBody>
      </p:sp>
      <p:graphicFrame>
        <p:nvGraphicFramePr>
          <p:cNvPr id="24" name="Content Placeholder 23" descr="Line chart"/>
          <p:cNvGraphicFramePr>
            <a:graphicFrameLocks noGrp="1"/>
          </p:cNvGraphicFramePr>
          <p:nvPr>
            <p:ph sz="quarter" idx="32"/>
            <p:extLst>
              <p:ext uri="{D42A27DB-BD31-4B8C-83A1-F6EECF244321}">
                <p14:modId xmlns:p14="http://schemas.microsoft.com/office/powerpoint/2010/main" val="936123860"/>
              </p:ext>
            </p:extLst>
          </p:nvPr>
        </p:nvGraphicFramePr>
        <p:xfrm>
          <a:off x="-4438437" y="15232870"/>
          <a:ext cx="3685291" cy="37737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1693168964"/>
              </p:ext>
            </p:extLst>
          </p:nvPr>
        </p:nvGraphicFramePr>
        <p:xfrm>
          <a:off x="29900564" y="-1132115"/>
          <a:ext cx="14164808" cy="74893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pic>
        <p:nvPicPr>
          <p:cNvPr id="65" name="Content Placeholder 64"/>
          <p:cNvPicPr>
            <a:picLocks noGrp="1" noChangeAspect="1"/>
          </p:cNvPicPr>
          <p:nvPr>
            <p:ph sz="quarter" idx="25"/>
          </p:nvPr>
        </p:nvPicPr>
        <p:blipFill>
          <a:blip r:embed="rId16" cstate="print">
            <a:alphaModFix amt="41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956162" y="20625244"/>
            <a:ext cx="3841333" cy="18894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3" name="Picture 42"/>
          <p:cNvPicPr>
            <a:picLocks noChangeAspect="1"/>
          </p:cNvPicPr>
          <p:nvPr/>
        </p:nvPicPr>
        <p:blipFill>
          <a:blip r:embed="rId17" cstate="print">
            <a:alphaModFix amt="26000"/>
          </a:blip>
          <a:stretch>
            <a:fillRect/>
          </a:stretch>
        </p:blipFill>
        <p:spPr>
          <a:xfrm>
            <a:off x="3691950" y="13468789"/>
            <a:ext cx="5526340" cy="31739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5" name="Text Placeholder 22"/>
          <p:cNvSpPr>
            <a:spLocks noGrp="1"/>
          </p:cNvSpPr>
          <p:nvPr>
            <p:ph type="body" sz="quarter" idx="36"/>
          </p:nvPr>
        </p:nvSpPr>
        <p:spPr>
          <a:xfrm>
            <a:off x="235905" y="175371"/>
            <a:ext cx="31089600" cy="830997"/>
          </a:xfrm>
        </p:spPr>
        <p:txBody>
          <a:bodyPr/>
          <a:lstStyle/>
          <a:p>
            <a:r>
              <a:rPr lang="en-US" sz="4400" dirty="0" smtClean="0"/>
              <a:t>Leading and Developing the School – M6X01441</a:t>
            </a:r>
            <a:endParaRPr lang="en-US" sz="4400" dirty="0"/>
          </a:p>
          <a:p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pic>
        <p:nvPicPr>
          <p:cNvPr id="28" name="Picture 27"/>
          <p:cNvPicPr>
            <a:picLocks noChangeAspect="1"/>
          </p:cNvPicPr>
          <p:nvPr/>
        </p:nvPicPr>
        <p:blipFill>
          <a:blip r:embed="rId18" cstate="print"/>
          <a:stretch>
            <a:fillRect/>
          </a:stretch>
        </p:blipFill>
        <p:spPr>
          <a:xfrm>
            <a:off x="529516" y="1006368"/>
            <a:ext cx="3798118" cy="3798118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1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71591" y="12505055"/>
            <a:ext cx="2502342" cy="25614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Oval 5"/>
          <p:cNvSpPr/>
          <p:nvPr/>
        </p:nvSpPr>
        <p:spPr>
          <a:xfrm>
            <a:off x="15611821" y="12164071"/>
            <a:ext cx="1410789" cy="1436935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6000" dirty="0" err="1" smtClean="0"/>
          </a:p>
        </p:txBody>
      </p:sp>
      <p:sp>
        <p:nvSpPr>
          <p:cNvPr id="7" name="TextBox 6"/>
          <p:cNvSpPr txBox="1"/>
          <p:nvPr/>
        </p:nvSpPr>
        <p:spPr>
          <a:xfrm>
            <a:off x="15780705" y="12620252"/>
            <a:ext cx="12796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smtClean="0"/>
              <a:t>HWB</a:t>
            </a:r>
          </a:p>
        </p:txBody>
      </p:sp>
      <p:pic>
        <p:nvPicPr>
          <p:cNvPr id="37" name="Picture 36"/>
          <p:cNvPicPr>
            <a:picLocks noChangeAspect="1"/>
          </p:cNvPicPr>
          <p:nvPr/>
        </p:nvPicPr>
        <p:blipFill>
          <a:blip r:embed="rId2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636147" y="28182796"/>
            <a:ext cx="3879792" cy="23919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0" name="Picture 39"/>
          <p:cNvPicPr>
            <a:picLocks noChangeAspect="1"/>
          </p:cNvPicPr>
          <p:nvPr/>
        </p:nvPicPr>
        <p:blipFill>
          <a:blip r:embed="rId2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863119" y="28007167"/>
            <a:ext cx="3937303" cy="24685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2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023572" y="26649690"/>
            <a:ext cx="3413388" cy="385896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2" name="TextBox 11"/>
          <p:cNvSpPr txBox="1"/>
          <p:nvPr/>
        </p:nvSpPr>
        <p:spPr>
          <a:xfrm>
            <a:off x="16477016" y="30574747"/>
            <a:ext cx="32194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Year 2 using Jit5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24267102" y="30603161"/>
            <a:ext cx="32194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Year 2 using Jit5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20707965" y="30574747"/>
            <a:ext cx="32194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Year 4 using J2e5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29005264" y="29543917"/>
            <a:ext cx="14503779" cy="3170099"/>
          </a:xfrm>
          <a:prstGeom prst="rect">
            <a:avLst/>
          </a:prstGeom>
          <a:gradFill>
            <a:gsLst>
              <a:gs pos="0">
                <a:schemeClr val="accent5">
                  <a:lumMod val="40000"/>
                  <a:lumOff val="60000"/>
                </a:schemeClr>
              </a:gs>
              <a:gs pos="66000">
                <a:srgbClr val="FCFDEC"/>
              </a:gs>
              <a:gs pos="100000">
                <a:schemeClr val="bg1">
                  <a:shade val="63000"/>
                  <a:satMod val="120000"/>
                </a:schemeClr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pPr algn="just">
              <a:defRPr/>
            </a:pPr>
            <a:r>
              <a:rPr lang="en-US" sz="4000" dirty="0" smtClean="0">
                <a:latin typeface="+mn-lt"/>
              </a:rPr>
              <a:t>Hannon </a:t>
            </a:r>
            <a:r>
              <a:rPr lang="en-US" sz="4000" dirty="0">
                <a:latin typeface="+mn-lt"/>
              </a:rPr>
              <a:t>(2000) explains, we live in a time when literacy is changing quickly </a:t>
            </a:r>
            <a:r>
              <a:rPr lang="en-US" sz="4000" dirty="0" smtClean="0">
                <a:latin typeface="+mn-lt"/>
              </a:rPr>
              <a:t>and </a:t>
            </a:r>
            <a:r>
              <a:rPr lang="en-GB" sz="4000" dirty="0" smtClean="0">
                <a:latin typeface="+mn-lt"/>
              </a:rPr>
              <a:t>we </a:t>
            </a:r>
            <a:r>
              <a:rPr lang="en-GB" sz="4000" dirty="0">
                <a:latin typeface="+mn-lt"/>
              </a:rPr>
              <a:t>can’t be certain what could happen next so to teach literacy incorporating the DCF will engage children, enabling them to access the curriculum through their learning style.</a:t>
            </a:r>
            <a:endParaRPr lang="en-US" sz="4000" dirty="0">
              <a:latin typeface="+mn-lt"/>
            </a:endParaRPr>
          </a:p>
        </p:txBody>
      </p:sp>
      <p:sp>
        <p:nvSpPr>
          <p:cNvPr id="48" name="Content Placeholder 21"/>
          <p:cNvSpPr txBox="1">
            <a:spLocks/>
          </p:cNvSpPr>
          <p:nvPr/>
        </p:nvSpPr>
        <p:spPr>
          <a:xfrm>
            <a:off x="235905" y="31128967"/>
            <a:ext cx="12852837" cy="1527870"/>
          </a:xfrm>
          <a:prstGeom prst="rect">
            <a:avLst/>
          </a:prstGeom>
          <a:ln>
            <a:solidFill>
              <a:schemeClr val="accent1"/>
            </a:solidFill>
            <a:miter lim="800000"/>
            <a:headEnd/>
            <a:tailEnd/>
          </a:ln>
        </p:spPr>
        <p:txBody>
          <a:bodyPr vert="horz" lIns="365760" tIns="182880" rIns="91440" bIns="45720" rtlCol="0">
            <a:normAutofit/>
          </a:bodyPr>
          <a:lstStyle>
            <a:lvl1pPr marL="457189" indent="-457189" algn="l" defTabSz="438901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97253" indent="-457189" algn="l" defTabSz="438901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53" indent="-457189" algn="l" defTabSz="438901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53" indent="-457189" algn="l" defTabSz="438901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97253" indent="-457189" algn="l" defTabSz="438901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253" indent="-457189" algn="l" defTabSz="438901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97253" indent="-457189" algn="l" defTabSz="438901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097253" indent="-457189" algn="l" defTabSz="438901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097253" indent="-457189" algn="l" defTabSz="438901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400">
              <a:spcBef>
                <a:spcPct val="0"/>
              </a:spcBef>
              <a:buClrTx/>
              <a:buFont typeface="Arial" charset="0"/>
              <a:buNone/>
            </a:pPr>
            <a:r>
              <a:rPr lang="en-US" altLang="en-US" sz="1600" b="1" u="sng" dirty="0" smtClean="0"/>
              <a:t>References</a:t>
            </a:r>
            <a:r>
              <a:rPr lang="en-US" altLang="en-US" sz="1600" dirty="0" smtClean="0"/>
              <a:t>: </a:t>
            </a:r>
            <a:r>
              <a:rPr lang="en-US" sz="1600" dirty="0"/>
              <a:t>Dewey J (1938) </a:t>
            </a:r>
            <a:r>
              <a:rPr lang="en-US" sz="1600" i="1" dirty="0"/>
              <a:t>Experience and Education</a:t>
            </a:r>
            <a:r>
              <a:rPr lang="en-US" sz="1600" dirty="0"/>
              <a:t>. The Macmillan </a:t>
            </a:r>
            <a:r>
              <a:rPr lang="en-US" sz="1600" dirty="0" smtClean="0"/>
              <a:t>Company: New York</a:t>
            </a:r>
          </a:p>
          <a:p>
            <a:pPr marL="0" indent="0" defTabSz="914400">
              <a:spcBef>
                <a:spcPct val="0"/>
              </a:spcBef>
              <a:buClrTx/>
              <a:buNone/>
            </a:pPr>
            <a:r>
              <a:rPr lang="en-US" sz="1600" dirty="0" smtClean="0"/>
              <a:t>Dickson, K (2017) </a:t>
            </a:r>
            <a:r>
              <a:rPr lang="en-US" sz="1600" dirty="0">
                <a:hlinkClick r:id="rId23"/>
              </a:rPr>
              <a:t>https://</a:t>
            </a:r>
            <a:r>
              <a:rPr lang="en-US" sz="1600" dirty="0" smtClean="0">
                <a:hlinkClick r:id="rId23"/>
              </a:rPr>
              <a:t>www.openeducationeuropa.eu/en/article/bringing-digital-literacy-classroom-best-practices-teachers</a:t>
            </a:r>
            <a:endParaRPr lang="en-US" sz="1600" dirty="0"/>
          </a:p>
          <a:p>
            <a:pPr marL="0" indent="0" defTabSz="914400">
              <a:spcBef>
                <a:spcPct val="0"/>
              </a:spcBef>
              <a:buClrTx/>
              <a:buFont typeface="Arial" charset="0"/>
              <a:buNone/>
            </a:pPr>
            <a:r>
              <a:rPr lang="en-US" altLang="en-US" sz="1600" dirty="0" smtClean="0"/>
              <a:t>Donaldson, G.(2015) ‘</a:t>
            </a:r>
            <a:r>
              <a:rPr lang="en-US" altLang="en-US" sz="1600" i="1" dirty="0" smtClean="0"/>
              <a:t>Successful Futures: Independent review of curriculum and assessment arrangements in Wales</a:t>
            </a:r>
            <a:r>
              <a:rPr lang="en-US" altLang="en-US" sz="1600" dirty="0" smtClean="0"/>
              <a:t>.’ Cardiff: Welsh Government</a:t>
            </a:r>
          </a:p>
          <a:p>
            <a:pPr marL="0" indent="0" defTabSz="914400">
              <a:spcBef>
                <a:spcPct val="0"/>
              </a:spcBef>
              <a:buClrTx/>
              <a:buFont typeface="Arial" charset="0"/>
              <a:buNone/>
            </a:pPr>
            <a:r>
              <a:rPr lang="en-US" altLang="en-US" sz="1600" dirty="0" err="1" smtClean="0"/>
              <a:t>Hannon,P</a:t>
            </a:r>
            <a:r>
              <a:rPr lang="en-US" altLang="en-US" sz="1600" dirty="0" smtClean="0"/>
              <a:t> (2000), </a:t>
            </a:r>
            <a:r>
              <a:rPr lang="en-US" altLang="en-US" sz="1600" i="1" dirty="0" smtClean="0"/>
              <a:t>’Reflecting on Literacy in Education</a:t>
            </a:r>
            <a:r>
              <a:rPr lang="en-US" altLang="en-US" sz="1600" dirty="0" smtClean="0"/>
              <a:t>’. London: Routledge</a:t>
            </a:r>
          </a:p>
          <a:p>
            <a:pPr marL="0" indent="0" defTabSz="914400">
              <a:spcBef>
                <a:spcPct val="0"/>
              </a:spcBef>
              <a:buClrTx/>
              <a:buFont typeface="Arial" charset="0"/>
              <a:buNone/>
            </a:pPr>
            <a:r>
              <a:rPr lang="en-US" altLang="en-US" sz="1700" dirty="0"/>
              <a:t>Welsh Assembly Government (2016) ‘</a:t>
            </a:r>
            <a:r>
              <a:rPr lang="en-US" altLang="en-US" sz="1700" i="1" dirty="0"/>
              <a:t>Digital Competence Framework</a:t>
            </a:r>
            <a:r>
              <a:rPr lang="en-US" altLang="en-US" sz="1700" dirty="0"/>
              <a:t>’  Cardiff: Welsh Assembly Government</a:t>
            </a:r>
          </a:p>
        </p:txBody>
      </p:sp>
      <p:pic>
        <p:nvPicPr>
          <p:cNvPr id="49" name="Picture 48"/>
          <p:cNvPicPr>
            <a:picLocks noChangeAspect="1"/>
          </p:cNvPicPr>
          <p:nvPr/>
        </p:nvPicPr>
        <p:blipFill>
          <a:blip r:embed="rId2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872002" y="17083031"/>
            <a:ext cx="3773709" cy="5138788"/>
          </a:xfrm>
          <a:prstGeom prst="rect">
            <a:avLst/>
          </a:prstGeom>
        </p:spPr>
      </p:pic>
      <p:sp>
        <p:nvSpPr>
          <p:cNvPr id="51" name="Content Placeholder 13"/>
          <p:cNvSpPr txBox="1">
            <a:spLocks/>
          </p:cNvSpPr>
          <p:nvPr/>
        </p:nvSpPr>
        <p:spPr>
          <a:xfrm>
            <a:off x="31844664" y="6594749"/>
            <a:ext cx="11652623" cy="18750390"/>
          </a:xfrm>
          <a:prstGeom prst="rect">
            <a:avLst/>
          </a:prstGeom>
        </p:spPr>
        <p:txBody>
          <a:bodyPr vert="horz" lIns="365760" tIns="182880" rIns="91440" bIns="45720" rtlCol="0">
            <a:normAutofit/>
          </a:bodyPr>
          <a:lstStyle>
            <a:lvl1pPr marL="457189" indent="-457189" algn="l" defTabSz="438901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97253" indent="-457189" algn="l" defTabSz="438901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53" indent="-457189" algn="l" defTabSz="438901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53" indent="-457189" algn="l" defTabSz="438901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97253" indent="-457189" algn="l" defTabSz="438901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253" indent="-457189" algn="l" defTabSz="438901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97253" indent="-457189" algn="l" defTabSz="438901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097253" indent="-457189" algn="l" defTabSz="438901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097253" indent="-457189" algn="l" defTabSz="438901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dirty="0" err="1" smtClean="0"/>
              <a:t>Flipgrid</a:t>
            </a:r>
            <a:r>
              <a:rPr lang="en-US" dirty="0" smtClean="0"/>
              <a:t> is a resource that allows us to create ‘grids’ of short discussion style questions for children to respond to by recording videos.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dirty="0" smtClean="0"/>
              <a:t>This resource will aid </a:t>
            </a:r>
            <a:r>
              <a:rPr lang="en-US" dirty="0" err="1" smtClean="0"/>
              <a:t>oracy</a:t>
            </a:r>
            <a:r>
              <a:rPr lang="en-US" dirty="0" smtClean="0"/>
              <a:t> and communication in both Welsh and English.</a:t>
            </a:r>
            <a:r>
              <a:rPr lang="en-GB" dirty="0"/>
              <a:t> Here in Wales the introduction of Successful Futures has put </a:t>
            </a:r>
            <a:r>
              <a:rPr lang="en-GB" dirty="0" err="1"/>
              <a:t>oracy</a:t>
            </a:r>
            <a:r>
              <a:rPr lang="en-GB" dirty="0"/>
              <a:t> at the forefront of the curriculum and given it a high status</a:t>
            </a:r>
            <a:r>
              <a:rPr lang="en-GB" dirty="0" smtClean="0"/>
              <a:t>.  This resource is surprising us everyday with </a:t>
            </a:r>
            <a:r>
              <a:rPr lang="en-US" dirty="0" smtClean="0"/>
              <a:t> new features appearing!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b="1" i="1" dirty="0"/>
              <a:t> </a:t>
            </a:r>
            <a:r>
              <a:rPr lang="en-US" b="1" i="1" dirty="0" smtClean="0"/>
              <a:t>                                   How will you choose to  use it? 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US" sz="2600" dirty="0"/>
          </a:p>
          <a:p>
            <a:pPr marL="0" indent="0" algn="just">
              <a:lnSpc>
                <a:spcPct val="150000"/>
              </a:lnSpc>
              <a:buNone/>
            </a:pPr>
            <a:endParaRPr lang="en-US" sz="2600" dirty="0" smtClean="0"/>
          </a:p>
          <a:p>
            <a:pPr marL="0" indent="0" algn="just">
              <a:lnSpc>
                <a:spcPct val="150000"/>
              </a:lnSpc>
              <a:buNone/>
            </a:pPr>
            <a:endParaRPr lang="en-US" sz="2600" dirty="0"/>
          </a:p>
          <a:p>
            <a:pPr marL="0" indent="0" algn="just">
              <a:lnSpc>
                <a:spcPct val="150000"/>
              </a:lnSpc>
              <a:buNone/>
            </a:pPr>
            <a:endParaRPr lang="en-US" sz="2600" dirty="0" smtClean="0"/>
          </a:p>
          <a:p>
            <a:pPr marL="0" indent="0" algn="just">
              <a:lnSpc>
                <a:spcPct val="150000"/>
              </a:lnSpc>
              <a:buNone/>
            </a:pPr>
            <a:endParaRPr lang="en-US" sz="2600" dirty="0" smtClean="0"/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600" dirty="0" smtClean="0"/>
              <a:t>	                                       Examples of  </a:t>
            </a:r>
            <a:r>
              <a:rPr lang="en-US" sz="2600" dirty="0" err="1" smtClean="0"/>
              <a:t>Flipgrid</a:t>
            </a:r>
            <a:endParaRPr lang="en-US" sz="2600" b="1" dirty="0" smtClean="0"/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endParaRPr lang="en-US" sz="1000" b="1" dirty="0" smtClean="0"/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2600" b="1" dirty="0" smtClean="0"/>
              <a:t>Just a few ways in which children can use </a:t>
            </a:r>
            <a:r>
              <a:rPr lang="en-US" sz="2600" b="1" dirty="0" err="1" smtClean="0"/>
              <a:t>Flipgrid</a:t>
            </a:r>
            <a:r>
              <a:rPr lang="en-US" sz="2600" b="1" dirty="0" smtClean="0"/>
              <a:t>:-</a:t>
            </a:r>
          </a:p>
          <a:p>
            <a:pPr algn="just">
              <a:lnSpc>
                <a:spcPct val="150000"/>
              </a:lnSpc>
              <a:buFont typeface="Wingdings" charset="2"/>
              <a:buChar char="q"/>
            </a:pPr>
            <a:r>
              <a:rPr lang="en-US" sz="2600" dirty="0" smtClean="0"/>
              <a:t>Present book reviews</a:t>
            </a:r>
          </a:p>
          <a:p>
            <a:pPr algn="just">
              <a:lnSpc>
                <a:spcPct val="150000"/>
              </a:lnSpc>
              <a:buFont typeface="Wingdings" charset="2"/>
              <a:buChar char="q"/>
            </a:pPr>
            <a:r>
              <a:rPr lang="en-US" sz="2600" dirty="0" smtClean="0"/>
              <a:t>Give reasons to a discussion topic</a:t>
            </a:r>
          </a:p>
          <a:p>
            <a:pPr algn="just">
              <a:lnSpc>
                <a:spcPct val="150000"/>
              </a:lnSpc>
              <a:buFont typeface="Wingdings" charset="2"/>
              <a:buChar char="q"/>
            </a:pPr>
            <a:r>
              <a:rPr lang="en-US" sz="2600" dirty="0" smtClean="0"/>
              <a:t>Read stories for others to listen to</a:t>
            </a:r>
          </a:p>
          <a:p>
            <a:pPr algn="just">
              <a:lnSpc>
                <a:spcPct val="150000"/>
              </a:lnSpc>
              <a:buFont typeface="Wingdings" charset="2"/>
              <a:buChar char="q"/>
            </a:pPr>
            <a:r>
              <a:rPr lang="en-US" sz="2600" dirty="0" smtClean="0"/>
              <a:t>Communicate with others</a:t>
            </a:r>
          </a:p>
          <a:p>
            <a:pPr algn="just">
              <a:lnSpc>
                <a:spcPct val="150000"/>
              </a:lnSpc>
              <a:buFont typeface="Wingdings" charset="2"/>
              <a:buChar char="q"/>
            </a:pPr>
            <a:r>
              <a:rPr lang="en-US" sz="2600" dirty="0" smtClean="0"/>
              <a:t>Evaluate own and others work</a:t>
            </a:r>
          </a:p>
          <a:p>
            <a:pPr algn="just">
              <a:lnSpc>
                <a:spcPct val="150000"/>
              </a:lnSpc>
              <a:buFont typeface="Wingdings" charset="2"/>
              <a:buChar char="q"/>
            </a:pPr>
            <a:r>
              <a:rPr lang="en-US" sz="2600" dirty="0" smtClean="0"/>
              <a:t>Record independent challenge work</a:t>
            </a:r>
          </a:p>
          <a:p>
            <a:pPr algn="just">
              <a:lnSpc>
                <a:spcPct val="150000"/>
              </a:lnSpc>
              <a:buFont typeface="Wingdings" charset="2"/>
              <a:buChar char="q"/>
            </a:pPr>
            <a:r>
              <a:rPr lang="en-US" sz="2600" dirty="0" smtClean="0"/>
              <a:t>Aid work in all areas of the curriculum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US" sz="600" dirty="0" smtClean="0"/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600" dirty="0" smtClean="0"/>
              <a:t>DCF links:- </a:t>
            </a:r>
            <a:r>
              <a:rPr lang="en-US" sz="2600" b="1" dirty="0"/>
              <a:t>Interacting</a:t>
            </a:r>
            <a:r>
              <a:rPr lang="en-US" sz="2600" dirty="0"/>
              <a:t> and </a:t>
            </a:r>
            <a:r>
              <a:rPr lang="en-US" sz="2600" b="1" dirty="0" smtClean="0"/>
              <a:t>Collaborating</a:t>
            </a:r>
            <a:r>
              <a:rPr lang="en-US" sz="2600" dirty="0"/>
              <a:t>, </a:t>
            </a:r>
            <a:r>
              <a:rPr lang="en-US" sz="2600" b="1" dirty="0"/>
              <a:t>C</a:t>
            </a:r>
            <a:r>
              <a:rPr lang="en-US" sz="2600" b="1" dirty="0" smtClean="0"/>
              <a:t>ommunication</a:t>
            </a:r>
            <a:r>
              <a:rPr lang="en-US" sz="2600" dirty="0" smtClean="0"/>
              <a:t>, </a:t>
            </a:r>
            <a:r>
              <a:rPr lang="en-US" sz="2600" b="1" dirty="0" smtClean="0"/>
              <a:t>Producing</a:t>
            </a:r>
            <a:r>
              <a:rPr lang="en-US" sz="2600" dirty="0"/>
              <a:t> </a:t>
            </a:r>
            <a:r>
              <a:rPr lang="en-US" sz="2600" dirty="0" smtClean="0"/>
              <a:t>and </a:t>
            </a:r>
            <a:r>
              <a:rPr lang="en-US" sz="2600" b="1" dirty="0" smtClean="0"/>
              <a:t>Creating</a:t>
            </a:r>
            <a:r>
              <a:rPr lang="en-US" sz="2600" dirty="0"/>
              <a:t>, it will also allow them to </a:t>
            </a:r>
            <a:r>
              <a:rPr lang="en-US" sz="2600" b="1" dirty="0"/>
              <a:t>evaluate</a:t>
            </a:r>
            <a:r>
              <a:rPr lang="en-US" sz="2600" dirty="0"/>
              <a:t> </a:t>
            </a:r>
            <a:r>
              <a:rPr lang="en-US" sz="2600" dirty="0" smtClean="0"/>
              <a:t>themselves and others. </a:t>
            </a:r>
            <a:r>
              <a:rPr lang="en-US" sz="2600" b="1" dirty="0" smtClean="0"/>
              <a:t>Citizenship</a:t>
            </a:r>
            <a:r>
              <a:rPr lang="en-US" sz="2600" dirty="0" smtClean="0"/>
              <a:t> will also be easily addressed using this resource.</a:t>
            </a:r>
          </a:p>
          <a:p>
            <a:pPr algn="just">
              <a:lnSpc>
                <a:spcPct val="150000"/>
              </a:lnSpc>
              <a:buFont typeface="Wingdings" charset="2"/>
              <a:buChar char="q"/>
            </a:pPr>
            <a:endParaRPr lang="en-US" sz="2600" dirty="0"/>
          </a:p>
          <a:p>
            <a:pPr algn="just">
              <a:lnSpc>
                <a:spcPct val="150000"/>
              </a:lnSpc>
              <a:buFont typeface="Wingdings" charset="2"/>
              <a:buChar char="q"/>
            </a:pPr>
            <a:endParaRPr lang="en-US" sz="2600" dirty="0" smtClean="0"/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endParaRPr lang="en-US" sz="2600" dirty="0"/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38043676" y="11691943"/>
            <a:ext cx="4037297" cy="3617251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39214354" y="22197112"/>
            <a:ext cx="286661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>
                <a:hlinkClick r:id="rId26"/>
              </a:rPr>
              <a:t>https://</a:t>
            </a:r>
            <a:r>
              <a:rPr lang="en-US" sz="2000" dirty="0" smtClean="0">
                <a:hlinkClick r:id="rId26"/>
              </a:rPr>
              <a:t>info.flipgrid.com</a:t>
            </a:r>
            <a:endParaRPr lang="en-US" sz="2000" dirty="0" smtClean="0"/>
          </a:p>
          <a:p>
            <a:endParaRPr lang="en-US" sz="2000" dirty="0"/>
          </a:p>
        </p:txBody>
      </p:sp>
      <p:sp>
        <p:nvSpPr>
          <p:cNvPr id="21" name="TextBox 20"/>
          <p:cNvSpPr txBox="1"/>
          <p:nvPr/>
        </p:nvSpPr>
        <p:spPr>
          <a:xfrm flipH="1">
            <a:off x="23636147" y="9848825"/>
            <a:ext cx="57842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 smtClean="0"/>
              <a:t>(Aspire2Be, 2018)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11545" y="27189205"/>
            <a:ext cx="11950355" cy="3585597"/>
          </a:xfrm>
          <a:prstGeom prst="rect">
            <a:avLst/>
          </a:prstGeom>
          <a:ln/>
          <a:effectLst>
            <a:softEdge rad="215900"/>
          </a:effectLst>
          <a:scene3d>
            <a:camera prst="orthographicFront"/>
            <a:lightRig rig="threePt" dir="t"/>
          </a:scene3d>
          <a:sp3d contourW="12700">
            <a:bevelT w="165100" prst="coolSlant"/>
            <a:bevelB w="165100" prst="coolSlant"/>
            <a:contourClr>
              <a:schemeClr val="bg1"/>
            </a:contourClr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5400" dirty="0">
                <a:solidFill>
                  <a:schemeClr val="tx1"/>
                </a:solidFill>
              </a:rPr>
              <a:t> </a:t>
            </a:r>
            <a:r>
              <a:rPr lang="en-US" sz="5400" dirty="0" smtClean="0">
                <a:solidFill>
                  <a:schemeClr val="tx1"/>
                </a:solidFill>
              </a:rPr>
              <a:t>    </a:t>
            </a:r>
            <a:r>
              <a:rPr lang="en-US" sz="5400" i="1" dirty="0" smtClean="0">
                <a:solidFill>
                  <a:schemeClr val="bg1"/>
                </a:solidFill>
              </a:rPr>
              <a:t>“Your </a:t>
            </a:r>
            <a:r>
              <a:rPr lang="en-US" sz="5400" i="1" dirty="0">
                <a:solidFill>
                  <a:schemeClr val="bg1"/>
                </a:solidFill>
              </a:rPr>
              <a:t>students will be part of a digital </a:t>
            </a:r>
            <a:endParaRPr lang="en-US" sz="5400" i="1" dirty="0" smtClean="0">
              <a:solidFill>
                <a:schemeClr val="bg1"/>
              </a:solidFill>
            </a:endParaRPr>
          </a:p>
          <a:p>
            <a:r>
              <a:rPr lang="en-US" sz="5400" i="1" dirty="0">
                <a:solidFill>
                  <a:schemeClr val="bg1"/>
                </a:solidFill>
              </a:rPr>
              <a:t> </a:t>
            </a:r>
            <a:r>
              <a:rPr lang="en-US" sz="5400" i="1" dirty="0" smtClean="0">
                <a:solidFill>
                  <a:schemeClr val="bg1"/>
                </a:solidFill>
              </a:rPr>
              <a:t>         future...  and you </a:t>
            </a:r>
            <a:r>
              <a:rPr lang="en-US" sz="5400" i="1" dirty="0">
                <a:solidFill>
                  <a:schemeClr val="bg1"/>
                </a:solidFill>
              </a:rPr>
              <a:t>have to start </a:t>
            </a:r>
            <a:r>
              <a:rPr lang="en-US" sz="5400" i="1" dirty="0" smtClean="0">
                <a:solidFill>
                  <a:schemeClr val="bg1"/>
                </a:solidFill>
              </a:rPr>
              <a:t>         </a:t>
            </a:r>
          </a:p>
          <a:p>
            <a:r>
              <a:rPr lang="en-US" sz="5400" i="1" dirty="0" smtClean="0">
                <a:solidFill>
                  <a:schemeClr val="bg1"/>
                </a:solidFill>
              </a:rPr>
              <a:t>           preparing them now.”</a:t>
            </a:r>
          </a:p>
          <a:p>
            <a:endParaRPr lang="en-US" sz="1000" i="1" dirty="0" smtClean="0">
              <a:solidFill>
                <a:schemeClr val="tx1"/>
              </a:solidFill>
            </a:endParaRPr>
          </a:p>
          <a:p>
            <a:endParaRPr lang="en-US" sz="1000" i="1" dirty="0" smtClean="0">
              <a:solidFill>
                <a:schemeClr val="tx1"/>
              </a:solidFill>
            </a:endParaRPr>
          </a:p>
          <a:p>
            <a:r>
              <a:rPr lang="en-US" sz="3000" dirty="0" smtClean="0">
                <a:solidFill>
                  <a:schemeClr val="tx1"/>
                </a:solidFill>
              </a:rPr>
              <a:t>    </a:t>
            </a:r>
            <a:r>
              <a:rPr lang="en-US" sz="3000" dirty="0" smtClean="0">
                <a:solidFill>
                  <a:schemeClr val="bg1"/>
                </a:solidFill>
              </a:rPr>
              <a:t>Dickson</a:t>
            </a:r>
            <a:r>
              <a:rPr lang="en-US" sz="3000" dirty="0">
                <a:solidFill>
                  <a:schemeClr val="bg1"/>
                </a:solidFill>
              </a:rPr>
              <a:t>, 2017 </a:t>
            </a:r>
            <a:r>
              <a:rPr lang="en-US" sz="1500" dirty="0">
                <a:solidFill>
                  <a:schemeClr val="bg1"/>
                </a:solidFill>
                <a:hlinkClick r:id="rId23"/>
              </a:rPr>
              <a:t>https://</a:t>
            </a:r>
            <a:r>
              <a:rPr lang="en-US" sz="1500" dirty="0" smtClean="0">
                <a:solidFill>
                  <a:schemeClr val="bg1"/>
                </a:solidFill>
                <a:hlinkClick r:id="rId23"/>
              </a:rPr>
              <a:t>www.openeducationeuropa.eu/en/article/bringing-digital-literacy-classroom-best-practices-teachers</a:t>
            </a:r>
            <a:endParaRPr lang="en-US" sz="1500" dirty="0" smtClean="0">
              <a:solidFill>
                <a:schemeClr val="bg1"/>
              </a:solidFill>
            </a:endParaRPr>
          </a:p>
          <a:p>
            <a:endParaRPr lang="en-US" sz="1500" dirty="0" smtClean="0">
              <a:solidFill>
                <a:schemeClr val="tx1"/>
              </a:solidFill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29005265" y="25632570"/>
            <a:ext cx="14503779" cy="378565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40000"/>
                  <a:lumOff val="60000"/>
                </a:schemeClr>
              </a:gs>
              <a:gs pos="80000">
                <a:srgbClr val="FCFDEC">
                  <a:alpha val="91000"/>
                </a:srgbClr>
              </a:gs>
              <a:gs pos="100000">
                <a:schemeClr val="bg1">
                  <a:shade val="63000"/>
                  <a:satMod val="120000"/>
                </a:schemeClr>
              </a:gs>
            </a:gsLst>
            <a:lin ang="16200000" scaled="1"/>
            <a:tileRect/>
          </a:gradFill>
          <a:ln>
            <a:noFill/>
          </a:ln>
        </p:spPr>
        <p:txBody>
          <a:bodyPr wrap="square">
            <a:spAutoFit/>
          </a:bodyPr>
          <a:lstStyle/>
          <a:p>
            <a:pPr algn="just">
              <a:defRPr/>
            </a:pPr>
            <a:r>
              <a:rPr lang="en-US" sz="4000" dirty="0" smtClean="0"/>
              <a:t>The Digital Competence Framework (DCF) was a recommendation that has derived from Successful Futures (2015) as it was noted that digital competence is extremely important in </a:t>
            </a:r>
            <a:r>
              <a:rPr lang="en-US" sz="4000" dirty="0"/>
              <a:t>in the 21</a:t>
            </a:r>
            <a:r>
              <a:rPr lang="en-US" sz="4000" baseline="30000" dirty="0"/>
              <a:t>st</a:t>
            </a:r>
            <a:r>
              <a:rPr lang="en-US" sz="4000" dirty="0"/>
              <a:t> Century. The DCF shows year on year progress and reiterates </a:t>
            </a:r>
            <a:r>
              <a:rPr lang="en-US" sz="4000" dirty="0" smtClean="0"/>
              <a:t>that </a:t>
            </a:r>
            <a:r>
              <a:rPr lang="en-US" sz="4000" dirty="0"/>
              <a:t>children progress at different </a:t>
            </a:r>
            <a:r>
              <a:rPr lang="en-US" sz="4000" dirty="0" smtClean="0"/>
              <a:t>stages and has developed skills for children aged 3-16 across the curriculum.  As</a:t>
            </a:r>
            <a:endParaRPr lang="en-US" sz="4000" dirty="0"/>
          </a:p>
        </p:txBody>
      </p:sp>
      <p:cxnSp>
        <p:nvCxnSpPr>
          <p:cNvPr id="27" name="Straight Connector 26"/>
          <p:cNvCxnSpPr/>
          <p:nvPr/>
        </p:nvCxnSpPr>
        <p:spPr>
          <a:xfrm>
            <a:off x="5246369" y="26000881"/>
            <a:ext cx="2417502" cy="0"/>
          </a:xfrm>
          <a:prstGeom prst="line">
            <a:avLst/>
          </a:prstGeom>
          <a:ln w="73025" cap="rnd">
            <a:solidFill>
              <a:schemeClr val="accent3">
                <a:lumMod val="60000"/>
                <a:lumOff val="40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/>
          <p:cNvCxnSpPr/>
          <p:nvPr/>
        </p:nvCxnSpPr>
        <p:spPr>
          <a:xfrm>
            <a:off x="20369935" y="31512372"/>
            <a:ext cx="2417502" cy="0"/>
          </a:xfrm>
          <a:prstGeom prst="line">
            <a:avLst/>
          </a:prstGeom>
          <a:ln w="73025" cap="rnd">
            <a:solidFill>
              <a:schemeClr val="tx2">
                <a:lumMod val="60000"/>
                <a:lumOff val="40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/>
          <p:cNvCxnSpPr/>
          <p:nvPr/>
        </p:nvCxnSpPr>
        <p:spPr>
          <a:xfrm>
            <a:off x="35652171" y="24997575"/>
            <a:ext cx="2417502" cy="0"/>
          </a:xfrm>
          <a:prstGeom prst="line">
            <a:avLst/>
          </a:prstGeom>
          <a:ln w="73025" cap="rnd">
            <a:solidFill>
              <a:schemeClr val="accent5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580373" y="11810491"/>
            <a:ext cx="4322064" cy="387096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904957" y="5356476"/>
            <a:ext cx="9485376" cy="4547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198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edical Poster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ambria">
      <a:maj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4"/>
        </a:solidFill>
        <a:ln>
          <a:noFill/>
        </a:ln>
      </a:spPr>
      <a:bodyPr rtlCol="0" anchor="ctr"/>
      <a:lstStyle>
        <a:defPPr algn="ctr">
          <a:defRPr sz="60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28575">
          <a:solidFill>
            <a:schemeClr val="accent4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6000" dirty="0" err="1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Presentation1" id="{55A68E73-61CB-4542-8C48-DCBB2482A3D5}" vid="{6A3CA63D-1E3C-4681-8668-89277FEB3FEB}"/>
    </a:ext>
  </a:extLst>
</a:theme>
</file>

<file path=ppt/theme/theme2.xml><?xml version="1.0" encoding="utf-8"?>
<a:theme xmlns:a="http://schemas.openxmlformats.org/drawingml/2006/main" name="Office Theme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4C5A6A"/>
      </a:hlink>
      <a:folHlink>
        <a:srgbClr val="808DA0"/>
      </a:folHlink>
    </a:clrScheme>
    <a:fontScheme name="Cambria-Calibri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4C5A6A"/>
      </a:hlink>
      <a:folHlink>
        <a:srgbClr val="808DA0"/>
      </a:folHlink>
    </a:clrScheme>
    <a:fontScheme name="Cambria-Calibri">
      <a:majorFont>
        <a:latin typeface="Cambria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true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1669414</Value>
      <Value>1669470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2013-01-21T12:05:00+00:00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2029-01-01T08:00:00+00:00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ApprovalLog xmlns="4873beb7-5857-4685-be1f-d57550cc96cc" xsi:nil="true"/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TP104001550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875987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LocMarketGroupTiers2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REDMOND\kristaa</DisplayName>
        <AccountId>136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15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</documentManagement>
</p:properties>
</file>

<file path=customXml/itemProps1.xml><?xml version="1.0" encoding="utf-8"?>
<ds:datastoreItem xmlns:ds="http://schemas.openxmlformats.org/officeDocument/2006/customXml" ds:itemID="{AF7E4019-AE58-4CAA-B67D-559F9FEEB20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1110015-E380-4C53-980C-698226C61CA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9F945EE-6400-432A-A9B1-179A0A2A37CE}">
  <ds:schemaRefs>
    <ds:schemaRef ds:uri="http://schemas.microsoft.com/office/2006/metadata/properties"/>
    <ds:schemaRef ds:uri="http://schemas.microsoft.com/office/infopath/2007/PartnerControls"/>
    <ds:schemaRef ds:uri="4873beb7-5857-4685-be1f-d57550cc96c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886</Words>
  <Application>Microsoft Macintosh PowerPoint</Application>
  <PresentationFormat>Custom</PresentationFormat>
  <Paragraphs>85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Calibri</vt:lpstr>
      <vt:lpstr>Cambria</vt:lpstr>
      <vt:lpstr>Wingdings</vt:lpstr>
      <vt:lpstr>Arial</vt:lpstr>
      <vt:lpstr>Medical Poster</vt:lpstr>
      <vt:lpstr>  Digital Resources we can use to aid Languages,   Literacy and Communication (LLC) </vt:lpstr>
    </vt:vector>
  </TitlesOfParts>
  <Manager/>
  <Company/>
  <LinksUpToDate>false</LinksUpToDate>
  <SharedDoc>false</SharedDoc>
  <HyperlinkBase/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2018-03-20T20:11:02Z</dcterms:created>
  <dcterms:modified xsi:type="dcterms:W3CDTF">2018-04-03T18:21:38Z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