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sldIdLst>
    <p:sldId id="262" r:id="rId2"/>
    <p:sldId id="263" r:id="rId3"/>
    <p:sldId id="266" r:id="rId4"/>
    <p:sldId id="265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C9B4FC-5233-4956-934A-91BEC3EDF251}" v="105" dt="2026-03-16T00:03:07.2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18" autoAdjust="0"/>
    <p:restoredTop sz="94660"/>
  </p:normalViewPr>
  <p:slideViewPr>
    <p:cSldViewPr snapToGrid="0">
      <p:cViewPr varScale="1">
        <p:scale>
          <a:sx n="94" d="100"/>
          <a:sy n="94" d="100"/>
        </p:scale>
        <p:origin x="8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toria Georgieva" userId="94683dcbd46597c9" providerId="LiveId" clId="{C86799FF-833E-4C0F-9CD7-0351412451BB}"/>
    <pc:docChg chg="undo custSel addSld delSld modSld sldOrd modMainMaster">
      <pc:chgData name="Viktoria Georgieva" userId="94683dcbd46597c9" providerId="LiveId" clId="{C86799FF-833E-4C0F-9CD7-0351412451BB}" dt="2026-03-15T05:53:12.132" v="3062" actId="113"/>
      <pc:docMkLst>
        <pc:docMk/>
      </pc:docMkLst>
      <pc:sldChg chg="addSp delSp modSp new mod setBg">
        <pc:chgData name="Viktoria Georgieva" userId="94683dcbd46597c9" providerId="LiveId" clId="{C86799FF-833E-4C0F-9CD7-0351412451BB}" dt="2026-03-15T05:17:30.857" v="2293" actId="114"/>
        <pc:sldMkLst>
          <pc:docMk/>
          <pc:sldMk cId="2985129797" sldId="262"/>
        </pc:sldMkLst>
        <pc:spChg chg="mod">
          <ac:chgData name="Viktoria Georgieva" userId="94683dcbd46597c9" providerId="LiveId" clId="{C86799FF-833E-4C0F-9CD7-0351412451BB}" dt="2026-03-15T05:17:14.588" v="2289" actId="113"/>
          <ac:spMkLst>
            <pc:docMk/>
            <pc:sldMk cId="2985129797" sldId="262"/>
            <ac:spMk id="2" creationId="{50DABCA7-3B14-912A-BE8A-0E99C7803E3A}"/>
          </ac:spMkLst>
        </pc:spChg>
        <pc:spChg chg="add mod">
          <ac:chgData name="Viktoria Georgieva" userId="94683dcbd46597c9" providerId="LiveId" clId="{C86799FF-833E-4C0F-9CD7-0351412451BB}" dt="2026-03-15T05:17:30.857" v="2293" actId="114"/>
          <ac:spMkLst>
            <pc:docMk/>
            <pc:sldMk cId="2985129797" sldId="262"/>
            <ac:spMk id="7" creationId="{D77F71EA-C1D5-031A-6B8F-53042DD7F6A2}"/>
          </ac:spMkLst>
        </pc:spChg>
        <pc:spChg chg="add">
          <ac:chgData name="Viktoria Georgieva" userId="94683dcbd46597c9" providerId="LiveId" clId="{C86799FF-833E-4C0F-9CD7-0351412451BB}" dt="2026-03-14T01:12:47.145" v="440" actId="26606"/>
          <ac:spMkLst>
            <pc:docMk/>
            <pc:sldMk cId="2985129797" sldId="262"/>
            <ac:spMk id="12" creationId="{48FE65CB-EFD8-497D-A30A-093E20EACB05}"/>
          </ac:spMkLst>
        </pc:spChg>
        <pc:picChg chg="add mod ord">
          <ac:chgData name="Viktoria Georgieva" userId="94683dcbd46597c9" providerId="LiveId" clId="{C86799FF-833E-4C0F-9CD7-0351412451BB}" dt="2026-03-14T01:50:46.618" v="905" actId="14100"/>
          <ac:picMkLst>
            <pc:docMk/>
            <pc:sldMk cId="2985129797" sldId="262"/>
            <ac:picMk id="5" creationId="{090F4533-4003-B347-5CF4-FD44BA9587EF}"/>
          </ac:picMkLst>
        </pc:picChg>
        <pc:picChg chg="add">
          <ac:chgData name="Viktoria Georgieva" userId="94683dcbd46597c9" providerId="LiveId" clId="{C86799FF-833E-4C0F-9CD7-0351412451BB}" dt="2026-03-14T01:12:47.145" v="440" actId="26606"/>
          <ac:picMkLst>
            <pc:docMk/>
            <pc:sldMk cId="2985129797" sldId="262"/>
            <ac:picMk id="14" creationId="{E3265C2A-0A58-43AD-A406-8F4478E28758}"/>
          </ac:picMkLst>
        </pc:picChg>
      </pc:sldChg>
      <pc:sldChg chg="modSp new mod">
        <pc:chgData name="Viktoria Georgieva" userId="94683dcbd46597c9" providerId="LiveId" clId="{C86799FF-833E-4C0F-9CD7-0351412451BB}" dt="2026-03-15T05:30:14.249" v="2529" actId="113"/>
        <pc:sldMkLst>
          <pc:docMk/>
          <pc:sldMk cId="1144602632" sldId="263"/>
        </pc:sldMkLst>
        <pc:spChg chg="mod">
          <ac:chgData name="Viktoria Georgieva" userId="94683dcbd46597c9" providerId="LiveId" clId="{C86799FF-833E-4C0F-9CD7-0351412451BB}" dt="2026-03-15T05:30:14.249" v="2529" actId="113"/>
          <ac:spMkLst>
            <pc:docMk/>
            <pc:sldMk cId="1144602632" sldId="263"/>
            <ac:spMk id="2" creationId="{16049393-BF86-FE03-C541-3106D4FF07D1}"/>
          </ac:spMkLst>
        </pc:spChg>
        <pc:spChg chg="mod">
          <ac:chgData name="Viktoria Georgieva" userId="94683dcbd46597c9" providerId="LiveId" clId="{C86799FF-833E-4C0F-9CD7-0351412451BB}" dt="2026-03-15T05:21:48.446" v="2344"/>
          <ac:spMkLst>
            <pc:docMk/>
            <pc:sldMk cId="1144602632" sldId="263"/>
            <ac:spMk id="3" creationId="{6E843CC7-40BA-3D2A-1544-C6FD05FF8F56}"/>
          </ac:spMkLst>
        </pc:spChg>
      </pc:sldChg>
      <pc:sldChg chg="addSp delSp modSp new del mod ord">
        <pc:chgData name="Viktoria Georgieva" userId="94683dcbd46597c9" providerId="LiveId" clId="{C86799FF-833E-4C0F-9CD7-0351412451BB}" dt="2026-03-15T04:44:46.189" v="1414" actId="2696"/>
        <pc:sldMkLst>
          <pc:docMk/>
          <pc:sldMk cId="1545637365" sldId="263"/>
        </pc:sldMkLst>
        <pc:spChg chg="mod">
          <ac:chgData name="Viktoria Georgieva" userId="94683dcbd46597c9" providerId="LiveId" clId="{C86799FF-833E-4C0F-9CD7-0351412451BB}" dt="2026-03-15T04:05:41.714" v="1294" actId="20577"/>
          <ac:spMkLst>
            <pc:docMk/>
            <pc:sldMk cId="1545637365" sldId="263"/>
            <ac:spMk id="2" creationId="{3454C2F1-12DE-4FF4-2020-24CCED0ECC2D}"/>
          </ac:spMkLst>
        </pc:spChg>
        <pc:spChg chg="del mod">
          <ac:chgData name="Viktoria Georgieva" userId="94683dcbd46597c9" providerId="LiveId" clId="{C86799FF-833E-4C0F-9CD7-0351412451BB}" dt="2026-03-15T04:43:57.256" v="1404" actId="1032"/>
          <ac:spMkLst>
            <pc:docMk/>
            <pc:sldMk cId="1545637365" sldId="263"/>
            <ac:spMk id="3" creationId="{A53BAC58-65D6-C07E-4648-2120ADC84F84}"/>
          </ac:spMkLst>
        </pc:spChg>
        <pc:graphicFrameChg chg="add mod modGraphic">
          <ac:chgData name="Viktoria Georgieva" userId="94683dcbd46597c9" providerId="LiveId" clId="{C86799FF-833E-4C0F-9CD7-0351412451BB}" dt="2026-03-15T04:44:08.590" v="1409"/>
          <ac:graphicFrameMkLst>
            <pc:docMk/>
            <pc:sldMk cId="1545637365" sldId="263"/>
            <ac:graphicFrameMk id="4" creationId="{F343BA4F-61B0-9F15-2218-95E7CBF26A4D}"/>
          </ac:graphicFrameMkLst>
        </pc:graphicFrameChg>
        <pc:graphicFrameChg chg="add mod modGraphic">
          <ac:chgData name="Viktoria Georgieva" userId="94683dcbd46597c9" providerId="LiveId" clId="{C86799FF-833E-4C0F-9CD7-0351412451BB}" dt="2026-03-15T04:44:23.893" v="1413" actId="1076"/>
          <ac:graphicFrameMkLst>
            <pc:docMk/>
            <pc:sldMk cId="1545637365" sldId="263"/>
            <ac:graphicFrameMk id="6" creationId="{793882E3-CF96-4590-0CAD-72E12CC947ED}"/>
          </ac:graphicFrameMkLst>
        </pc:graphicFrameChg>
      </pc:sldChg>
      <pc:sldChg chg="new del">
        <pc:chgData name="Viktoria Georgieva" userId="94683dcbd46597c9" providerId="LiveId" clId="{C86799FF-833E-4C0F-9CD7-0351412451BB}" dt="2026-03-15T05:23:28.583" v="2347" actId="2696"/>
        <pc:sldMkLst>
          <pc:docMk/>
          <pc:sldMk cId="2004542785" sldId="264"/>
        </pc:sldMkLst>
      </pc:sldChg>
      <pc:sldChg chg="modSp new mod">
        <pc:chgData name="Viktoria Georgieva" userId="94683dcbd46597c9" providerId="LiveId" clId="{C86799FF-833E-4C0F-9CD7-0351412451BB}" dt="2026-03-15T05:39:31.219" v="2703" actId="20577"/>
        <pc:sldMkLst>
          <pc:docMk/>
          <pc:sldMk cId="3340407806" sldId="265"/>
        </pc:sldMkLst>
        <pc:spChg chg="mod">
          <ac:chgData name="Viktoria Georgieva" userId="94683dcbd46597c9" providerId="LiveId" clId="{C86799FF-833E-4C0F-9CD7-0351412451BB}" dt="2026-03-15T05:29:45.223" v="2528" actId="113"/>
          <ac:spMkLst>
            <pc:docMk/>
            <pc:sldMk cId="3340407806" sldId="265"/>
            <ac:spMk id="2" creationId="{3250A336-2F61-A982-A4EF-ACCD5706922B}"/>
          </ac:spMkLst>
        </pc:spChg>
        <pc:spChg chg="mod">
          <ac:chgData name="Viktoria Georgieva" userId="94683dcbd46597c9" providerId="LiveId" clId="{C86799FF-833E-4C0F-9CD7-0351412451BB}" dt="2026-03-15T05:39:31.219" v="2703" actId="20577"/>
          <ac:spMkLst>
            <pc:docMk/>
            <pc:sldMk cId="3340407806" sldId="265"/>
            <ac:spMk id="3" creationId="{FDE1FB82-AD7F-1AAF-5457-81E2E781D602}"/>
          </ac:spMkLst>
        </pc:spChg>
        <pc:spChg chg="mod">
          <ac:chgData name="Viktoria Georgieva" userId="94683dcbd46597c9" providerId="LiveId" clId="{C86799FF-833E-4C0F-9CD7-0351412451BB}" dt="2026-03-15T05:38:19.931" v="2687" actId="255"/>
          <ac:spMkLst>
            <pc:docMk/>
            <pc:sldMk cId="3340407806" sldId="265"/>
            <ac:spMk id="4" creationId="{67A7F949-C48C-B70D-26BC-739D02C6A2AE}"/>
          </ac:spMkLst>
        </pc:spChg>
        <pc:spChg chg="mod">
          <ac:chgData name="Viktoria Georgieva" userId="94683dcbd46597c9" providerId="LiveId" clId="{C86799FF-833E-4C0F-9CD7-0351412451BB}" dt="2026-03-15T05:31:59.438" v="2540" actId="255"/>
          <ac:spMkLst>
            <pc:docMk/>
            <pc:sldMk cId="3340407806" sldId="265"/>
            <ac:spMk id="5" creationId="{4B4250E6-9796-385C-22DC-33058D637DF0}"/>
          </ac:spMkLst>
        </pc:spChg>
        <pc:spChg chg="mod">
          <ac:chgData name="Viktoria Georgieva" userId="94683dcbd46597c9" providerId="LiveId" clId="{C86799FF-833E-4C0F-9CD7-0351412451BB}" dt="2026-03-15T05:31:35.039" v="2538" actId="27636"/>
          <ac:spMkLst>
            <pc:docMk/>
            <pc:sldMk cId="3340407806" sldId="265"/>
            <ac:spMk id="6" creationId="{0638A1EB-73E1-F97D-B4F8-B6C20AAA8699}"/>
          </ac:spMkLst>
        </pc:spChg>
      </pc:sldChg>
      <pc:sldChg chg="modSp new mod">
        <pc:chgData name="Viktoria Georgieva" userId="94683dcbd46597c9" providerId="LiveId" clId="{C86799FF-833E-4C0F-9CD7-0351412451BB}" dt="2026-03-15T05:53:12.132" v="3062" actId="113"/>
        <pc:sldMkLst>
          <pc:docMk/>
          <pc:sldMk cId="4055210775" sldId="266"/>
        </pc:sldMkLst>
        <pc:spChg chg="mod">
          <ac:chgData name="Viktoria Georgieva" userId="94683dcbd46597c9" providerId="LiveId" clId="{C86799FF-833E-4C0F-9CD7-0351412451BB}" dt="2026-03-15T05:53:12.132" v="3062" actId="113"/>
          <ac:spMkLst>
            <pc:docMk/>
            <pc:sldMk cId="4055210775" sldId="266"/>
            <ac:spMk id="2" creationId="{584E3EB2-8572-7443-60BE-7982BFE70645}"/>
          </ac:spMkLst>
        </pc:spChg>
        <pc:spChg chg="mod">
          <ac:chgData name="Viktoria Georgieva" userId="94683dcbd46597c9" providerId="LiveId" clId="{C86799FF-833E-4C0F-9CD7-0351412451BB}" dt="2026-03-15T05:53:06.770" v="3061" actId="255"/>
          <ac:spMkLst>
            <pc:docMk/>
            <pc:sldMk cId="4055210775" sldId="266"/>
            <ac:spMk id="3" creationId="{DB228A4D-1C88-CB92-EF45-6BD682AD27B6}"/>
          </ac:spMkLst>
        </pc:spChg>
      </pc:sldChg>
      <pc:sldMasterChg chg="delSldLayout modSldLayout">
        <pc:chgData name="Viktoria Georgieva" userId="94683dcbd46597c9" providerId="LiveId" clId="{C86799FF-833E-4C0F-9CD7-0351412451BB}" dt="2026-03-13T16:00:11.433" v="260" actId="2696"/>
        <pc:sldMasterMkLst>
          <pc:docMk/>
          <pc:sldMasterMk cId="3630143166" sldId="2147483822"/>
        </pc:sldMasterMkLst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111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1968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849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858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064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412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619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972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966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005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11757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5441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755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2152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78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960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B282C74-7F36-4C8C-A075-26F6FF98C375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EFDD791-57C1-471F-AB22-41C2329067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143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DABCA7-3B14-912A-BE8A-0E99C7803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1883" y="91455"/>
            <a:ext cx="8239263" cy="1702965"/>
          </a:xfrm>
        </p:spPr>
        <p:txBody>
          <a:bodyPr>
            <a:noAutofit/>
          </a:bodyPr>
          <a:lstStyle/>
          <a:p>
            <a:pPr algn="l"/>
            <a:r>
              <a:rPr lang="en-US" b="1" cap="none" dirty="0"/>
              <a:t>Digital Skills and Research Methods</a:t>
            </a:r>
            <a:br>
              <a:rPr lang="en-US" b="1" cap="none" dirty="0"/>
            </a:br>
            <a:endParaRPr lang="en-US" b="1" cap="none" dirty="0"/>
          </a:p>
        </p:txBody>
      </p:sp>
      <p:pic>
        <p:nvPicPr>
          <p:cNvPr id="5" name="Content Placeholder 4" descr="Prifysgol Cymru (Bangor University) is a Welsh-speaking institution that offers various academic programs, including the Bachelor of Science in Computing and Computer Science.&#10;&#10;AI-generated content may be incorrect.">
            <a:extLst>
              <a:ext uri="{FF2B5EF4-FFF2-40B4-BE49-F238E27FC236}">
                <a16:creationId xmlns:a16="http://schemas.microsoft.com/office/drawing/2014/main" id="{090F4533-4003-B347-5CF4-FD44BA9587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3690256" cy="1528753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7F71EA-C1D5-031A-6B8F-53042DD7F6A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18346" y="1968197"/>
            <a:ext cx="10972800" cy="394686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cap="none" dirty="0"/>
              <a:t> </a:t>
            </a:r>
            <a:r>
              <a:rPr lang="en-US" sz="4000" cap="none" dirty="0"/>
              <a:t>Microsoft</a:t>
            </a:r>
            <a:r>
              <a:rPr lang="en-US" sz="3600" cap="none" dirty="0"/>
              <a:t> </a:t>
            </a:r>
            <a:r>
              <a:rPr lang="en-US" sz="4000" cap="none" dirty="0"/>
              <a:t>365</a:t>
            </a:r>
            <a:r>
              <a:rPr lang="en-US" sz="3600" cap="none" dirty="0"/>
              <a:t> </a:t>
            </a:r>
            <a:r>
              <a:rPr lang="en-US" sz="4000" cap="none" dirty="0"/>
              <a:t>Communication</a:t>
            </a:r>
            <a:r>
              <a:rPr lang="en-US" sz="3600" cap="none" dirty="0"/>
              <a:t> / </a:t>
            </a:r>
            <a:r>
              <a:rPr lang="en-US" sz="4000" cap="none" dirty="0"/>
              <a:t>Collaboration</a:t>
            </a:r>
            <a:r>
              <a:rPr lang="en-US" sz="3600" cap="none" dirty="0"/>
              <a:t> tool</a:t>
            </a:r>
          </a:p>
          <a:p>
            <a:pPr marL="0" indent="0">
              <a:buNone/>
            </a:pPr>
            <a:r>
              <a:rPr lang="en-US" sz="3200" cap="none" dirty="0"/>
              <a:t>  </a:t>
            </a:r>
            <a:r>
              <a:rPr lang="en-US" sz="4000" cap="none" dirty="0"/>
              <a:t>Microsoft</a:t>
            </a:r>
            <a:r>
              <a:rPr lang="en-US" sz="3200" cap="none" dirty="0"/>
              <a:t> </a:t>
            </a:r>
            <a:r>
              <a:rPr lang="en-US" sz="4000" cap="none" dirty="0"/>
              <a:t>OneDrive</a:t>
            </a:r>
          </a:p>
          <a:p>
            <a:pPr marL="0" indent="0">
              <a:buNone/>
            </a:pPr>
            <a:endParaRPr lang="en-US" sz="3200" cap="none" dirty="0"/>
          </a:p>
          <a:p>
            <a:pPr marL="0" indent="0">
              <a:buNone/>
            </a:pPr>
            <a:r>
              <a:rPr lang="en-US" sz="4000" cap="none" dirty="0"/>
              <a:t>Student</a:t>
            </a:r>
            <a:r>
              <a:rPr lang="en-US" sz="3200" cap="none" dirty="0"/>
              <a:t>: </a:t>
            </a:r>
            <a:r>
              <a:rPr lang="en-US" sz="4000" cap="none" dirty="0"/>
              <a:t>Viktoria</a:t>
            </a:r>
            <a:r>
              <a:rPr lang="en-US" sz="3200" cap="none" dirty="0"/>
              <a:t> </a:t>
            </a:r>
            <a:r>
              <a:rPr lang="en-US" sz="4000" cap="none" dirty="0"/>
              <a:t>Ivanova</a:t>
            </a:r>
            <a:r>
              <a:rPr lang="en-US" sz="3200" cap="none" dirty="0"/>
              <a:t> </a:t>
            </a:r>
            <a:r>
              <a:rPr lang="en-US" sz="4000" cap="none" dirty="0"/>
              <a:t>Georgieva</a:t>
            </a:r>
          </a:p>
          <a:p>
            <a:pPr marL="0" indent="0">
              <a:buNone/>
            </a:pPr>
            <a:r>
              <a:rPr lang="en-US" sz="4000" cap="none" dirty="0"/>
              <a:t>Student</a:t>
            </a:r>
            <a:r>
              <a:rPr lang="en-US" sz="3200" cap="none" dirty="0"/>
              <a:t> </a:t>
            </a:r>
            <a:r>
              <a:rPr lang="en-US" sz="4000" cap="none" dirty="0"/>
              <a:t>number</a:t>
            </a:r>
            <a:r>
              <a:rPr lang="en-US" sz="3200" cap="none" dirty="0"/>
              <a:t>: </a:t>
            </a:r>
            <a:r>
              <a:rPr lang="en-US" sz="4000" cap="none" dirty="0"/>
              <a:t>2528429</a:t>
            </a:r>
            <a:r>
              <a:rPr lang="en-US" sz="3200" b="1" cap="none" dirty="0"/>
              <a:t>	</a:t>
            </a:r>
          </a:p>
          <a:p>
            <a:pPr marL="0" indent="0">
              <a:buNone/>
            </a:pPr>
            <a:endParaRPr lang="en-US" sz="2800" b="1" cap="none" dirty="0"/>
          </a:p>
          <a:p>
            <a:pPr marL="0" indent="0">
              <a:buNone/>
            </a:pPr>
            <a:endParaRPr lang="en-US" sz="3200" cap="none" dirty="0"/>
          </a:p>
        </p:txBody>
      </p:sp>
    </p:spTree>
    <p:extLst>
      <p:ext uri="{BB962C8B-B14F-4D97-AF65-F5344CB8AC3E}">
        <p14:creationId xmlns:p14="http://schemas.microsoft.com/office/powerpoint/2010/main" val="2985129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49393-BF86-FE03-C541-3106D4FF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111" y="182290"/>
            <a:ext cx="10364451" cy="1596177"/>
          </a:xfrm>
        </p:spPr>
        <p:txBody>
          <a:bodyPr/>
          <a:lstStyle/>
          <a:p>
            <a:r>
              <a:rPr lang="en-US" sz="4800" b="1" dirty="0"/>
              <a:t>H</a:t>
            </a:r>
            <a:r>
              <a:rPr lang="en-US" sz="4800" b="1" cap="none" dirty="0"/>
              <a:t>ow</a:t>
            </a:r>
            <a:r>
              <a:rPr lang="en-US" sz="4800" b="1" dirty="0"/>
              <a:t> O</a:t>
            </a:r>
            <a:r>
              <a:rPr lang="en-US" sz="4800" b="1" cap="none" dirty="0"/>
              <a:t>ne</a:t>
            </a:r>
            <a:r>
              <a:rPr lang="en-US" sz="4800" b="1" dirty="0"/>
              <a:t>D</a:t>
            </a:r>
            <a:r>
              <a:rPr lang="en-US" sz="4800" b="1" cap="none" dirty="0"/>
              <a:t>rive</a:t>
            </a:r>
            <a:r>
              <a:rPr lang="en-US" sz="4800" b="1" dirty="0"/>
              <a:t> </a:t>
            </a:r>
            <a:r>
              <a:rPr lang="en-US" sz="4800" b="1" cap="none" dirty="0"/>
              <a:t>helps communication</a:t>
            </a:r>
            <a:r>
              <a:rPr lang="en-US" cap="none" dirty="0"/>
              <a:t>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43CC7-40BA-3D2A-1544-C6FD05FF8F5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15736" y="1838586"/>
            <a:ext cx="10363826" cy="501941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sz="5800" dirty="0"/>
              <a:t>M</a:t>
            </a:r>
            <a:r>
              <a:rPr lang="en-US" sz="5800" cap="none" dirty="0"/>
              <a:t>icrosoft</a:t>
            </a:r>
            <a:r>
              <a:rPr lang="en-US" sz="5800" dirty="0"/>
              <a:t> </a:t>
            </a:r>
            <a:r>
              <a:rPr lang="en-US" sz="5800" cap="none" dirty="0"/>
              <a:t>OneDrive helps staff communicate and collaborate across different locations</a:t>
            </a:r>
            <a:r>
              <a:rPr lang="en-US" sz="5800" dirty="0"/>
              <a:t>.</a:t>
            </a:r>
          </a:p>
          <a:p>
            <a:r>
              <a:rPr lang="en-US" sz="5800" cap="none" dirty="0"/>
              <a:t>For example, carers working in the community can upload reports, care notes and documents to OneDrive.</a:t>
            </a:r>
          </a:p>
          <a:p>
            <a:endParaRPr lang="en-US" sz="5800" cap="none" dirty="0"/>
          </a:p>
          <a:p>
            <a:r>
              <a:rPr lang="en-US" sz="5800" cap="none" dirty="0"/>
              <a:t>Staff in the main office can access these files immediately.</a:t>
            </a:r>
          </a:p>
          <a:p>
            <a:r>
              <a:rPr lang="en-US" sz="5800" cap="none" dirty="0"/>
              <a:t>This helps everyone stay updated, share information quickly and work together more effectively</a:t>
            </a:r>
            <a:r>
              <a:rPr lang="en-US" sz="5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44602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3EB2-8572-7443-60BE-7982BFE70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cap="none" dirty="0"/>
              <a:t>How is helps communication </a:t>
            </a:r>
            <a:br>
              <a:rPr lang="en-US" b="1" cap="none" dirty="0"/>
            </a:br>
            <a:endParaRPr lang="en-US" b="1" cap="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28A4D-1C88-CB92-EF45-6BD682AD27B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1278226" cy="3424107"/>
          </a:xfrm>
        </p:spPr>
        <p:txBody>
          <a:bodyPr>
            <a:normAutofit/>
          </a:bodyPr>
          <a:lstStyle/>
          <a:p>
            <a:r>
              <a:rPr lang="en-US" sz="2800" cap="none" dirty="0"/>
              <a:t>Microsoft Teams helps staff communicate across different locations.</a:t>
            </a:r>
          </a:p>
          <a:p>
            <a:r>
              <a:rPr lang="en-US" sz="2800" cap="none" dirty="0"/>
              <a:t>For example, carers working the community can send messages to the main office instantly.</a:t>
            </a:r>
          </a:p>
          <a:p>
            <a:r>
              <a:rPr lang="en-US" sz="2800" cap="none" dirty="0"/>
              <a:t>They can also join online meetings, share updates about patients and receive important information quickly. </a:t>
            </a:r>
          </a:p>
        </p:txBody>
      </p:sp>
    </p:spTree>
    <p:extLst>
      <p:ext uri="{BB962C8B-B14F-4D97-AF65-F5344CB8AC3E}">
        <p14:creationId xmlns:p14="http://schemas.microsoft.com/office/powerpoint/2010/main" val="4055210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A336-2F61-A982-A4EF-ACCD57069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cap="none" dirty="0"/>
            </a:br>
            <a:r>
              <a:rPr lang="en-US" sz="4400" b="1" cap="none" dirty="0"/>
              <a:t>Advantages and Challenges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E1FB82-AD7F-1AAF-5457-81E2E781D6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600" cap="none" dirty="0"/>
              <a:t>Advantages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7F949-C48C-B70D-26BC-739D02C6A2A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5401" cy="3349788"/>
          </a:xfrm>
        </p:spPr>
        <p:txBody>
          <a:bodyPr>
            <a:noAutofit/>
          </a:bodyPr>
          <a:lstStyle/>
          <a:p>
            <a:r>
              <a:rPr lang="en-US" sz="3200" cap="none" dirty="0"/>
              <a:t>Staff can access files from anywhere</a:t>
            </a:r>
          </a:p>
          <a:p>
            <a:r>
              <a:rPr lang="en-US" sz="3200" cap="none" dirty="0"/>
              <a:t>Easy sharing of documents</a:t>
            </a:r>
          </a:p>
          <a:p>
            <a:r>
              <a:rPr lang="en-US" sz="3200" cap="none" dirty="0"/>
              <a:t>Supports teamwork and collaboration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4250E6-9796-385C-22DC-33058D637D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cap="none" dirty="0"/>
              <a:t> </a:t>
            </a:r>
            <a:r>
              <a:rPr lang="en-US" sz="3600" cap="none" dirty="0"/>
              <a:t>Challenges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38A1EB-73E1-F97D-B4F8-B6C20AAA869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3282676"/>
          </a:xfrm>
        </p:spPr>
        <p:txBody>
          <a:bodyPr>
            <a:normAutofit fontScale="70000" lnSpcReduction="20000"/>
          </a:bodyPr>
          <a:lstStyle/>
          <a:p>
            <a:r>
              <a:rPr lang="en-US" sz="4100" cap="none" dirty="0"/>
              <a:t>Requires internet connection</a:t>
            </a:r>
          </a:p>
          <a:p>
            <a:endParaRPr lang="en-US" sz="4100" dirty="0"/>
          </a:p>
          <a:p>
            <a:r>
              <a:rPr lang="en-US" sz="4100" cap="none" dirty="0"/>
              <a:t>Risk of sharing files incorrectly </a:t>
            </a:r>
          </a:p>
          <a:p>
            <a:endParaRPr lang="en-US" sz="4100" cap="none" dirty="0"/>
          </a:p>
          <a:p>
            <a:r>
              <a:rPr lang="en-US" sz="4100" cap="none" dirty="0"/>
              <a:t>Some staff may need training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40780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Office 2007 - 20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4970</TotalTime>
  <Words>168</Words>
  <Application>Microsoft Office PowerPoint</Application>
  <PresentationFormat>Widescreen</PresentationFormat>
  <Paragraphs>28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Droplet</vt:lpstr>
      <vt:lpstr>Digital Skills and Research Methods </vt:lpstr>
      <vt:lpstr>How OneDrive helps communication.</vt:lpstr>
      <vt:lpstr>How is helps communication  </vt:lpstr>
      <vt:lpstr> Advantages and Challenges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Viktoria Ivanova Georgieva (2528429)</dc:creator>
  <cp:lastModifiedBy>Viktoria Georgieva</cp:lastModifiedBy>
  <cp:revision>2</cp:revision>
  <dcterms:created xsi:type="dcterms:W3CDTF">2026-03-10T22:23:42Z</dcterms:created>
  <dcterms:modified xsi:type="dcterms:W3CDTF">2026-03-16T00:03:12Z</dcterms:modified>
</cp:coreProperties>
</file>