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59" r:id="rId6"/>
    <p:sldId id="264" r:id="rId7"/>
    <p:sldId id="265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28/10/2011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28/10/2011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28/10/2011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28/10/2011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28/10/2011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28/10/2011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28/10/2011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28/10/2011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28/10/2011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28/10/2011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28/10/2011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28/10/2011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28/10/2011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28/10/2011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Efforts at Reform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Modern Chinese History</a:t>
            </a:r>
          </a:p>
          <a:p>
            <a:r>
              <a:rPr lang="en-US" dirty="0" smtClean="0"/>
              <a:t>Lecture 3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23941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I. Reform in the wake of Opium Wars and Taiping Rebellion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1860: progressive senior officials sought to </a:t>
            </a:r>
            <a:r>
              <a:rPr lang="en-US" dirty="0" err="1" smtClean="0"/>
              <a:t>revitalise</a:t>
            </a:r>
            <a:r>
              <a:rPr lang="en-US" dirty="0"/>
              <a:t> </a:t>
            </a:r>
            <a:r>
              <a:rPr lang="en-US" dirty="0" smtClean="0"/>
              <a:t>court under young </a:t>
            </a:r>
            <a:r>
              <a:rPr lang="en-US" dirty="0" err="1" smtClean="0"/>
              <a:t>Tongzhi</a:t>
            </a:r>
            <a:r>
              <a:rPr lang="en-US" dirty="0" smtClean="0"/>
              <a:t> Emperor</a:t>
            </a:r>
          </a:p>
          <a:p>
            <a:r>
              <a:rPr lang="en-US" dirty="0" smtClean="0"/>
              <a:t>Self-strengthening movement (1870-80)</a:t>
            </a:r>
          </a:p>
          <a:p>
            <a:pPr lvl="1"/>
            <a:r>
              <a:rPr lang="en-US" dirty="0" smtClean="0"/>
              <a:t>Initiative to develop weapons industry (shipyards and arsenals)</a:t>
            </a:r>
          </a:p>
          <a:p>
            <a:pPr lvl="1"/>
            <a:r>
              <a:rPr lang="en-US" dirty="0" err="1" smtClean="0"/>
              <a:t>Zongli</a:t>
            </a:r>
            <a:r>
              <a:rPr lang="en-US" dirty="0" smtClean="0"/>
              <a:t> </a:t>
            </a:r>
            <a:r>
              <a:rPr lang="en-US" dirty="0" err="1" smtClean="0"/>
              <a:t>yamen</a:t>
            </a:r>
            <a:r>
              <a:rPr lang="en-US" dirty="0"/>
              <a:t> </a:t>
            </a:r>
            <a:r>
              <a:rPr lang="zh-CN" altLang="en-US" dirty="0" smtClean="0"/>
              <a:t>总理各国事务衙门 </a:t>
            </a:r>
            <a:r>
              <a:rPr lang="en-US" altLang="zh-CN" dirty="0" smtClean="0"/>
              <a:t>(1861)</a:t>
            </a:r>
            <a:endParaRPr lang="en-US" dirty="0" smtClean="0"/>
          </a:p>
          <a:p>
            <a:pPr lvl="1"/>
            <a:r>
              <a:rPr lang="en-US" dirty="0" smtClean="0"/>
              <a:t>Bureau for translating western books (</a:t>
            </a:r>
            <a:r>
              <a:rPr lang="en-US" dirty="0" err="1" smtClean="0"/>
              <a:t>Tongwen</a:t>
            </a:r>
            <a:r>
              <a:rPr lang="en-US" dirty="0" smtClean="0"/>
              <a:t> guan</a:t>
            </a:r>
            <a:r>
              <a:rPr lang="en-GB" dirty="0" err="1" smtClean="0"/>
              <a:t>同文館</a:t>
            </a:r>
            <a:r>
              <a:rPr lang="en-GB" dirty="0" smtClean="0"/>
              <a:t>; 1862</a:t>
            </a:r>
            <a:r>
              <a:rPr lang="en-US" dirty="0" smtClean="0"/>
              <a:t>)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More defeats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1884: China defeated by France who established control over Vietnam</a:t>
            </a:r>
          </a:p>
          <a:p>
            <a:r>
              <a:rPr lang="en-US" dirty="0" smtClean="0"/>
              <a:t>1894-95: Sino-Japanese War: China loses control over Korea and Taiwan</a:t>
            </a:r>
          </a:p>
          <a:p>
            <a:r>
              <a:rPr lang="en-US" dirty="0" smtClean="0">
                <a:sym typeface="Wingdings" pitchFamily="2" charset="2"/>
              </a:rPr>
              <a:t> serious of defeats sets off more intense round of reforms</a:t>
            </a:r>
          </a:p>
          <a:p>
            <a:pPr lvl="1"/>
            <a:r>
              <a:rPr lang="en-US" dirty="0" smtClean="0">
                <a:sym typeface="Wingdings" pitchFamily="2" charset="2"/>
              </a:rPr>
              <a:t>Demonstration of examination candidates in Beijing (1895)</a:t>
            </a:r>
          </a:p>
          <a:p>
            <a:pPr lvl="1"/>
            <a:r>
              <a:rPr lang="en-US" dirty="0" smtClean="0">
                <a:sym typeface="Wingdings" pitchFamily="2" charset="2"/>
              </a:rPr>
              <a:t>Kang </a:t>
            </a:r>
            <a:r>
              <a:rPr lang="en-US" dirty="0" err="1" smtClean="0">
                <a:sym typeface="Wingdings" pitchFamily="2" charset="2"/>
              </a:rPr>
              <a:t>Youwei</a:t>
            </a:r>
            <a:r>
              <a:rPr lang="en-US" dirty="0" smtClean="0">
                <a:sym typeface="Wingdings" pitchFamily="2" charset="2"/>
              </a:rPr>
              <a:t> </a:t>
            </a:r>
            <a:r>
              <a:rPr lang="zh-CN" altLang="en-US" dirty="0" smtClean="0"/>
              <a:t>康有為 </a:t>
            </a:r>
            <a:r>
              <a:rPr lang="en-US" dirty="0" smtClean="0">
                <a:sym typeface="Wingdings" pitchFamily="2" charset="2"/>
              </a:rPr>
              <a:t>(1858-1927) and Liang </a:t>
            </a:r>
            <a:r>
              <a:rPr lang="en-US" dirty="0" err="1" smtClean="0">
                <a:sym typeface="Wingdings" pitchFamily="2" charset="2"/>
              </a:rPr>
              <a:t>Qichao</a:t>
            </a:r>
            <a:r>
              <a:rPr lang="en-US" dirty="0" smtClean="0">
                <a:sym typeface="Wingdings" pitchFamily="2" charset="2"/>
              </a:rPr>
              <a:t> </a:t>
            </a:r>
            <a:r>
              <a:rPr lang="zh-CN" altLang="en-US" dirty="0" smtClean="0"/>
              <a:t>梁启超</a:t>
            </a:r>
            <a:r>
              <a:rPr lang="en-US" dirty="0" smtClean="0">
                <a:sym typeface="Wingdings" pitchFamily="2" charset="2"/>
              </a:rPr>
              <a:t> (1873-1929) appear on stage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“100 Days Reform” (1898)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Guangxu</a:t>
            </a:r>
            <a:r>
              <a:rPr lang="en-US" dirty="0" smtClean="0"/>
              <a:t> Emperor (1871-1908) issued reform edicts in which he called for</a:t>
            </a:r>
          </a:p>
          <a:p>
            <a:pPr lvl="1"/>
            <a:r>
              <a:rPr lang="en-US" dirty="0" smtClean="0"/>
              <a:t>a </a:t>
            </a:r>
            <a:r>
              <a:rPr lang="en-US" dirty="0" err="1" smtClean="0"/>
              <a:t>modernisation</a:t>
            </a:r>
            <a:r>
              <a:rPr lang="en-US" dirty="0" smtClean="0"/>
              <a:t> of education (Chinese and Western topics)</a:t>
            </a:r>
          </a:p>
          <a:p>
            <a:pPr lvl="1"/>
            <a:r>
              <a:rPr lang="en-US" dirty="0" smtClean="0"/>
              <a:t>streamline administration/reduce bureaucracy</a:t>
            </a:r>
          </a:p>
          <a:p>
            <a:pPr lvl="1"/>
            <a:r>
              <a:rPr lang="en-US" dirty="0" smtClean="0"/>
              <a:t>increased opportunities for people to communicate with government</a:t>
            </a:r>
          </a:p>
          <a:p>
            <a:pPr lvl="1"/>
            <a:r>
              <a:rPr lang="en-US" dirty="0" smtClean="0"/>
              <a:t>appointed several reformers to </a:t>
            </a:r>
            <a:r>
              <a:rPr lang="en-US" smtClean="0"/>
              <a:t>high positions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" name="Content Placeholder 11" descr="Kang Youwe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71412" y="2132856"/>
            <a:ext cx="2275452" cy="3312368"/>
          </a:xfrm>
        </p:spPr>
      </p:pic>
      <p:pic>
        <p:nvPicPr>
          <p:cNvPr id="11" name="Content Placeholder 10" descr="Liang Qichao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259632" y="2080252"/>
            <a:ext cx="2520280" cy="3418311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Empress Dowager Cixi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017555" y="2348880"/>
            <a:ext cx="2769374" cy="3168352"/>
          </a:xfrm>
        </p:spPr>
      </p:pic>
      <p:pic>
        <p:nvPicPr>
          <p:cNvPr id="6" name="Content Placeholder 5" descr="Sun Yat-sen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148064" y="2137454"/>
            <a:ext cx="2448271" cy="330777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Boxer Movement 1898-1902</a:t>
            </a:r>
            <a:endParaRPr lang="en-GB" dirty="0"/>
          </a:p>
        </p:txBody>
      </p:sp>
      <p:pic>
        <p:nvPicPr>
          <p:cNvPr id="4" name="Content Placeholder 3" descr="Boxer Movement Ma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66999" y="1772816"/>
            <a:ext cx="7452188" cy="3816424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</TotalTime>
  <Words>189</Words>
  <Application>Microsoft Office PowerPoint</Application>
  <PresentationFormat>On-screen Show (4:3)</PresentationFormat>
  <Paragraphs>22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Quadrant</vt:lpstr>
      <vt:lpstr>ThemeKatharina</vt:lpstr>
      <vt:lpstr>Efforts at Reform</vt:lpstr>
      <vt:lpstr>I. Reform in the wake of Opium Wars and Taiping Rebellion</vt:lpstr>
      <vt:lpstr>More defeats</vt:lpstr>
      <vt:lpstr>“100 Days Reform” (1898)</vt:lpstr>
      <vt:lpstr>Slide 5</vt:lpstr>
      <vt:lpstr>Slide 6</vt:lpstr>
      <vt:lpstr>Boxer Movement 1898-1902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 Jansen</cp:lastModifiedBy>
  <cp:revision>11</cp:revision>
  <dcterms:created xsi:type="dcterms:W3CDTF">2010-02-10T05:41:56Z</dcterms:created>
  <dcterms:modified xsi:type="dcterms:W3CDTF">2011-10-28T10:47:10Z</dcterms:modified>
</cp:coreProperties>
</file>