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0" r:id="rId1"/>
    <p:sldMasterId id="2147483699" r:id="rId2"/>
  </p:sldMasterIdLst>
  <p:sldIdLst>
    <p:sldId id="256" r:id="rId3"/>
    <p:sldId id="257" r:id="rId4"/>
    <p:sldId id="258" r:id="rId5"/>
    <p:sldId id="259" r:id="rId6"/>
    <p:sldId id="269" r:id="rId7"/>
    <p:sldId id="268" r:id="rId8"/>
    <p:sldId id="267" r:id="rId9"/>
    <p:sldId id="266" r:id="rId10"/>
    <p:sldId id="265" r:id="rId11"/>
    <p:sldId id="287" r:id="rId12"/>
    <p:sldId id="264" r:id="rId13"/>
    <p:sldId id="263" r:id="rId14"/>
    <p:sldId id="286" r:id="rId15"/>
    <p:sldId id="262" r:id="rId16"/>
    <p:sldId id="261" r:id="rId17"/>
    <p:sldId id="285" r:id="rId18"/>
    <p:sldId id="284" r:id="rId19"/>
    <p:sldId id="283" r:id="rId20"/>
    <p:sldId id="282" r:id="rId21"/>
    <p:sldId id="281" r:id="rId22"/>
    <p:sldId id="280" r:id="rId23"/>
    <p:sldId id="279" r:id="rId24"/>
    <p:sldId id="278" r:id="rId25"/>
    <p:sldId id="277" r:id="rId2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139807-D4F5-4238-91F4-534056E8B082}" v="2" dt="2024-04-22T15:00:17.578"/>
    <p1510:client id="{7884F00A-25B6-5641-DDA1-BD56668FEDDD}" v="2214" dt="2024-04-22T14:58:24.9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8F4D77-5DA8-428E-A108-376B552DD16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E56A1882-295E-4E36-B829-DD0AECFC57F3}">
      <dgm:prSet phldrT="[Text]" phldr="0"/>
      <dgm:spPr/>
      <dgm:t>
        <a:bodyPr/>
        <a:lstStyle/>
        <a:p>
          <a:pPr rtl="0"/>
          <a:r>
            <a:rPr lang="en-GB" dirty="0">
              <a:latin typeface="Trebuchet MS" panose="020B0603020202020204"/>
            </a:rPr>
            <a:t>Time scales</a:t>
          </a:r>
          <a:endParaRPr lang="en-GB" dirty="0"/>
        </a:p>
      </dgm:t>
    </dgm:pt>
    <dgm:pt modelId="{D599F215-38ED-4FC5-BA6C-B9B0EE0B927C}" type="parTrans" cxnId="{FB70C452-D0C6-42BF-9651-81CF27AA412C}">
      <dgm:prSet/>
      <dgm:spPr/>
      <dgm:t>
        <a:bodyPr/>
        <a:lstStyle/>
        <a:p>
          <a:endParaRPr lang="en-GB"/>
        </a:p>
      </dgm:t>
    </dgm:pt>
    <dgm:pt modelId="{3E062D2C-E397-4497-B42D-187AE63E38D7}" type="sibTrans" cxnId="{FB70C452-D0C6-42BF-9651-81CF27AA412C}">
      <dgm:prSet/>
      <dgm:spPr/>
      <dgm:t>
        <a:bodyPr/>
        <a:lstStyle/>
        <a:p>
          <a:endParaRPr lang="en-GB"/>
        </a:p>
      </dgm:t>
    </dgm:pt>
    <dgm:pt modelId="{384C56AE-2D44-4D6E-AEAA-421318D3654A}">
      <dgm:prSet phldrT="[Text]" phldr="0"/>
      <dgm:spPr/>
      <dgm:t>
        <a:bodyPr/>
        <a:lstStyle/>
        <a:p>
          <a:pPr rtl="0"/>
          <a:r>
            <a:rPr lang="en-GB" dirty="0">
              <a:latin typeface="Trebuchet MS" panose="020B0603020202020204"/>
            </a:rPr>
            <a:t> Research questions</a:t>
          </a:r>
          <a:endParaRPr lang="en-GB" dirty="0"/>
        </a:p>
      </dgm:t>
    </dgm:pt>
    <dgm:pt modelId="{BDA0B7AA-6FA7-4142-9962-80CDA5162FEB}" type="parTrans" cxnId="{5904381C-E04F-44A1-B1A2-EFF0F34C772E}">
      <dgm:prSet/>
      <dgm:spPr/>
      <dgm:t>
        <a:bodyPr/>
        <a:lstStyle/>
        <a:p>
          <a:endParaRPr lang="en-GB"/>
        </a:p>
      </dgm:t>
    </dgm:pt>
    <dgm:pt modelId="{531D1BE3-61B9-40F9-ABA8-6315EDF24155}" type="sibTrans" cxnId="{5904381C-E04F-44A1-B1A2-EFF0F34C772E}">
      <dgm:prSet/>
      <dgm:spPr/>
      <dgm:t>
        <a:bodyPr/>
        <a:lstStyle/>
        <a:p>
          <a:endParaRPr lang="en-GB"/>
        </a:p>
      </dgm:t>
    </dgm:pt>
    <dgm:pt modelId="{ACA7DD8D-980D-4FFB-9D32-5F9145C411A9}">
      <dgm:prSet phldrT="[Text]" phldr="0"/>
      <dgm:spPr/>
      <dgm:t>
        <a:bodyPr/>
        <a:lstStyle/>
        <a:p>
          <a:pPr rtl="0"/>
          <a:r>
            <a:rPr lang="en-GB" dirty="0">
              <a:latin typeface="Trebuchet MS" panose="020B0603020202020204"/>
            </a:rPr>
            <a:t>Literature Review</a:t>
          </a:r>
          <a:endParaRPr lang="en-GB" dirty="0"/>
        </a:p>
      </dgm:t>
    </dgm:pt>
    <dgm:pt modelId="{2B1B28B3-EE11-42BD-B5D0-0DA2F6D2D4E5}" type="parTrans" cxnId="{7CDF8783-BD31-4FD8-9184-626A484A666A}">
      <dgm:prSet/>
      <dgm:spPr/>
      <dgm:t>
        <a:bodyPr/>
        <a:lstStyle/>
        <a:p>
          <a:endParaRPr lang="en-GB"/>
        </a:p>
      </dgm:t>
    </dgm:pt>
    <dgm:pt modelId="{22565386-6618-42C6-80CC-8664F3AD137D}" type="sibTrans" cxnId="{7CDF8783-BD31-4FD8-9184-626A484A666A}">
      <dgm:prSet/>
      <dgm:spPr/>
      <dgm:t>
        <a:bodyPr/>
        <a:lstStyle/>
        <a:p>
          <a:endParaRPr lang="en-GB"/>
        </a:p>
      </dgm:t>
    </dgm:pt>
    <dgm:pt modelId="{2AE609AA-58DB-4CEA-BCE3-BB67A6732D05}">
      <dgm:prSet phldrT="[Text]" phldr="0"/>
      <dgm:spPr/>
      <dgm:t>
        <a:bodyPr/>
        <a:lstStyle/>
        <a:p>
          <a:pPr rtl="0"/>
          <a:r>
            <a:rPr lang="en-GB" dirty="0">
              <a:latin typeface="Trebuchet MS" panose="020B0603020202020204"/>
            </a:rPr>
            <a:t>Aims and objectives</a:t>
          </a:r>
          <a:endParaRPr lang="en-GB" dirty="0"/>
        </a:p>
      </dgm:t>
    </dgm:pt>
    <dgm:pt modelId="{324130BB-4BD6-4604-999E-4D96260CD6C2}" type="parTrans" cxnId="{843F8B07-EDAF-4AC7-9DAD-0C04222ED007}">
      <dgm:prSet/>
      <dgm:spPr/>
      <dgm:t>
        <a:bodyPr/>
        <a:lstStyle/>
        <a:p>
          <a:endParaRPr lang="en-GB"/>
        </a:p>
      </dgm:t>
    </dgm:pt>
    <dgm:pt modelId="{0E849704-D22A-41FF-95FA-86A9296288F6}" type="sibTrans" cxnId="{843F8B07-EDAF-4AC7-9DAD-0C04222ED007}">
      <dgm:prSet/>
      <dgm:spPr/>
      <dgm:t>
        <a:bodyPr/>
        <a:lstStyle/>
        <a:p>
          <a:endParaRPr lang="en-GB"/>
        </a:p>
      </dgm:t>
    </dgm:pt>
    <dgm:pt modelId="{67811E5F-6AEB-473A-ABD1-D33516E0FBEE}">
      <dgm:prSet phldrT="[Text]" phldr="0"/>
      <dgm:spPr/>
      <dgm:t>
        <a:bodyPr/>
        <a:lstStyle/>
        <a:p>
          <a:pPr rtl="0"/>
          <a:r>
            <a:rPr lang="en-GB" dirty="0">
              <a:latin typeface="Trebuchet MS" panose="020B0603020202020204"/>
            </a:rPr>
            <a:t>References </a:t>
          </a:r>
          <a:endParaRPr lang="en-GB" dirty="0"/>
        </a:p>
      </dgm:t>
    </dgm:pt>
    <dgm:pt modelId="{34F5635E-69B9-4A45-B91B-30C95EC83669}" type="parTrans" cxnId="{091F1845-6683-4ABE-A3B2-D92EEEFD3C40}">
      <dgm:prSet/>
      <dgm:spPr/>
      <dgm:t>
        <a:bodyPr/>
        <a:lstStyle/>
        <a:p>
          <a:endParaRPr lang="en-GB"/>
        </a:p>
      </dgm:t>
    </dgm:pt>
    <dgm:pt modelId="{07E3E508-F706-4DC7-A0C8-BD479EBC693F}" type="sibTrans" cxnId="{091F1845-6683-4ABE-A3B2-D92EEEFD3C40}">
      <dgm:prSet/>
      <dgm:spPr/>
      <dgm:t>
        <a:bodyPr/>
        <a:lstStyle/>
        <a:p>
          <a:endParaRPr lang="en-GB"/>
        </a:p>
      </dgm:t>
    </dgm:pt>
    <dgm:pt modelId="{EA631FD8-9A1B-417F-8868-096302A03C49}">
      <dgm:prSet phldr="0"/>
      <dgm:spPr/>
      <dgm:t>
        <a:bodyPr/>
        <a:lstStyle/>
        <a:p>
          <a:pPr rtl="0"/>
          <a:r>
            <a:rPr lang="en-GB" dirty="0">
              <a:latin typeface="Trebuchet MS" panose="020B0603020202020204"/>
            </a:rPr>
            <a:t>Table of content</a:t>
          </a:r>
        </a:p>
      </dgm:t>
    </dgm:pt>
    <dgm:pt modelId="{8F3572C7-AD98-457F-B1A2-22C38565545A}" type="parTrans" cxnId="{40D5D082-2613-436B-81C6-BEE253BADB4A}">
      <dgm:prSet/>
      <dgm:spPr/>
    </dgm:pt>
    <dgm:pt modelId="{692EE782-62D7-448B-BA27-388C71604553}" type="sibTrans" cxnId="{40D5D082-2613-436B-81C6-BEE253BADB4A}">
      <dgm:prSet/>
      <dgm:spPr/>
    </dgm:pt>
    <dgm:pt modelId="{82714EE3-245F-4B06-A65F-16F59FEB40DB}">
      <dgm:prSet phldr="0"/>
      <dgm:spPr/>
      <dgm:t>
        <a:bodyPr/>
        <a:lstStyle/>
        <a:p>
          <a:pPr rtl="0"/>
          <a:r>
            <a:rPr lang="en-GB" dirty="0">
              <a:latin typeface="Trebuchet MS" panose="020B0603020202020204"/>
            </a:rPr>
            <a:t>Research methodology</a:t>
          </a:r>
        </a:p>
      </dgm:t>
    </dgm:pt>
    <dgm:pt modelId="{0F449E77-AA29-48E6-A0BD-C689EF83D05A}" type="parTrans" cxnId="{8041CC9C-05E0-43CC-BE99-B268D2756744}">
      <dgm:prSet/>
      <dgm:spPr/>
    </dgm:pt>
    <dgm:pt modelId="{F0A19A23-97B7-4DF5-BFA8-CFA5B8B114DB}" type="sibTrans" cxnId="{8041CC9C-05E0-43CC-BE99-B268D2756744}">
      <dgm:prSet/>
      <dgm:spPr/>
    </dgm:pt>
    <dgm:pt modelId="{4FA9B03F-5F9F-454F-8515-0FBF1E16018A}">
      <dgm:prSet phldr="0"/>
      <dgm:spPr/>
      <dgm:t>
        <a:bodyPr/>
        <a:lstStyle/>
        <a:p>
          <a:pPr rtl="0"/>
          <a:r>
            <a:rPr lang="en-GB" dirty="0">
              <a:latin typeface="Trebuchet MS" panose="020B0603020202020204"/>
            </a:rPr>
            <a:t>Research question</a:t>
          </a:r>
        </a:p>
      </dgm:t>
    </dgm:pt>
    <dgm:pt modelId="{41C00117-DC44-41A1-8CB0-FFB5D6B6AF72}" type="parTrans" cxnId="{491EFFF0-E01C-452A-8CAA-6CB034374411}">
      <dgm:prSet/>
      <dgm:spPr/>
    </dgm:pt>
    <dgm:pt modelId="{AA3DFF9B-F417-4C5C-85CD-1BA61DC54867}" type="sibTrans" cxnId="{491EFFF0-E01C-452A-8CAA-6CB034374411}">
      <dgm:prSet/>
      <dgm:spPr/>
    </dgm:pt>
    <dgm:pt modelId="{8D23CBB5-E8F5-411A-8BF7-3A3C4CED1BDC}">
      <dgm:prSet phldr="0"/>
      <dgm:spPr/>
      <dgm:t>
        <a:bodyPr/>
        <a:lstStyle/>
        <a:p>
          <a:pPr rtl="0"/>
          <a:r>
            <a:rPr lang="en-GB" dirty="0">
              <a:latin typeface="Trebuchet MS" panose="020B0603020202020204"/>
            </a:rPr>
            <a:t>Appendices</a:t>
          </a:r>
        </a:p>
      </dgm:t>
    </dgm:pt>
    <dgm:pt modelId="{1FF5271E-CE5D-4FB4-8354-C01DAE539C88}" type="parTrans" cxnId="{A22DE843-9180-40CB-B531-28FC7EB0D140}">
      <dgm:prSet/>
      <dgm:spPr/>
    </dgm:pt>
    <dgm:pt modelId="{CBAF7E59-642E-44A3-87CA-EC48CF37639C}" type="sibTrans" cxnId="{A22DE843-9180-40CB-B531-28FC7EB0D140}">
      <dgm:prSet/>
      <dgm:spPr/>
    </dgm:pt>
    <dgm:pt modelId="{49ACA987-046B-4B5C-8BBE-589AB4DC66D8}">
      <dgm:prSet phldr="0"/>
      <dgm:spPr/>
      <dgm:t>
        <a:bodyPr/>
        <a:lstStyle/>
        <a:p>
          <a:pPr rtl="0"/>
          <a:r>
            <a:rPr lang="en-GB" dirty="0">
              <a:latin typeface="Trebuchet MS" panose="020B0603020202020204"/>
            </a:rPr>
            <a:t>Background and introduction</a:t>
          </a:r>
        </a:p>
      </dgm:t>
    </dgm:pt>
    <dgm:pt modelId="{3109E0AD-AA75-4607-87C6-B38CE658D8FB}" type="parTrans" cxnId="{B00C749F-65A3-48B6-AB25-09638F3CAC38}">
      <dgm:prSet/>
      <dgm:spPr/>
    </dgm:pt>
    <dgm:pt modelId="{A672B930-92C6-4F83-B98D-9229A5AF7EF8}" type="sibTrans" cxnId="{B00C749F-65A3-48B6-AB25-09638F3CAC38}">
      <dgm:prSet/>
      <dgm:spPr/>
    </dgm:pt>
    <dgm:pt modelId="{E80BF4EF-0631-43CA-A357-209358D0A7A9}">
      <dgm:prSet phldr="0"/>
      <dgm:spPr/>
      <dgm:t>
        <a:bodyPr/>
        <a:lstStyle/>
        <a:p>
          <a:r>
            <a:rPr lang="en-GB" dirty="0">
              <a:latin typeface="Trebuchet MS" panose="020B0603020202020204"/>
            </a:rPr>
            <a:t>Title</a:t>
          </a:r>
        </a:p>
      </dgm:t>
    </dgm:pt>
    <dgm:pt modelId="{0E4D4245-4B75-4442-9CF8-CDD3E2A54023}" type="parTrans" cxnId="{9A944447-D73F-49F3-A907-D002D19B5EB7}">
      <dgm:prSet/>
      <dgm:spPr/>
    </dgm:pt>
    <dgm:pt modelId="{31199F65-2310-42D8-9600-E3C4CA980C3E}" type="sibTrans" cxnId="{9A944447-D73F-49F3-A907-D002D19B5EB7}">
      <dgm:prSet/>
      <dgm:spPr/>
    </dgm:pt>
    <dgm:pt modelId="{B625D54E-1664-4991-907A-2EB95D02D5AF}">
      <dgm:prSet phldr="0"/>
      <dgm:spPr/>
      <dgm:t>
        <a:bodyPr/>
        <a:lstStyle/>
        <a:p>
          <a:pPr rtl="0"/>
          <a:r>
            <a:rPr lang="en-GB" dirty="0">
              <a:latin typeface="Trebuchet MS" panose="020B0603020202020204"/>
            </a:rPr>
            <a:t>Abstract</a:t>
          </a:r>
        </a:p>
      </dgm:t>
    </dgm:pt>
    <dgm:pt modelId="{0E33C7D0-3257-4B69-810B-E6179184E680}" type="parTrans" cxnId="{7802B7D9-43C6-406B-ADA1-72FA7C170250}">
      <dgm:prSet/>
      <dgm:spPr/>
    </dgm:pt>
    <dgm:pt modelId="{3FB5DBB7-A689-4D4F-BCD1-06B539CBB747}" type="sibTrans" cxnId="{7802B7D9-43C6-406B-ADA1-72FA7C170250}">
      <dgm:prSet/>
      <dgm:spPr/>
    </dgm:pt>
    <dgm:pt modelId="{1101FE15-93C8-4327-AB2C-AF96BC42B20C}">
      <dgm:prSet phldr="0"/>
      <dgm:spPr/>
      <dgm:t>
        <a:bodyPr/>
        <a:lstStyle/>
        <a:p>
          <a:pPr rtl="0"/>
          <a:r>
            <a:rPr lang="en-GB" dirty="0">
              <a:latin typeface="Trebuchet MS" panose="020B0603020202020204"/>
            </a:rPr>
            <a:t>Methodology</a:t>
          </a:r>
        </a:p>
      </dgm:t>
    </dgm:pt>
    <dgm:pt modelId="{6F2C9734-D8C1-4306-B478-5313580ADC9F}" type="parTrans" cxnId="{450A64BA-3178-40D9-9218-BA18E6CC8852}">
      <dgm:prSet/>
      <dgm:spPr/>
    </dgm:pt>
    <dgm:pt modelId="{172E537C-D384-4DCD-9B50-19407A167A3D}" type="sibTrans" cxnId="{450A64BA-3178-40D9-9218-BA18E6CC8852}">
      <dgm:prSet/>
      <dgm:spPr/>
    </dgm:pt>
    <dgm:pt modelId="{84DDE43F-CCAF-4560-BFA5-3730AC14C1A0}" type="pres">
      <dgm:prSet presAssocID="{E38F4D77-5DA8-428E-A108-376B552DD164}" presName="diagram" presStyleCnt="0">
        <dgm:presLayoutVars>
          <dgm:dir/>
          <dgm:resizeHandles val="exact"/>
        </dgm:presLayoutVars>
      </dgm:prSet>
      <dgm:spPr/>
    </dgm:pt>
    <dgm:pt modelId="{92B0F0A9-2DF7-4E71-8EFF-F3CE7C65EA24}" type="pres">
      <dgm:prSet presAssocID="{E56A1882-295E-4E36-B829-DD0AECFC57F3}" presName="node" presStyleLbl="node1" presStyleIdx="0" presStyleCnt="13">
        <dgm:presLayoutVars>
          <dgm:bulletEnabled val="1"/>
        </dgm:presLayoutVars>
      </dgm:prSet>
      <dgm:spPr/>
    </dgm:pt>
    <dgm:pt modelId="{CB6371AC-B58A-4F53-A15C-7A3549891331}" type="pres">
      <dgm:prSet presAssocID="{3E062D2C-E397-4497-B42D-187AE63E38D7}" presName="sibTrans" presStyleCnt="0"/>
      <dgm:spPr/>
    </dgm:pt>
    <dgm:pt modelId="{0727A1E2-B683-495C-B771-D07909BF6154}" type="pres">
      <dgm:prSet presAssocID="{384C56AE-2D44-4D6E-AEAA-421318D3654A}" presName="node" presStyleLbl="node1" presStyleIdx="1" presStyleCnt="13">
        <dgm:presLayoutVars>
          <dgm:bulletEnabled val="1"/>
        </dgm:presLayoutVars>
      </dgm:prSet>
      <dgm:spPr/>
    </dgm:pt>
    <dgm:pt modelId="{B3561E6F-933A-4135-A763-3C50C2D76E13}" type="pres">
      <dgm:prSet presAssocID="{531D1BE3-61B9-40F9-ABA8-6315EDF24155}" presName="sibTrans" presStyleCnt="0"/>
      <dgm:spPr/>
    </dgm:pt>
    <dgm:pt modelId="{4109D277-08C0-4A76-9725-128A8D36A6A4}" type="pres">
      <dgm:prSet presAssocID="{ACA7DD8D-980D-4FFB-9D32-5F9145C411A9}" presName="node" presStyleLbl="node1" presStyleIdx="2" presStyleCnt="13">
        <dgm:presLayoutVars>
          <dgm:bulletEnabled val="1"/>
        </dgm:presLayoutVars>
      </dgm:prSet>
      <dgm:spPr/>
    </dgm:pt>
    <dgm:pt modelId="{EE3518BF-3871-4667-B62C-0647A84458F0}" type="pres">
      <dgm:prSet presAssocID="{22565386-6618-42C6-80CC-8664F3AD137D}" presName="sibTrans" presStyleCnt="0"/>
      <dgm:spPr/>
    </dgm:pt>
    <dgm:pt modelId="{CE27C43B-9939-48A1-8C01-9E39CD7AD808}" type="pres">
      <dgm:prSet presAssocID="{2AE609AA-58DB-4CEA-BCE3-BB67A6732D05}" presName="node" presStyleLbl="node1" presStyleIdx="3" presStyleCnt="13">
        <dgm:presLayoutVars>
          <dgm:bulletEnabled val="1"/>
        </dgm:presLayoutVars>
      </dgm:prSet>
      <dgm:spPr/>
    </dgm:pt>
    <dgm:pt modelId="{97169E2B-9C9E-4D48-B746-7B34AFD167F8}" type="pres">
      <dgm:prSet presAssocID="{0E849704-D22A-41FF-95FA-86A9296288F6}" presName="sibTrans" presStyleCnt="0"/>
      <dgm:spPr/>
    </dgm:pt>
    <dgm:pt modelId="{EC71591B-DC39-463D-9B1F-A98E595EEBAD}" type="pres">
      <dgm:prSet presAssocID="{67811E5F-6AEB-473A-ABD1-D33516E0FBEE}" presName="node" presStyleLbl="node1" presStyleIdx="4" presStyleCnt="13">
        <dgm:presLayoutVars>
          <dgm:bulletEnabled val="1"/>
        </dgm:presLayoutVars>
      </dgm:prSet>
      <dgm:spPr/>
    </dgm:pt>
    <dgm:pt modelId="{E87C7324-292F-46C2-957E-622BA773FF9C}" type="pres">
      <dgm:prSet presAssocID="{07E3E508-F706-4DC7-A0C8-BD479EBC693F}" presName="sibTrans" presStyleCnt="0"/>
      <dgm:spPr/>
    </dgm:pt>
    <dgm:pt modelId="{C1906A16-3483-4313-B3B6-FEFA0B7B1785}" type="pres">
      <dgm:prSet presAssocID="{EA631FD8-9A1B-417F-8868-096302A03C49}" presName="node" presStyleLbl="node1" presStyleIdx="5" presStyleCnt="13">
        <dgm:presLayoutVars>
          <dgm:bulletEnabled val="1"/>
        </dgm:presLayoutVars>
      </dgm:prSet>
      <dgm:spPr/>
    </dgm:pt>
    <dgm:pt modelId="{DD284231-9D31-4E4E-8D81-95AD7B8FB702}" type="pres">
      <dgm:prSet presAssocID="{692EE782-62D7-448B-BA27-388C71604553}" presName="sibTrans" presStyleCnt="0"/>
      <dgm:spPr/>
    </dgm:pt>
    <dgm:pt modelId="{0B60CE44-ECDA-49EE-96C2-0D106EC7243E}" type="pres">
      <dgm:prSet presAssocID="{82714EE3-245F-4B06-A65F-16F59FEB40DB}" presName="node" presStyleLbl="node1" presStyleIdx="6" presStyleCnt="13">
        <dgm:presLayoutVars>
          <dgm:bulletEnabled val="1"/>
        </dgm:presLayoutVars>
      </dgm:prSet>
      <dgm:spPr/>
    </dgm:pt>
    <dgm:pt modelId="{EF691FB9-2FD3-4496-8478-5B6201566A73}" type="pres">
      <dgm:prSet presAssocID="{F0A19A23-97B7-4DF5-BFA8-CFA5B8B114DB}" presName="sibTrans" presStyleCnt="0"/>
      <dgm:spPr/>
    </dgm:pt>
    <dgm:pt modelId="{DFA21472-2F48-4FB8-A50E-0511DA24CCC5}" type="pres">
      <dgm:prSet presAssocID="{8D23CBB5-E8F5-411A-8BF7-3A3C4CED1BDC}" presName="node" presStyleLbl="node1" presStyleIdx="7" presStyleCnt="13">
        <dgm:presLayoutVars>
          <dgm:bulletEnabled val="1"/>
        </dgm:presLayoutVars>
      </dgm:prSet>
      <dgm:spPr/>
    </dgm:pt>
    <dgm:pt modelId="{6C3B0B1B-207A-487B-988C-80A20A025FE9}" type="pres">
      <dgm:prSet presAssocID="{CBAF7E59-642E-44A3-87CA-EC48CF37639C}" presName="sibTrans" presStyleCnt="0"/>
      <dgm:spPr/>
    </dgm:pt>
    <dgm:pt modelId="{6992AF44-CA5E-4CFC-894E-93D9C5CA7E5F}" type="pres">
      <dgm:prSet presAssocID="{4FA9B03F-5F9F-454F-8515-0FBF1E16018A}" presName="node" presStyleLbl="node1" presStyleIdx="8" presStyleCnt="13">
        <dgm:presLayoutVars>
          <dgm:bulletEnabled val="1"/>
        </dgm:presLayoutVars>
      </dgm:prSet>
      <dgm:spPr/>
    </dgm:pt>
    <dgm:pt modelId="{7A4E3B8E-0A8E-4932-B503-A7F8984AC17E}" type="pres">
      <dgm:prSet presAssocID="{AA3DFF9B-F417-4C5C-85CD-1BA61DC54867}" presName="sibTrans" presStyleCnt="0"/>
      <dgm:spPr/>
    </dgm:pt>
    <dgm:pt modelId="{21870A0E-075E-44C7-A83A-10DBF5F6F870}" type="pres">
      <dgm:prSet presAssocID="{B625D54E-1664-4991-907A-2EB95D02D5AF}" presName="node" presStyleLbl="node1" presStyleIdx="9" presStyleCnt="13">
        <dgm:presLayoutVars>
          <dgm:bulletEnabled val="1"/>
        </dgm:presLayoutVars>
      </dgm:prSet>
      <dgm:spPr/>
    </dgm:pt>
    <dgm:pt modelId="{524E1572-A5F0-4254-9173-A8705F6D987B}" type="pres">
      <dgm:prSet presAssocID="{3FB5DBB7-A689-4D4F-BCD1-06B539CBB747}" presName="sibTrans" presStyleCnt="0"/>
      <dgm:spPr/>
    </dgm:pt>
    <dgm:pt modelId="{CB5AC22A-5828-438D-A4C1-AF00FCE1E87A}" type="pres">
      <dgm:prSet presAssocID="{1101FE15-93C8-4327-AB2C-AF96BC42B20C}" presName="node" presStyleLbl="node1" presStyleIdx="10" presStyleCnt="13">
        <dgm:presLayoutVars>
          <dgm:bulletEnabled val="1"/>
        </dgm:presLayoutVars>
      </dgm:prSet>
      <dgm:spPr/>
    </dgm:pt>
    <dgm:pt modelId="{2C45FB02-890A-46AC-8EA6-21363DDFFB8E}" type="pres">
      <dgm:prSet presAssocID="{172E537C-D384-4DCD-9B50-19407A167A3D}" presName="sibTrans" presStyleCnt="0"/>
      <dgm:spPr/>
    </dgm:pt>
    <dgm:pt modelId="{60A2A1DB-EA45-4BDB-96EB-AA01BC8F1C9A}" type="pres">
      <dgm:prSet presAssocID="{E80BF4EF-0631-43CA-A357-209358D0A7A9}" presName="node" presStyleLbl="node1" presStyleIdx="11" presStyleCnt="13">
        <dgm:presLayoutVars>
          <dgm:bulletEnabled val="1"/>
        </dgm:presLayoutVars>
      </dgm:prSet>
      <dgm:spPr/>
    </dgm:pt>
    <dgm:pt modelId="{1FFDFF52-4B1F-4DFE-8D7B-1694D0FDD391}" type="pres">
      <dgm:prSet presAssocID="{31199F65-2310-42D8-9600-E3C4CA980C3E}" presName="sibTrans" presStyleCnt="0"/>
      <dgm:spPr/>
    </dgm:pt>
    <dgm:pt modelId="{C6372D48-E016-4234-AE4C-9C662EB1205B}" type="pres">
      <dgm:prSet presAssocID="{49ACA987-046B-4B5C-8BBE-589AB4DC66D8}" presName="node" presStyleLbl="node1" presStyleIdx="12" presStyleCnt="13">
        <dgm:presLayoutVars>
          <dgm:bulletEnabled val="1"/>
        </dgm:presLayoutVars>
      </dgm:prSet>
      <dgm:spPr/>
    </dgm:pt>
  </dgm:ptLst>
  <dgm:cxnLst>
    <dgm:cxn modelId="{843F8B07-EDAF-4AC7-9DAD-0C04222ED007}" srcId="{E38F4D77-5DA8-428E-A108-376B552DD164}" destId="{2AE609AA-58DB-4CEA-BCE3-BB67A6732D05}" srcOrd="3" destOrd="0" parTransId="{324130BB-4BD6-4604-999E-4D96260CD6C2}" sibTransId="{0E849704-D22A-41FF-95FA-86A9296288F6}"/>
    <dgm:cxn modelId="{5904381C-E04F-44A1-B1A2-EFF0F34C772E}" srcId="{E38F4D77-5DA8-428E-A108-376B552DD164}" destId="{384C56AE-2D44-4D6E-AEAA-421318D3654A}" srcOrd="1" destOrd="0" parTransId="{BDA0B7AA-6FA7-4142-9962-80CDA5162FEB}" sibTransId="{531D1BE3-61B9-40F9-ABA8-6315EDF24155}"/>
    <dgm:cxn modelId="{98831122-0767-4FFF-BFFF-2E534A432923}" type="presOf" srcId="{1101FE15-93C8-4327-AB2C-AF96BC42B20C}" destId="{CB5AC22A-5828-438D-A4C1-AF00FCE1E87A}" srcOrd="0" destOrd="0" presId="urn:microsoft.com/office/officeart/2005/8/layout/default"/>
    <dgm:cxn modelId="{7F4AA330-9095-4252-BF6B-A8124970C266}" type="presOf" srcId="{B625D54E-1664-4991-907A-2EB95D02D5AF}" destId="{21870A0E-075E-44C7-A83A-10DBF5F6F870}" srcOrd="0" destOrd="0" presId="urn:microsoft.com/office/officeart/2005/8/layout/default"/>
    <dgm:cxn modelId="{CBF0E132-11A4-44F6-AA9B-3AAD5B41A967}" type="presOf" srcId="{EA631FD8-9A1B-417F-8868-096302A03C49}" destId="{C1906A16-3483-4313-B3B6-FEFA0B7B1785}" srcOrd="0" destOrd="0" presId="urn:microsoft.com/office/officeart/2005/8/layout/default"/>
    <dgm:cxn modelId="{3D091863-499E-4744-8309-95F9345E4794}" type="presOf" srcId="{49ACA987-046B-4B5C-8BBE-589AB4DC66D8}" destId="{C6372D48-E016-4234-AE4C-9C662EB1205B}" srcOrd="0" destOrd="0" presId="urn:microsoft.com/office/officeart/2005/8/layout/default"/>
    <dgm:cxn modelId="{A22DE843-9180-40CB-B531-28FC7EB0D140}" srcId="{E38F4D77-5DA8-428E-A108-376B552DD164}" destId="{8D23CBB5-E8F5-411A-8BF7-3A3C4CED1BDC}" srcOrd="7" destOrd="0" parTransId="{1FF5271E-CE5D-4FB4-8354-C01DAE539C88}" sibTransId="{CBAF7E59-642E-44A3-87CA-EC48CF37639C}"/>
    <dgm:cxn modelId="{091F1845-6683-4ABE-A3B2-D92EEEFD3C40}" srcId="{E38F4D77-5DA8-428E-A108-376B552DD164}" destId="{67811E5F-6AEB-473A-ABD1-D33516E0FBEE}" srcOrd="4" destOrd="0" parTransId="{34F5635E-69B9-4A45-B91B-30C95EC83669}" sibTransId="{07E3E508-F706-4DC7-A0C8-BD479EBC693F}"/>
    <dgm:cxn modelId="{9A944447-D73F-49F3-A907-D002D19B5EB7}" srcId="{E38F4D77-5DA8-428E-A108-376B552DD164}" destId="{E80BF4EF-0631-43CA-A357-209358D0A7A9}" srcOrd="11" destOrd="0" parTransId="{0E4D4245-4B75-4442-9CF8-CDD3E2A54023}" sibTransId="{31199F65-2310-42D8-9600-E3C4CA980C3E}"/>
    <dgm:cxn modelId="{22D0604C-D1EE-42B5-B1D8-B1FF150FB594}" type="presOf" srcId="{ACA7DD8D-980D-4FFB-9D32-5F9145C411A9}" destId="{4109D277-08C0-4A76-9725-128A8D36A6A4}" srcOrd="0" destOrd="0" presId="urn:microsoft.com/office/officeart/2005/8/layout/default"/>
    <dgm:cxn modelId="{3D352251-B042-4BAF-BC00-4347E10A68CD}" type="presOf" srcId="{E56A1882-295E-4E36-B829-DD0AECFC57F3}" destId="{92B0F0A9-2DF7-4E71-8EFF-F3CE7C65EA24}" srcOrd="0" destOrd="0" presId="urn:microsoft.com/office/officeart/2005/8/layout/default"/>
    <dgm:cxn modelId="{FB70C452-D0C6-42BF-9651-81CF27AA412C}" srcId="{E38F4D77-5DA8-428E-A108-376B552DD164}" destId="{E56A1882-295E-4E36-B829-DD0AECFC57F3}" srcOrd="0" destOrd="0" parTransId="{D599F215-38ED-4FC5-BA6C-B9B0EE0B927C}" sibTransId="{3E062D2C-E397-4497-B42D-187AE63E38D7}"/>
    <dgm:cxn modelId="{1B6F567D-E262-4BE9-BE46-5D2ABC18DFDF}" type="presOf" srcId="{8D23CBB5-E8F5-411A-8BF7-3A3C4CED1BDC}" destId="{DFA21472-2F48-4FB8-A50E-0511DA24CCC5}" srcOrd="0" destOrd="0" presId="urn:microsoft.com/office/officeart/2005/8/layout/default"/>
    <dgm:cxn modelId="{25ED5781-1B9C-4E57-A871-28E9252B6D6B}" type="presOf" srcId="{67811E5F-6AEB-473A-ABD1-D33516E0FBEE}" destId="{EC71591B-DC39-463D-9B1F-A98E595EEBAD}" srcOrd="0" destOrd="0" presId="urn:microsoft.com/office/officeart/2005/8/layout/default"/>
    <dgm:cxn modelId="{40D5D082-2613-436B-81C6-BEE253BADB4A}" srcId="{E38F4D77-5DA8-428E-A108-376B552DD164}" destId="{EA631FD8-9A1B-417F-8868-096302A03C49}" srcOrd="5" destOrd="0" parTransId="{8F3572C7-AD98-457F-B1A2-22C38565545A}" sibTransId="{692EE782-62D7-448B-BA27-388C71604553}"/>
    <dgm:cxn modelId="{7CDF8783-BD31-4FD8-9184-626A484A666A}" srcId="{E38F4D77-5DA8-428E-A108-376B552DD164}" destId="{ACA7DD8D-980D-4FFB-9D32-5F9145C411A9}" srcOrd="2" destOrd="0" parTransId="{2B1B28B3-EE11-42BD-B5D0-0DA2F6D2D4E5}" sibTransId="{22565386-6618-42C6-80CC-8664F3AD137D}"/>
    <dgm:cxn modelId="{2BAD9595-A679-468F-9066-E23ACED67A3E}" type="presOf" srcId="{E38F4D77-5DA8-428E-A108-376B552DD164}" destId="{84DDE43F-CCAF-4560-BFA5-3730AC14C1A0}" srcOrd="0" destOrd="0" presId="urn:microsoft.com/office/officeart/2005/8/layout/default"/>
    <dgm:cxn modelId="{8041CC9C-05E0-43CC-BE99-B268D2756744}" srcId="{E38F4D77-5DA8-428E-A108-376B552DD164}" destId="{82714EE3-245F-4B06-A65F-16F59FEB40DB}" srcOrd="6" destOrd="0" parTransId="{0F449E77-AA29-48E6-A0BD-C689EF83D05A}" sibTransId="{F0A19A23-97B7-4DF5-BFA8-CFA5B8B114DB}"/>
    <dgm:cxn modelId="{B00C749F-65A3-48B6-AB25-09638F3CAC38}" srcId="{E38F4D77-5DA8-428E-A108-376B552DD164}" destId="{49ACA987-046B-4B5C-8BBE-589AB4DC66D8}" srcOrd="12" destOrd="0" parTransId="{3109E0AD-AA75-4607-87C6-B38CE658D8FB}" sibTransId="{A672B930-92C6-4F83-B98D-9229A5AF7EF8}"/>
    <dgm:cxn modelId="{96853AAD-65D6-401D-8CC7-861B25A3C1E1}" type="presOf" srcId="{4FA9B03F-5F9F-454F-8515-0FBF1E16018A}" destId="{6992AF44-CA5E-4CFC-894E-93D9C5CA7E5F}" srcOrd="0" destOrd="0" presId="urn:microsoft.com/office/officeart/2005/8/layout/default"/>
    <dgm:cxn modelId="{A22F6AB8-3711-40C0-BC81-C9629508771D}" type="presOf" srcId="{82714EE3-245F-4B06-A65F-16F59FEB40DB}" destId="{0B60CE44-ECDA-49EE-96C2-0D106EC7243E}" srcOrd="0" destOrd="0" presId="urn:microsoft.com/office/officeart/2005/8/layout/default"/>
    <dgm:cxn modelId="{450A64BA-3178-40D9-9218-BA18E6CC8852}" srcId="{E38F4D77-5DA8-428E-A108-376B552DD164}" destId="{1101FE15-93C8-4327-AB2C-AF96BC42B20C}" srcOrd="10" destOrd="0" parTransId="{6F2C9734-D8C1-4306-B478-5313580ADC9F}" sibTransId="{172E537C-D384-4DCD-9B50-19407A167A3D}"/>
    <dgm:cxn modelId="{7802B7D9-43C6-406B-ADA1-72FA7C170250}" srcId="{E38F4D77-5DA8-428E-A108-376B552DD164}" destId="{B625D54E-1664-4991-907A-2EB95D02D5AF}" srcOrd="9" destOrd="0" parTransId="{0E33C7D0-3257-4B69-810B-E6179184E680}" sibTransId="{3FB5DBB7-A689-4D4F-BCD1-06B539CBB747}"/>
    <dgm:cxn modelId="{DE7177DB-1315-48EA-82E7-D8E4C2267CE7}" type="presOf" srcId="{2AE609AA-58DB-4CEA-BCE3-BB67A6732D05}" destId="{CE27C43B-9939-48A1-8C01-9E39CD7AD808}" srcOrd="0" destOrd="0" presId="urn:microsoft.com/office/officeart/2005/8/layout/default"/>
    <dgm:cxn modelId="{774515DE-2F37-4497-8A8B-5C5EBFEB8BBB}" type="presOf" srcId="{384C56AE-2D44-4D6E-AEAA-421318D3654A}" destId="{0727A1E2-B683-495C-B771-D07909BF6154}" srcOrd="0" destOrd="0" presId="urn:microsoft.com/office/officeart/2005/8/layout/default"/>
    <dgm:cxn modelId="{AB59D3E2-2D4E-4F5F-B04B-B75F0326C70C}" type="presOf" srcId="{E80BF4EF-0631-43CA-A357-209358D0A7A9}" destId="{60A2A1DB-EA45-4BDB-96EB-AA01BC8F1C9A}" srcOrd="0" destOrd="0" presId="urn:microsoft.com/office/officeart/2005/8/layout/default"/>
    <dgm:cxn modelId="{491EFFF0-E01C-452A-8CAA-6CB034374411}" srcId="{E38F4D77-5DA8-428E-A108-376B552DD164}" destId="{4FA9B03F-5F9F-454F-8515-0FBF1E16018A}" srcOrd="8" destOrd="0" parTransId="{41C00117-DC44-41A1-8CB0-FFB5D6B6AF72}" sibTransId="{AA3DFF9B-F417-4C5C-85CD-1BA61DC54867}"/>
    <dgm:cxn modelId="{B8E179A7-4201-41A0-8428-FEC5EDFD69D9}" type="presParOf" srcId="{84DDE43F-CCAF-4560-BFA5-3730AC14C1A0}" destId="{92B0F0A9-2DF7-4E71-8EFF-F3CE7C65EA24}" srcOrd="0" destOrd="0" presId="urn:microsoft.com/office/officeart/2005/8/layout/default"/>
    <dgm:cxn modelId="{E1D4FF5A-7B32-4759-B2EC-83FBF842A47D}" type="presParOf" srcId="{84DDE43F-CCAF-4560-BFA5-3730AC14C1A0}" destId="{CB6371AC-B58A-4F53-A15C-7A3549891331}" srcOrd="1" destOrd="0" presId="urn:microsoft.com/office/officeart/2005/8/layout/default"/>
    <dgm:cxn modelId="{FCB3C210-6C54-4A4D-AD8D-5AA9DF9587DF}" type="presParOf" srcId="{84DDE43F-CCAF-4560-BFA5-3730AC14C1A0}" destId="{0727A1E2-B683-495C-B771-D07909BF6154}" srcOrd="2" destOrd="0" presId="urn:microsoft.com/office/officeart/2005/8/layout/default"/>
    <dgm:cxn modelId="{E6E9E5F9-FD59-4D24-AFEB-903611DF677F}" type="presParOf" srcId="{84DDE43F-CCAF-4560-BFA5-3730AC14C1A0}" destId="{B3561E6F-933A-4135-A763-3C50C2D76E13}" srcOrd="3" destOrd="0" presId="urn:microsoft.com/office/officeart/2005/8/layout/default"/>
    <dgm:cxn modelId="{BB53A3CE-FAED-4E83-8B54-8210B3D7214D}" type="presParOf" srcId="{84DDE43F-CCAF-4560-BFA5-3730AC14C1A0}" destId="{4109D277-08C0-4A76-9725-128A8D36A6A4}" srcOrd="4" destOrd="0" presId="urn:microsoft.com/office/officeart/2005/8/layout/default"/>
    <dgm:cxn modelId="{D9A71070-FF44-4C80-BB2C-07E438E319FA}" type="presParOf" srcId="{84DDE43F-CCAF-4560-BFA5-3730AC14C1A0}" destId="{EE3518BF-3871-4667-B62C-0647A84458F0}" srcOrd="5" destOrd="0" presId="urn:microsoft.com/office/officeart/2005/8/layout/default"/>
    <dgm:cxn modelId="{81684260-2CE2-4E0E-833C-14CF5201B29A}" type="presParOf" srcId="{84DDE43F-CCAF-4560-BFA5-3730AC14C1A0}" destId="{CE27C43B-9939-48A1-8C01-9E39CD7AD808}" srcOrd="6" destOrd="0" presId="urn:microsoft.com/office/officeart/2005/8/layout/default"/>
    <dgm:cxn modelId="{A98A34A2-8D67-49C5-8441-F6EF6C503A4A}" type="presParOf" srcId="{84DDE43F-CCAF-4560-BFA5-3730AC14C1A0}" destId="{97169E2B-9C9E-4D48-B746-7B34AFD167F8}" srcOrd="7" destOrd="0" presId="urn:microsoft.com/office/officeart/2005/8/layout/default"/>
    <dgm:cxn modelId="{A61F42C9-56ED-4A3B-8FCD-84E68DE360FC}" type="presParOf" srcId="{84DDE43F-CCAF-4560-BFA5-3730AC14C1A0}" destId="{EC71591B-DC39-463D-9B1F-A98E595EEBAD}" srcOrd="8" destOrd="0" presId="urn:microsoft.com/office/officeart/2005/8/layout/default"/>
    <dgm:cxn modelId="{C2FD9051-D630-410B-A32E-3B6CB41180CD}" type="presParOf" srcId="{84DDE43F-CCAF-4560-BFA5-3730AC14C1A0}" destId="{E87C7324-292F-46C2-957E-622BA773FF9C}" srcOrd="9" destOrd="0" presId="urn:microsoft.com/office/officeart/2005/8/layout/default"/>
    <dgm:cxn modelId="{9B90B69A-4965-48AF-A671-18397D53145A}" type="presParOf" srcId="{84DDE43F-CCAF-4560-BFA5-3730AC14C1A0}" destId="{C1906A16-3483-4313-B3B6-FEFA0B7B1785}" srcOrd="10" destOrd="0" presId="urn:microsoft.com/office/officeart/2005/8/layout/default"/>
    <dgm:cxn modelId="{BBBCEEC8-D6EE-4B59-AA26-719B21A09732}" type="presParOf" srcId="{84DDE43F-CCAF-4560-BFA5-3730AC14C1A0}" destId="{DD284231-9D31-4E4E-8D81-95AD7B8FB702}" srcOrd="11" destOrd="0" presId="urn:microsoft.com/office/officeart/2005/8/layout/default"/>
    <dgm:cxn modelId="{FEE5F247-8F21-4818-B006-02EA39F4B9EC}" type="presParOf" srcId="{84DDE43F-CCAF-4560-BFA5-3730AC14C1A0}" destId="{0B60CE44-ECDA-49EE-96C2-0D106EC7243E}" srcOrd="12" destOrd="0" presId="urn:microsoft.com/office/officeart/2005/8/layout/default"/>
    <dgm:cxn modelId="{C200D44F-E98A-4D78-9C59-22AEB53D6459}" type="presParOf" srcId="{84DDE43F-CCAF-4560-BFA5-3730AC14C1A0}" destId="{EF691FB9-2FD3-4496-8478-5B6201566A73}" srcOrd="13" destOrd="0" presId="urn:microsoft.com/office/officeart/2005/8/layout/default"/>
    <dgm:cxn modelId="{FEB5A713-ED35-4A5B-8146-B36F134597A6}" type="presParOf" srcId="{84DDE43F-CCAF-4560-BFA5-3730AC14C1A0}" destId="{DFA21472-2F48-4FB8-A50E-0511DA24CCC5}" srcOrd="14" destOrd="0" presId="urn:microsoft.com/office/officeart/2005/8/layout/default"/>
    <dgm:cxn modelId="{D5E941E4-0C26-488F-B7F8-23189BC8DC7E}" type="presParOf" srcId="{84DDE43F-CCAF-4560-BFA5-3730AC14C1A0}" destId="{6C3B0B1B-207A-487B-988C-80A20A025FE9}" srcOrd="15" destOrd="0" presId="urn:microsoft.com/office/officeart/2005/8/layout/default"/>
    <dgm:cxn modelId="{FACEDCEF-0F20-48EC-95BD-C82504DAFE8B}" type="presParOf" srcId="{84DDE43F-CCAF-4560-BFA5-3730AC14C1A0}" destId="{6992AF44-CA5E-4CFC-894E-93D9C5CA7E5F}" srcOrd="16" destOrd="0" presId="urn:microsoft.com/office/officeart/2005/8/layout/default"/>
    <dgm:cxn modelId="{E51096EB-11F6-4CCC-AF62-C99D8DB492B3}" type="presParOf" srcId="{84DDE43F-CCAF-4560-BFA5-3730AC14C1A0}" destId="{7A4E3B8E-0A8E-4932-B503-A7F8984AC17E}" srcOrd="17" destOrd="0" presId="urn:microsoft.com/office/officeart/2005/8/layout/default"/>
    <dgm:cxn modelId="{5BAE0018-8316-424A-AC44-212B8449AB9B}" type="presParOf" srcId="{84DDE43F-CCAF-4560-BFA5-3730AC14C1A0}" destId="{21870A0E-075E-44C7-A83A-10DBF5F6F870}" srcOrd="18" destOrd="0" presId="urn:microsoft.com/office/officeart/2005/8/layout/default"/>
    <dgm:cxn modelId="{7A9EE224-0929-4815-A30D-A9549B58E37A}" type="presParOf" srcId="{84DDE43F-CCAF-4560-BFA5-3730AC14C1A0}" destId="{524E1572-A5F0-4254-9173-A8705F6D987B}" srcOrd="19" destOrd="0" presId="urn:microsoft.com/office/officeart/2005/8/layout/default"/>
    <dgm:cxn modelId="{4543719E-722C-4A40-AF54-EA48ABC10AD3}" type="presParOf" srcId="{84DDE43F-CCAF-4560-BFA5-3730AC14C1A0}" destId="{CB5AC22A-5828-438D-A4C1-AF00FCE1E87A}" srcOrd="20" destOrd="0" presId="urn:microsoft.com/office/officeart/2005/8/layout/default"/>
    <dgm:cxn modelId="{FD674614-8BCA-4895-8DA8-372C8E7F3574}" type="presParOf" srcId="{84DDE43F-CCAF-4560-BFA5-3730AC14C1A0}" destId="{2C45FB02-890A-46AC-8EA6-21363DDFFB8E}" srcOrd="21" destOrd="0" presId="urn:microsoft.com/office/officeart/2005/8/layout/default"/>
    <dgm:cxn modelId="{F82BEAE5-3695-4EA3-823C-44AA61E0789D}" type="presParOf" srcId="{84DDE43F-CCAF-4560-BFA5-3730AC14C1A0}" destId="{60A2A1DB-EA45-4BDB-96EB-AA01BC8F1C9A}" srcOrd="22" destOrd="0" presId="urn:microsoft.com/office/officeart/2005/8/layout/default"/>
    <dgm:cxn modelId="{3B73BE9C-057F-4A27-9FAE-464E22E2075F}" type="presParOf" srcId="{84DDE43F-CCAF-4560-BFA5-3730AC14C1A0}" destId="{1FFDFF52-4B1F-4DFE-8D7B-1694D0FDD391}" srcOrd="23" destOrd="0" presId="urn:microsoft.com/office/officeart/2005/8/layout/default"/>
    <dgm:cxn modelId="{CE387D76-6510-4530-A444-082F0BF7B5D4}" type="presParOf" srcId="{84DDE43F-CCAF-4560-BFA5-3730AC14C1A0}" destId="{C6372D48-E016-4234-AE4C-9C662EB1205B}" srcOrd="2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2C9255A-A198-4C03-809C-54577701FB3F}" type="doc">
      <dgm:prSet loTypeId="urn:microsoft.com/office/officeart/2008/layout/LinedList" loCatId="list" qsTypeId="urn:microsoft.com/office/officeart/2005/8/quickstyle/simple2" qsCatId="simple" csTypeId="urn:microsoft.com/office/officeart/2005/8/colors/accent0_3" csCatId="mainScheme"/>
      <dgm:spPr/>
      <dgm:t>
        <a:bodyPr/>
        <a:lstStyle/>
        <a:p>
          <a:endParaRPr lang="en-US"/>
        </a:p>
      </dgm:t>
    </dgm:pt>
    <dgm:pt modelId="{9D7844F6-895F-4E24-B251-3DBEC8008C9E}">
      <dgm:prSet/>
      <dgm:spPr/>
      <dgm:t>
        <a:bodyPr/>
        <a:lstStyle/>
        <a:p>
          <a:r>
            <a:rPr lang="en-GB" b="0" dirty="0"/>
            <a:t>The middle or main body should:</a:t>
          </a:r>
          <a:endParaRPr lang="en-US" b="0" dirty="0"/>
        </a:p>
      </dgm:t>
    </dgm:pt>
    <dgm:pt modelId="{198F7B4F-3ADF-43A1-9B76-94E2F06F8CC4}" type="parTrans" cxnId="{0C2E898F-183F-47D1-BD25-76BD294859AC}">
      <dgm:prSet/>
      <dgm:spPr/>
      <dgm:t>
        <a:bodyPr/>
        <a:lstStyle/>
        <a:p>
          <a:endParaRPr lang="en-US"/>
        </a:p>
      </dgm:t>
    </dgm:pt>
    <dgm:pt modelId="{73F89900-2568-45E8-A1EE-F6F714D79822}" type="sibTrans" cxnId="{0C2E898F-183F-47D1-BD25-76BD294859AC}">
      <dgm:prSet/>
      <dgm:spPr/>
      <dgm:t>
        <a:bodyPr/>
        <a:lstStyle/>
        <a:p>
          <a:endParaRPr lang="en-US"/>
        </a:p>
      </dgm:t>
    </dgm:pt>
    <dgm:pt modelId="{87FCD461-8874-4064-8BE1-3E8C4C4E0074}">
      <dgm:prSet/>
      <dgm:spPr/>
      <dgm:t>
        <a:bodyPr/>
        <a:lstStyle/>
        <a:p>
          <a:r>
            <a:rPr lang="en-GB" b="0" dirty="0"/>
            <a:t>organise the literature according to common themes;</a:t>
          </a:r>
          <a:endParaRPr lang="en-US" b="0" dirty="0"/>
        </a:p>
      </dgm:t>
    </dgm:pt>
    <dgm:pt modelId="{3BB2F785-DAD5-465D-BF30-710D1039AEE3}" type="parTrans" cxnId="{4BE36A8C-CDBE-40D2-A24F-19BA07CDA4A4}">
      <dgm:prSet/>
      <dgm:spPr/>
      <dgm:t>
        <a:bodyPr/>
        <a:lstStyle/>
        <a:p>
          <a:endParaRPr lang="en-US"/>
        </a:p>
      </dgm:t>
    </dgm:pt>
    <dgm:pt modelId="{D206980C-C5A0-4D3D-9165-4BC4B4D49214}" type="sibTrans" cxnId="{4BE36A8C-CDBE-40D2-A24F-19BA07CDA4A4}">
      <dgm:prSet/>
      <dgm:spPr/>
      <dgm:t>
        <a:bodyPr/>
        <a:lstStyle/>
        <a:p>
          <a:endParaRPr lang="en-US"/>
        </a:p>
      </dgm:t>
    </dgm:pt>
    <dgm:pt modelId="{F3054510-ED60-46BC-AC19-680C2F47D2C2}">
      <dgm:prSet/>
      <dgm:spPr/>
      <dgm:t>
        <a:bodyPr/>
        <a:lstStyle/>
        <a:p>
          <a:r>
            <a:rPr lang="en-GB" b="0" dirty="0"/>
            <a:t>provide insight into the relation between your chosen topic and the wider subject area e.g. between obesity in children and obesity in general;</a:t>
          </a:r>
          <a:endParaRPr lang="en-US" b="0" dirty="0"/>
        </a:p>
      </dgm:t>
    </dgm:pt>
    <dgm:pt modelId="{B63167E6-DED5-4FF2-80C0-0A243B7041F6}" type="parTrans" cxnId="{4BA8CF8F-8932-4213-B194-18EDD9F82828}">
      <dgm:prSet/>
      <dgm:spPr/>
      <dgm:t>
        <a:bodyPr/>
        <a:lstStyle/>
        <a:p>
          <a:endParaRPr lang="en-US"/>
        </a:p>
      </dgm:t>
    </dgm:pt>
    <dgm:pt modelId="{8372A49B-FC8C-494F-AEB5-6E7DE7F80974}" type="sibTrans" cxnId="{4BA8CF8F-8932-4213-B194-18EDD9F82828}">
      <dgm:prSet/>
      <dgm:spPr/>
      <dgm:t>
        <a:bodyPr/>
        <a:lstStyle/>
        <a:p>
          <a:endParaRPr lang="en-US"/>
        </a:p>
      </dgm:t>
    </dgm:pt>
    <dgm:pt modelId="{A8DCB2D8-6561-4A6C-A66D-2181E98733FB}">
      <dgm:prSet/>
      <dgm:spPr/>
      <dgm:t>
        <a:bodyPr/>
        <a:lstStyle/>
        <a:p>
          <a:r>
            <a:rPr lang="en-GB" b="0" dirty="0"/>
            <a:t>move from a general, wider view of the literature being reviewed to the specific focus of your research.</a:t>
          </a:r>
          <a:endParaRPr lang="en-US" b="0" dirty="0"/>
        </a:p>
      </dgm:t>
    </dgm:pt>
    <dgm:pt modelId="{1C14BED8-011A-4E94-97B5-A998BF13B256}" type="parTrans" cxnId="{2B4A087A-6162-4F0D-8A12-20DA3F7AE9DE}">
      <dgm:prSet/>
      <dgm:spPr/>
      <dgm:t>
        <a:bodyPr/>
        <a:lstStyle/>
        <a:p>
          <a:endParaRPr lang="en-US"/>
        </a:p>
      </dgm:t>
    </dgm:pt>
    <dgm:pt modelId="{DAC8E1AD-6616-4B7D-8222-DD90E78B73AF}" type="sibTrans" cxnId="{2B4A087A-6162-4F0D-8A12-20DA3F7AE9DE}">
      <dgm:prSet/>
      <dgm:spPr/>
      <dgm:t>
        <a:bodyPr/>
        <a:lstStyle/>
        <a:p>
          <a:endParaRPr lang="en-US"/>
        </a:p>
      </dgm:t>
    </dgm:pt>
    <dgm:pt modelId="{81A96C50-8515-4A98-B163-7A3F0B81FEAB}" type="pres">
      <dgm:prSet presAssocID="{D2C9255A-A198-4C03-809C-54577701FB3F}" presName="vert0" presStyleCnt="0">
        <dgm:presLayoutVars>
          <dgm:dir/>
          <dgm:animOne val="branch"/>
          <dgm:animLvl val="lvl"/>
        </dgm:presLayoutVars>
      </dgm:prSet>
      <dgm:spPr/>
    </dgm:pt>
    <dgm:pt modelId="{9F0CB1C3-B72D-41AD-AA2A-0565D9EFD4DD}" type="pres">
      <dgm:prSet presAssocID="{9D7844F6-895F-4E24-B251-3DBEC8008C9E}" presName="thickLine" presStyleLbl="alignNode1" presStyleIdx="0" presStyleCnt="4"/>
      <dgm:spPr/>
    </dgm:pt>
    <dgm:pt modelId="{45B2C50B-42B3-415E-98ED-59CCAE0D0614}" type="pres">
      <dgm:prSet presAssocID="{9D7844F6-895F-4E24-B251-3DBEC8008C9E}" presName="horz1" presStyleCnt="0"/>
      <dgm:spPr/>
    </dgm:pt>
    <dgm:pt modelId="{8DB9DC2F-6A7F-4015-A97F-B12704D63054}" type="pres">
      <dgm:prSet presAssocID="{9D7844F6-895F-4E24-B251-3DBEC8008C9E}" presName="tx1" presStyleLbl="revTx" presStyleIdx="0" presStyleCnt="4"/>
      <dgm:spPr/>
    </dgm:pt>
    <dgm:pt modelId="{02F21138-C3A0-4A13-85A3-236C9F32323B}" type="pres">
      <dgm:prSet presAssocID="{9D7844F6-895F-4E24-B251-3DBEC8008C9E}" presName="vert1" presStyleCnt="0"/>
      <dgm:spPr/>
    </dgm:pt>
    <dgm:pt modelId="{AEAA2391-129F-4124-AA5F-7D8E612CCCB7}" type="pres">
      <dgm:prSet presAssocID="{87FCD461-8874-4064-8BE1-3E8C4C4E0074}" presName="thickLine" presStyleLbl="alignNode1" presStyleIdx="1" presStyleCnt="4"/>
      <dgm:spPr/>
    </dgm:pt>
    <dgm:pt modelId="{5589F624-0746-415A-A5FD-F78D574ABCFF}" type="pres">
      <dgm:prSet presAssocID="{87FCD461-8874-4064-8BE1-3E8C4C4E0074}" presName="horz1" presStyleCnt="0"/>
      <dgm:spPr/>
    </dgm:pt>
    <dgm:pt modelId="{FF46BECC-2571-47E0-878E-5019F6CE3810}" type="pres">
      <dgm:prSet presAssocID="{87FCD461-8874-4064-8BE1-3E8C4C4E0074}" presName="tx1" presStyleLbl="revTx" presStyleIdx="1" presStyleCnt="4"/>
      <dgm:spPr/>
    </dgm:pt>
    <dgm:pt modelId="{51C70049-E0AA-4E5B-862C-4A899B21922A}" type="pres">
      <dgm:prSet presAssocID="{87FCD461-8874-4064-8BE1-3E8C4C4E0074}" presName="vert1" presStyleCnt="0"/>
      <dgm:spPr/>
    </dgm:pt>
    <dgm:pt modelId="{428549F6-C31F-4764-9F79-95ED6BC0E495}" type="pres">
      <dgm:prSet presAssocID="{F3054510-ED60-46BC-AC19-680C2F47D2C2}" presName="thickLine" presStyleLbl="alignNode1" presStyleIdx="2" presStyleCnt="4"/>
      <dgm:spPr/>
    </dgm:pt>
    <dgm:pt modelId="{B493C357-776B-440F-A5AB-FA6EB05B9881}" type="pres">
      <dgm:prSet presAssocID="{F3054510-ED60-46BC-AC19-680C2F47D2C2}" presName="horz1" presStyleCnt="0"/>
      <dgm:spPr/>
    </dgm:pt>
    <dgm:pt modelId="{4796B409-2FE4-4953-A4A0-B2F56E35D907}" type="pres">
      <dgm:prSet presAssocID="{F3054510-ED60-46BC-AC19-680C2F47D2C2}" presName="tx1" presStyleLbl="revTx" presStyleIdx="2" presStyleCnt="4"/>
      <dgm:spPr/>
    </dgm:pt>
    <dgm:pt modelId="{CD380AFD-3BF7-460F-98CB-CD1D076230C3}" type="pres">
      <dgm:prSet presAssocID="{F3054510-ED60-46BC-AC19-680C2F47D2C2}" presName="vert1" presStyleCnt="0"/>
      <dgm:spPr/>
    </dgm:pt>
    <dgm:pt modelId="{34595628-23EA-4993-8F06-244CBE80FBE3}" type="pres">
      <dgm:prSet presAssocID="{A8DCB2D8-6561-4A6C-A66D-2181E98733FB}" presName="thickLine" presStyleLbl="alignNode1" presStyleIdx="3" presStyleCnt="4"/>
      <dgm:spPr/>
    </dgm:pt>
    <dgm:pt modelId="{B36AD831-A90B-454A-8DB8-51D58A439DF2}" type="pres">
      <dgm:prSet presAssocID="{A8DCB2D8-6561-4A6C-A66D-2181E98733FB}" presName="horz1" presStyleCnt="0"/>
      <dgm:spPr/>
    </dgm:pt>
    <dgm:pt modelId="{6B6204B7-0CA3-45A4-82A8-1AB3058609C8}" type="pres">
      <dgm:prSet presAssocID="{A8DCB2D8-6561-4A6C-A66D-2181E98733FB}" presName="tx1" presStyleLbl="revTx" presStyleIdx="3" presStyleCnt="4"/>
      <dgm:spPr/>
    </dgm:pt>
    <dgm:pt modelId="{082B0962-C3B1-4DBC-B3AC-7255AEEF9AB8}" type="pres">
      <dgm:prSet presAssocID="{A8DCB2D8-6561-4A6C-A66D-2181E98733FB}" presName="vert1" presStyleCnt="0"/>
      <dgm:spPr/>
    </dgm:pt>
  </dgm:ptLst>
  <dgm:cxnLst>
    <dgm:cxn modelId="{FA50FA20-A5E5-40D5-932F-4F1BC5C716EB}" type="presOf" srcId="{D2C9255A-A198-4C03-809C-54577701FB3F}" destId="{81A96C50-8515-4A98-B163-7A3F0B81FEAB}" srcOrd="0" destOrd="0" presId="urn:microsoft.com/office/officeart/2008/layout/LinedList"/>
    <dgm:cxn modelId="{2B4A087A-6162-4F0D-8A12-20DA3F7AE9DE}" srcId="{D2C9255A-A198-4C03-809C-54577701FB3F}" destId="{A8DCB2D8-6561-4A6C-A66D-2181E98733FB}" srcOrd="3" destOrd="0" parTransId="{1C14BED8-011A-4E94-97B5-A998BF13B256}" sibTransId="{DAC8E1AD-6616-4B7D-8222-DD90E78B73AF}"/>
    <dgm:cxn modelId="{12114F5A-00AB-40F6-9F10-3F3245E443C4}" type="presOf" srcId="{F3054510-ED60-46BC-AC19-680C2F47D2C2}" destId="{4796B409-2FE4-4953-A4A0-B2F56E35D907}" srcOrd="0" destOrd="0" presId="urn:microsoft.com/office/officeart/2008/layout/LinedList"/>
    <dgm:cxn modelId="{01A64681-5124-459B-B389-D54986B44B7F}" type="presOf" srcId="{9D7844F6-895F-4E24-B251-3DBEC8008C9E}" destId="{8DB9DC2F-6A7F-4015-A97F-B12704D63054}" srcOrd="0" destOrd="0" presId="urn:microsoft.com/office/officeart/2008/layout/LinedList"/>
    <dgm:cxn modelId="{4BE36A8C-CDBE-40D2-A24F-19BA07CDA4A4}" srcId="{D2C9255A-A198-4C03-809C-54577701FB3F}" destId="{87FCD461-8874-4064-8BE1-3E8C4C4E0074}" srcOrd="1" destOrd="0" parTransId="{3BB2F785-DAD5-465D-BF30-710D1039AEE3}" sibTransId="{D206980C-C5A0-4D3D-9165-4BC4B4D49214}"/>
    <dgm:cxn modelId="{0C2E898F-183F-47D1-BD25-76BD294859AC}" srcId="{D2C9255A-A198-4C03-809C-54577701FB3F}" destId="{9D7844F6-895F-4E24-B251-3DBEC8008C9E}" srcOrd="0" destOrd="0" parTransId="{198F7B4F-3ADF-43A1-9B76-94E2F06F8CC4}" sibTransId="{73F89900-2568-45E8-A1EE-F6F714D79822}"/>
    <dgm:cxn modelId="{4BA8CF8F-8932-4213-B194-18EDD9F82828}" srcId="{D2C9255A-A198-4C03-809C-54577701FB3F}" destId="{F3054510-ED60-46BC-AC19-680C2F47D2C2}" srcOrd="2" destOrd="0" parTransId="{B63167E6-DED5-4FF2-80C0-0A243B7041F6}" sibTransId="{8372A49B-FC8C-494F-AEB5-6E7DE7F80974}"/>
    <dgm:cxn modelId="{581959B9-A794-4E16-891B-49DC78DC878F}" type="presOf" srcId="{A8DCB2D8-6561-4A6C-A66D-2181E98733FB}" destId="{6B6204B7-0CA3-45A4-82A8-1AB3058609C8}" srcOrd="0" destOrd="0" presId="urn:microsoft.com/office/officeart/2008/layout/LinedList"/>
    <dgm:cxn modelId="{D0B5F6FA-9CC7-4E7F-BBA5-1590FECC0EC5}" type="presOf" srcId="{87FCD461-8874-4064-8BE1-3E8C4C4E0074}" destId="{FF46BECC-2571-47E0-878E-5019F6CE3810}" srcOrd="0" destOrd="0" presId="urn:microsoft.com/office/officeart/2008/layout/LinedList"/>
    <dgm:cxn modelId="{0BB452D7-B2C2-4662-875D-E160778F8456}" type="presParOf" srcId="{81A96C50-8515-4A98-B163-7A3F0B81FEAB}" destId="{9F0CB1C3-B72D-41AD-AA2A-0565D9EFD4DD}" srcOrd="0" destOrd="0" presId="urn:microsoft.com/office/officeart/2008/layout/LinedList"/>
    <dgm:cxn modelId="{F541D1EF-13C8-419B-9130-5E8E7C872078}" type="presParOf" srcId="{81A96C50-8515-4A98-B163-7A3F0B81FEAB}" destId="{45B2C50B-42B3-415E-98ED-59CCAE0D0614}" srcOrd="1" destOrd="0" presId="urn:microsoft.com/office/officeart/2008/layout/LinedList"/>
    <dgm:cxn modelId="{4F05F2CE-D2B8-4BAF-AD91-1685EDA95A6E}" type="presParOf" srcId="{45B2C50B-42B3-415E-98ED-59CCAE0D0614}" destId="{8DB9DC2F-6A7F-4015-A97F-B12704D63054}" srcOrd="0" destOrd="0" presId="urn:microsoft.com/office/officeart/2008/layout/LinedList"/>
    <dgm:cxn modelId="{8598577B-824B-4D7E-BB48-D355648D0362}" type="presParOf" srcId="{45B2C50B-42B3-415E-98ED-59CCAE0D0614}" destId="{02F21138-C3A0-4A13-85A3-236C9F32323B}" srcOrd="1" destOrd="0" presId="urn:microsoft.com/office/officeart/2008/layout/LinedList"/>
    <dgm:cxn modelId="{0FDB98CD-A0A2-4283-A38B-208AE7E665D9}" type="presParOf" srcId="{81A96C50-8515-4A98-B163-7A3F0B81FEAB}" destId="{AEAA2391-129F-4124-AA5F-7D8E612CCCB7}" srcOrd="2" destOrd="0" presId="urn:microsoft.com/office/officeart/2008/layout/LinedList"/>
    <dgm:cxn modelId="{706E7993-6089-4DA5-8072-9C8FA5537AB0}" type="presParOf" srcId="{81A96C50-8515-4A98-B163-7A3F0B81FEAB}" destId="{5589F624-0746-415A-A5FD-F78D574ABCFF}" srcOrd="3" destOrd="0" presId="urn:microsoft.com/office/officeart/2008/layout/LinedList"/>
    <dgm:cxn modelId="{5859CFC6-F096-4E45-92A1-7A2D19537418}" type="presParOf" srcId="{5589F624-0746-415A-A5FD-F78D574ABCFF}" destId="{FF46BECC-2571-47E0-878E-5019F6CE3810}" srcOrd="0" destOrd="0" presId="urn:microsoft.com/office/officeart/2008/layout/LinedList"/>
    <dgm:cxn modelId="{FC67ADE6-8224-47A5-AF84-ACA5F4C86AA9}" type="presParOf" srcId="{5589F624-0746-415A-A5FD-F78D574ABCFF}" destId="{51C70049-E0AA-4E5B-862C-4A899B21922A}" srcOrd="1" destOrd="0" presId="urn:microsoft.com/office/officeart/2008/layout/LinedList"/>
    <dgm:cxn modelId="{7D01FD81-813B-4CE4-81D9-DABBC50EB12F}" type="presParOf" srcId="{81A96C50-8515-4A98-B163-7A3F0B81FEAB}" destId="{428549F6-C31F-4764-9F79-95ED6BC0E495}" srcOrd="4" destOrd="0" presId="urn:microsoft.com/office/officeart/2008/layout/LinedList"/>
    <dgm:cxn modelId="{D338B097-6CB9-4B9A-ADFC-F48AC9416C23}" type="presParOf" srcId="{81A96C50-8515-4A98-B163-7A3F0B81FEAB}" destId="{B493C357-776B-440F-A5AB-FA6EB05B9881}" srcOrd="5" destOrd="0" presId="urn:microsoft.com/office/officeart/2008/layout/LinedList"/>
    <dgm:cxn modelId="{E2FE1B83-B8CF-4CBA-B320-FEB7CFC054B8}" type="presParOf" srcId="{B493C357-776B-440F-A5AB-FA6EB05B9881}" destId="{4796B409-2FE4-4953-A4A0-B2F56E35D907}" srcOrd="0" destOrd="0" presId="urn:microsoft.com/office/officeart/2008/layout/LinedList"/>
    <dgm:cxn modelId="{D3CE50EC-56E9-4532-96C5-62A8A89407D1}" type="presParOf" srcId="{B493C357-776B-440F-A5AB-FA6EB05B9881}" destId="{CD380AFD-3BF7-460F-98CB-CD1D076230C3}" srcOrd="1" destOrd="0" presId="urn:microsoft.com/office/officeart/2008/layout/LinedList"/>
    <dgm:cxn modelId="{0C357E42-8280-4E70-8FEA-DD41F532D695}" type="presParOf" srcId="{81A96C50-8515-4A98-B163-7A3F0B81FEAB}" destId="{34595628-23EA-4993-8F06-244CBE80FBE3}" srcOrd="6" destOrd="0" presId="urn:microsoft.com/office/officeart/2008/layout/LinedList"/>
    <dgm:cxn modelId="{735FDBB2-710E-476F-BFD1-CAF8A0A12BC6}" type="presParOf" srcId="{81A96C50-8515-4A98-B163-7A3F0B81FEAB}" destId="{B36AD831-A90B-454A-8DB8-51D58A439DF2}" srcOrd="7" destOrd="0" presId="urn:microsoft.com/office/officeart/2008/layout/LinedList"/>
    <dgm:cxn modelId="{02474EF4-485D-43DB-9A3D-CE9732404119}" type="presParOf" srcId="{B36AD831-A90B-454A-8DB8-51D58A439DF2}" destId="{6B6204B7-0CA3-45A4-82A8-1AB3058609C8}" srcOrd="0" destOrd="0" presId="urn:microsoft.com/office/officeart/2008/layout/LinedList"/>
    <dgm:cxn modelId="{295823FC-E8AA-4DE8-9556-5F87344C459D}" type="presParOf" srcId="{B36AD831-A90B-454A-8DB8-51D58A439DF2}" destId="{082B0962-C3B1-4DBC-B3AC-7255AEEF9AB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5D1FF8D-1CD3-4237-B9E3-10033C43AB5A}" type="doc">
      <dgm:prSet loTypeId="urn:microsoft.com/office/officeart/2005/8/layout/vList5" loCatId="list" qsTypeId="urn:microsoft.com/office/officeart/2005/8/quickstyle/simple4" qsCatId="simple" csTypeId="urn:microsoft.com/office/officeart/2005/8/colors/colorful1" csCatId="colorful" phldr="1"/>
      <dgm:spPr/>
      <dgm:t>
        <a:bodyPr/>
        <a:lstStyle/>
        <a:p>
          <a:endParaRPr lang="en-GB"/>
        </a:p>
      </dgm:t>
    </dgm:pt>
    <dgm:pt modelId="{8CA0E7BC-5DD5-4DD9-88E3-681507C0C053}">
      <dgm:prSet phldrT="[Text]" phldr="0"/>
      <dgm:spPr/>
      <dgm:t>
        <a:bodyPr/>
        <a:lstStyle/>
        <a:p>
          <a:pPr rtl="0"/>
          <a:r>
            <a:rPr lang="en-GB" dirty="0">
              <a:latin typeface="Roboto"/>
              <a:ea typeface="Roboto"/>
              <a:cs typeface="Roboto"/>
            </a:rPr>
            <a:t>Ethics Form</a:t>
          </a:r>
        </a:p>
      </dgm:t>
    </dgm:pt>
    <dgm:pt modelId="{26302D17-64D6-4DCA-9278-A9E9F384FF22}" type="parTrans" cxnId="{4D502B84-923F-4882-9A1B-AFD1F50FE199}">
      <dgm:prSet/>
      <dgm:spPr/>
      <dgm:t>
        <a:bodyPr/>
        <a:lstStyle/>
        <a:p>
          <a:endParaRPr lang="en-GB"/>
        </a:p>
      </dgm:t>
    </dgm:pt>
    <dgm:pt modelId="{FE3EC0F4-5530-4EB4-B550-5D6844163F8A}" type="sibTrans" cxnId="{4D502B84-923F-4882-9A1B-AFD1F50FE199}">
      <dgm:prSet/>
      <dgm:spPr/>
      <dgm:t>
        <a:bodyPr/>
        <a:lstStyle/>
        <a:p>
          <a:endParaRPr lang="en-GB"/>
        </a:p>
      </dgm:t>
    </dgm:pt>
    <dgm:pt modelId="{C13698C2-9A2A-47BE-B944-141D2F8135D2}">
      <dgm:prSet phldrT="[Text]" phldr="0"/>
      <dgm:spPr/>
      <dgm:t>
        <a:bodyPr/>
        <a:lstStyle/>
        <a:p>
          <a:pPr rtl="0"/>
          <a:r>
            <a:rPr lang="en-GB" dirty="0">
              <a:latin typeface="Roboto"/>
              <a:ea typeface="Roboto"/>
              <a:cs typeface="Roboto"/>
            </a:rPr>
            <a:t>Any Harm to people/animals/university/company/organisation</a:t>
          </a:r>
        </a:p>
      </dgm:t>
    </dgm:pt>
    <dgm:pt modelId="{C4E0BB96-665C-4093-83E4-32CEC33009FC}" type="parTrans" cxnId="{1DD44A60-5372-42CB-8336-758D995A3359}">
      <dgm:prSet/>
      <dgm:spPr/>
      <dgm:t>
        <a:bodyPr/>
        <a:lstStyle/>
        <a:p>
          <a:endParaRPr lang="en-GB"/>
        </a:p>
      </dgm:t>
    </dgm:pt>
    <dgm:pt modelId="{AEDB8ADC-9A11-48D9-B76C-05FB415FB38C}" type="sibTrans" cxnId="{1DD44A60-5372-42CB-8336-758D995A3359}">
      <dgm:prSet/>
      <dgm:spPr/>
      <dgm:t>
        <a:bodyPr/>
        <a:lstStyle/>
        <a:p>
          <a:endParaRPr lang="en-GB"/>
        </a:p>
      </dgm:t>
    </dgm:pt>
    <dgm:pt modelId="{F2882D22-5275-4304-B28F-826530BB407B}">
      <dgm:prSet phldrT="[Text]" phldr="0"/>
      <dgm:spPr/>
      <dgm:t>
        <a:bodyPr/>
        <a:lstStyle/>
        <a:p>
          <a:pPr rtl="0"/>
          <a:r>
            <a:rPr lang="en-GB" dirty="0">
              <a:latin typeface="Roboto"/>
              <a:ea typeface="Roboto"/>
              <a:cs typeface="Roboto"/>
            </a:rPr>
            <a:t>Data Protection</a:t>
          </a:r>
        </a:p>
      </dgm:t>
    </dgm:pt>
    <dgm:pt modelId="{2AC42E22-8152-468A-BC4C-3FF2F576931D}" type="parTrans" cxnId="{4DA917DD-B1BF-4B2F-A6D7-F195E4DF4F71}">
      <dgm:prSet/>
      <dgm:spPr/>
      <dgm:t>
        <a:bodyPr/>
        <a:lstStyle/>
        <a:p>
          <a:endParaRPr lang="en-GB"/>
        </a:p>
      </dgm:t>
    </dgm:pt>
    <dgm:pt modelId="{D6AB05D4-63F9-41B9-B3CC-5714534C4929}" type="sibTrans" cxnId="{4DA917DD-B1BF-4B2F-A6D7-F195E4DF4F71}">
      <dgm:prSet/>
      <dgm:spPr/>
      <dgm:t>
        <a:bodyPr/>
        <a:lstStyle/>
        <a:p>
          <a:endParaRPr lang="en-GB"/>
        </a:p>
      </dgm:t>
    </dgm:pt>
    <dgm:pt modelId="{AAE6F785-436B-4905-9DC8-4893D1A9E5D9}">
      <dgm:prSet phldrT="[Text]" phldr="0"/>
      <dgm:spPr/>
      <dgm:t>
        <a:bodyPr/>
        <a:lstStyle/>
        <a:p>
          <a:pPr rtl="0"/>
          <a:r>
            <a:rPr lang="en-GB" dirty="0">
              <a:latin typeface="Roboto"/>
              <a:ea typeface="Roboto"/>
              <a:cs typeface="Roboto"/>
            </a:rPr>
            <a:t>GDPR FOR DATA PROTECTION</a:t>
          </a:r>
        </a:p>
      </dgm:t>
    </dgm:pt>
    <dgm:pt modelId="{F90347AC-3B3E-4943-B287-F1D1FF1D616C}" type="parTrans" cxnId="{5FA0D8A0-0E38-4325-83A4-22B9D19CCDBF}">
      <dgm:prSet/>
      <dgm:spPr/>
      <dgm:t>
        <a:bodyPr/>
        <a:lstStyle/>
        <a:p>
          <a:endParaRPr lang="en-GB"/>
        </a:p>
      </dgm:t>
    </dgm:pt>
    <dgm:pt modelId="{CB594470-7842-4B9B-A289-1F05EC8153C9}" type="sibTrans" cxnId="{5FA0D8A0-0E38-4325-83A4-22B9D19CCDBF}">
      <dgm:prSet/>
      <dgm:spPr/>
      <dgm:t>
        <a:bodyPr/>
        <a:lstStyle/>
        <a:p>
          <a:endParaRPr lang="en-GB"/>
        </a:p>
      </dgm:t>
    </dgm:pt>
    <dgm:pt modelId="{F976244C-0982-464A-9908-7BA19CC5132D}">
      <dgm:prSet phldr="0"/>
      <dgm:spPr/>
      <dgm:t>
        <a:bodyPr/>
        <a:lstStyle/>
        <a:p>
          <a:pPr rtl="0"/>
          <a:r>
            <a:rPr lang="en-GB" dirty="0">
              <a:latin typeface="Roboto"/>
              <a:ea typeface="Roboto"/>
              <a:cs typeface="Roboto"/>
            </a:rPr>
            <a:t>Use of Artificial Intelligence</a:t>
          </a:r>
        </a:p>
      </dgm:t>
    </dgm:pt>
    <dgm:pt modelId="{380178C3-35B1-4909-807B-49582424B71E}" type="parTrans" cxnId="{D0C88DEB-D14D-4448-94F7-19D918DD5FF5}">
      <dgm:prSet/>
      <dgm:spPr/>
    </dgm:pt>
    <dgm:pt modelId="{DBFEAAC5-FC9D-461B-AB31-B7A4C7A107E1}" type="sibTrans" cxnId="{D0C88DEB-D14D-4448-94F7-19D918DD5FF5}">
      <dgm:prSet/>
      <dgm:spPr/>
    </dgm:pt>
    <dgm:pt modelId="{04D5E3F2-B228-424E-A2B1-FB40126B5BF0}">
      <dgm:prSet phldr="0"/>
      <dgm:spPr/>
      <dgm:t>
        <a:bodyPr/>
        <a:lstStyle/>
        <a:p>
          <a:pPr rtl="0"/>
          <a:r>
            <a:rPr lang="en-GB" dirty="0">
              <a:latin typeface="Roboto"/>
              <a:ea typeface="Roboto"/>
              <a:cs typeface="Roboto"/>
            </a:rPr>
            <a:t>ANTI PLAGIARISM STATEMENT</a:t>
          </a:r>
        </a:p>
      </dgm:t>
    </dgm:pt>
    <dgm:pt modelId="{0D4C56DE-39E2-47F4-9557-311200273B14}" type="parTrans" cxnId="{754AB259-E789-4CA0-BB55-19FF54428921}">
      <dgm:prSet/>
      <dgm:spPr/>
    </dgm:pt>
    <dgm:pt modelId="{7B05955F-3F4F-4981-A9E0-E04B498A8DCF}" type="sibTrans" cxnId="{754AB259-E789-4CA0-BB55-19FF54428921}">
      <dgm:prSet/>
      <dgm:spPr/>
    </dgm:pt>
    <dgm:pt modelId="{61A9525C-B13F-4E3C-B7B7-BE61186C98BE}">
      <dgm:prSet phldr="0"/>
      <dgm:spPr/>
      <dgm:t>
        <a:bodyPr/>
        <a:lstStyle/>
        <a:p>
          <a:pPr rtl="0"/>
          <a:r>
            <a:rPr lang="en-GB" dirty="0">
              <a:latin typeface="Roboto"/>
              <a:ea typeface="Roboto"/>
              <a:cs typeface="Roboto"/>
            </a:rPr>
            <a:t>DATA CONFIDENTIALITY</a:t>
          </a:r>
        </a:p>
      </dgm:t>
    </dgm:pt>
    <dgm:pt modelId="{293AD679-9417-498B-B331-73557682A718}" type="parTrans" cxnId="{4E7CCD62-F2AC-4F05-AC1D-E956E40CACF9}">
      <dgm:prSet/>
      <dgm:spPr/>
    </dgm:pt>
    <dgm:pt modelId="{C34D52AC-4224-46BE-8599-2295FB8DBC4A}" type="sibTrans" cxnId="{4E7CCD62-F2AC-4F05-AC1D-E956E40CACF9}">
      <dgm:prSet/>
      <dgm:spPr/>
    </dgm:pt>
    <dgm:pt modelId="{52F9DE08-8028-431D-B342-3F11DDDA633C}" type="pres">
      <dgm:prSet presAssocID="{B5D1FF8D-1CD3-4237-B9E3-10033C43AB5A}" presName="Name0" presStyleCnt="0">
        <dgm:presLayoutVars>
          <dgm:dir/>
          <dgm:animLvl val="lvl"/>
          <dgm:resizeHandles val="exact"/>
        </dgm:presLayoutVars>
      </dgm:prSet>
      <dgm:spPr/>
    </dgm:pt>
    <dgm:pt modelId="{929436C2-69FF-468D-AFAF-7369C12B126F}" type="pres">
      <dgm:prSet presAssocID="{8CA0E7BC-5DD5-4DD9-88E3-681507C0C053}" presName="linNode" presStyleCnt="0"/>
      <dgm:spPr/>
    </dgm:pt>
    <dgm:pt modelId="{580296F3-8C48-442D-9056-8E89169A4C54}" type="pres">
      <dgm:prSet presAssocID="{8CA0E7BC-5DD5-4DD9-88E3-681507C0C053}" presName="parentText" presStyleLbl="node1" presStyleIdx="0" presStyleCnt="7">
        <dgm:presLayoutVars>
          <dgm:chMax val="1"/>
          <dgm:bulletEnabled val="1"/>
        </dgm:presLayoutVars>
      </dgm:prSet>
      <dgm:spPr/>
    </dgm:pt>
    <dgm:pt modelId="{5305F978-68F2-4FEE-932F-E8295CADCCD6}" type="pres">
      <dgm:prSet presAssocID="{FE3EC0F4-5530-4EB4-B550-5D6844163F8A}" presName="sp" presStyleCnt="0"/>
      <dgm:spPr/>
    </dgm:pt>
    <dgm:pt modelId="{3C0E0C3B-396F-4E24-9EE5-E6F7DF833CEC}" type="pres">
      <dgm:prSet presAssocID="{C13698C2-9A2A-47BE-B944-141D2F8135D2}" presName="linNode" presStyleCnt="0"/>
      <dgm:spPr/>
    </dgm:pt>
    <dgm:pt modelId="{AE141EB9-0858-4461-BAA2-24F4376148B7}" type="pres">
      <dgm:prSet presAssocID="{C13698C2-9A2A-47BE-B944-141D2F8135D2}" presName="parentText" presStyleLbl="node1" presStyleIdx="1" presStyleCnt="7">
        <dgm:presLayoutVars>
          <dgm:chMax val="1"/>
          <dgm:bulletEnabled val="1"/>
        </dgm:presLayoutVars>
      </dgm:prSet>
      <dgm:spPr/>
    </dgm:pt>
    <dgm:pt modelId="{C99B7B60-2E83-4F26-A721-0E8F2A752659}" type="pres">
      <dgm:prSet presAssocID="{AEDB8ADC-9A11-48D9-B76C-05FB415FB38C}" presName="sp" presStyleCnt="0"/>
      <dgm:spPr/>
    </dgm:pt>
    <dgm:pt modelId="{85CD5A5E-26A5-48A7-86C0-F5BB38DF24FE}" type="pres">
      <dgm:prSet presAssocID="{F2882D22-5275-4304-B28F-826530BB407B}" presName="linNode" presStyleCnt="0"/>
      <dgm:spPr/>
    </dgm:pt>
    <dgm:pt modelId="{63846CA1-365A-49EC-91CF-A453CD87F21B}" type="pres">
      <dgm:prSet presAssocID="{F2882D22-5275-4304-B28F-826530BB407B}" presName="parentText" presStyleLbl="node1" presStyleIdx="2" presStyleCnt="7">
        <dgm:presLayoutVars>
          <dgm:chMax val="1"/>
          <dgm:bulletEnabled val="1"/>
        </dgm:presLayoutVars>
      </dgm:prSet>
      <dgm:spPr/>
    </dgm:pt>
    <dgm:pt modelId="{3F817A10-5808-4A36-98BC-9B367E1B35CE}" type="pres">
      <dgm:prSet presAssocID="{D6AB05D4-63F9-41B9-B3CC-5714534C4929}" presName="sp" presStyleCnt="0"/>
      <dgm:spPr/>
    </dgm:pt>
    <dgm:pt modelId="{CE064233-803C-4D26-A33F-6266DC654963}" type="pres">
      <dgm:prSet presAssocID="{F976244C-0982-464A-9908-7BA19CC5132D}" presName="linNode" presStyleCnt="0"/>
      <dgm:spPr/>
    </dgm:pt>
    <dgm:pt modelId="{9FC9A0DC-53E4-44E1-A198-451ABBB869A8}" type="pres">
      <dgm:prSet presAssocID="{F976244C-0982-464A-9908-7BA19CC5132D}" presName="parentText" presStyleLbl="node1" presStyleIdx="3" presStyleCnt="7">
        <dgm:presLayoutVars>
          <dgm:chMax val="1"/>
          <dgm:bulletEnabled val="1"/>
        </dgm:presLayoutVars>
      </dgm:prSet>
      <dgm:spPr/>
    </dgm:pt>
    <dgm:pt modelId="{008F135C-A2BA-4B80-ABD0-85A9A0ABCF7E}" type="pres">
      <dgm:prSet presAssocID="{DBFEAAC5-FC9D-461B-AB31-B7A4C7A107E1}" presName="sp" presStyleCnt="0"/>
      <dgm:spPr/>
    </dgm:pt>
    <dgm:pt modelId="{3CA796E3-86EE-4ECF-8604-082C10BC6E72}" type="pres">
      <dgm:prSet presAssocID="{AAE6F785-436B-4905-9DC8-4893D1A9E5D9}" presName="linNode" presStyleCnt="0"/>
      <dgm:spPr/>
    </dgm:pt>
    <dgm:pt modelId="{09522E95-B95D-410B-B793-C4CE6D41DE7F}" type="pres">
      <dgm:prSet presAssocID="{AAE6F785-436B-4905-9DC8-4893D1A9E5D9}" presName="parentText" presStyleLbl="node1" presStyleIdx="4" presStyleCnt="7">
        <dgm:presLayoutVars>
          <dgm:chMax val="1"/>
          <dgm:bulletEnabled val="1"/>
        </dgm:presLayoutVars>
      </dgm:prSet>
      <dgm:spPr/>
    </dgm:pt>
    <dgm:pt modelId="{CBE32A07-ED5D-4EF9-A9EC-AA018E4421AA}" type="pres">
      <dgm:prSet presAssocID="{CB594470-7842-4B9B-A289-1F05EC8153C9}" presName="sp" presStyleCnt="0"/>
      <dgm:spPr/>
    </dgm:pt>
    <dgm:pt modelId="{A94BB97F-3EEA-4B95-8914-70C7A42E2C10}" type="pres">
      <dgm:prSet presAssocID="{04D5E3F2-B228-424E-A2B1-FB40126B5BF0}" presName="linNode" presStyleCnt="0"/>
      <dgm:spPr/>
    </dgm:pt>
    <dgm:pt modelId="{9159F67C-D6A5-4ED9-8A43-EC9FBC1FA194}" type="pres">
      <dgm:prSet presAssocID="{04D5E3F2-B228-424E-A2B1-FB40126B5BF0}" presName="parentText" presStyleLbl="node1" presStyleIdx="5" presStyleCnt="7">
        <dgm:presLayoutVars>
          <dgm:chMax val="1"/>
          <dgm:bulletEnabled val="1"/>
        </dgm:presLayoutVars>
      </dgm:prSet>
      <dgm:spPr/>
    </dgm:pt>
    <dgm:pt modelId="{4394D520-0DAF-4AE1-B574-B30923115BB2}" type="pres">
      <dgm:prSet presAssocID="{7B05955F-3F4F-4981-A9E0-E04B498A8DCF}" presName="sp" presStyleCnt="0"/>
      <dgm:spPr/>
    </dgm:pt>
    <dgm:pt modelId="{3FBCADC5-FC64-4FC7-B24D-C7896FCC320A}" type="pres">
      <dgm:prSet presAssocID="{61A9525C-B13F-4E3C-B7B7-BE61186C98BE}" presName="linNode" presStyleCnt="0"/>
      <dgm:spPr/>
    </dgm:pt>
    <dgm:pt modelId="{28CDEDE9-8001-4A35-977F-DC0F984EEACC}" type="pres">
      <dgm:prSet presAssocID="{61A9525C-B13F-4E3C-B7B7-BE61186C98BE}" presName="parentText" presStyleLbl="node1" presStyleIdx="6" presStyleCnt="7">
        <dgm:presLayoutVars>
          <dgm:chMax val="1"/>
          <dgm:bulletEnabled val="1"/>
        </dgm:presLayoutVars>
      </dgm:prSet>
      <dgm:spPr/>
    </dgm:pt>
  </dgm:ptLst>
  <dgm:cxnLst>
    <dgm:cxn modelId="{9C219D18-789E-4595-B162-0506975C692D}" type="presOf" srcId="{04D5E3F2-B228-424E-A2B1-FB40126B5BF0}" destId="{9159F67C-D6A5-4ED9-8A43-EC9FBC1FA194}" srcOrd="0" destOrd="0" presId="urn:microsoft.com/office/officeart/2005/8/layout/vList5"/>
    <dgm:cxn modelId="{0C0D9022-6672-40B7-87EB-F1CF816BCB6D}" type="presOf" srcId="{AAE6F785-436B-4905-9DC8-4893D1A9E5D9}" destId="{09522E95-B95D-410B-B793-C4CE6D41DE7F}" srcOrd="0" destOrd="0" presId="urn:microsoft.com/office/officeart/2005/8/layout/vList5"/>
    <dgm:cxn modelId="{05DCB932-BFCF-4C13-AD2A-BFB1E08C1D02}" type="presOf" srcId="{C13698C2-9A2A-47BE-B944-141D2F8135D2}" destId="{AE141EB9-0858-4461-BAA2-24F4376148B7}" srcOrd="0" destOrd="0" presId="urn:microsoft.com/office/officeart/2005/8/layout/vList5"/>
    <dgm:cxn modelId="{1859383C-FAB1-452B-ACE4-090365B890A8}" type="presOf" srcId="{8CA0E7BC-5DD5-4DD9-88E3-681507C0C053}" destId="{580296F3-8C48-442D-9056-8E89169A4C54}" srcOrd="0" destOrd="0" presId="urn:microsoft.com/office/officeart/2005/8/layout/vList5"/>
    <dgm:cxn modelId="{1DD44A60-5372-42CB-8336-758D995A3359}" srcId="{B5D1FF8D-1CD3-4237-B9E3-10033C43AB5A}" destId="{C13698C2-9A2A-47BE-B944-141D2F8135D2}" srcOrd="1" destOrd="0" parTransId="{C4E0BB96-665C-4093-83E4-32CEC33009FC}" sibTransId="{AEDB8ADC-9A11-48D9-B76C-05FB415FB38C}"/>
    <dgm:cxn modelId="{4E7CCD62-F2AC-4F05-AC1D-E956E40CACF9}" srcId="{B5D1FF8D-1CD3-4237-B9E3-10033C43AB5A}" destId="{61A9525C-B13F-4E3C-B7B7-BE61186C98BE}" srcOrd="6" destOrd="0" parTransId="{293AD679-9417-498B-B331-73557682A718}" sibTransId="{C34D52AC-4224-46BE-8599-2295FB8DBC4A}"/>
    <dgm:cxn modelId="{754AB259-E789-4CA0-BB55-19FF54428921}" srcId="{B5D1FF8D-1CD3-4237-B9E3-10033C43AB5A}" destId="{04D5E3F2-B228-424E-A2B1-FB40126B5BF0}" srcOrd="5" destOrd="0" parTransId="{0D4C56DE-39E2-47F4-9557-311200273B14}" sibTransId="{7B05955F-3F4F-4981-A9E0-E04B498A8DCF}"/>
    <dgm:cxn modelId="{4D502B84-923F-4882-9A1B-AFD1F50FE199}" srcId="{B5D1FF8D-1CD3-4237-B9E3-10033C43AB5A}" destId="{8CA0E7BC-5DD5-4DD9-88E3-681507C0C053}" srcOrd="0" destOrd="0" parTransId="{26302D17-64D6-4DCA-9278-A9E9F384FF22}" sibTransId="{FE3EC0F4-5530-4EB4-B550-5D6844163F8A}"/>
    <dgm:cxn modelId="{80DCD597-71CD-483D-9326-590CBA6E2229}" type="presOf" srcId="{61A9525C-B13F-4E3C-B7B7-BE61186C98BE}" destId="{28CDEDE9-8001-4A35-977F-DC0F984EEACC}" srcOrd="0" destOrd="0" presId="urn:microsoft.com/office/officeart/2005/8/layout/vList5"/>
    <dgm:cxn modelId="{5FA0D8A0-0E38-4325-83A4-22B9D19CCDBF}" srcId="{B5D1FF8D-1CD3-4237-B9E3-10033C43AB5A}" destId="{AAE6F785-436B-4905-9DC8-4893D1A9E5D9}" srcOrd="4" destOrd="0" parTransId="{F90347AC-3B3E-4943-B287-F1D1FF1D616C}" sibTransId="{CB594470-7842-4B9B-A289-1F05EC8153C9}"/>
    <dgm:cxn modelId="{7BB8B2C1-0F01-4FC6-822F-651F52E4E3F1}" type="presOf" srcId="{B5D1FF8D-1CD3-4237-B9E3-10033C43AB5A}" destId="{52F9DE08-8028-431D-B342-3F11DDDA633C}" srcOrd="0" destOrd="0" presId="urn:microsoft.com/office/officeart/2005/8/layout/vList5"/>
    <dgm:cxn modelId="{09DA06D8-AC63-47CD-AB16-3DF9AB933F87}" type="presOf" srcId="{F976244C-0982-464A-9908-7BA19CC5132D}" destId="{9FC9A0DC-53E4-44E1-A198-451ABBB869A8}" srcOrd="0" destOrd="0" presId="urn:microsoft.com/office/officeart/2005/8/layout/vList5"/>
    <dgm:cxn modelId="{4DA917DD-B1BF-4B2F-A6D7-F195E4DF4F71}" srcId="{B5D1FF8D-1CD3-4237-B9E3-10033C43AB5A}" destId="{F2882D22-5275-4304-B28F-826530BB407B}" srcOrd="2" destOrd="0" parTransId="{2AC42E22-8152-468A-BC4C-3FF2F576931D}" sibTransId="{D6AB05D4-63F9-41B9-B3CC-5714534C4929}"/>
    <dgm:cxn modelId="{935CA4E0-6F95-461C-A6FC-6E4880817895}" type="presOf" srcId="{F2882D22-5275-4304-B28F-826530BB407B}" destId="{63846CA1-365A-49EC-91CF-A453CD87F21B}" srcOrd="0" destOrd="0" presId="urn:microsoft.com/office/officeart/2005/8/layout/vList5"/>
    <dgm:cxn modelId="{D0C88DEB-D14D-4448-94F7-19D918DD5FF5}" srcId="{B5D1FF8D-1CD3-4237-B9E3-10033C43AB5A}" destId="{F976244C-0982-464A-9908-7BA19CC5132D}" srcOrd="3" destOrd="0" parTransId="{380178C3-35B1-4909-807B-49582424B71E}" sibTransId="{DBFEAAC5-FC9D-461B-AB31-B7A4C7A107E1}"/>
    <dgm:cxn modelId="{A6233547-612D-4B48-AFB1-E944CE3C2D25}" type="presParOf" srcId="{52F9DE08-8028-431D-B342-3F11DDDA633C}" destId="{929436C2-69FF-468D-AFAF-7369C12B126F}" srcOrd="0" destOrd="0" presId="urn:microsoft.com/office/officeart/2005/8/layout/vList5"/>
    <dgm:cxn modelId="{70ACE5DF-6ED6-4DD9-9B5C-7C43322E7818}" type="presParOf" srcId="{929436C2-69FF-468D-AFAF-7369C12B126F}" destId="{580296F3-8C48-442D-9056-8E89169A4C54}" srcOrd="0" destOrd="0" presId="urn:microsoft.com/office/officeart/2005/8/layout/vList5"/>
    <dgm:cxn modelId="{E94C1C09-5CA6-4BC0-83A7-58AE4909A926}" type="presParOf" srcId="{52F9DE08-8028-431D-B342-3F11DDDA633C}" destId="{5305F978-68F2-4FEE-932F-E8295CADCCD6}" srcOrd="1" destOrd="0" presId="urn:microsoft.com/office/officeart/2005/8/layout/vList5"/>
    <dgm:cxn modelId="{55DCAE95-19F9-4F4E-9767-AFCBB59D21D0}" type="presParOf" srcId="{52F9DE08-8028-431D-B342-3F11DDDA633C}" destId="{3C0E0C3B-396F-4E24-9EE5-E6F7DF833CEC}" srcOrd="2" destOrd="0" presId="urn:microsoft.com/office/officeart/2005/8/layout/vList5"/>
    <dgm:cxn modelId="{F6EF5355-367C-42C2-8924-E67AD17E1CC2}" type="presParOf" srcId="{3C0E0C3B-396F-4E24-9EE5-E6F7DF833CEC}" destId="{AE141EB9-0858-4461-BAA2-24F4376148B7}" srcOrd="0" destOrd="0" presId="urn:microsoft.com/office/officeart/2005/8/layout/vList5"/>
    <dgm:cxn modelId="{EB98B65D-CCF0-475C-BA73-7C978B63F760}" type="presParOf" srcId="{52F9DE08-8028-431D-B342-3F11DDDA633C}" destId="{C99B7B60-2E83-4F26-A721-0E8F2A752659}" srcOrd="3" destOrd="0" presId="urn:microsoft.com/office/officeart/2005/8/layout/vList5"/>
    <dgm:cxn modelId="{34F6CC45-99C6-4D25-A179-AFEFC94EA911}" type="presParOf" srcId="{52F9DE08-8028-431D-B342-3F11DDDA633C}" destId="{85CD5A5E-26A5-48A7-86C0-F5BB38DF24FE}" srcOrd="4" destOrd="0" presId="urn:microsoft.com/office/officeart/2005/8/layout/vList5"/>
    <dgm:cxn modelId="{4FC2FBD9-6FD7-492B-AC05-A709AB165253}" type="presParOf" srcId="{85CD5A5E-26A5-48A7-86C0-F5BB38DF24FE}" destId="{63846CA1-365A-49EC-91CF-A453CD87F21B}" srcOrd="0" destOrd="0" presId="urn:microsoft.com/office/officeart/2005/8/layout/vList5"/>
    <dgm:cxn modelId="{F89503B4-5350-4271-A68F-590D4C24E0B4}" type="presParOf" srcId="{52F9DE08-8028-431D-B342-3F11DDDA633C}" destId="{3F817A10-5808-4A36-98BC-9B367E1B35CE}" srcOrd="5" destOrd="0" presId="urn:microsoft.com/office/officeart/2005/8/layout/vList5"/>
    <dgm:cxn modelId="{86B6C750-AC37-49C1-B61E-99F06B8D0B49}" type="presParOf" srcId="{52F9DE08-8028-431D-B342-3F11DDDA633C}" destId="{CE064233-803C-4D26-A33F-6266DC654963}" srcOrd="6" destOrd="0" presId="urn:microsoft.com/office/officeart/2005/8/layout/vList5"/>
    <dgm:cxn modelId="{7E34DF95-C620-408C-A71A-4ABBED8EF6E0}" type="presParOf" srcId="{CE064233-803C-4D26-A33F-6266DC654963}" destId="{9FC9A0DC-53E4-44E1-A198-451ABBB869A8}" srcOrd="0" destOrd="0" presId="urn:microsoft.com/office/officeart/2005/8/layout/vList5"/>
    <dgm:cxn modelId="{41E41368-849B-4736-9DAC-5E73A8DA88BC}" type="presParOf" srcId="{52F9DE08-8028-431D-B342-3F11DDDA633C}" destId="{008F135C-A2BA-4B80-ABD0-85A9A0ABCF7E}" srcOrd="7" destOrd="0" presId="urn:microsoft.com/office/officeart/2005/8/layout/vList5"/>
    <dgm:cxn modelId="{62B9CA19-6F8A-4F9D-A948-31A20CD44337}" type="presParOf" srcId="{52F9DE08-8028-431D-B342-3F11DDDA633C}" destId="{3CA796E3-86EE-4ECF-8604-082C10BC6E72}" srcOrd="8" destOrd="0" presId="urn:microsoft.com/office/officeart/2005/8/layout/vList5"/>
    <dgm:cxn modelId="{77772378-F20E-4CFB-B704-106D9D1518D3}" type="presParOf" srcId="{3CA796E3-86EE-4ECF-8604-082C10BC6E72}" destId="{09522E95-B95D-410B-B793-C4CE6D41DE7F}" srcOrd="0" destOrd="0" presId="urn:microsoft.com/office/officeart/2005/8/layout/vList5"/>
    <dgm:cxn modelId="{FE9B7754-94EE-4D60-9685-BDDB1EF4AF62}" type="presParOf" srcId="{52F9DE08-8028-431D-B342-3F11DDDA633C}" destId="{CBE32A07-ED5D-4EF9-A9EC-AA018E4421AA}" srcOrd="9" destOrd="0" presId="urn:microsoft.com/office/officeart/2005/8/layout/vList5"/>
    <dgm:cxn modelId="{D689947D-2D8E-4213-B0B5-AE21D0C9832A}" type="presParOf" srcId="{52F9DE08-8028-431D-B342-3F11DDDA633C}" destId="{A94BB97F-3EEA-4B95-8914-70C7A42E2C10}" srcOrd="10" destOrd="0" presId="urn:microsoft.com/office/officeart/2005/8/layout/vList5"/>
    <dgm:cxn modelId="{1343D802-92BD-4F5F-884B-C3E80B38F8F4}" type="presParOf" srcId="{A94BB97F-3EEA-4B95-8914-70C7A42E2C10}" destId="{9159F67C-D6A5-4ED9-8A43-EC9FBC1FA194}" srcOrd="0" destOrd="0" presId="urn:microsoft.com/office/officeart/2005/8/layout/vList5"/>
    <dgm:cxn modelId="{519280DB-AF78-44C3-B8AD-DDC246579C06}" type="presParOf" srcId="{52F9DE08-8028-431D-B342-3F11DDDA633C}" destId="{4394D520-0DAF-4AE1-B574-B30923115BB2}" srcOrd="11" destOrd="0" presId="urn:microsoft.com/office/officeart/2005/8/layout/vList5"/>
    <dgm:cxn modelId="{FD61BEEA-643D-4D9D-BC39-5D89ACB47BF1}" type="presParOf" srcId="{52F9DE08-8028-431D-B342-3F11DDDA633C}" destId="{3FBCADC5-FC64-4FC7-B24D-C7896FCC320A}" srcOrd="12" destOrd="0" presId="urn:microsoft.com/office/officeart/2005/8/layout/vList5"/>
    <dgm:cxn modelId="{BB647843-507F-4544-B3A1-49545F3AA401}" type="presParOf" srcId="{3FBCADC5-FC64-4FC7-B24D-C7896FCC320A}" destId="{28CDEDE9-8001-4A35-977F-DC0F984EEACC}"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B0F0A9-2DF7-4E71-8EFF-F3CE7C65EA24}">
      <dsp:nvSpPr>
        <dsp:cNvPr id="0" name=""/>
        <dsp:cNvSpPr/>
      </dsp:nvSpPr>
      <dsp:spPr>
        <a:xfrm>
          <a:off x="2938" y="349897"/>
          <a:ext cx="1590821" cy="95449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latin typeface="Trebuchet MS" panose="020B0603020202020204"/>
            </a:rPr>
            <a:t>Time scales</a:t>
          </a:r>
          <a:endParaRPr lang="en-GB" sz="1900" kern="1200" dirty="0"/>
        </a:p>
      </dsp:txBody>
      <dsp:txXfrm>
        <a:off x="2938" y="349897"/>
        <a:ext cx="1590821" cy="954492"/>
      </dsp:txXfrm>
    </dsp:sp>
    <dsp:sp modelId="{0727A1E2-B683-495C-B771-D07909BF6154}">
      <dsp:nvSpPr>
        <dsp:cNvPr id="0" name=""/>
        <dsp:cNvSpPr/>
      </dsp:nvSpPr>
      <dsp:spPr>
        <a:xfrm>
          <a:off x="1752841" y="349897"/>
          <a:ext cx="1590821" cy="95449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latin typeface="Trebuchet MS" panose="020B0603020202020204"/>
            </a:rPr>
            <a:t> Research questions</a:t>
          </a:r>
          <a:endParaRPr lang="en-GB" sz="1900" kern="1200" dirty="0"/>
        </a:p>
      </dsp:txBody>
      <dsp:txXfrm>
        <a:off x="1752841" y="349897"/>
        <a:ext cx="1590821" cy="954492"/>
      </dsp:txXfrm>
    </dsp:sp>
    <dsp:sp modelId="{4109D277-08C0-4A76-9725-128A8D36A6A4}">
      <dsp:nvSpPr>
        <dsp:cNvPr id="0" name=""/>
        <dsp:cNvSpPr/>
      </dsp:nvSpPr>
      <dsp:spPr>
        <a:xfrm>
          <a:off x="3502745" y="349897"/>
          <a:ext cx="1590821" cy="95449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latin typeface="Trebuchet MS" panose="020B0603020202020204"/>
            </a:rPr>
            <a:t>Literature Review</a:t>
          </a:r>
          <a:endParaRPr lang="en-GB" sz="1900" kern="1200" dirty="0"/>
        </a:p>
      </dsp:txBody>
      <dsp:txXfrm>
        <a:off x="3502745" y="349897"/>
        <a:ext cx="1590821" cy="954492"/>
      </dsp:txXfrm>
    </dsp:sp>
    <dsp:sp modelId="{CE27C43B-9939-48A1-8C01-9E39CD7AD808}">
      <dsp:nvSpPr>
        <dsp:cNvPr id="0" name=""/>
        <dsp:cNvSpPr/>
      </dsp:nvSpPr>
      <dsp:spPr>
        <a:xfrm>
          <a:off x="5252648" y="349897"/>
          <a:ext cx="1590821" cy="95449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latin typeface="Trebuchet MS" panose="020B0603020202020204"/>
            </a:rPr>
            <a:t>Aims and objectives</a:t>
          </a:r>
          <a:endParaRPr lang="en-GB" sz="1900" kern="1200" dirty="0"/>
        </a:p>
      </dsp:txBody>
      <dsp:txXfrm>
        <a:off x="5252648" y="349897"/>
        <a:ext cx="1590821" cy="954492"/>
      </dsp:txXfrm>
    </dsp:sp>
    <dsp:sp modelId="{EC71591B-DC39-463D-9B1F-A98E595EEBAD}">
      <dsp:nvSpPr>
        <dsp:cNvPr id="0" name=""/>
        <dsp:cNvSpPr/>
      </dsp:nvSpPr>
      <dsp:spPr>
        <a:xfrm>
          <a:off x="7002552" y="349897"/>
          <a:ext cx="1590821" cy="95449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latin typeface="Trebuchet MS" panose="020B0603020202020204"/>
            </a:rPr>
            <a:t>References </a:t>
          </a:r>
          <a:endParaRPr lang="en-GB" sz="1900" kern="1200" dirty="0"/>
        </a:p>
      </dsp:txBody>
      <dsp:txXfrm>
        <a:off x="7002552" y="349897"/>
        <a:ext cx="1590821" cy="954492"/>
      </dsp:txXfrm>
    </dsp:sp>
    <dsp:sp modelId="{C1906A16-3483-4313-B3B6-FEFA0B7B1785}">
      <dsp:nvSpPr>
        <dsp:cNvPr id="0" name=""/>
        <dsp:cNvSpPr/>
      </dsp:nvSpPr>
      <dsp:spPr>
        <a:xfrm>
          <a:off x="2938" y="1463472"/>
          <a:ext cx="1590821" cy="95449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latin typeface="Trebuchet MS" panose="020B0603020202020204"/>
            </a:rPr>
            <a:t>Table of content</a:t>
          </a:r>
        </a:p>
      </dsp:txBody>
      <dsp:txXfrm>
        <a:off x="2938" y="1463472"/>
        <a:ext cx="1590821" cy="954492"/>
      </dsp:txXfrm>
    </dsp:sp>
    <dsp:sp modelId="{0B60CE44-ECDA-49EE-96C2-0D106EC7243E}">
      <dsp:nvSpPr>
        <dsp:cNvPr id="0" name=""/>
        <dsp:cNvSpPr/>
      </dsp:nvSpPr>
      <dsp:spPr>
        <a:xfrm>
          <a:off x="1752841" y="1463472"/>
          <a:ext cx="1590821" cy="95449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latin typeface="Trebuchet MS" panose="020B0603020202020204"/>
            </a:rPr>
            <a:t>Research methodology</a:t>
          </a:r>
        </a:p>
      </dsp:txBody>
      <dsp:txXfrm>
        <a:off x="1752841" y="1463472"/>
        <a:ext cx="1590821" cy="954492"/>
      </dsp:txXfrm>
    </dsp:sp>
    <dsp:sp modelId="{DFA21472-2F48-4FB8-A50E-0511DA24CCC5}">
      <dsp:nvSpPr>
        <dsp:cNvPr id="0" name=""/>
        <dsp:cNvSpPr/>
      </dsp:nvSpPr>
      <dsp:spPr>
        <a:xfrm>
          <a:off x="3502745" y="1463472"/>
          <a:ext cx="1590821" cy="95449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latin typeface="Trebuchet MS" panose="020B0603020202020204"/>
            </a:rPr>
            <a:t>Appendices</a:t>
          </a:r>
        </a:p>
      </dsp:txBody>
      <dsp:txXfrm>
        <a:off x="3502745" y="1463472"/>
        <a:ext cx="1590821" cy="954492"/>
      </dsp:txXfrm>
    </dsp:sp>
    <dsp:sp modelId="{6992AF44-CA5E-4CFC-894E-93D9C5CA7E5F}">
      <dsp:nvSpPr>
        <dsp:cNvPr id="0" name=""/>
        <dsp:cNvSpPr/>
      </dsp:nvSpPr>
      <dsp:spPr>
        <a:xfrm>
          <a:off x="5252648" y="1463472"/>
          <a:ext cx="1590821" cy="95449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latin typeface="Trebuchet MS" panose="020B0603020202020204"/>
            </a:rPr>
            <a:t>Research question</a:t>
          </a:r>
        </a:p>
      </dsp:txBody>
      <dsp:txXfrm>
        <a:off x="5252648" y="1463472"/>
        <a:ext cx="1590821" cy="954492"/>
      </dsp:txXfrm>
    </dsp:sp>
    <dsp:sp modelId="{21870A0E-075E-44C7-A83A-10DBF5F6F870}">
      <dsp:nvSpPr>
        <dsp:cNvPr id="0" name=""/>
        <dsp:cNvSpPr/>
      </dsp:nvSpPr>
      <dsp:spPr>
        <a:xfrm>
          <a:off x="7002552" y="1463472"/>
          <a:ext cx="1590821" cy="95449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latin typeface="Trebuchet MS" panose="020B0603020202020204"/>
            </a:rPr>
            <a:t>Abstract</a:t>
          </a:r>
        </a:p>
      </dsp:txBody>
      <dsp:txXfrm>
        <a:off x="7002552" y="1463472"/>
        <a:ext cx="1590821" cy="954492"/>
      </dsp:txXfrm>
    </dsp:sp>
    <dsp:sp modelId="{CB5AC22A-5828-438D-A4C1-AF00FCE1E87A}">
      <dsp:nvSpPr>
        <dsp:cNvPr id="0" name=""/>
        <dsp:cNvSpPr/>
      </dsp:nvSpPr>
      <dsp:spPr>
        <a:xfrm>
          <a:off x="1752841" y="2577047"/>
          <a:ext cx="1590821" cy="95449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latin typeface="Trebuchet MS" panose="020B0603020202020204"/>
            </a:rPr>
            <a:t>Methodology</a:t>
          </a:r>
        </a:p>
      </dsp:txBody>
      <dsp:txXfrm>
        <a:off x="1752841" y="2577047"/>
        <a:ext cx="1590821" cy="954492"/>
      </dsp:txXfrm>
    </dsp:sp>
    <dsp:sp modelId="{60A2A1DB-EA45-4BDB-96EB-AA01BC8F1C9A}">
      <dsp:nvSpPr>
        <dsp:cNvPr id="0" name=""/>
        <dsp:cNvSpPr/>
      </dsp:nvSpPr>
      <dsp:spPr>
        <a:xfrm>
          <a:off x="3502745" y="2577047"/>
          <a:ext cx="1590821" cy="95449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Trebuchet MS" panose="020B0603020202020204"/>
            </a:rPr>
            <a:t>Title</a:t>
          </a:r>
        </a:p>
      </dsp:txBody>
      <dsp:txXfrm>
        <a:off x="3502745" y="2577047"/>
        <a:ext cx="1590821" cy="954492"/>
      </dsp:txXfrm>
    </dsp:sp>
    <dsp:sp modelId="{C6372D48-E016-4234-AE4C-9C662EB1205B}">
      <dsp:nvSpPr>
        <dsp:cNvPr id="0" name=""/>
        <dsp:cNvSpPr/>
      </dsp:nvSpPr>
      <dsp:spPr>
        <a:xfrm>
          <a:off x="5252648" y="2577047"/>
          <a:ext cx="1590821" cy="95449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latin typeface="Trebuchet MS" panose="020B0603020202020204"/>
            </a:rPr>
            <a:t>Background and introduction</a:t>
          </a:r>
        </a:p>
      </dsp:txBody>
      <dsp:txXfrm>
        <a:off x="5252648" y="2577047"/>
        <a:ext cx="1590821" cy="9544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0CB1C3-B72D-41AD-AA2A-0565D9EFD4DD}">
      <dsp:nvSpPr>
        <dsp:cNvPr id="0" name=""/>
        <dsp:cNvSpPr/>
      </dsp:nvSpPr>
      <dsp:spPr>
        <a:xfrm>
          <a:off x="0" y="0"/>
          <a:ext cx="8596668" cy="0"/>
        </a:xfrm>
        <a:prstGeom prst="line">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8DB9DC2F-6A7F-4015-A97F-B12704D63054}">
      <dsp:nvSpPr>
        <dsp:cNvPr id="0" name=""/>
        <dsp:cNvSpPr/>
      </dsp:nvSpPr>
      <dsp:spPr>
        <a:xfrm>
          <a:off x="0" y="0"/>
          <a:ext cx="8596668" cy="970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dirty="0"/>
            <a:t>The middle or main body should:</a:t>
          </a:r>
          <a:endParaRPr lang="en-US" sz="2000" b="0" kern="1200" dirty="0"/>
        </a:p>
      </dsp:txBody>
      <dsp:txXfrm>
        <a:off x="0" y="0"/>
        <a:ext cx="8596668" cy="970193"/>
      </dsp:txXfrm>
    </dsp:sp>
    <dsp:sp modelId="{AEAA2391-129F-4124-AA5F-7D8E612CCCB7}">
      <dsp:nvSpPr>
        <dsp:cNvPr id="0" name=""/>
        <dsp:cNvSpPr/>
      </dsp:nvSpPr>
      <dsp:spPr>
        <a:xfrm>
          <a:off x="0" y="970193"/>
          <a:ext cx="8596668" cy="0"/>
        </a:xfrm>
        <a:prstGeom prst="line">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FF46BECC-2571-47E0-878E-5019F6CE3810}">
      <dsp:nvSpPr>
        <dsp:cNvPr id="0" name=""/>
        <dsp:cNvSpPr/>
      </dsp:nvSpPr>
      <dsp:spPr>
        <a:xfrm>
          <a:off x="0" y="970193"/>
          <a:ext cx="8596668" cy="970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dirty="0"/>
            <a:t>organise the literature according to common themes;</a:t>
          </a:r>
          <a:endParaRPr lang="en-US" sz="2000" b="0" kern="1200" dirty="0"/>
        </a:p>
      </dsp:txBody>
      <dsp:txXfrm>
        <a:off x="0" y="970193"/>
        <a:ext cx="8596668" cy="970193"/>
      </dsp:txXfrm>
    </dsp:sp>
    <dsp:sp modelId="{428549F6-C31F-4764-9F79-95ED6BC0E495}">
      <dsp:nvSpPr>
        <dsp:cNvPr id="0" name=""/>
        <dsp:cNvSpPr/>
      </dsp:nvSpPr>
      <dsp:spPr>
        <a:xfrm>
          <a:off x="0" y="1940386"/>
          <a:ext cx="8596668" cy="0"/>
        </a:xfrm>
        <a:prstGeom prst="line">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4796B409-2FE4-4953-A4A0-B2F56E35D907}">
      <dsp:nvSpPr>
        <dsp:cNvPr id="0" name=""/>
        <dsp:cNvSpPr/>
      </dsp:nvSpPr>
      <dsp:spPr>
        <a:xfrm>
          <a:off x="0" y="1940386"/>
          <a:ext cx="8596668" cy="970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dirty="0"/>
            <a:t>provide insight into the relation between your chosen topic and the wider subject area e.g. between obesity in children and obesity in general;</a:t>
          </a:r>
          <a:endParaRPr lang="en-US" sz="2000" b="0" kern="1200" dirty="0"/>
        </a:p>
      </dsp:txBody>
      <dsp:txXfrm>
        <a:off x="0" y="1940386"/>
        <a:ext cx="8596668" cy="970193"/>
      </dsp:txXfrm>
    </dsp:sp>
    <dsp:sp modelId="{34595628-23EA-4993-8F06-244CBE80FBE3}">
      <dsp:nvSpPr>
        <dsp:cNvPr id="0" name=""/>
        <dsp:cNvSpPr/>
      </dsp:nvSpPr>
      <dsp:spPr>
        <a:xfrm>
          <a:off x="0" y="2910579"/>
          <a:ext cx="8596668" cy="0"/>
        </a:xfrm>
        <a:prstGeom prst="line">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6B6204B7-0CA3-45A4-82A8-1AB3058609C8}">
      <dsp:nvSpPr>
        <dsp:cNvPr id="0" name=""/>
        <dsp:cNvSpPr/>
      </dsp:nvSpPr>
      <dsp:spPr>
        <a:xfrm>
          <a:off x="0" y="2910579"/>
          <a:ext cx="8596668" cy="970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dirty="0"/>
            <a:t>move from a general, wider view of the literature being reviewed to the specific focus of your research.</a:t>
          </a:r>
          <a:endParaRPr lang="en-US" sz="2000" b="0" kern="1200" dirty="0"/>
        </a:p>
      </dsp:txBody>
      <dsp:txXfrm>
        <a:off x="0" y="2910579"/>
        <a:ext cx="8596668" cy="9701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0296F3-8C48-442D-9056-8E89169A4C54}">
      <dsp:nvSpPr>
        <dsp:cNvPr id="0" name=""/>
        <dsp:cNvSpPr/>
      </dsp:nvSpPr>
      <dsp:spPr>
        <a:xfrm>
          <a:off x="3474775" y="588"/>
          <a:ext cx="3909121" cy="943294"/>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Roboto"/>
              <a:ea typeface="Roboto"/>
              <a:cs typeface="Roboto"/>
            </a:rPr>
            <a:t>Ethics Form</a:t>
          </a:r>
        </a:p>
      </dsp:txBody>
      <dsp:txXfrm>
        <a:off x="3520823" y="46636"/>
        <a:ext cx="3817025" cy="851198"/>
      </dsp:txXfrm>
    </dsp:sp>
    <dsp:sp modelId="{AE141EB9-0858-4461-BAA2-24F4376148B7}">
      <dsp:nvSpPr>
        <dsp:cNvPr id="0" name=""/>
        <dsp:cNvSpPr/>
      </dsp:nvSpPr>
      <dsp:spPr>
        <a:xfrm>
          <a:off x="3474775" y="991047"/>
          <a:ext cx="3909121" cy="943294"/>
        </a:xfrm>
        <a:prstGeom prst="round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Roboto"/>
              <a:ea typeface="Roboto"/>
              <a:cs typeface="Roboto"/>
            </a:rPr>
            <a:t>Any Harm to people/animals/university/company/organisation</a:t>
          </a:r>
        </a:p>
      </dsp:txBody>
      <dsp:txXfrm>
        <a:off x="3520823" y="1037095"/>
        <a:ext cx="3817025" cy="851198"/>
      </dsp:txXfrm>
    </dsp:sp>
    <dsp:sp modelId="{63846CA1-365A-49EC-91CF-A453CD87F21B}">
      <dsp:nvSpPr>
        <dsp:cNvPr id="0" name=""/>
        <dsp:cNvSpPr/>
      </dsp:nvSpPr>
      <dsp:spPr>
        <a:xfrm>
          <a:off x="3474775" y="1981506"/>
          <a:ext cx="3909121" cy="943294"/>
        </a:xfrm>
        <a:prstGeom prst="round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Roboto"/>
              <a:ea typeface="Roboto"/>
              <a:cs typeface="Roboto"/>
            </a:rPr>
            <a:t>Data Protection</a:t>
          </a:r>
        </a:p>
      </dsp:txBody>
      <dsp:txXfrm>
        <a:off x="3520823" y="2027554"/>
        <a:ext cx="3817025" cy="851198"/>
      </dsp:txXfrm>
    </dsp:sp>
    <dsp:sp modelId="{9FC9A0DC-53E4-44E1-A198-451ABBB869A8}">
      <dsp:nvSpPr>
        <dsp:cNvPr id="0" name=""/>
        <dsp:cNvSpPr/>
      </dsp:nvSpPr>
      <dsp:spPr>
        <a:xfrm>
          <a:off x="3474775" y="2971966"/>
          <a:ext cx="3909121" cy="943294"/>
        </a:xfrm>
        <a:prstGeom prst="round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Roboto"/>
              <a:ea typeface="Roboto"/>
              <a:cs typeface="Roboto"/>
            </a:rPr>
            <a:t>Use of Artificial Intelligence</a:t>
          </a:r>
        </a:p>
      </dsp:txBody>
      <dsp:txXfrm>
        <a:off x="3520823" y="3018014"/>
        <a:ext cx="3817025" cy="851198"/>
      </dsp:txXfrm>
    </dsp:sp>
    <dsp:sp modelId="{09522E95-B95D-410B-B793-C4CE6D41DE7F}">
      <dsp:nvSpPr>
        <dsp:cNvPr id="0" name=""/>
        <dsp:cNvSpPr/>
      </dsp:nvSpPr>
      <dsp:spPr>
        <a:xfrm>
          <a:off x="3474775" y="3962425"/>
          <a:ext cx="3909121" cy="943294"/>
        </a:xfrm>
        <a:prstGeom prst="roundRect">
          <a:avLst/>
        </a:prstGeom>
        <a:gradFill rotWithShape="0">
          <a:gsLst>
            <a:gs pos="0">
              <a:schemeClr val="accent6">
                <a:hueOff val="0"/>
                <a:satOff val="0"/>
                <a:lumOff val="0"/>
                <a:alphaOff val="0"/>
                <a:tint val="96000"/>
                <a:lumMod val="100000"/>
              </a:schemeClr>
            </a:gs>
            <a:gs pos="78000">
              <a:schemeClr val="accent6">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Roboto"/>
              <a:ea typeface="Roboto"/>
              <a:cs typeface="Roboto"/>
            </a:rPr>
            <a:t>GDPR FOR DATA PROTECTION</a:t>
          </a:r>
        </a:p>
      </dsp:txBody>
      <dsp:txXfrm>
        <a:off x="3520823" y="4008473"/>
        <a:ext cx="3817025" cy="851198"/>
      </dsp:txXfrm>
    </dsp:sp>
    <dsp:sp modelId="{9159F67C-D6A5-4ED9-8A43-EC9FBC1FA194}">
      <dsp:nvSpPr>
        <dsp:cNvPr id="0" name=""/>
        <dsp:cNvSpPr/>
      </dsp:nvSpPr>
      <dsp:spPr>
        <a:xfrm>
          <a:off x="3474775" y="4952884"/>
          <a:ext cx="3909121" cy="943294"/>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Roboto"/>
              <a:ea typeface="Roboto"/>
              <a:cs typeface="Roboto"/>
            </a:rPr>
            <a:t>ANTI PLAGIARISM STATEMENT</a:t>
          </a:r>
        </a:p>
      </dsp:txBody>
      <dsp:txXfrm>
        <a:off x="3520823" y="4998932"/>
        <a:ext cx="3817025" cy="851198"/>
      </dsp:txXfrm>
    </dsp:sp>
    <dsp:sp modelId="{28CDEDE9-8001-4A35-977F-DC0F984EEACC}">
      <dsp:nvSpPr>
        <dsp:cNvPr id="0" name=""/>
        <dsp:cNvSpPr/>
      </dsp:nvSpPr>
      <dsp:spPr>
        <a:xfrm>
          <a:off x="3474775" y="5943343"/>
          <a:ext cx="3909121" cy="943294"/>
        </a:xfrm>
        <a:prstGeom prst="round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Roboto"/>
              <a:ea typeface="Roboto"/>
              <a:cs typeface="Roboto"/>
            </a:rPr>
            <a:t>DATA CONFIDENTIALITY</a:t>
          </a:r>
        </a:p>
      </dsp:txBody>
      <dsp:txXfrm>
        <a:off x="3520823" y="5989391"/>
        <a:ext cx="3817025" cy="85119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4/22/2024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895555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8830138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5663843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4/22/2024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367689348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4/22/2024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6647944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4/22/2024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4402261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4/22/2024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1034760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4/22/2024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380381485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5743924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941006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07660982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8692361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2925223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8522865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4/22/2024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7322933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6070195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4/22/2024</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06052544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4/22/2024</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7443459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4/22/2024</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0194332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4/22/2024</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309656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4/22/2024</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49724369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4/22/2024</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6327619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4/22/2024</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1215083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4/22/2024</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2500886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4/22/2024</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0119111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4/22/2024</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25105142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4/22/2024</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41671078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4/22/2024</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2928336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theme" Target="../theme/theme2.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4/22/2024</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04791804"/>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 id="2147483713" r:id="rId13"/>
    <p:sldLayoutId id="2147483714" r:id="rId14"/>
    <p:sldLayoutId id="2147483715" r:id="rId15"/>
    <p:sldLayoutId id="2147483716" r:id="rId16"/>
  </p:sldLayoutIdLst>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4/22/2024</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710269326"/>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7" r:id="rId7"/>
    <p:sldLayoutId id="2147483688" r:id="rId8"/>
    <p:sldLayoutId id="2147483689" r:id="rId9"/>
    <p:sldLayoutId id="2147483690" r:id="rId10"/>
    <p:sldLayoutId id="2147483691" r:id="rId11"/>
    <p:sldLayoutId id="2147483693" r:id="rId12"/>
  </p:sldLayoutIdLst>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xStyles>
    <p:titleStyle>
      <a:lvl1pPr algn="l" defTabSz="914400" rtl="0" eaLnBrk="1" latinLnBrk="0" hangingPunct="1">
        <a:lnSpc>
          <a:spcPct val="90000"/>
        </a:lnSpc>
        <a:spcBef>
          <a:spcPct val="0"/>
        </a:spcBef>
        <a:buNone/>
        <a:defRPr sz="4000"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EvXZLFaGM3o" TargetMode="External"/><Relationship Id="rId2" Type="http://schemas.openxmlformats.org/officeDocument/2006/relationships/hyperlink" Target="https://www.youtube.com/watch?v=JilzYGir3Y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loudy oil paint art">
            <a:extLst>
              <a:ext uri="{FF2B5EF4-FFF2-40B4-BE49-F238E27FC236}">
                <a16:creationId xmlns:a16="http://schemas.microsoft.com/office/drawing/2014/main" id="{FABBB39D-D16F-0E31-F71F-5DB6BA1BDBC7}"/>
              </a:ext>
            </a:extLst>
          </p:cNvPr>
          <p:cNvPicPr>
            <a:picLocks noChangeAspect="1"/>
          </p:cNvPicPr>
          <p:nvPr/>
        </p:nvPicPr>
        <p:blipFill rotWithShape="1">
          <a:blip r:embed="rId2"/>
          <a:srcRect t="15605" r="-2" b="-2"/>
          <a:stretch/>
        </p:blipFill>
        <p:spPr>
          <a:xfrm>
            <a:off x="20" y="10"/>
            <a:ext cx="12191980" cy="6857990"/>
          </a:xfrm>
          <a:custGeom>
            <a:avLst/>
            <a:gdLst/>
            <a:ahLst/>
            <a:cxnLst/>
            <a:rect l="l" t="t" r="r" b="b"/>
            <a:pathLst>
              <a:path w="12192000" h="6858000">
                <a:moveTo>
                  <a:pt x="5712609" y="3740816"/>
                </a:moveTo>
                <a:cubicBezTo>
                  <a:pt x="5738974" y="3758821"/>
                  <a:pt x="5765337" y="3776826"/>
                  <a:pt x="5791702" y="3794831"/>
                </a:cubicBezTo>
                <a:cubicBezTo>
                  <a:pt x="5776911" y="3790330"/>
                  <a:pt x="5760836" y="3785829"/>
                  <a:pt x="5745403" y="3781327"/>
                </a:cubicBezTo>
                <a:cubicBezTo>
                  <a:pt x="5732542" y="3770394"/>
                  <a:pt x="5719038" y="3760108"/>
                  <a:pt x="5706178" y="3748531"/>
                </a:cubicBezTo>
                <a:cubicBezTo>
                  <a:pt x="5708106" y="3745959"/>
                  <a:pt x="5710678" y="3743389"/>
                  <a:pt x="5712609" y="3740816"/>
                </a:cubicBezTo>
                <a:close/>
                <a:moveTo>
                  <a:pt x="6185882" y="2838635"/>
                </a:moveTo>
                <a:cubicBezTo>
                  <a:pt x="6344070" y="2946665"/>
                  <a:pt x="6502257" y="3055338"/>
                  <a:pt x="6660444" y="3163369"/>
                </a:cubicBezTo>
                <a:cubicBezTo>
                  <a:pt x="6657871" y="3165941"/>
                  <a:pt x="6655942" y="3168513"/>
                  <a:pt x="6653370" y="3171086"/>
                </a:cubicBezTo>
                <a:cubicBezTo>
                  <a:pt x="6479751" y="3079774"/>
                  <a:pt x="6315776" y="2978175"/>
                  <a:pt x="6185882" y="2838635"/>
                </a:cubicBezTo>
                <a:close/>
                <a:moveTo>
                  <a:pt x="0" y="0"/>
                </a:moveTo>
                <a:lnTo>
                  <a:pt x="12192000" y="0"/>
                </a:lnTo>
                <a:lnTo>
                  <a:pt x="12192000" y="3164490"/>
                </a:lnTo>
                <a:lnTo>
                  <a:pt x="11988395" y="3196744"/>
                </a:lnTo>
                <a:cubicBezTo>
                  <a:pt x="11473771" y="3266864"/>
                  <a:pt x="10861963" y="3302908"/>
                  <a:pt x="10185568" y="3253395"/>
                </a:cubicBezTo>
                <a:cubicBezTo>
                  <a:pt x="10116120" y="3248250"/>
                  <a:pt x="10050531" y="3245034"/>
                  <a:pt x="9983655" y="3242463"/>
                </a:cubicBezTo>
                <a:cubicBezTo>
                  <a:pt x="9392061" y="3216097"/>
                  <a:pt x="8811401" y="3203236"/>
                  <a:pt x="8566404" y="3171728"/>
                </a:cubicBezTo>
                <a:cubicBezTo>
                  <a:pt x="8374779" y="3146650"/>
                  <a:pt x="7394792" y="2934448"/>
                  <a:pt x="7107354" y="2755040"/>
                </a:cubicBezTo>
                <a:cubicBezTo>
                  <a:pt x="6813486" y="2571132"/>
                  <a:pt x="6536339" y="2367932"/>
                  <a:pt x="6260475" y="2164090"/>
                </a:cubicBezTo>
                <a:cubicBezTo>
                  <a:pt x="6140870" y="2075993"/>
                  <a:pt x="6013549" y="1995614"/>
                  <a:pt x="5905518" y="1894658"/>
                </a:cubicBezTo>
                <a:cubicBezTo>
                  <a:pt x="5797490" y="1793059"/>
                  <a:pt x="5694605" y="1687600"/>
                  <a:pt x="5577572" y="1593717"/>
                </a:cubicBezTo>
                <a:cubicBezTo>
                  <a:pt x="5544133" y="1566709"/>
                  <a:pt x="5510696" y="1537773"/>
                  <a:pt x="5461824" y="1533271"/>
                </a:cubicBezTo>
                <a:cubicBezTo>
                  <a:pt x="5450893" y="1531985"/>
                  <a:pt x="5439318" y="1532628"/>
                  <a:pt x="5428386" y="1533913"/>
                </a:cubicBezTo>
                <a:cubicBezTo>
                  <a:pt x="5416169" y="1535200"/>
                  <a:pt x="5406523" y="1541630"/>
                  <a:pt x="5402021" y="1552562"/>
                </a:cubicBezTo>
                <a:cubicBezTo>
                  <a:pt x="5397521" y="1564781"/>
                  <a:pt x="5405238" y="1571853"/>
                  <a:pt x="5414239" y="1578283"/>
                </a:cubicBezTo>
                <a:cubicBezTo>
                  <a:pt x="5420670" y="1582785"/>
                  <a:pt x="5427099" y="1589859"/>
                  <a:pt x="5435459" y="1591144"/>
                </a:cubicBezTo>
                <a:cubicBezTo>
                  <a:pt x="5488833" y="1598861"/>
                  <a:pt x="5508766" y="1638086"/>
                  <a:pt x="5533844" y="1672809"/>
                </a:cubicBezTo>
                <a:cubicBezTo>
                  <a:pt x="5544776" y="1687600"/>
                  <a:pt x="5556350" y="1699175"/>
                  <a:pt x="5536417" y="1720394"/>
                </a:cubicBezTo>
                <a:cubicBezTo>
                  <a:pt x="5519055" y="1739042"/>
                  <a:pt x="5537059" y="1748689"/>
                  <a:pt x="5555063" y="1753834"/>
                </a:cubicBezTo>
                <a:cubicBezTo>
                  <a:pt x="5580142" y="1760906"/>
                  <a:pt x="5609722" y="1759621"/>
                  <a:pt x="5638015" y="1782770"/>
                </a:cubicBezTo>
                <a:cubicBezTo>
                  <a:pt x="5531915" y="1784699"/>
                  <a:pt x="5486902" y="1723611"/>
                  <a:pt x="5438676" y="1667022"/>
                </a:cubicBezTo>
                <a:cubicBezTo>
                  <a:pt x="5420670" y="1646446"/>
                  <a:pt x="5408453" y="1622010"/>
                  <a:pt x="5393019" y="1598861"/>
                </a:cubicBezTo>
                <a:cubicBezTo>
                  <a:pt x="5373728" y="1570568"/>
                  <a:pt x="5351221" y="1569281"/>
                  <a:pt x="5322928" y="1594359"/>
                </a:cubicBezTo>
                <a:cubicBezTo>
                  <a:pt x="5297850" y="1616865"/>
                  <a:pt x="5285633" y="1614937"/>
                  <a:pt x="5277274" y="1584070"/>
                </a:cubicBezTo>
                <a:cubicBezTo>
                  <a:pt x="5264412" y="1535843"/>
                  <a:pt x="5234831" y="1501763"/>
                  <a:pt x="5184674" y="1484401"/>
                </a:cubicBezTo>
                <a:cubicBezTo>
                  <a:pt x="5179209" y="1482471"/>
                  <a:pt x="5173101" y="1479417"/>
                  <a:pt x="5167072" y="1478372"/>
                </a:cubicBezTo>
                <a:cubicBezTo>
                  <a:pt x="5161044" y="1477327"/>
                  <a:pt x="5155097" y="1478292"/>
                  <a:pt x="5149951" y="1484401"/>
                </a:cubicBezTo>
                <a:cubicBezTo>
                  <a:pt x="5140950" y="1494688"/>
                  <a:pt x="5148664" y="1506907"/>
                  <a:pt x="5155097" y="1515909"/>
                </a:cubicBezTo>
                <a:cubicBezTo>
                  <a:pt x="5166670" y="1531985"/>
                  <a:pt x="5176959" y="1547417"/>
                  <a:pt x="5181461" y="1566709"/>
                </a:cubicBezTo>
                <a:cubicBezTo>
                  <a:pt x="5184674" y="1579570"/>
                  <a:pt x="5187891" y="1593717"/>
                  <a:pt x="5178887" y="1603361"/>
                </a:cubicBezTo>
                <a:cubicBezTo>
                  <a:pt x="5141592" y="1644516"/>
                  <a:pt x="5168600" y="1663807"/>
                  <a:pt x="5200752" y="1685671"/>
                </a:cubicBezTo>
                <a:cubicBezTo>
                  <a:pt x="5245120" y="1715251"/>
                  <a:pt x="5262482" y="1758976"/>
                  <a:pt x="5252195" y="1811063"/>
                </a:cubicBezTo>
                <a:cubicBezTo>
                  <a:pt x="5248335" y="1832284"/>
                  <a:pt x="5250909" y="1845143"/>
                  <a:pt x="5277274" y="1844501"/>
                </a:cubicBezTo>
                <a:cubicBezTo>
                  <a:pt x="5287560" y="1844501"/>
                  <a:pt x="5290133" y="1851575"/>
                  <a:pt x="5293993" y="1859290"/>
                </a:cubicBezTo>
                <a:cubicBezTo>
                  <a:pt x="5376299" y="2041270"/>
                  <a:pt x="5495262" y="2200743"/>
                  <a:pt x="5634802" y="2347356"/>
                </a:cubicBezTo>
                <a:cubicBezTo>
                  <a:pt x="5747976" y="2466318"/>
                  <a:pt x="5872725" y="2573704"/>
                  <a:pt x="6001975" y="2677877"/>
                </a:cubicBezTo>
                <a:cubicBezTo>
                  <a:pt x="6005832" y="2681092"/>
                  <a:pt x="6009691" y="2684949"/>
                  <a:pt x="6011621" y="2691379"/>
                </a:cubicBezTo>
                <a:cubicBezTo>
                  <a:pt x="5950533" y="2678520"/>
                  <a:pt x="5897804" y="2652154"/>
                  <a:pt x="5847002" y="2622575"/>
                </a:cubicBezTo>
                <a:cubicBezTo>
                  <a:pt x="5711965" y="2544125"/>
                  <a:pt x="5598147" y="2442525"/>
                  <a:pt x="5483045" y="2342854"/>
                </a:cubicBezTo>
                <a:cubicBezTo>
                  <a:pt x="5412953" y="2281765"/>
                  <a:pt x="5340933" y="2222606"/>
                  <a:pt x="5263769" y="2168592"/>
                </a:cubicBezTo>
                <a:cubicBezTo>
                  <a:pt x="5250909" y="2159588"/>
                  <a:pt x="5241905" y="2148014"/>
                  <a:pt x="5232904" y="2136439"/>
                </a:cubicBezTo>
                <a:cubicBezTo>
                  <a:pt x="5227759" y="2130010"/>
                  <a:pt x="5221329" y="2124222"/>
                  <a:pt x="5211040" y="2126795"/>
                </a:cubicBezTo>
                <a:cubicBezTo>
                  <a:pt x="5198180" y="2130010"/>
                  <a:pt x="5196893" y="2139654"/>
                  <a:pt x="5195606" y="2149301"/>
                </a:cubicBezTo>
                <a:cubicBezTo>
                  <a:pt x="5191749" y="2180166"/>
                  <a:pt x="5200108" y="2207817"/>
                  <a:pt x="5216185" y="2234181"/>
                </a:cubicBezTo>
                <a:cubicBezTo>
                  <a:pt x="5257983" y="2301699"/>
                  <a:pt x="5319713" y="2353786"/>
                  <a:pt x="5383373" y="2403300"/>
                </a:cubicBezTo>
                <a:cubicBezTo>
                  <a:pt x="5465682" y="2466961"/>
                  <a:pt x="5545418" y="2533193"/>
                  <a:pt x="5618083" y="2605857"/>
                </a:cubicBezTo>
                <a:cubicBezTo>
                  <a:pt x="5623226" y="2611001"/>
                  <a:pt x="5632871" y="2614216"/>
                  <a:pt x="5629656" y="2629005"/>
                </a:cubicBezTo>
                <a:cubicBezTo>
                  <a:pt x="5584001" y="2594925"/>
                  <a:pt x="5540917" y="2561487"/>
                  <a:pt x="5497192" y="2529334"/>
                </a:cubicBezTo>
                <a:cubicBezTo>
                  <a:pt x="5454108" y="2497183"/>
                  <a:pt x="5410380" y="2465031"/>
                  <a:pt x="5367298" y="2433523"/>
                </a:cubicBezTo>
                <a:cubicBezTo>
                  <a:pt x="5357008" y="2425806"/>
                  <a:pt x="5346076" y="2414874"/>
                  <a:pt x="5331288" y="2424520"/>
                </a:cubicBezTo>
                <a:cubicBezTo>
                  <a:pt x="5315856" y="2434165"/>
                  <a:pt x="5317785" y="2450242"/>
                  <a:pt x="5321643" y="2463101"/>
                </a:cubicBezTo>
                <a:cubicBezTo>
                  <a:pt x="5333859" y="2501041"/>
                  <a:pt x="5355081" y="2534479"/>
                  <a:pt x="5383373" y="2564059"/>
                </a:cubicBezTo>
                <a:cubicBezTo>
                  <a:pt x="5479829" y="2661801"/>
                  <a:pt x="5591073" y="2746038"/>
                  <a:pt x="5694605" y="2837349"/>
                </a:cubicBezTo>
                <a:cubicBezTo>
                  <a:pt x="5750548" y="2886864"/>
                  <a:pt x="5801990" y="2939593"/>
                  <a:pt x="5850861" y="2994249"/>
                </a:cubicBezTo>
                <a:cubicBezTo>
                  <a:pt x="5861793" y="3006469"/>
                  <a:pt x="5861149" y="3018043"/>
                  <a:pt x="5857934" y="3032189"/>
                </a:cubicBezTo>
                <a:cubicBezTo>
                  <a:pt x="5845076" y="3089421"/>
                  <a:pt x="5865008" y="3108711"/>
                  <a:pt x="5929311" y="3097780"/>
                </a:cubicBezTo>
                <a:cubicBezTo>
                  <a:pt x="5949246" y="3094563"/>
                  <a:pt x="5962750" y="3097780"/>
                  <a:pt x="5974966" y="3111282"/>
                </a:cubicBezTo>
                <a:cubicBezTo>
                  <a:pt x="6122866" y="3278472"/>
                  <a:pt x="6297771" y="3419297"/>
                  <a:pt x="6488753" y="3544689"/>
                </a:cubicBezTo>
                <a:cubicBezTo>
                  <a:pt x="6566560" y="3595488"/>
                  <a:pt x="6646940" y="3643718"/>
                  <a:pt x="6728605" y="3688730"/>
                </a:cubicBezTo>
                <a:cubicBezTo>
                  <a:pt x="6728605" y="3691945"/>
                  <a:pt x="6728605" y="3695804"/>
                  <a:pt x="6728605" y="3699019"/>
                </a:cubicBezTo>
                <a:cubicBezTo>
                  <a:pt x="6727962" y="3703519"/>
                  <a:pt x="6727320" y="3706091"/>
                  <a:pt x="6726677" y="3709950"/>
                </a:cubicBezTo>
                <a:cubicBezTo>
                  <a:pt x="6611573" y="3640502"/>
                  <a:pt x="6497754" y="3569125"/>
                  <a:pt x="6386510" y="3493890"/>
                </a:cubicBezTo>
                <a:cubicBezTo>
                  <a:pt x="6084927" y="3290048"/>
                  <a:pt x="5796845" y="3071415"/>
                  <a:pt x="5504264" y="2857926"/>
                </a:cubicBezTo>
                <a:cubicBezTo>
                  <a:pt x="5405879" y="2785906"/>
                  <a:pt x="5328073" y="2693952"/>
                  <a:pt x="5239333" y="2612929"/>
                </a:cubicBezTo>
                <a:cubicBezTo>
                  <a:pt x="5180174" y="2558915"/>
                  <a:pt x="5123586" y="2502328"/>
                  <a:pt x="5054783" y="2457958"/>
                </a:cubicBezTo>
                <a:cubicBezTo>
                  <a:pt x="5026489" y="2439952"/>
                  <a:pt x="4996909" y="2423876"/>
                  <a:pt x="4958969" y="2428378"/>
                </a:cubicBezTo>
                <a:cubicBezTo>
                  <a:pt x="4944180" y="2430308"/>
                  <a:pt x="4927460" y="2434165"/>
                  <a:pt x="4922316" y="2450884"/>
                </a:cubicBezTo>
                <a:cubicBezTo>
                  <a:pt x="4917814" y="2467603"/>
                  <a:pt x="4931318" y="2475320"/>
                  <a:pt x="4943538" y="2482393"/>
                </a:cubicBezTo>
                <a:cubicBezTo>
                  <a:pt x="4946752" y="2484322"/>
                  <a:pt x="4949967" y="2486895"/>
                  <a:pt x="4953183" y="2486895"/>
                </a:cubicBezTo>
                <a:cubicBezTo>
                  <a:pt x="5014271" y="2490752"/>
                  <a:pt x="5028418" y="2539623"/>
                  <a:pt x="5057355" y="2574991"/>
                </a:cubicBezTo>
                <a:cubicBezTo>
                  <a:pt x="5066357" y="2585923"/>
                  <a:pt x="5066999" y="2596854"/>
                  <a:pt x="5057355" y="2609714"/>
                </a:cubicBezTo>
                <a:cubicBezTo>
                  <a:pt x="5039991" y="2632863"/>
                  <a:pt x="5052210" y="2643152"/>
                  <a:pt x="5075359" y="2649582"/>
                </a:cubicBezTo>
                <a:cubicBezTo>
                  <a:pt x="5098507" y="2656013"/>
                  <a:pt x="5123586" y="2657941"/>
                  <a:pt x="5148664" y="2672732"/>
                </a:cubicBezTo>
                <a:cubicBezTo>
                  <a:pt x="5108797" y="2684949"/>
                  <a:pt x="5081147" y="2672090"/>
                  <a:pt x="5055425" y="2656013"/>
                </a:cubicBezTo>
                <a:cubicBezTo>
                  <a:pt x="4997552" y="2620646"/>
                  <a:pt x="4960257" y="2568559"/>
                  <a:pt x="4924888" y="2515188"/>
                </a:cubicBezTo>
                <a:cubicBezTo>
                  <a:pt x="4917814" y="2504899"/>
                  <a:pt x="4912027" y="2493324"/>
                  <a:pt x="4902382" y="2484965"/>
                </a:cubicBezTo>
                <a:cubicBezTo>
                  <a:pt x="4884376" y="2468246"/>
                  <a:pt x="4865085" y="2466318"/>
                  <a:pt x="4843224" y="2486895"/>
                </a:cubicBezTo>
                <a:cubicBezTo>
                  <a:pt x="4814285" y="2513902"/>
                  <a:pt x="4803998" y="2511973"/>
                  <a:pt x="4794352" y="2477250"/>
                </a:cubicBezTo>
                <a:cubicBezTo>
                  <a:pt x="4781490" y="2430308"/>
                  <a:pt x="4752554" y="2397512"/>
                  <a:pt x="4703040" y="2380151"/>
                </a:cubicBezTo>
                <a:cubicBezTo>
                  <a:pt x="4692753" y="2376292"/>
                  <a:pt x="4681821" y="2371147"/>
                  <a:pt x="4670890" y="2379507"/>
                </a:cubicBezTo>
                <a:cubicBezTo>
                  <a:pt x="4659315" y="2389153"/>
                  <a:pt x="4667030" y="2398798"/>
                  <a:pt x="4671532" y="2407802"/>
                </a:cubicBezTo>
                <a:cubicBezTo>
                  <a:pt x="4677962" y="2421948"/>
                  <a:pt x="4685679" y="2436095"/>
                  <a:pt x="4691466" y="2450884"/>
                </a:cubicBezTo>
                <a:cubicBezTo>
                  <a:pt x="4701755" y="2474677"/>
                  <a:pt x="4703685" y="2499756"/>
                  <a:pt x="4684393" y="2522904"/>
                </a:cubicBezTo>
                <a:cubicBezTo>
                  <a:pt x="4670245" y="2539623"/>
                  <a:pt x="4671532" y="2550555"/>
                  <a:pt x="4690181" y="2562130"/>
                </a:cubicBezTo>
                <a:cubicBezTo>
                  <a:pt x="4749983" y="2598140"/>
                  <a:pt x="4787922" y="2645081"/>
                  <a:pt x="4767344" y="2718387"/>
                </a:cubicBezTo>
                <a:cubicBezTo>
                  <a:pt x="4764130" y="2728676"/>
                  <a:pt x="4767988" y="2738965"/>
                  <a:pt x="4780205" y="2738321"/>
                </a:cubicBezTo>
                <a:cubicBezTo>
                  <a:pt x="4807214" y="2736393"/>
                  <a:pt x="4811713" y="2753112"/>
                  <a:pt x="4819430" y="2770474"/>
                </a:cubicBezTo>
                <a:cubicBezTo>
                  <a:pt x="4894666" y="2937020"/>
                  <a:pt x="5003339" y="3082346"/>
                  <a:pt x="5128730" y="3218670"/>
                </a:cubicBezTo>
                <a:cubicBezTo>
                  <a:pt x="5252837" y="3353709"/>
                  <a:pt x="5392376" y="3474599"/>
                  <a:pt x="5540917" y="3590345"/>
                </a:cubicBezTo>
                <a:cubicBezTo>
                  <a:pt x="5499119" y="3586487"/>
                  <a:pt x="5445104" y="3562695"/>
                  <a:pt x="5393019" y="3535044"/>
                </a:cubicBezTo>
                <a:cubicBezTo>
                  <a:pt x="5255410" y="3461095"/>
                  <a:pt x="5142235" y="3360781"/>
                  <a:pt x="5027131" y="3262397"/>
                </a:cubicBezTo>
                <a:cubicBezTo>
                  <a:pt x="4946752" y="3193592"/>
                  <a:pt x="4868302" y="3122858"/>
                  <a:pt x="4778275" y="3063697"/>
                </a:cubicBezTo>
                <a:cubicBezTo>
                  <a:pt x="4767988" y="3057268"/>
                  <a:pt x="4760914" y="3048908"/>
                  <a:pt x="4755127" y="3038619"/>
                </a:cubicBezTo>
                <a:cubicBezTo>
                  <a:pt x="4749983" y="3029617"/>
                  <a:pt x="4742265" y="3021258"/>
                  <a:pt x="4728763" y="3025115"/>
                </a:cubicBezTo>
                <a:cubicBezTo>
                  <a:pt x="4715259" y="3029617"/>
                  <a:pt x="4713973" y="3041192"/>
                  <a:pt x="4713973" y="3051481"/>
                </a:cubicBezTo>
                <a:cubicBezTo>
                  <a:pt x="4715902" y="3090063"/>
                  <a:pt x="4726833" y="3124786"/>
                  <a:pt x="4750625" y="3155652"/>
                </a:cubicBezTo>
                <a:cubicBezTo>
                  <a:pt x="4796924" y="3217385"/>
                  <a:pt x="4858656" y="3265612"/>
                  <a:pt x="4920386" y="3313839"/>
                </a:cubicBezTo>
                <a:cubicBezTo>
                  <a:pt x="5005911" y="3380072"/>
                  <a:pt x="5085005" y="3452092"/>
                  <a:pt x="5156382" y="3532472"/>
                </a:cubicBezTo>
                <a:cubicBezTo>
                  <a:pt x="5104940" y="3493247"/>
                  <a:pt x="5053495" y="3453378"/>
                  <a:pt x="5001409" y="3414153"/>
                </a:cubicBezTo>
                <a:cubicBezTo>
                  <a:pt x="4962184" y="3384574"/>
                  <a:pt x="4921673" y="3356279"/>
                  <a:pt x="4881806" y="3327343"/>
                </a:cubicBezTo>
                <a:cubicBezTo>
                  <a:pt x="4872159" y="3320270"/>
                  <a:pt x="4861870" y="3312554"/>
                  <a:pt x="4848368" y="3322198"/>
                </a:cubicBezTo>
                <a:cubicBezTo>
                  <a:pt x="4836149" y="3330558"/>
                  <a:pt x="4838079" y="3342777"/>
                  <a:pt x="4840652" y="3354351"/>
                </a:cubicBezTo>
                <a:cubicBezTo>
                  <a:pt x="4850297" y="3400006"/>
                  <a:pt x="4877304" y="3436659"/>
                  <a:pt x="4910742" y="3469454"/>
                </a:cubicBezTo>
                <a:cubicBezTo>
                  <a:pt x="4951252" y="3508679"/>
                  <a:pt x="4993695" y="3545976"/>
                  <a:pt x="5037419" y="3583272"/>
                </a:cubicBezTo>
                <a:cubicBezTo>
                  <a:pt x="4990479" y="3572983"/>
                  <a:pt x="4943538" y="3562695"/>
                  <a:pt x="4896595" y="3554336"/>
                </a:cubicBezTo>
                <a:cubicBezTo>
                  <a:pt x="4917814" y="3628927"/>
                  <a:pt x="4967328" y="3643718"/>
                  <a:pt x="5011699" y="3655292"/>
                </a:cubicBezTo>
                <a:cubicBezTo>
                  <a:pt x="5071502" y="3670081"/>
                  <a:pt x="5128730" y="3688730"/>
                  <a:pt x="5185319" y="3709950"/>
                </a:cubicBezTo>
                <a:cubicBezTo>
                  <a:pt x="5209111" y="3731170"/>
                  <a:pt x="5232904" y="3751748"/>
                  <a:pt x="5256052" y="3773610"/>
                </a:cubicBezTo>
                <a:cubicBezTo>
                  <a:pt x="5279845" y="3796118"/>
                  <a:pt x="5302352" y="3818624"/>
                  <a:pt x="5324859" y="3842415"/>
                </a:cubicBezTo>
                <a:cubicBezTo>
                  <a:pt x="5340933" y="3859776"/>
                  <a:pt x="5360224" y="3874568"/>
                  <a:pt x="5341576" y="3904146"/>
                </a:cubicBezTo>
                <a:cubicBezTo>
                  <a:pt x="5333217" y="3917650"/>
                  <a:pt x="5387873" y="3990958"/>
                  <a:pt x="5405238" y="3995458"/>
                </a:cubicBezTo>
                <a:cubicBezTo>
                  <a:pt x="5407809" y="3996100"/>
                  <a:pt x="5410380" y="3996745"/>
                  <a:pt x="5412310" y="3996745"/>
                </a:cubicBezTo>
                <a:cubicBezTo>
                  <a:pt x="5449607" y="3994173"/>
                  <a:pt x="5457967" y="4016036"/>
                  <a:pt x="5458608" y="4043687"/>
                </a:cubicBezTo>
                <a:cubicBezTo>
                  <a:pt x="5459252" y="4070693"/>
                  <a:pt x="5452823" y="4104131"/>
                  <a:pt x="5503621" y="4090627"/>
                </a:cubicBezTo>
                <a:cubicBezTo>
                  <a:pt x="5509408" y="4089342"/>
                  <a:pt x="5510696" y="4093199"/>
                  <a:pt x="5513266" y="4097701"/>
                </a:cubicBezTo>
                <a:cubicBezTo>
                  <a:pt x="5568568" y="4212804"/>
                  <a:pt x="5661808" y="4301543"/>
                  <a:pt x="5753762" y="4390282"/>
                </a:cubicBezTo>
                <a:cubicBezTo>
                  <a:pt x="5758907" y="4394784"/>
                  <a:pt x="5764052" y="4399285"/>
                  <a:pt x="5769195" y="4403786"/>
                </a:cubicBezTo>
                <a:cubicBezTo>
                  <a:pt x="5672741" y="4381280"/>
                  <a:pt x="5354436" y="4352342"/>
                  <a:pt x="5261196" y="4361989"/>
                </a:cubicBezTo>
                <a:cubicBezTo>
                  <a:pt x="5178245" y="4370349"/>
                  <a:pt x="4709472" y="4230167"/>
                  <a:pt x="4612374" y="4147215"/>
                </a:cubicBezTo>
                <a:cubicBezTo>
                  <a:pt x="4598869" y="4212161"/>
                  <a:pt x="4627806" y="4237882"/>
                  <a:pt x="4650956" y="4267463"/>
                </a:cubicBezTo>
                <a:cubicBezTo>
                  <a:pt x="4683749" y="4309260"/>
                  <a:pt x="4688895" y="4338840"/>
                  <a:pt x="4627162" y="4372278"/>
                </a:cubicBezTo>
                <a:cubicBezTo>
                  <a:pt x="4450327" y="4467447"/>
                  <a:pt x="4452257" y="4470662"/>
                  <a:pt x="4618160" y="4599911"/>
                </a:cubicBezTo>
                <a:cubicBezTo>
                  <a:pt x="4625877" y="4605700"/>
                  <a:pt x="4622019" y="4624347"/>
                  <a:pt x="4623948" y="4637209"/>
                </a:cubicBezTo>
                <a:cubicBezTo>
                  <a:pt x="4580863" y="4656500"/>
                  <a:pt x="4530064" y="4606343"/>
                  <a:pt x="4478622" y="4660357"/>
                </a:cubicBezTo>
                <a:cubicBezTo>
                  <a:pt x="4700468" y="4897637"/>
                  <a:pt x="5038064" y="5123344"/>
                  <a:pt x="5344150" y="5301466"/>
                </a:cubicBezTo>
                <a:cubicBezTo>
                  <a:pt x="5096581" y="5359982"/>
                  <a:pt x="4948037" y="5154210"/>
                  <a:pt x="4766058" y="5180574"/>
                </a:cubicBezTo>
                <a:cubicBezTo>
                  <a:pt x="4675390" y="5244877"/>
                  <a:pt x="4945465" y="5349050"/>
                  <a:pt x="4687609" y="5379273"/>
                </a:cubicBezTo>
                <a:cubicBezTo>
                  <a:pt x="4799496" y="5435860"/>
                  <a:pt x="4882449" y="5491161"/>
                  <a:pt x="4959611" y="5556107"/>
                </a:cubicBezTo>
                <a:cubicBezTo>
                  <a:pt x="5096581" y="5672497"/>
                  <a:pt x="5123586" y="5749662"/>
                  <a:pt x="5060571" y="5905920"/>
                </a:cubicBezTo>
                <a:cubicBezTo>
                  <a:pt x="5018773" y="6008805"/>
                  <a:pt x="4958326" y="6103332"/>
                  <a:pt x="5011699" y="6226152"/>
                </a:cubicBezTo>
                <a:cubicBezTo>
                  <a:pt x="5048351" y="6310389"/>
                  <a:pt x="5034204" y="6365690"/>
                  <a:pt x="4895308" y="6327750"/>
                </a:cubicBezTo>
                <a:cubicBezTo>
                  <a:pt x="4745482" y="6287240"/>
                  <a:pt x="4688895" y="6363118"/>
                  <a:pt x="4726833" y="6510373"/>
                </a:cubicBezTo>
                <a:cubicBezTo>
                  <a:pt x="4751269" y="6604900"/>
                  <a:pt x="4725546" y="6634480"/>
                  <a:pt x="4622661" y="6623548"/>
                </a:cubicBezTo>
                <a:cubicBezTo>
                  <a:pt x="4508843" y="6611330"/>
                  <a:pt x="4400814" y="6549598"/>
                  <a:pt x="4259989" y="6579179"/>
                </a:cubicBezTo>
                <a:cubicBezTo>
                  <a:pt x="4358453" y="6729972"/>
                  <a:pt x="4554892" y="6711403"/>
                  <a:pt x="4690343" y="6814255"/>
                </a:cubicBezTo>
                <a:lnTo>
                  <a:pt x="4735334" y="6858000"/>
                </a:lnTo>
                <a:lnTo>
                  <a:pt x="4496011" y="6858000"/>
                </a:lnTo>
                <a:lnTo>
                  <a:pt x="4440632" y="6851514"/>
                </a:lnTo>
                <a:cubicBezTo>
                  <a:pt x="4410700" y="6846400"/>
                  <a:pt x="4381522" y="6839608"/>
                  <a:pt x="4352585" y="6830605"/>
                </a:cubicBezTo>
                <a:cubicBezTo>
                  <a:pt x="4304358" y="6815816"/>
                  <a:pt x="4251629" y="6801027"/>
                  <a:pt x="4224621" y="6850539"/>
                </a:cubicBezTo>
                <a:lnTo>
                  <a:pt x="4223115" y="6858000"/>
                </a:lnTo>
                <a:lnTo>
                  <a:pt x="0" y="6858000"/>
                </a:lnTo>
                <a:close/>
              </a:path>
            </a:pathLst>
          </a:custGeom>
        </p:spPr>
      </p:pic>
      <p:sp>
        <p:nvSpPr>
          <p:cNvPr id="2" name="Title 1"/>
          <p:cNvSpPr>
            <a:spLocks noGrp="1"/>
          </p:cNvSpPr>
          <p:nvPr>
            <p:ph type="ctrTitle"/>
          </p:nvPr>
        </p:nvSpPr>
        <p:spPr>
          <a:xfrm>
            <a:off x="6095999" y="-4581"/>
            <a:ext cx="5703498" cy="2607342"/>
          </a:xfrm>
        </p:spPr>
        <p:txBody>
          <a:bodyPr anchor="b">
            <a:noAutofit/>
          </a:bodyPr>
          <a:lstStyle/>
          <a:p>
            <a:r>
              <a:rPr lang="en-GB" sz="8000" dirty="0">
                <a:solidFill>
                  <a:schemeClr val="accent5"/>
                </a:solidFill>
              </a:rPr>
              <a:t>Research Proposal</a:t>
            </a:r>
          </a:p>
        </p:txBody>
      </p:sp>
      <p:sp>
        <p:nvSpPr>
          <p:cNvPr id="3" name="Subtitle 2"/>
          <p:cNvSpPr>
            <a:spLocks noGrp="1"/>
          </p:cNvSpPr>
          <p:nvPr>
            <p:ph type="subTitle" idx="1"/>
          </p:nvPr>
        </p:nvSpPr>
        <p:spPr>
          <a:xfrm>
            <a:off x="6426680" y="2788914"/>
            <a:ext cx="5550526" cy="2860898"/>
          </a:xfrm>
        </p:spPr>
        <p:txBody>
          <a:bodyPr vert="horz" lIns="91440" tIns="45720" rIns="91440" bIns="45720" rtlCol="0" anchor="t">
            <a:normAutofit/>
          </a:bodyPr>
          <a:lstStyle/>
          <a:p>
            <a:pPr marL="571500" indent="-571500">
              <a:buFont typeface="Calibri" charset="2"/>
              <a:buChar char="-"/>
            </a:pPr>
            <a:r>
              <a:rPr lang="en-GB" sz="3600" dirty="0">
                <a:solidFill>
                  <a:schemeClr val="accent5"/>
                </a:solidFill>
              </a:rPr>
              <a:t>AN INTRODUCTION</a:t>
            </a:r>
          </a:p>
          <a:p>
            <a:pPr marL="571500" indent="-571500">
              <a:buFont typeface="Calibri" charset="2"/>
              <a:buChar char="-"/>
            </a:pPr>
            <a:endParaRPr lang="en-GB" sz="3600" dirty="0">
              <a:solidFill>
                <a:schemeClr val="accent5"/>
              </a:solidFill>
            </a:endParaRPr>
          </a:p>
          <a:p>
            <a:pPr marL="571500" indent="-571500">
              <a:buFont typeface="Calibri" charset="2"/>
              <a:buChar char="-"/>
            </a:pPr>
            <a:endParaRPr lang="en-GB" sz="3600" dirty="0">
              <a:solidFill>
                <a:schemeClr val="accent5"/>
              </a:solidFill>
            </a:endParaRPr>
          </a:p>
          <a:p>
            <a:pPr marL="571500" indent="-571500">
              <a:buFont typeface="Calibri" charset="2"/>
              <a:buChar char="-"/>
            </a:pPr>
            <a:r>
              <a:rPr lang="en-GB" sz="3600" dirty="0">
                <a:solidFill>
                  <a:schemeClr val="accent5"/>
                </a:solidFill>
              </a:rPr>
              <a:t>by Ms. Arpu Kumar</a:t>
            </a:r>
            <a:endParaRPr lang="en-GB">
              <a:solidFill>
                <a:schemeClr val="accent5"/>
              </a:solidFill>
            </a:endParaRP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2A2EF-BFDA-09F0-F9BC-2BCE0EA61629}"/>
              </a:ext>
            </a:extLst>
          </p:cNvPr>
          <p:cNvSpPr>
            <a:spLocks noGrp="1"/>
          </p:cNvSpPr>
          <p:nvPr>
            <p:ph type="title"/>
          </p:nvPr>
        </p:nvSpPr>
        <p:spPr>
          <a:xfrm>
            <a:off x="838201" y="643467"/>
            <a:ext cx="3888526" cy="1800526"/>
          </a:xfrm>
        </p:spPr>
        <p:txBody>
          <a:bodyPr>
            <a:normAutofit/>
          </a:bodyPr>
          <a:lstStyle/>
          <a:p>
            <a:r>
              <a:rPr lang="en-GB" dirty="0"/>
              <a:t>CONTENT</a:t>
            </a:r>
          </a:p>
        </p:txBody>
      </p:sp>
      <p:sp>
        <p:nvSpPr>
          <p:cNvPr id="3" name="Content Placeholder 2">
            <a:extLst>
              <a:ext uri="{FF2B5EF4-FFF2-40B4-BE49-F238E27FC236}">
                <a16:creationId xmlns:a16="http://schemas.microsoft.com/office/drawing/2014/main" id="{DF7F6704-D790-AD47-84A9-FD3D6D1E1A99}"/>
              </a:ext>
            </a:extLst>
          </p:cNvPr>
          <p:cNvSpPr>
            <a:spLocks noGrp="1"/>
          </p:cNvSpPr>
          <p:nvPr>
            <p:ph idx="1"/>
          </p:nvPr>
        </p:nvSpPr>
        <p:spPr>
          <a:xfrm>
            <a:off x="729344" y="1546905"/>
            <a:ext cx="4142527" cy="5307390"/>
          </a:xfrm>
        </p:spPr>
        <p:txBody>
          <a:bodyPr vert="horz" lIns="91440" tIns="45720" rIns="91440" bIns="45720" rtlCol="0" anchor="t">
            <a:noAutofit/>
          </a:bodyPr>
          <a:lstStyle/>
          <a:p>
            <a:pPr marL="514350" indent="-514350">
              <a:buAutoNum type="arabicPeriod"/>
            </a:pPr>
            <a:r>
              <a:rPr lang="en-GB" sz="2400" b="1" dirty="0"/>
              <a:t>WHAT IS A RESEARCH PROPOSAL</a:t>
            </a:r>
          </a:p>
          <a:p>
            <a:pPr marL="514350" indent="-514350">
              <a:buAutoNum type="arabicPeriod"/>
            </a:pPr>
            <a:r>
              <a:rPr lang="en-GB" sz="2400" b="1" dirty="0"/>
              <a:t>WHAT ARE THE KEY STAGES OF PLANNING A RP</a:t>
            </a:r>
          </a:p>
          <a:p>
            <a:pPr marL="514350" indent="-514350">
              <a:buAutoNum type="arabicPeriod"/>
            </a:pPr>
            <a:r>
              <a:rPr lang="en-GB" sz="2400" b="1" dirty="0"/>
              <a:t>WHAT ARE THE METHODS TO USE WHEN PREPARING FOR A REASEARCH PROPOSAL</a:t>
            </a:r>
          </a:p>
          <a:p>
            <a:pPr marL="514350" indent="-514350">
              <a:buAutoNum type="arabicPeriod"/>
            </a:pPr>
            <a:r>
              <a:rPr lang="en-GB" sz="2400" b="1" dirty="0"/>
              <a:t>What are the Ethical considerations to be considered</a:t>
            </a:r>
          </a:p>
          <a:p>
            <a:pPr marL="514350" indent="-514350">
              <a:buAutoNum type="arabicPeriod"/>
            </a:pPr>
            <a:r>
              <a:rPr lang="en-GB" sz="2400" b="1" dirty="0"/>
              <a:t>References &amp; Grammar</a:t>
            </a:r>
          </a:p>
        </p:txBody>
      </p:sp>
      <p:pic>
        <p:nvPicPr>
          <p:cNvPr id="5" name="Picture 4" descr="Magnifying glass and question mark">
            <a:extLst>
              <a:ext uri="{FF2B5EF4-FFF2-40B4-BE49-F238E27FC236}">
                <a16:creationId xmlns:a16="http://schemas.microsoft.com/office/drawing/2014/main" id="{AC28C808-271D-6A44-BF86-7625A5BCE00C}"/>
              </a:ext>
            </a:extLst>
          </p:cNvPr>
          <p:cNvPicPr>
            <a:picLocks noChangeAspect="1"/>
          </p:cNvPicPr>
          <p:nvPr/>
        </p:nvPicPr>
        <p:blipFill rotWithShape="1">
          <a:blip r:embed="rId2"/>
          <a:srcRect l="26950" r="24142" b="-2"/>
          <a:stretch/>
        </p:blipFill>
        <p:spPr>
          <a:xfrm>
            <a:off x="6800986" y="712996"/>
            <a:ext cx="4747547" cy="5460351"/>
          </a:xfrm>
          <a:prstGeom prst="rect">
            <a:avLst/>
          </a:prstGeom>
        </p:spPr>
      </p:pic>
    </p:spTree>
    <p:extLst>
      <p:ext uri="{BB962C8B-B14F-4D97-AF65-F5344CB8AC3E}">
        <p14:creationId xmlns:p14="http://schemas.microsoft.com/office/powerpoint/2010/main" val="155567658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D827C-FC11-F2AA-2F92-61D274DD44FC}"/>
              </a:ext>
            </a:extLst>
          </p:cNvPr>
          <p:cNvSpPr>
            <a:spLocks noGrp="1"/>
          </p:cNvSpPr>
          <p:nvPr>
            <p:ph type="title"/>
          </p:nvPr>
        </p:nvSpPr>
        <p:spPr>
          <a:xfrm>
            <a:off x="6513788" y="365125"/>
            <a:ext cx="4840010" cy="1807305"/>
          </a:xfrm>
        </p:spPr>
        <p:txBody>
          <a:bodyPr>
            <a:normAutofit/>
          </a:bodyPr>
          <a:lstStyle/>
          <a:p>
            <a:r>
              <a:rPr lang="en-GB" dirty="0"/>
              <a:t>WHAT IS A RESEARCH PROPOSAL?</a:t>
            </a:r>
          </a:p>
        </p:txBody>
      </p:sp>
      <p:sp>
        <p:nvSpPr>
          <p:cNvPr id="3" name="Content Placeholder 2">
            <a:extLst>
              <a:ext uri="{FF2B5EF4-FFF2-40B4-BE49-F238E27FC236}">
                <a16:creationId xmlns:a16="http://schemas.microsoft.com/office/drawing/2014/main" id="{54A65429-D0D8-9272-5FA8-20A6EC339FAE}"/>
              </a:ext>
            </a:extLst>
          </p:cNvPr>
          <p:cNvSpPr>
            <a:spLocks noGrp="1"/>
          </p:cNvSpPr>
          <p:nvPr>
            <p:ph idx="1"/>
          </p:nvPr>
        </p:nvSpPr>
        <p:spPr>
          <a:xfrm>
            <a:off x="6513788" y="2333297"/>
            <a:ext cx="4840010" cy="3843666"/>
          </a:xfrm>
        </p:spPr>
        <p:txBody>
          <a:bodyPr vert="horz" lIns="91440" tIns="45720" rIns="91440" bIns="45720" rtlCol="0" anchor="t">
            <a:normAutofit fontScale="92500"/>
          </a:bodyPr>
          <a:lstStyle/>
          <a:p>
            <a:r>
              <a:rPr lang="en-GB" sz="2000" dirty="0">
                <a:latin typeface="Roboto"/>
                <a:ea typeface="Roboto"/>
                <a:cs typeface="Roboto"/>
              </a:rPr>
              <a:t> </a:t>
            </a:r>
            <a:r>
              <a:rPr lang="en-GB" dirty="0">
                <a:latin typeface="Roboto"/>
                <a:ea typeface="Roboto"/>
                <a:cs typeface="Roboto"/>
              </a:rPr>
              <a:t>A research proposal is a </a:t>
            </a:r>
            <a:r>
              <a:rPr lang="en-GB" b="1" dirty="0">
                <a:solidFill>
                  <a:srgbClr val="FF0000"/>
                </a:solidFill>
                <a:latin typeface="Roboto"/>
                <a:ea typeface="Roboto"/>
                <a:cs typeface="Roboto"/>
              </a:rPr>
              <a:t>structured, formal document that explains what you plan to research</a:t>
            </a:r>
            <a:r>
              <a:rPr lang="en-GB" dirty="0">
                <a:solidFill>
                  <a:srgbClr val="FF0000"/>
                </a:solidFill>
                <a:latin typeface="Roboto"/>
                <a:ea typeface="Roboto"/>
                <a:cs typeface="Roboto"/>
              </a:rPr>
              <a:t> </a:t>
            </a:r>
            <a:r>
              <a:rPr lang="en-GB" dirty="0">
                <a:latin typeface="Roboto"/>
                <a:ea typeface="Roboto"/>
                <a:cs typeface="Roboto"/>
              </a:rPr>
              <a:t>(your research topic), why it’s worth researching (your justification), and how you plan to investigate it (your methodology).</a:t>
            </a:r>
          </a:p>
          <a:p>
            <a:endParaRPr lang="en-GB" dirty="0">
              <a:latin typeface="Roboto"/>
              <a:ea typeface="Roboto"/>
              <a:cs typeface="Roboto"/>
            </a:endParaRPr>
          </a:p>
          <a:p>
            <a:endParaRPr lang="en-GB" sz="2000">
              <a:latin typeface="Roboto"/>
              <a:ea typeface="Roboto"/>
              <a:cs typeface="Roboto"/>
            </a:endParaRPr>
          </a:p>
        </p:txBody>
      </p:sp>
      <p:pic>
        <p:nvPicPr>
          <p:cNvPr id="5" name="Picture 4" descr="Glasses on top of a book">
            <a:extLst>
              <a:ext uri="{FF2B5EF4-FFF2-40B4-BE49-F238E27FC236}">
                <a16:creationId xmlns:a16="http://schemas.microsoft.com/office/drawing/2014/main" id="{6897F82F-7D86-13B1-7A60-0C79FE86CA3E}"/>
              </a:ext>
            </a:extLst>
          </p:cNvPr>
          <p:cNvPicPr>
            <a:picLocks noChangeAspect="1"/>
          </p:cNvPicPr>
          <p:nvPr/>
        </p:nvPicPr>
        <p:blipFill rotWithShape="1">
          <a:blip r:embed="rId2"/>
          <a:srcRect l="10042" r="30910" b="10"/>
          <a:stretch/>
        </p:blipFill>
        <p:spPr>
          <a:xfrm>
            <a:off x="2" y="10"/>
            <a:ext cx="611656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Tree>
    <p:extLst>
      <p:ext uri="{BB962C8B-B14F-4D97-AF65-F5344CB8AC3E}">
        <p14:creationId xmlns:p14="http://schemas.microsoft.com/office/powerpoint/2010/main" val="28846010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61B3E-3640-CF32-DE13-9EB580904452}"/>
              </a:ext>
            </a:extLst>
          </p:cNvPr>
          <p:cNvSpPr>
            <a:spLocks noGrp="1"/>
          </p:cNvSpPr>
          <p:nvPr>
            <p:ph type="title"/>
          </p:nvPr>
        </p:nvSpPr>
        <p:spPr>
          <a:xfrm>
            <a:off x="838201" y="365125"/>
            <a:ext cx="3816095" cy="1807305"/>
          </a:xfrm>
        </p:spPr>
        <p:txBody>
          <a:bodyPr>
            <a:normAutofit/>
          </a:bodyPr>
          <a:lstStyle/>
          <a:p>
            <a:r>
              <a:rPr lang="en-GB" sz="3100"/>
              <a:t>COMPONENETS OF A GOOD RESEARCH PROPOSAL</a:t>
            </a:r>
          </a:p>
        </p:txBody>
      </p:sp>
      <p:sp>
        <p:nvSpPr>
          <p:cNvPr id="3" name="Content Placeholder 2">
            <a:extLst>
              <a:ext uri="{FF2B5EF4-FFF2-40B4-BE49-F238E27FC236}">
                <a16:creationId xmlns:a16="http://schemas.microsoft.com/office/drawing/2014/main" id="{AEC9CEAF-CDB8-45F8-04C2-9E18F0484DE8}"/>
              </a:ext>
            </a:extLst>
          </p:cNvPr>
          <p:cNvSpPr>
            <a:spLocks noGrp="1"/>
          </p:cNvSpPr>
          <p:nvPr>
            <p:ph idx="1"/>
          </p:nvPr>
        </p:nvSpPr>
        <p:spPr>
          <a:xfrm>
            <a:off x="838201" y="2333297"/>
            <a:ext cx="3816096" cy="3843666"/>
          </a:xfrm>
        </p:spPr>
        <p:txBody>
          <a:bodyPr vert="horz" lIns="91440" tIns="45720" rIns="91440" bIns="45720" rtlCol="0" anchor="t">
            <a:noAutofit/>
          </a:bodyPr>
          <a:lstStyle/>
          <a:p>
            <a:pPr marL="514350" indent="-514350">
              <a:lnSpc>
                <a:spcPct val="90000"/>
              </a:lnSpc>
            </a:pPr>
            <a:r>
              <a:rPr lang="en-GB" sz="1800" b="1" dirty="0"/>
              <a:t>Concise and Coherent summary of the proposed research</a:t>
            </a:r>
            <a:endParaRPr lang="en-US" sz="1800" b="1"/>
          </a:p>
          <a:p>
            <a:pPr marL="514350" indent="-514350">
              <a:lnSpc>
                <a:spcPct val="90000"/>
              </a:lnSpc>
            </a:pPr>
            <a:r>
              <a:rPr lang="en-GB" sz="1800" b="1" dirty="0"/>
              <a:t>Sets out the core issues or questions that your research intends to address</a:t>
            </a:r>
            <a:endParaRPr lang="en-US" sz="1800" b="1"/>
          </a:p>
          <a:p>
            <a:pPr marL="514350" indent="-514350">
              <a:lnSpc>
                <a:spcPct val="90000"/>
              </a:lnSpc>
            </a:pPr>
            <a:r>
              <a:rPr lang="en-GB" sz="1800" b="1" dirty="0"/>
              <a:t>Outlines the general area of study by discussing the current state of knowledge and recent debates surrounding your research subject  </a:t>
            </a:r>
          </a:p>
          <a:p>
            <a:pPr marL="514350" indent="-514350">
              <a:lnSpc>
                <a:spcPct val="90000"/>
              </a:lnSpc>
            </a:pPr>
            <a:r>
              <a:rPr lang="en-GB" sz="1800" b="1" dirty="0"/>
              <a:t>Demonstrates the originality of your proposed research</a:t>
            </a:r>
          </a:p>
        </p:txBody>
      </p:sp>
      <p:pic>
        <p:nvPicPr>
          <p:cNvPr id="5" name="Picture 4" descr="A top view of books with different cover colours">
            <a:extLst>
              <a:ext uri="{FF2B5EF4-FFF2-40B4-BE49-F238E27FC236}">
                <a16:creationId xmlns:a16="http://schemas.microsoft.com/office/drawing/2014/main" id="{450955F5-A492-BD1A-EEB9-7C5D6E7C10FD}"/>
              </a:ext>
            </a:extLst>
          </p:cNvPr>
          <p:cNvPicPr>
            <a:picLocks noChangeAspect="1"/>
          </p:cNvPicPr>
          <p:nvPr/>
        </p:nvPicPr>
        <p:blipFill rotWithShape="1">
          <a:blip r:embed="rId2"/>
          <a:srcRect t="8221" r="10" b="10"/>
          <a:stretch/>
        </p:blipFill>
        <p:spPr>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spTree>
    <p:extLst>
      <p:ext uri="{BB962C8B-B14F-4D97-AF65-F5344CB8AC3E}">
        <p14:creationId xmlns:p14="http://schemas.microsoft.com/office/powerpoint/2010/main" val="44383160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653D2-DC39-2FEB-2DC9-F88F94DAA9E5}"/>
              </a:ext>
            </a:extLst>
          </p:cNvPr>
          <p:cNvSpPr>
            <a:spLocks noGrp="1"/>
          </p:cNvSpPr>
          <p:nvPr>
            <p:ph type="title"/>
          </p:nvPr>
        </p:nvSpPr>
        <p:spPr>
          <a:xfrm>
            <a:off x="838201" y="365125"/>
            <a:ext cx="5251316" cy="1807305"/>
          </a:xfrm>
        </p:spPr>
        <p:txBody>
          <a:bodyPr>
            <a:normAutofit/>
          </a:bodyPr>
          <a:lstStyle/>
          <a:p>
            <a:r>
              <a:rPr lang="en-GB" sz="3600" dirty="0"/>
              <a:t>IMPORTANCE OF A RESEARCH PROPOSAL</a:t>
            </a:r>
          </a:p>
        </p:txBody>
      </p:sp>
      <p:sp>
        <p:nvSpPr>
          <p:cNvPr id="3" name="Content Placeholder 2">
            <a:extLst>
              <a:ext uri="{FF2B5EF4-FFF2-40B4-BE49-F238E27FC236}">
                <a16:creationId xmlns:a16="http://schemas.microsoft.com/office/drawing/2014/main" id="{DB5E6998-395E-89DC-F2D0-CC7E53F0F289}"/>
              </a:ext>
            </a:extLst>
          </p:cNvPr>
          <p:cNvSpPr>
            <a:spLocks noGrp="1"/>
          </p:cNvSpPr>
          <p:nvPr>
            <p:ph idx="1"/>
          </p:nvPr>
        </p:nvSpPr>
        <p:spPr>
          <a:xfrm>
            <a:off x="838200" y="2016997"/>
            <a:ext cx="4777771" cy="4950719"/>
          </a:xfrm>
        </p:spPr>
        <p:txBody>
          <a:bodyPr vert="horz" lIns="91440" tIns="45720" rIns="91440" bIns="45720" rtlCol="0" anchor="t">
            <a:noAutofit/>
          </a:bodyPr>
          <a:lstStyle/>
          <a:p>
            <a:pPr>
              <a:lnSpc>
                <a:spcPct val="90000"/>
              </a:lnSpc>
            </a:pPr>
            <a:r>
              <a:rPr lang="en-GB" sz="2000" b="1" dirty="0"/>
              <a:t>Most important Document in the application process when you apply for higher studies like MPhil , Doctorate etc.</a:t>
            </a:r>
          </a:p>
          <a:p>
            <a:pPr>
              <a:lnSpc>
                <a:spcPct val="90000"/>
              </a:lnSpc>
            </a:pPr>
            <a:r>
              <a:rPr lang="en-GB" sz="2000" b="1" dirty="0"/>
              <a:t>Important step towards completing your academic dissertations at undergrad/post grad level</a:t>
            </a:r>
          </a:p>
          <a:p>
            <a:pPr>
              <a:lnSpc>
                <a:spcPct val="90000"/>
              </a:lnSpc>
            </a:pPr>
            <a:r>
              <a:rPr lang="en-GB" sz="2000" b="1" dirty="0"/>
              <a:t>Demonstrate your aptitude for higher order thinking skills</a:t>
            </a:r>
          </a:p>
          <a:p>
            <a:pPr>
              <a:lnSpc>
                <a:spcPct val="90000"/>
              </a:lnSpc>
            </a:pPr>
            <a:r>
              <a:rPr lang="en-GB" sz="2000" b="1" dirty="0"/>
              <a:t>Shows that you can write/discuss/communicate complex ideas: clearly, concisely and critically</a:t>
            </a:r>
          </a:p>
          <a:p>
            <a:pPr>
              <a:lnSpc>
                <a:spcPct val="90000"/>
              </a:lnSpc>
            </a:pPr>
            <a:r>
              <a:rPr lang="en-GB" sz="2000" b="1" dirty="0"/>
              <a:t>Helps to match you with an experienced supervisor</a:t>
            </a:r>
          </a:p>
        </p:txBody>
      </p:sp>
      <p:pic>
        <p:nvPicPr>
          <p:cNvPr id="5" name="Picture 4" descr="Pen placed on top of a signature line">
            <a:extLst>
              <a:ext uri="{FF2B5EF4-FFF2-40B4-BE49-F238E27FC236}">
                <a16:creationId xmlns:a16="http://schemas.microsoft.com/office/drawing/2014/main" id="{5D23F568-4CBB-DB1C-C119-0AC422402801}"/>
              </a:ext>
            </a:extLst>
          </p:cNvPr>
          <p:cNvPicPr>
            <a:picLocks noChangeAspect="1"/>
          </p:cNvPicPr>
          <p:nvPr/>
        </p:nvPicPr>
        <p:blipFill rotWithShape="1">
          <a:blip r:embed="rId2"/>
          <a:srcRect l="42051" r="-3" b="-3"/>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79532559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descr="Magnifying glass on clear background">
            <a:extLst>
              <a:ext uri="{FF2B5EF4-FFF2-40B4-BE49-F238E27FC236}">
                <a16:creationId xmlns:a16="http://schemas.microsoft.com/office/drawing/2014/main" id="{15701DC5-E29A-30A1-EB92-5F8862CA64E6}"/>
              </a:ext>
            </a:extLst>
          </p:cNvPr>
          <p:cNvPicPr>
            <a:picLocks noChangeAspect="1"/>
          </p:cNvPicPr>
          <p:nvPr/>
        </p:nvPicPr>
        <p:blipFill rotWithShape="1">
          <a:blip r:embed="rId2">
            <a:duotone>
              <a:prstClr val="black"/>
              <a:schemeClr val="tx2">
                <a:tint val="45000"/>
                <a:satMod val="400000"/>
              </a:schemeClr>
            </a:duotone>
            <a:alphaModFix amt="40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F3E78A72-46C9-A3C9-552D-3675A485FCA4}"/>
              </a:ext>
            </a:extLst>
          </p:cNvPr>
          <p:cNvSpPr>
            <a:spLocks noGrp="1"/>
          </p:cNvSpPr>
          <p:nvPr>
            <p:ph type="title"/>
          </p:nvPr>
        </p:nvSpPr>
        <p:spPr>
          <a:xfrm>
            <a:off x="519184" y="-195532"/>
            <a:ext cx="8754818" cy="2125932"/>
          </a:xfrm>
        </p:spPr>
        <p:txBody>
          <a:bodyPr>
            <a:normAutofit/>
          </a:bodyPr>
          <a:lstStyle/>
          <a:p>
            <a:br>
              <a:rPr lang="en-GB" sz="3300"/>
            </a:br>
            <a:r>
              <a:rPr lang="en-GB" sz="3300"/>
              <a:t>Key stages in planning a Research Proposal</a:t>
            </a:r>
          </a:p>
        </p:txBody>
      </p:sp>
      <p:sp>
        <p:nvSpPr>
          <p:cNvPr id="3" name="Content Placeholder 2">
            <a:extLst>
              <a:ext uri="{FF2B5EF4-FFF2-40B4-BE49-F238E27FC236}">
                <a16:creationId xmlns:a16="http://schemas.microsoft.com/office/drawing/2014/main" id="{8BB3B6BA-D00A-0735-858B-AC32BADE477D}"/>
              </a:ext>
            </a:extLst>
          </p:cNvPr>
          <p:cNvSpPr>
            <a:spLocks noGrp="1"/>
          </p:cNvSpPr>
          <p:nvPr>
            <p:ph idx="1"/>
          </p:nvPr>
        </p:nvSpPr>
        <p:spPr>
          <a:xfrm>
            <a:off x="634203" y="1139798"/>
            <a:ext cx="8639799" cy="4901564"/>
          </a:xfrm>
        </p:spPr>
        <p:txBody>
          <a:bodyPr vert="horz" lIns="91440" tIns="45720" rIns="91440" bIns="45720" rtlCol="0" anchor="t">
            <a:noAutofit/>
          </a:bodyPr>
          <a:lstStyle/>
          <a:p>
            <a:r>
              <a:rPr lang="en-GB" sz="2800" dirty="0">
                <a:solidFill>
                  <a:srgbClr val="FFFFFF"/>
                </a:solidFill>
              </a:rPr>
              <a:t>Focus: Your Proposal should clearly include what you want to focus on</a:t>
            </a:r>
          </a:p>
          <a:p>
            <a:r>
              <a:rPr lang="en-GB" sz="2800" dirty="0">
                <a:solidFill>
                  <a:srgbClr val="FFFFFF"/>
                </a:solidFill>
              </a:rPr>
              <a:t>Critical Reading: You must include evidence of literature studied that relates to your research question and demonstrate your familiarity with chosen research topic. Your writing should demonstrate an element of critical thinking</a:t>
            </a:r>
          </a:p>
          <a:p>
            <a:r>
              <a:rPr lang="en-GB" sz="2800" dirty="0">
                <a:solidFill>
                  <a:srgbClr val="FFFFFF"/>
                </a:solidFill>
              </a:rPr>
              <a:t>Support: Ensure that you are making convincing arguments  to support your chosen research question, for e.g.  supporting your arguments with literature</a:t>
            </a:r>
          </a:p>
          <a:p>
            <a:endParaRPr lang="en-GB" sz="2800" dirty="0">
              <a:solidFill>
                <a:srgbClr val="FFFFFF"/>
              </a:solidFill>
            </a:endParaRPr>
          </a:p>
        </p:txBody>
      </p:sp>
    </p:spTree>
    <p:extLst>
      <p:ext uri="{BB962C8B-B14F-4D97-AF65-F5344CB8AC3E}">
        <p14:creationId xmlns:p14="http://schemas.microsoft.com/office/powerpoint/2010/main" val="115001719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4916C-B88C-2723-CA43-DAA1D266C4F3}"/>
              </a:ext>
            </a:extLst>
          </p:cNvPr>
          <p:cNvSpPr>
            <a:spLocks noGrp="1"/>
          </p:cNvSpPr>
          <p:nvPr>
            <p:ph type="title"/>
          </p:nvPr>
        </p:nvSpPr>
        <p:spPr>
          <a:xfrm>
            <a:off x="5795526" y="163902"/>
            <a:ext cx="3478476" cy="1766498"/>
          </a:xfrm>
        </p:spPr>
        <p:txBody>
          <a:bodyPr>
            <a:normAutofit/>
          </a:bodyPr>
          <a:lstStyle/>
          <a:p>
            <a:r>
              <a:rPr lang="en-GB" dirty="0"/>
              <a:t>Cont..</a:t>
            </a:r>
          </a:p>
        </p:txBody>
      </p:sp>
      <p:sp>
        <p:nvSpPr>
          <p:cNvPr id="3" name="Content Placeholder 2">
            <a:extLst>
              <a:ext uri="{FF2B5EF4-FFF2-40B4-BE49-F238E27FC236}">
                <a16:creationId xmlns:a16="http://schemas.microsoft.com/office/drawing/2014/main" id="{B6B2C8D3-061C-FD20-FE51-58ADE17D3BC3}"/>
              </a:ext>
            </a:extLst>
          </p:cNvPr>
          <p:cNvSpPr>
            <a:spLocks noGrp="1"/>
          </p:cNvSpPr>
          <p:nvPr>
            <p:ph idx="1"/>
          </p:nvPr>
        </p:nvSpPr>
        <p:spPr>
          <a:xfrm>
            <a:off x="5540242" y="1039155"/>
            <a:ext cx="3733760" cy="4772169"/>
          </a:xfrm>
        </p:spPr>
        <p:txBody>
          <a:bodyPr vert="horz" lIns="91440" tIns="45720" rIns="91440" bIns="45720" rtlCol="0" anchor="t">
            <a:noAutofit/>
          </a:bodyPr>
          <a:lstStyle/>
          <a:p>
            <a:r>
              <a:rPr lang="en-GB" sz="3200" dirty="0"/>
              <a:t>Methodology : Demonstrate a sound understanding of methodology to investigate your research subject. For e.g. questionnaires, surveys etc.</a:t>
            </a:r>
          </a:p>
        </p:txBody>
      </p:sp>
      <p:pic>
        <p:nvPicPr>
          <p:cNvPr id="5" name="Picture 4" descr="A calculus formula">
            <a:extLst>
              <a:ext uri="{FF2B5EF4-FFF2-40B4-BE49-F238E27FC236}">
                <a16:creationId xmlns:a16="http://schemas.microsoft.com/office/drawing/2014/main" id="{EB91AAA4-C3FA-E958-B77E-B8B04FE19909}"/>
              </a:ext>
            </a:extLst>
          </p:cNvPr>
          <p:cNvPicPr>
            <a:picLocks noChangeAspect="1"/>
          </p:cNvPicPr>
          <p:nvPr/>
        </p:nvPicPr>
        <p:blipFill rotWithShape="1">
          <a:blip r:embed="rId2"/>
          <a:srcRect l="26531" r="20994" b="-10"/>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21221048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bstract background of glass spheres connected">
            <a:extLst>
              <a:ext uri="{FF2B5EF4-FFF2-40B4-BE49-F238E27FC236}">
                <a16:creationId xmlns:a16="http://schemas.microsoft.com/office/drawing/2014/main" id="{AC720C5E-63F5-24F9-4896-851DEC8E17A8}"/>
              </a:ext>
            </a:extLst>
          </p:cNvPr>
          <p:cNvPicPr>
            <a:picLocks noChangeAspect="1"/>
          </p:cNvPicPr>
          <p:nvPr/>
        </p:nvPicPr>
        <p:blipFill rotWithShape="1">
          <a:blip r:embed="rId2"/>
          <a:srcRect l="30306" r="4715"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730A14E7-63A4-D391-ADAB-207C51FADEAE}"/>
              </a:ext>
            </a:extLst>
          </p:cNvPr>
          <p:cNvSpPr>
            <a:spLocks noGrp="1"/>
          </p:cNvSpPr>
          <p:nvPr>
            <p:ph type="title"/>
          </p:nvPr>
        </p:nvSpPr>
        <p:spPr>
          <a:xfrm>
            <a:off x="130994" y="422695"/>
            <a:ext cx="8466254" cy="2284082"/>
          </a:xfrm>
        </p:spPr>
        <p:txBody>
          <a:bodyPr>
            <a:normAutofit fontScale="90000"/>
          </a:bodyPr>
          <a:lstStyle/>
          <a:p>
            <a:r>
              <a:rPr lang="en-GB" sz="4000" b="1" dirty="0">
                <a:solidFill>
                  <a:schemeClr val="accent2"/>
                </a:solidFill>
              </a:rPr>
              <a:t>Structure of the Research Proposal</a:t>
            </a:r>
            <a:br>
              <a:rPr lang="en-GB" sz="4000" b="1" dirty="0"/>
            </a:br>
            <a:br>
              <a:rPr lang="en-GB" sz="4000" dirty="0"/>
            </a:br>
            <a:r>
              <a:rPr lang="en-GB" b="1" dirty="0">
                <a:solidFill>
                  <a:schemeClr val="accent5"/>
                </a:solidFill>
              </a:rPr>
              <a:t>Put the following in order as on a RP</a:t>
            </a:r>
            <a:br>
              <a:rPr lang="en-GB" b="1" dirty="0">
                <a:solidFill>
                  <a:schemeClr val="accent5"/>
                </a:solidFill>
              </a:rPr>
            </a:br>
            <a:r>
              <a:rPr lang="en-GB" b="1" dirty="0">
                <a:solidFill>
                  <a:schemeClr val="accent5"/>
                </a:solidFill>
              </a:rPr>
              <a:t>GROUP ACTIVITY 1</a:t>
            </a:r>
          </a:p>
        </p:txBody>
      </p:sp>
      <p:graphicFrame>
        <p:nvGraphicFramePr>
          <p:cNvPr id="4" name="Content Placeholder 3">
            <a:extLst>
              <a:ext uri="{FF2B5EF4-FFF2-40B4-BE49-F238E27FC236}">
                <a16:creationId xmlns:a16="http://schemas.microsoft.com/office/drawing/2014/main" id="{193513E1-A6C6-5D44-A42B-BFB3D17CADD8}"/>
              </a:ext>
            </a:extLst>
          </p:cNvPr>
          <p:cNvGraphicFramePr>
            <a:graphicFrameLocks noGrp="1"/>
          </p:cNvGraphicFramePr>
          <p:nvPr>
            <p:ph idx="1"/>
            <p:extLst>
              <p:ext uri="{D42A27DB-BD31-4B8C-83A1-F6EECF244321}">
                <p14:modId xmlns:p14="http://schemas.microsoft.com/office/powerpoint/2010/main" val="3574674788"/>
              </p:ext>
            </p:extLst>
          </p:nvPr>
        </p:nvGraphicFramePr>
        <p:xfrm>
          <a:off x="1008542" y="2563154"/>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50893686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A21D5-B698-5A63-A38A-12FD91D82337}"/>
              </a:ext>
            </a:extLst>
          </p:cNvPr>
          <p:cNvSpPr>
            <a:spLocks noGrp="1"/>
          </p:cNvSpPr>
          <p:nvPr>
            <p:ph type="title"/>
          </p:nvPr>
        </p:nvSpPr>
        <p:spPr>
          <a:xfrm>
            <a:off x="5536734" y="609600"/>
            <a:ext cx="3737268" cy="1320800"/>
          </a:xfrm>
        </p:spPr>
        <p:txBody>
          <a:bodyPr>
            <a:normAutofit/>
          </a:bodyPr>
          <a:lstStyle/>
          <a:p>
            <a:r>
              <a:rPr lang="en-GB" sz="4000" dirty="0"/>
              <a:t>Selecting a Research Topic</a:t>
            </a:r>
            <a:endParaRPr lang="en-US" sz="4000" dirty="0"/>
          </a:p>
        </p:txBody>
      </p:sp>
      <p:sp>
        <p:nvSpPr>
          <p:cNvPr id="3" name="Content Placeholder 2">
            <a:extLst>
              <a:ext uri="{FF2B5EF4-FFF2-40B4-BE49-F238E27FC236}">
                <a16:creationId xmlns:a16="http://schemas.microsoft.com/office/drawing/2014/main" id="{1B831473-05BD-7922-F46B-A6559FB3D525}"/>
              </a:ext>
            </a:extLst>
          </p:cNvPr>
          <p:cNvSpPr>
            <a:spLocks noGrp="1"/>
          </p:cNvSpPr>
          <p:nvPr>
            <p:ph idx="1"/>
          </p:nvPr>
        </p:nvSpPr>
        <p:spPr>
          <a:xfrm>
            <a:off x="5209563" y="2160589"/>
            <a:ext cx="4064439" cy="3880773"/>
          </a:xfrm>
        </p:spPr>
        <p:txBody>
          <a:bodyPr vert="horz" lIns="91440" tIns="45720" rIns="91440" bIns="45720" rtlCol="0" anchor="t">
            <a:normAutofit/>
          </a:bodyPr>
          <a:lstStyle/>
          <a:p>
            <a:r>
              <a:rPr lang="en-GB" sz="4400" dirty="0"/>
              <a:t>Interest in the subject</a:t>
            </a:r>
          </a:p>
          <a:p>
            <a:r>
              <a:rPr lang="en-GB" sz="4400" dirty="0"/>
              <a:t>Future Career Plans</a:t>
            </a:r>
          </a:p>
          <a:p>
            <a:r>
              <a:rPr lang="en-GB" sz="4400" dirty="0"/>
              <a:t>Working Title</a:t>
            </a:r>
          </a:p>
        </p:txBody>
      </p:sp>
      <p:pic>
        <p:nvPicPr>
          <p:cNvPr id="5" name="Picture 4" descr="Light bulb on yellow background with sketched light beams and cord">
            <a:extLst>
              <a:ext uri="{FF2B5EF4-FFF2-40B4-BE49-F238E27FC236}">
                <a16:creationId xmlns:a16="http://schemas.microsoft.com/office/drawing/2014/main" id="{1C29E1A9-A684-7E3C-EE03-A58B6A3E892A}"/>
              </a:ext>
            </a:extLst>
          </p:cNvPr>
          <p:cNvPicPr>
            <a:picLocks noChangeAspect="1"/>
          </p:cNvPicPr>
          <p:nvPr/>
        </p:nvPicPr>
        <p:blipFill rotWithShape="1">
          <a:blip r:embed="rId2"/>
          <a:srcRect l="46964" r="4639" b="3"/>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38948630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176A-D05D-BA47-26FB-3EBC9D2D5F36}"/>
              </a:ext>
            </a:extLst>
          </p:cNvPr>
          <p:cNvSpPr>
            <a:spLocks noGrp="1"/>
          </p:cNvSpPr>
          <p:nvPr>
            <p:ph type="title"/>
          </p:nvPr>
        </p:nvSpPr>
        <p:spPr>
          <a:xfrm>
            <a:off x="5536734" y="609600"/>
            <a:ext cx="3737268" cy="1320800"/>
          </a:xfrm>
        </p:spPr>
        <p:txBody>
          <a:bodyPr>
            <a:normAutofit/>
          </a:bodyPr>
          <a:lstStyle/>
          <a:p>
            <a:r>
              <a:rPr lang="en-GB" dirty="0"/>
              <a:t>Group Activity 2</a:t>
            </a:r>
          </a:p>
        </p:txBody>
      </p:sp>
      <p:sp>
        <p:nvSpPr>
          <p:cNvPr id="3" name="Content Placeholder 2">
            <a:extLst>
              <a:ext uri="{FF2B5EF4-FFF2-40B4-BE49-F238E27FC236}">
                <a16:creationId xmlns:a16="http://schemas.microsoft.com/office/drawing/2014/main" id="{718CEC78-E6E5-A752-3E98-8268C18BA763}"/>
              </a:ext>
            </a:extLst>
          </p:cNvPr>
          <p:cNvSpPr>
            <a:spLocks noGrp="1"/>
          </p:cNvSpPr>
          <p:nvPr>
            <p:ph idx="1"/>
          </p:nvPr>
        </p:nvSpPr>
        <p:spPr>
          <a:xfrm>
            <a:off x="5390991" y="1713066"/>
            <a:ext cx="3883011" cy="4328296"/>
          </a:xfrm>
        </p:spPr>
        <p:txBody>
          <a:bodyPr vert="horz" lIns="91440" tIns="45720" rIns="91440" bIns="45720" rtlCol="0" anchor="t">
            <a:noAutofit/>
          </a:bodyPr>
          <a:lstStyle/>
          <a:p>
            <a:endParaRPr lang="en-GB" sz="2400" dirty="0"/>
          </a:p>
          <a:p>
            <a:r>
              <a:rPr lang="en-GB" sz="2400" dirty="0"/>
              <a:t>START THINKING ABOUT A POSSIBLE RESEARCH TOPIC FOR A FEW MINUTES AND EXPLAIN WHY WOULD YOU LIKE TO RESEARCH ON THE SUBJECT</a:t>
            </a:r>
            <a:endParaRPr lang="en-GB"/>
          </a:p>
          <a:p>
            <a:endParaRPr lang="en-GB" sz="2400" dirty="0"/>
          </a:p>
          <a:p>
            <a:r>
              <a:rPr lang="en-GB" sz="2400" dirty="0"/>
              <a:t>WE CAN DISCUSS THIS IN CLASS!    :)</a:t>
            </a:r>
          </a:p>
        </p:txBody>
      </p:sp>
      <p:pic>
        <p:nvPicPr>
          <p:cNvPr id="5" name="Picture 4" descr="White bulbs with a yellow one standing out">
            <a:extLst>
              <a:ext uri="{FF2B5EF4-FFF2-40B4-BE49-F238E27FC236}">
                <a16:creationId xmlns:a16="http://schemas.microsoft.com/office/drawing/2014/main" id="{8A9C044B-A0A2-7922-D5D7-D6462EA1EADD}"/>
              </a:ext>
            </a:extLst>
          </p:cNvPr>
          <p:cNvPicPr>
            <a:picLocks noChangeAspect="1"/>
          </p:cNvPicPr>
          <p:nvPr/>
        </p:nvPicPr>
        <p:blipFill rotWithShape="1">
          <a:blip r:embed="rId2"/>
          <a:srcRect l="33739" r="13828" b="-4"/>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73390354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65BEA-1763-7C74-D2C7-F5A7426921C9}"/>
              </a:ext>
            </a:extLst>
          </p:cNvPr>
          <p:cNvSpPr>
            <a:spLocks noGrp="1"/>
          </p:cNvSpPr>
          <p:nvPr>
            <p:ph type="title"/>
          </p:nvPr>
        </p:nvSpPr>
        <p:spPr>
          <a:xfrm>
            <a:off x="5536734" y="609600"/>
            <a:ext cx="3737268" cy="1320800"/>
          </a:xfrm>
        </p:spPr>
        <p:txBody>
          <a:bodyPr>
            <a:normAutofit/>
          </a:bodyPr>
          <a:lstStyle/>
          <a:p>
            <a:r>
              <a:rPr lang="en-GB"/>
              <a:t>The Introduction</a:t>
            </a:r>
          </a:p>
        </p:txBody>
      </p:sp>
      <p:sp>
        <p:nvSpPr>
          <p:cNvPr id="3" name="Content Placeholder 2">
            <a:extLst>
              <a:ext uri="{FF2B5EF4-FFF2-40B4-BE49-F238E27FC236}">
                <a16:creationId xmlns:a16="http://schemas.microsoft.com/office/drawing/2014/main" id="{589C8A33-0D7A-66FC-0C4A-BE63A8976135}"/>
              </a:ext>
            </a:extLst>
          </p:cNvPr>
          <p:cNvSpPr>
            <a:spLocks noGrp="1"/>
          </p:cNvSpPr>
          <p:nvPr>
            <p:ph idx="1"/>
          </p:nvPr>
        </p:nvSpPr>
        <p:spPr>
          <a:xfrm>
            <a:off x="5396468" y="1269193"/>
            <a:ext cx="3877534" cy="7029414"/>
          </a:xfrm>
        </p:spPr>
        <p:txBody>
          <a:bodyPr vert="horz" lIns="91440" tIns="45720" rIns="91440" bIns="45720" rtlCol="0" anchor="t">
            <a:noAutofit/>
          </a:bodyPr>
          <a:lstStyle/>
          <a:p>
            <a:r>
              <a:rPr lang="en-GB" sz="2800" dirty="0"/>
              <a:t>Overview of the research topic</a:t>
            </a:r>
          </a:p>
          <a:p>
            <a:r>
              <a:rPr lang="en-GB" sz="2800" dirty="0"/>
              <a:t>What is the research looking at specifically?</a:t>
            </a:r>
          </a:p>
          <a:p>
            <a:r>
              <a:rPr lang="en-GB" sz="2800" dirty="0"/>
              <a:t>Why the Research is important?</a:t>
            </a:r>
          </a:p>
          <a:p>
            <a:r>
              <a:rPr lang="en-GB" sz="2800" dirty="0"/>
              <a:t>What are the Aims and Objectives of your Research</a:t>
            </a:r>
          </a:p>
          <a:p>
            <a:r>
              <a:rPr lang="en-GB" sz="2800" dirty="0"/>
              <a:t>Research Questions</a:t>
            </a:r>
          </a:p>
        </p:txBody>
      </p:sp>
      <p:pic>
        <p:nvPicPr>
          <p:cNvPr id="5" name="Picture 4" descr="Abstract blurred public library with bookshelves">
            <a:extLst>
              <a:ext uri="{FF2B5EF4-FFF2-40B4-BE49-F238E27FC236}">
                <a16:creationId xmlns:a16="http://schemas.microsoft.com/office/drawing/2014/main" id="{39EF8CC2-C3DF-8AE1-0F1D-52DD3CF6ECED}"/>
              </a:ext>
            </a:extLst>
          </p:cNvPr>
          <p:cNvPicPr>
            <a:picLocks noChangeAspect="1"/>
          </p:cNvPicPr>
          <p:nvPr/>
        </p:nvPicPr>
        <p:blipFill rotWithShape="1">
          <a:blip r:embed="rId2"/>
          <a:srcRect l="12629" r="34860"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6" name="Isosceles Triangle 15">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26368428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2BDD8-58A0-597C-9A71-27ED2FD1EBE3}"/>
              </a:ext>
            </a:extLst>
          </p:cNvPr>
          <p:cNvSpPr>
            <a:spLocks noGrp="1"/>
          </p:cNvSpPr>
          <p:nvPr>
            <p:ph type="title"/>
          </p:nvPr>
        </p:nvSpPr>
        <p:spPr>
          <a:xfrm>
            <a:off x="792352" y="135147"/>
            <a:ext cx="8337876" cy="1047631"/>
          </a:xfrm>
        </p:spPr>
        <p:txBody>
          <a:bodyPr/>
          <a:lstStyle/>
          <a:p>
            <a:r>
              <a:rPr lang="en-GB" dirty="0"/>
              <a:t>Cont..</a:t>
            </a:r>
          </a:p>
        </p:txBody>
      </p:sp>
      <p:sp>
        <p:nvSpPr>
          <p:cNvPr id="3" name="Content Placeholder 2">
            <a:extLst>
              <a:ext uri="{FF2B5EF4-FFF2-40B4-BE49-F238E27FC236}">
                <a16:creationId xmlns:a16="http://schemas.microsoft.com/office/drawing/2014/main" id="{2D3F53C3-8C2E-AB29-2BF2-35B8F1F73877}"/>
              </a:ext>
            </a:extLst>
          </p:cNvPr>
          <p:cNvSpPr>
            <a:spLocks noGrp="1"/>
          </p:cNvSpPr>
          <p:nvPr>
            <p:ph idx="1"/>
          </p:nvPr>
        </p:nvSpPr>
        <p:spPr>
          <a:xfrm>
            <a:off x="533561" y="1182929"/>
            <a:ext cx="8452894" cy="5677942"/>
          </a:xfrm>
        </p:spPr>
        <p:txBody>
          <a:bodyPr vert="horz" lIns="91440" tIns="45720" rIns="91440" bIns="45720" rtlCol="0" anchor="t">
            <a:noAutofit/>
          </a:bodyPr>
          <a:lstStyle/>
          <a:p>
            <a:r>
              <a:rPr lang="en-GB" sz="3200" b="1" dirty="0">
                <a:solidFill>
                  <a:srgbClr val="111111"/>
                </a:solidFill>
                <a:ea typeface="+mn-lt"/>
                <a:cs typeface="+mn-lt"/>
              </a:rPr>
              <a:t>Context and Background</a:t>
            </a:r>
            <a:r>
              <a:rPr lang="en-GB" sz="3200" dirty="0">
                <a:solidFill>
                  <a:srgbClr val="111111"/>
                </a:solidFill>
                <a:ea typeface="+mn-lt"/>
                <a:cs typeface="+mn-lt"/>
              </a:rPr>
              <a:t>:</a:t>
            </a:r>
            <a:endParaRPr lang="en-GB" sz="3200"/>
          </a:p>
          <a:p>
            <a:pPr lvl="1"/>
            <a:r>
              <a:rPr lang="en-GB" sz="3200" dirty="0">
                <a:solidFill>
                  <a:srgbClr val="111111"/>
                </a:solidFill>
                <a:ea typeface="+mn-lt"/>
                <a:cs typeface="+mn-lt"/>
              </a:rPr>
              <a:t>Begin by providing context for your research topic. Mention what is already known about the subject and highlight gaps or areas that need further exploration.</a:t>
            </a:r>
            <a:endParaRPr lang="en-GB" sz="3200"/>
          </a:p>
          <a:p>
            <a:pPr lvl="1"/>
            <a:r>
              <a:rPr lang="en-GB" sz="3200" dirty="0">
                <a:solidFill>
                  <a:srgbClr val="111111"/>
                </a:solidFill>
                <a:ea typeface="+mn-lt"/>
                <a:cs typeface="+mn-lt"/>
              </a:rPr>
              <a:t>Explain why your research is relevant and how it contributes to existing knowledge in your field.</a:t>
            </a:r>
            <a:endParaRPr lang="en-GB" sz="3200">
              <a:solidFill>
                <a:srgbClr val="111111"/>
              </a:solidFill>
            </a:endParaRPr>
          </a:p>
          <a:p>
            <a:pPr lvl="1"/>
            <a:endParaRPr lang="en-GB" sz="1800" dirty="0">
              <a:solidFill>
                <a:srgbClr val="111111"/>
              </a:solidFill>
            </a:endParaRPr>
          </a:p>
          <a:p>
            <a:endParaRPr lang="en-GB" dirty="0"/>
          </a:p>
        </p:txBody>
      </p:sp>
    </p:spTree>
    <p:extLst>
      <p:ext uri="{BB962C8B-B14F-4D97-AF65-F5344CB8AC3E}">
        <p14:creationId xmlns:p14="http://schemas.microsoft.com/office/powerpoint/2010/main" val="290503961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4745F-AD38-9016-4A63-81BB5633C402}"/>
              </a:ext>
            </a:extLst>
          </p:cNvPr>
          <p:cNvSpPr>
            <a:spLocks noGrp="1"/>
          </p:cNvSpPr>
          <p:nvPr>
            <p:ph type="title"/>
          </p:nvPr>
        </p:nvSpPr>
        <p:spPr>
          <a:xfrm>
            <a:off x="706089" y="135148"/>
            <a:ext cx="8567913" cy="1018875"/>
          </a:xfrm>
        </p:spPr>
        <p:txBody>
          <a:bodyPr/>
          <a:lstStyle/>
          <a:p>
            <a:r>
              <a:rPr lang="en-GB" dirty="0"/>
              <a:t>Cont..</a:t>
            </a:r>
          </a:p>
        </p:txBody>
      </p:sp>
      <p:sp>
        <p:nvSpPr>
          <p:cNvPr id="3" name="Content Placeholder 2">
            <a:extLst>
              <a:ext uri="{FF2B5EF4-FFF2-40B4-BE49-F238E27FC236}">
                <a16:creationId xmlns:a16="http://schemas.microsoft.com/office/drawing/2014/main" id="{919BF42E-F6A2-9578-5E45-CFC1AF9DBBAF}"/>
              </a:ext>
            </a:extLst>
          </p:cNvPr>
          <p:cNvSpPr>
            <a:spLocks noGrp="1"/>
          </p:cNvSpPr>
          <p:nvPr>
            <p:ph idx="1"/>
          </p:nvPr>
        </p:nvSpPr>
        <p:spPr>
          <a:xfrm>
            <a:off x="389786" y="809119"/>
            <a:ext cx="8381009" cy="5649186"/>
          </a:xfrm>
        </p:spPr>
        <p:txBody>
          <a:bodyPr vert="horz" lIns="91440" tIns="45720" rIns="91440" bIns="45720" rtlCol="0" anchor="t">
            <a:noAutofit/>
          </a:bodyPr>
          <a:lstStyle/>
          <a:p>
            <a:endParaRPr lang="en-GB" sz="3200" b="1" dirty="0">
              <a:solidFill>
                <a:srgbClr val="111111"/>
              </a:solidFill>
              <a:ea typeface="+mn-lt"/>
              <a:cs typeface="+mn-lt"/>
            </a:endParaRPr>
          </a:p>
          <a:p>
            <a:r>
              <a:rPr lang="en-GB" sz="3200" b="1" dirty="0">
                <a:solidFill>
                  <a:srgbClr val="111111"/>
                </a:solidFill>
                <a:ea typeface="+mn-lt"/>
                <a:cs typeface="+mn-lt"/>
              </a:rPr>
              <a:t>Research Problem and Question</a:t>
            </a:r>
            <a:r>
              <a:rPr lang="en-GB" sz="3200" dirty="0">
                <a:solidFill>
                  <a:srgbClr val="111111"/>
                </a:solidFill>
                <a:ea typeface="+mn-lt"/>
                <a:cs typeface="+mn-lt"/>
              </a:rPr>
              <a:t>:</a:t>
            </a:r>
            <a:endParaRPr lang="en-GB" sz="3200" dirty="0"/>
          </a:p>
          <a:p>
            <a:pPr lvl="1"/>
            <a:r>
              <a:rPr lang="en-GB" sz="3200" dirty="0">
                <a:solidFill>
                  <a:srgbClr val="111111"/>
                </a:solidFill>
                <a:ea typeface="+mn-lt"/>
                <a:cs typeface="+mn-lt"/>
              </a:rPr>
              <a:t>Clearly state the </a:t>
            </a:r>
            <a:r>
              <a:rPr lang="en-GB" sz="3200" b="1" dirty="0">
                <a:solidFill>
                  <a:srgbClr val="111111"/>
                </a:solidFill>
                <a:ea typeface="+mn-lt"/>
                <a:cs typeface="+mn-lt"/>
              </a:rPr>
              <a:t>research problem</a:t>
            </a:r>
            <a:r>
              <a:rPr lang="en-GB" sz="3200" dirty="0">
                <a:solidFill>
                  <a:srgbClr val="111111"/>
                </a:solidFill>
                <a:ea typeface="+mn-lt"/>
                <a:cs typeface="+mn-lt"/>
              </a:rPr>
              <a:t> you aim to address. What specific issue or gap are you investigating?</a:t>
            </a:r>
            <a:endParaRPr lang="en-GB" sz="3200" dirty="0"/>
          </a:p>
          <a:p>
            <a:pPr lvl="1"/>
            <a:r>
              <a:rPr lang="en-GB" sz="3200" dirty="0">
                <a:solidFill>
                  <a:srgbClr val="111111"/>
                </a:solidFill>
                <a:ea typeface="+mn-lt"/>
                <a:cs typeface="+mn-lt"/>
              </a:rPr>
              <a:t>Formulate a concise </a:t>
            </a:r>
            <a:r>
              <a:rPr lang="en-GB" sz="3200" b="1" dirty="0">
                <a:solidFill>
                  <a:srgbClr val="111111"/>
                </a:solidFill>
                <a:ea typeface="+mn-lt"/>
                <a:cs typeface="+mn-lt"/>
              </a:rPr>
              <a:t>research question</a:t>
            </a:r>
            <a:r>
              <a:rPr lang="en-GB" sz="3200" dirty="0">
                <a:solidFill>
                  <a:srgbClr val="111111"/>
                </a:solidFill>
                <a:ea typeface="+mn-lt"/>
                <a:cs typeface="+mn-lt"/>
              </a:rPr>
              <a:t> that guides your study. This question should be clear, focused, and aligned with your research objectives.</a:t>
            </a:r>
            <a:endParaRPr lang="en-GB" sz="3200" dirty="0"/>
          </a:p>
          <a:p>
            <a:endParaRPr lang="en-GB" sz="3200" dirty="0"/>
          </a:p>
        </p:txBody>
      </p:sp>
    </p:spTree>
    <p:extLst>
      <p:ext uri="{BB962C8B-B14F-4D97-AF65-F5344CB8AC3E}">
        <p14:creationId xmlns:p14="http://schemas.microsoft.com/office/powerpoint/2010/main" val="102589421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White puzzle with one red piece">
            <a:extLst>
              <a:ext uri="{FF2B5EF4-FFF2-40B4-BE49-F238E27FC236}">
                <a16:creationId xmlns:a16="http://schemas.microsoft.com/office/drawing/2014/main" id="{2EDCDEFF-A40E-47D7-DEA6-4FCA1743BBF8}"/>
              </a:ext>
            </a:extLst>
          </p:cNvPr>
          <p:cNvPicPr>
            <a:picLocks noChangeAspect="1"/>
          </p:cNvPicPr>
          <p:nvPr/>
        </p:nvPicPr>
        <p:blipFill rotWithShape="1">
          <a:blip r:embed="rId2"/>
          <a:srcRect l="18333" r="16687"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D679EA56-A2DC-0585-FB79-48C005FDF34D}"/>
              </a:ext>
            </a:extLst>
          </p:cNvPr>
          <p:cNvSpPr>
            <a:spLocks noGrp="1"/>
          </p:cNvSpPr>
          <p:nvPr>
            <p:ph type="title"/>
          </p:nvPr>
        </p:nvSpPr>
        <p:spPr>
          <a:xfrm>
            <a:off x="418541" y="207034"/>
            <a:ext cx="3851123" cy="1320800"/>
          </a:xfrm>
        </p:spPr>
        <p:txBody>
          <a:bodyPr>
            <a:normAutofit/>
          </a:bodyPr>
          <a:lstStyle/>
          <a:p>
            <a:r>
              <a:rPr lang="en-GB" dirty="0"/>
              <a:t>Cont..</a:t>
            </a:r>
          </a:p>
        </p:txBody>
      </p:sp>
      <p:sp>
        <p:nvSpPr>
          <p:cNvPr id="3" name="Content Placeholder 2">
            <a:extLst>
              <a:ext uri="{FF2B5EF4-FFF2-40B4-BE49-F238E27FC236}">
                <a16:creationId xmlns:a16="http://schemas.microsoft.com/office/drawing/2014/main" id="{13424CE5-BF76-B681-6F1A-4EAF2630BC73}"/>
              </a:ext>
            </a:extLst>
          </p:cNvPr>
          <p:cNvSpPr>
            <a:spLocks noGrp="1"/>
          </p:cNvSpPr>
          <p:nvPr>
            <p:ph idx="1"/>
          </p:nvPr>
        </p:nvSpPr>
        <p:spPr>
          <a:xfrm>
            <a:off x="303525" y="866627"/>
            <a:ext cx="4972552" cy="5778583"/>
          </a:xfrm>
        </p:spPr>
        <p:txBody>
          <a:bodyPr vert="horz" lIns="91440" tIns="45720" rIns="91440" bIns="45720" rtlCol="0" anchor="t">
            <a:noAutofit/>
          </a:bodyPr>
          <a:lstStyle/>
          <a:p>
            <a:pPr>
              <a:lnSpc>
                <a:spcPct val="90000"/>
              </a:lnSpc>
            </a:pPr>
            <a:r>
              <a:rPr lang="en-GB" sz="2400" b="1" dirty="0">
                <a:ea typeface="+mn-lt"/>
                <a:cs typeface="+mn-lt"/>
              </a:rPr>
              <a:t>Significance and Purpose</a:t>
            </a:r>
            <a:r>
              <a:rPr lang="en-GB" sz="2400" dirty="0">
                <a:ea typeface="+mn-lt"/>
                <a:cs typeface="+mn-lt"/>
              </a:rPr>
              <a:t>:</a:t>
            </a:r>
            <a:endParaRPr lang="en-GB" sz="2400"/>
          </a:p>
          <a:p>
            <a:pPr lvl="1">
              <a:lnSpc>
                <a:spcPct val="90000"/>
              </a:lnSpc>
            </a:pPr>
            <a:r>
              <a:rPr lang="en-GB" sz="2200" dirty="0">
                <a:ea typeface="+mn-lt"/>
                <a:cs typeface="+mn-lt"/>
              </a:rPr>
              <a:t>Articulate the importance of your research. Why is it valuable? How will it advance scientific understanding or benefit society?</a:t>
            </a:r>
            <a:endParaRPr lang="en-GB" sz="2200" dirty="0"/>
          </a:p>
          <a:p>
            <a:pPr lvl="1">
              <a:lnSpc>
                <a:spcPct val="90000"/>
              </a:lnSpc>
            </a:pPr>
            <a:r>
              <a:rPr lang="en-GB" sz="2200" dirty="0">
                <a:ea typeface="+mn-lt"/>
                <a:cs typeface="+mn-lt"/>
              </a:rPr>
              <a:t>Describe how your study’s outcomes will impact the field, stakeholders, or the broader community.</a:t>
            </a:r>
            <a:endParaRPr lang="en-GB" sz="2200" dirty="0"/>
          </a:p>
          <a:p>
            <a:pPr lvl="1">
              <a:lnSpc>
                <a:spcPct val="90000"/>
              </a:lnSpc>
            </a:pPr>
            <a:r>
              <a:rPr lang="en-GB" sz="2200" dirty="0">
                <a:ea typeface="+mn-lt"/>
                <a:cs typeface="+mn-lt"/>
              </a:rPr>
              <a:t>Pro Tip : Remember, a well-crafted introduction not only informs but also persuades funders and readers to support your research proposal. </a:t>
            </a:r>
            <a:endParaRPr lang="en-GB" sz="2200" dirty="0"/>
          </a:p>
          <a:p>
            <a:pPr>
              <a:lnSpc>
                <a:spcPct val="90000"/>
              </a:lnSpc>
            </a:pPr>
            <a:endParaRPr lang="en-GB" sz="2200" dirty="0"/>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77043343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70C0ED-6AD6-9B00-CD99-6F21802E827A}"/>
              </a:ext>
            </a:extLst>
          </p:cNvPr>
          <p:cNvSpPr>
            <a:spLocks noGrp="1"/>
          </p:cNvSpPr>
          <p:nvPr>
            <p:ph type="title"/>
          </p:nvPr>
        </p:nvSpPr>
        <p:spPr>
          <a:xfrm>
            <a:off x="5492996" y="-655666"/>
            <a:ext cx="5860802" cy="2166738"/>
          </a:xfrm>
        </p:spPr>
        <p:txBody>
          <a:bodyPr>
            <a:normAutofit/>
          </a:bodyPr>
          <a:lstStyle/>
          <a:p>
            <a:r>
              <a:rPr lang="en-GB"/>
              <a:t>The Literature Review</a:t>
            </a:r>
          </a:p>
        </p:txBody>
      </p:sp>
      <p:pic>
        <p:nvPicPr>
          <p:cNvPr id="27" name="Picture 26" descr="Abstract blurred public library with bookshelves">
            <a:extLst>
              <a:ext uri="{FF2B5EF4-FFF2-40B4-BE49-F238E27FC236}">
                <a16:creationId xmlns:a16="http://schemas.microsoft.com/office/drawing/2014/main" id="{2E41C75A-C0D8-430F-1DD7-5B9C6CDA7ECE}"/>
              </a:ext>
            </a:extLst>
          </p:cNvPr>
          <p:cNvPicPr>
            <a:picLocks noChangeAspect="1"/>
          </p:cNvPicPr>
          <p:nvPr/>
        </p:nvPicPr>
        <p:blipFill rotWithShape="1">
          <a:blip r:embed="rId2"/>
          <a:srcRect l="9273" r="31197" b="4"/>
          <a:stretch/>
        </p:blipFill>
        <p:spPr>
          <a:xfrm>
            <a:off x="2" y="10"/>
            <a:ext cx="611656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CDB06E90-C507-6388-0F0F-04045EDFD469}"/>
              </a:ext>
            </a:extLst>
          </p:cNvPr>
          <p:cNvSpPr>
            <a:spLocks noGrp="1"/>
          </p:cNvSpPr>
          <p:nvPr>
            <p:ph idx="1"/>
          </p:nvPr>
        </p:nvSpPr>
        <p:spPr>
          <a:xfrm>
            <a:off x="5780544" y="809298"/>
            <a:ext cx="5573254" cy="5683966"/>
          </a:xfrm>
        </p:spPr>
        <p:txBody>
          <a:bodyPr vert="horz" lIns="91440" tIns="45720" rIns="91440" bIns="45720" rtlCol="0" anchor="t">
            <a:noAutofit/>
          </a:bodyPr>
          <a:lstStyle/>
          <a:p>
            <a:pPr>
              <a:lnSpc>
                <a:spcPct val="90000"/>
              </a:lnSpc>
              <a:buAutoNum type="arabicPeriod"/>
            </a:pPr>
            <a:endParaRPr lang="en-GB" sz="1100"/>
          </a:p>
          <a:p>
            <a:pPr>
              <a:lnSpc>
                <a:spcPct val="90000"/>
              </a:lnSpc>
              <a:buAutoNum type="arabicPeriod"/>
            </a:pPr>
            <a:endParaRPr lang="en-GB" sz="1100"/>
          </a:p>
          <a:p>
            <a:pPr marL="0" indent="0">
              <a:lnSpc>
                <a:spcPct val="90000"/>
              </a:lnSpc>
              <a:buNone/>
            </a:pPr>
            <a:r>
              <a:rPr lang="en-GB" sz="1800" b="1" dirty="0">
                <a:latin typeface="Roboto"/>
                <a:ea typeface="+mn-lt"/>
                <a:cs typeface="+mn-lt"/>
              </a:rPr>
              <a:t>The introduction should:</a:t>
            </a:r>
            <a:endParaRPr lang="en-GB" sz="1800" b="1">
              <a:latin typeface="Roboto"/>
              <a:ea typeface="Roboto"/>
              <a:cs typeface="Roboto"/>
            </a:endParaRPr>
          </a:p>
          <a:p>
            <a:pPr marL="457200" indent="-457200">
              <a:lnSpc>
                <a:spcPct val="90000"/>
              </a:lnSpc>
              <a:buAutoNum type="arabicPeriod"/>
            </a:pPr>
            <a:r>
              <a:rPr lang="en-GB" sz="1800" dirty="0">
                <a:latin typeface="Roboto"/>
                <a:ea typeface="+mn-lt"/>
                <a:cs typeface="+mn-lt"/>
              </a:rPr>
              <a:t>define your topic and provide an appropriate context for reviewing the literature;</a:t>
            </a:r>
            <a:endParaRPr lang="en-GB" sz="1800">
              <a:latin typeface="Roboto"/>
              <a:ea typeface="Roboto"/>
              <a:cs typeface="Roboto"/>
            </a:endParaRPr>
          </a:p>
          <a:p>
            <a:pPr marL="0" indent="0">
              <a:lnSpc>
                <a:spcPct val="90000"/>
              </a:lnSpc>
              <a:buNone/>
            </a:pPr>
            <a:r>
              <a:rPr lang="en-GB" sz="1800" dirty="0">
                <a:latin typeface="Roboto"/>
                <a:ea typeface="+mn-lt"/>
                <a:cs typeface="+mn-lt"/>
              </a:rPr>
              <a:t>2.   establish your reasons – i.e. point of  view –                for reviewing the literature;</a:t>
            </a:r>
            <a:endParaRPr lang="en-GB" sz="1800" dirty="0">
              <a:latin typeface="Roboto"/>
              <a:ea typeface="Roboto"/>
              <a:cs typeface="Roboto"/>
            </a:endParaRPr>
          </a:p>
          <a:p>
            <a:pPr marL="0" indent="0">
              <a:lnSpc>
                <a:spcPct val="90000"/>
              </a:lnSpc>
              <a:buNone/>
            </a:pPr>
            <a:r>
              <a:rPr lang="en-GB" sz="1800" dirty="0">
                <a:latin typeface="Roboto"/>
                <a:ea typeface="+mn-lt"/>
                <a:cs typeface="+mn-lt"/>
              </a:rPr>
              <a:t>3.    explain the organisation – i.e. sequence –                     of the review;</a:t>
            </a:r>
            <a:endParaRPr lang="en-GB" sz="1800" dirty="0">
              <a:latin typeface="Roboto"/>
              <a:ea typeface="Roboto"/>
              <a:cs typeface="Roboto"/>
            </a:endParaRPr>
          </a:p>
          <a:p>
            <a:pPr marL="0" indent="0">
              <a:lnSpc>
                <a:spcPct val="90000"/>
              </a:lnSpc>
              <a:buNone/>
            </a:pPr>
            <a:r>
              <a:rPr lang="en-GB" sz="1800" dirty="0">
                <a:latin typeface="Roboto"/>
                <a:ea typeface="+mn-lt"/>
                <a:cs typeface="+mn-lt"/>
              </a:rPr>
              <a:t>4.    state the scope of the review – i.e. what is                      included and what isn’t included. </a:t>
            </a:r>
          </a:p>
          <a:p>
            <a:pPr marL="0" indent="0">
              <a:lnSpc>
                <a:spcPct val="90000"/>
              </a:lnSpc>
              <a:buNone/>
            </a:pPr>
            <a:r>
              <a:rPr lang="en-GB" sz="1800" dirty="0">
                <a:latin typeface="Roboto"/>
                <a:ea typeface="+mn-lt"/>
                <a:cs typeface="+mn-lt"/>
              </a:rPr>
              <a:t>       </a:t>
            </a:r>
            <a:r>
              <a:rPr lang="en-GB" sz="1800" b="1" u="sng" dirty="0">
                <a:solidFill>
                  <a:srgbClr val="FF0000"/>
                </a:solidFill>
                <a:latin typeface="Roboto"/>
                <a:ea typeface="+mn-lt"/>
                <a:cs typeface="+mn-lt"/>
              </a:rPr>
              <a:t> For e.g. </a:t>
            </a:r>
            <a:r>
              <a:rPr lang="en-GB" sz="1800" u="sng" dirty="0">
                <a:solidFill>
                  <a:srgbClr val="FF0000"/>
                </a:solidFill>
                <a:latin typeface="Roboto"/>
                <a:ea typeface="+mn-lt"/>
                <a:cs typeface="+mn-lt"/>
              </a:rPr>
              <a:t> :</a:t>
            </a:r>
          </a:p>
          <a:p>
            <a:pPr marL="0" indent="0">
              <a:lnSpc>
                <a:spcPct val="90000"/>
              </a:lnSpc>
              <a:buNone/>
            </a:pPr>
            <a:r>
              <a:rPr lang="en-GB" sz="1800" dirty="0">
                <a:solidFill>
                  <a:srgbClr val="FF0000"/>
                </a:solidFill>
                <a:latin typeface="Roboto"/>
                <a:ea typeface="+mn-lt"/>
                <a:cs typeface="+mn-lt"/>
              </a:rPr>
              <a:t>       If you were reviewing the literature on obesity in children you might say something like: There are a large number of studies of obesity trends in the general population. However, since the focus of this research is on obesity in children, these will not be reviewed in detail and will only be referred to as appropriate.</a:t>
            </a:r>
            <a:endParaRPr lang="en-GB" sz="1800">
              <a:solidFill>
                <a:srgbClr val="FF0000"/>
              </a:solidFill>
              <a:latin typeface="Roboto"/>
              <a:ea typeface="Roboto"/>
              <a:cs typeface="Roboto"/>
            </a:endParaRPr>
          </a:p>
          <a:p>
            <a:pPr marL="0" indent="0">
              <a:lnSpc>
                <a:spcPct val="90000"/>
              </a:lnSpc>
              <a:buNone/>
            </a:pPr>
            <a:endParaRPr lang="en-GB" sz="1800" dirty="0">
              <a:solidFill>
                <a:srgbClr val="FF0000"/>
              </a:solidFill>
            </a:endParaRPr>
          </a:p>
        </p:txBody>
      </p:sp>
    </p:spTree>
    <p:extLst>
      <p:ext uri="{BB962C8B-B14F-4D97-AF65-F5344CB8AC3E}">
        <p14:creationId xmlns:p14="http://schemas.microsoft.com/office/powerpoint/2010/main" val="347483623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open book against blurred bookshelf background">
            <a:extLst>
              <a:ext uri="{FF2B5EF4-FFF2-40B4-BE49-F238E27FC236}">
                <a16:creationId xmlns:a16="http://schemas.microsoft.com/office/drawing/2014/main" id="{16B9B943-5695-E6DB-086F-5F29B1074CBA}"/>
              </a:ext>
            </a:extLst>
          </p:cNvPr>
          <p:cNvPicPr>
            <a:picLocks noChangeAspect="1"/>
          </p:cNvPicPr>
          <p:nvPr/>
        </p:nvPicPr>
        <p:blipFill rotWithShape="1">
          <a:blip r:embed="rId2">
            <a:duotone>
              <a:prstClr val="black"/>
              <a:schemeClr val="tx2">
                <a:tint val="45000"/>
                <a:satMod val="400000"/>
              </a:schemeClr>
            </a:duotone>
            <a:alphaModFix amt="40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1C522D4A-F6CE-1E2C-54AA-D2D8A011E7B4}"/>
              </a:ext>
            </a:extLst>
          </p:cNvPr>
          <p:cNvSpPr>
            <a:spLocks noGrp="1"/>
          </p:cNvSpPr>
          <p:nvPr>
            <p:ph type="title"/>
          </p:nvPr>
        </p:nvSpPr>
        <p:spPr>
          <a:xfrm>
            <a:off x="677334" y="609600"/>
            <a:ext cx="8596668" cy="1320800"/>
          </a:xfrm>
        </p:spPr>
        <p:txBody>
          <a:bodyPr>
            <a:normAutofit/>
          </a:bodyPr>
          <a:lstStyle/>
          <a:p>
            <a:r>
              <a:rPr lang="en-GB" dirty="0"/>
              <a:t>Cont..</a:t>
            </a:r>
          </a:p>
        </p:txBody>
      </p:sp>
      <p:graphicFrame>
        <p:nvGraphicFramePr>
          <p:cNvPr id="31" name="Content Placeholder 2">
            <a:extLst>
              <a:ext uri="{FF2B5EF4-FFF2-40B4-BE49-F238E27FC236}">
                <a16:creationId xmlns:a16="http://schemas.microsoft.com/office/drawing/2014/main" id="{92208347-24C2-F7C6-BF3E-1C7B521C16DF}"/>
              </a:ext>
            </a:extLst>
          </p:cNvPr>
          <p:cNvGraphicFramePr>
            <a:graphicFrameLocks noGrp="1"/>
          </p:cNvGraphicFramePr>
          <p:nvPr>
            <p:ph idx="1"/>
            <p:extLst>
              <p:ext uri="{D42A27DB-BD31-4B8C-83A1-F6EECF244321}">
                <p14:modId xmlns:p14="http://schemas.microsoft.com/office/powerpoint/2010/main" val="3208898818"/>
              </p:ext>
            </p:extLst>
          </p:nvPr>
        </p:nvGraphicFramePr>
        <p:xfrm>
          <a:off x="677334" y="1484853"/>
          <a:ext cx="8596668"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348204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top view of books with different cover colours">
            <a:extLst>
              <a:ext uri="{FF2B5EF4-FFF2-40B4-BE49-F238E27FC236}">
                <a16:creationId xmlns:a16="http://schemas.microsoft.com/office/drawing/2014/main" id="{AEFC2BB3-B2DD-532D-EF15-D098D6B67B2B}"/>
              </a:ext>
            </a:extLst>
          </p:cNvPr>
          <p:cNvPicPr>
            <a:picLocks noChangeAspect="1"/>
          </p:cNvPicPr>
          <p:nvPr/>
        </p:nvPicPr>
        <p:blipFill rotWithShape="1">
          <a:blip r:embed="rId2">
            <a:duotone>
              <a:prstClr val="black"/>
              <a:schemeClr val="tx2">
                <a:tint val="45000"/>
                <a:satMod val="400000"/>
              </a:schemeClr>
            </a:duotone>
            <a:alphaModFix amt="40000"/>
          </a:blip>
          <a:srcRect t="26555" r="-2" b="17194"/>
          <a:stretch/>
        </p:blipFill>
        <p:spPr>
          <a:xfrm>
            <a:off x="20" y="10"/>
            <a:ext cx="12191980" cy="6857990"/>
          </a:xfrm>
          <a:prstGeom prst="rect">
            <a:avLst/>
          </a:prstGeom>
        </p:spPr>
      </p:pic>
      <p:sp>
        <p:nvSpPr>
          <p:cNvPr id="2" name="Title 1">
            <a:extLst>
              <a:ext uri="{FF2B5EF4-FFF2-40B4-BE49-F238E27FC236}">
                <a16:creationId xmlns:a16="http://schemas.microsoft.com/office/drawing/2014/main" id="{E67D301F-BF7C-4044-D9CC-473092FA86B7}"/>
              </a:ext>
            </a:extLst>
          </p:cNvPr>
          <p:cNvSpPr>
            <a:spLocks noGrp="1"/>
          </p:cNvSpPr>
          <p:nvPr>
            <p:ph type="title"/>
          </p:nvPr>
        </p:nvSpPr>
        <p:spPr>
          <a:xfrm>
            <a:off x="202882" y="250167"/>
            <a:ext cx="9071120" cy="1939025"/>
          </a:xfrm>
        </p:spPr>
        <p:txBody>
          <a:bodyPr>
            <a:normAutofit/>
          </a:bodyPr>
          <a:lstStyle/>
          <a:p>
            <a:r>
              <a:rPr lang="en-GB" dirty="0"/>
              <a:t>Cont...</a:t>
            </a:r>
            <a:endParaRPr lang="en-US" dirty="0"/>
          </a:p>
        </p:txBody>
      </p:sp>
      <p:sp>
        <p:nvSpPr>
          <p:cNvPr id="3" name="Content Placeholder 2">
            <a:extLst>
              <a:ext uri="{FF2B5EF4-FFF2-40B4-BE49-F238E27FC236}">
                <a16:creationId xmlns:a16="http://schemas.microsoft.com/office/drawing/2014/main" id="{BE04737A-B73B-6E63-D8FC-B00A96FCE631}"/>
              </a:ext>
            </a:extLst>
          </p:cNvPr>
          <p:cNvSpPr>
            <a:spLocks noGrp="1"/>
          </p:cNvSpPr>
          <p:nvPr>
            <p:ph idx="1"/>
          </p:nvPr>
        </p:nvSpPr>
        <p:spPr>
          <a:xfrm>
            <a:off x="404165" y="1111043"/>
            <a:ext cx="9689346" cy="5749828"/>
          </a:xfrm>
        </p:spPr>
        <p:txBody>
          <a:bodyPr vert="horz" lIns="91440" tIns="45720" rIns="91440" bIns="45720" rtlCol="0" anchor="t">
            <a:normAutofit/>
          </a:bodyPr>
          <a:lstStyle/>
          <a:p>
            <a:pPr marL="0" indent="0">
              <a:buNone/>
            </a:pPr>
            <a:r>
              <a:rPr lang="en-GB" sz="3200" dirty="0">
                <a:solidFill>
                  <a:srgbClr val="FFFFFF"/>
                </a:solidFill>
                <a:ea typeface="+mn-lt"/>
                <a:cs typeface="+mn-lt"/>
              </a:rPr>
              <a:t>The conclusion should:</a:t>
            </a:r>
            <a:endParaRPr lang="en-GB" sz="3200" dirty="0">
              <a:solidFill>
                <a:srgbClr val="FFFFFF"/>
              </a:solidFill>
            </a:endParaRPr>
          </a:p>
          <a:p>
            <a:pPr>
              <a:buFont typeface="Wingdings" charset="2"/>
              <a:buChar char="Ø"/>
            </a:pPr>
            <a:r>
              <a:rPr lang="en-GB" sz="3200" dirty="0">
                <a:solidFill>
                  <a:srgbClr val="FFFFFF"/>
                </a:solidFill>
                <a:ea typeface="+mn-lt"/>
                <a:cs typeface="+mn-lt"/>
              </a:rPr>
              <a:t>summarise the important aspects of the existing body of literature;</a:t>
            </a:r>
            <a:endParaRPr lang="en-GB" sz="3200" dirty="0">
              <a:solidFill>
                <a:srgbClr val="FFFFFF"/>
              </a:solidFill>
            </a:endParaRPr>
          </a:p>
          <a:p>
            <a:pPr>
              <a:buFont typeface="Wingdings" charset="2"/>
              <a:buChar char="Ø"/>
            </a:pPr>
            <a:r>
              <a:rPr lang="en-GB" sz="3200" dirty="0">
                <a:solidFill>
                  <a:srgbClr val="FFFFFF"/>
                </a:solidFill>
                <a:ea typeface="+mn-lt"/>
                <a:cs typeface="+mn-lt"/>
              </a:rPr>
              <a:t>evaluate the current state of the literature reviewed;</a:t>
            </a:r>
            <a:endParaRPr lang="en-GB" sz="3200" dirty="0">
              <a:solidFill>
                <a:srgbClr val="FFFFFF"/>
              </a:solidFill>
            </a:endParaRPr>
          </a:p>
          <a:p>
            <a:pPr>
              <a:buFont typeface="Wingdings" charset="2"/>
              <a:buChar char="Ø"/>
            </a:pPr>
            <a:r>
              <a:rPr lang="en-GB" sz="3200" dirty="0">
                <a:solidFill>
                  <a:srgbClr val="FFFFFF"/>
                </a:solidFill>
                <a:ea typeface="+mn-lt"/>
                <a:cs typeface="+mn-lt"/>
              </a:rPr>
              <a:t>identify significant flaws or gaps in existing knowledge;</a:t>
            </a:r>
            <a:endParaRPr lang="en-GB" sz="3200" dirty="0">
              <a:solidFill>
                <a:srgbClr val="FFFFFF"/>
              </a:solidFill>
            </a:endParaRPr>
          </a:p>
          <a:p>
            <a:pPr>
              <a:buFont typeface="Wingdings" charset="2"/>
              <a:buChar char="Ø"/>
            </a:pPr>
            <a:r>
              <a:rPr lang="en-GB" sz="3200" dirty="0">
                <a:solidFill>
                  <a:srgbClr val="FFFFFF"/>
                </a:solidFill>
                <a:ea typeface="+mn-lt"/>
                <a:cs typeface="+mn-lt"/>
              </a:rPr>
              <a:t>outline areas for future study;</a:t>
            </a:r>
            <a:endParaRPr lang="en-GB" sz="3200" dirty="0">
              <a:solidFill>
                <a:srgbClr val="FFFFFF"/>
              </a:solidFill>
            </a:endParaRPr>
          </a:p>
          <a:p>
            <a:pPr>
              <a:buFont typeface="Wingdings" charset="2"/>
              <a:buChar char="Ø"/>
            </a:pPr>
            <a:r>
              <a:rPr lang="en-GB" sz="3200" dirty="0">
                <a:solidFill>
                  <a:srgbClr val="FFFFFF"/>
                </a:solidFill>
                <a:ea typeface="+mn-lt"/>
                <a:cs typeface="+mn-lt"/>
              </a:rPr>
              <a:t>link your research to existing knowledge.</a:t>
            </a:r>
            <a:endParaRPr lang="en-GB" sz="3200" dirty="0">
              <a:solidFill>
                <a:srgbClr val="FFFFFF"/>
              </a:solidFill>
            </a:endParaRPr>
          </a:p>
          <a:p>
            <a:pPr marL="0" indent="0">
              <a:buNone/>
            </a:pPr>
            <a:endParaRPr lang="en-GB" sz="3200" dirty="0">
              <a:solidFill>
                <a:srgbClr val="FFFFFF"/>
              </a:solidFill>
            </a:endParaRPr>
          </a:p>
        </p:txBody>
      </p:sp>
    </p:spTree>
    <p:extLst>
      <p:ext uri="{BB962C8B-B14F-4D97-AF65-F5344CB8AC3E}">
        <p14:creationId xmlns:p14="http://schemas.microsoft.com/office/powerpoint/2010/main" val="3575275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403A9-BF15-F481-8055-C9195FA1B6E2}"/>
              </a:ext>
            </a:extLst>
          </p:cNvPr>
          <p:cNvSpPr>
            <a:spLocks noGrp="1"/>
          </p:cNvSpPr>
          <p:nvPr>
            <p:ph type="title"/>
          </p:nvPr>
        </p:nvSpPr>
        <p:spPr/>
        <p:txBody>
          <a:bodyPr>
            <a:normAutofit/>
          </a:bodyPr>
          <a:lstStyle/>
          <a:p>
            <a:r>
              <a:rPr lang="en-GB" sz="4000" b="1" dirty="0"/>
              <a:t>Methodology</a:t>
            </a:r>
          </a:p>
        </p:txBody>
      </p:sp>
      <p:sp>
        <p:nvSpPr>
          <p:cNvPr id="3" name="Content Placeholder 2">
            <a:extLst>
              <a:ext uri="{FF2B5EF4-FFF2-40B4-BE49-F238E27FC236}">
                <a16:creationId xmlns:a16="http://schemas.microsoft.com/office/drawing/2014/main" id="{720D71ED-CAA0-C2FC-3C3C-EE93A75A7B95}"/>
              </a:ext>
            </a:extLst>
          </p:cNvPr>
          <p:cNvSpPr>
            <a:spLocks noGrp="1"/>
          </p:cNvSpPr>
          <p:nvPr>
            <p:ph idx="1"/>
          </p:nvPr>
        </p:nvSpPr>
        <p:spPr>
          <a:xfrm>
            <a:off x="677334" y="1441722"/>
            <a:ext cx="8596668" cy="3823263"/>
          </a:xfrm>
        </p:spPr>
        <p:txBody>
          <a:bodyPr vert="horz" lIns="91440" tIns="45720" rIns="91440" bIns="45720" rtlCol="0" anchor="t">
            <a:normAutofit/>
          </a:bodyPr>
          <a:lstStyle/>
          <a:p>
            <a:endParaRPr lang="en-GB" sz="2400" dirty="0"/>
          </a:p>
          <a:p>
            <a:r>
              <a:rPr lang="en-GB" sz="2400" dirty="0"/>
              <a:t>Broadly of two types: Qualitative and Quantitative</a:t>
            </a:r>
          </a:p>
          <a:p>
            <a:r>
              <a:rPr lang="en-GB" sz="2400" dirty="0"/>
              <a:t>Possibly different names include Research Design, Materials and methods</a:t>
            </a:r>
            <a:endParaRPr lang="en-GB"/>
          </a:p>
          <a:p>
            <a:r>
              <a:rPr lang="en-GB" sz="2400" dirty="0"/>
              <a:t>Refer back to your literature review</a:t>
            </a:r>
          </a:p>
          <a:p>
            <a:r>
              <a:rPr lang="en-GB" sz="2400" dirty="0"/>
              <a:t>Methodology should be appropriate to your research question</a:t>
            </a:r>
          </a:p>
          <a:p>
            <a:r>
              <a:rPr lang="en-GB" sz="2400" dirty="0"/>
              <a:t>Justify the choice of your methods</a:t>
            </a:r>
          </a:p>
        </p:txBody>
      </p:sp>
    </p:spTree>
    <p:extLst>
      <p:ext uri="{BB962C8B-B14F-4D97-AF65-F5344CB8AC3E}">
        <p14:creationId xmlns:p14="http://schemas.microsoft.com/office/powerpoint/2010/main" val="283066492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 name="Picture 39" descr="Silver metal newtons cradle">
            <a:extLst>
              <a:ext uri="{FF2B5EF4-FFF2-40B4-BE49-F238E27FC236}">
                <a16:creationId xmlns:a16="http://schemas.microsoft.com/office/drawing/2014/main" id="{83CBC628-64DE-0D0D-6A46-0EF9BF87C84F}"/>
              </a:ext>
            </a:extLst>
          </p:cNvPr>
          <p:cNvPicPr>
            <a:picLocks noChangeAspect="1"/>
          </p:cNvPicPr>
          <p:nvPr/>
        </p:nvPicPr>
        <p:blipFill rotWithShape="1">
          <a:blip r:embed="rId2">
            <a:duotone>
              <a:schemeClr val="accent1">
                <a:shade val="45000"/>
                <a:satMod val="135000"/>
              </a:schemeClr>
              <a:prstClr val="white"/>
            </a:duotone>
          </a:blip>
          <a:srcRect l="9091" t="21005" b="6717"/>
          <a:stretch/>
        </p:blipFill>
        <p:spPr>
          <a:xfrm>
            <a:off x="1" y="10"/>
            <a:ext cx="12191999" cy="6857990"/>
          </a:xfrm>
          <a:prstGeom prst="rect">
            <a:avLst/>
          </a:prstGeom>
        </p:spPr>
      </p:pic>
      <p:sp>
        <p:nvSpPr>
          <p:cNvPr id="46" name="Isosceles Triangle 45">
            <a:extLst>
              <a:ext uri="{FF2B5EF4-FFF2-40B4-BE49-F238E27FC236}">
                <a16:creationId xmlns:a16="http://schemas.microsoft.com/office/drawing/2014/main" id="{BBFBD429-C7AA-4D85-BEBF-26ECE2DBA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Parallelogram 47">
            <a:extLst>
              <a:ext uri="{FF2B5EF4-FFF2-40B4-BE49-F238E27FC236}">
                <a16:creationId xmlns:a16="http://schemas.microsoft.com/office/drawing/2014/main" id="{7A9CEEF0-7547-4FA2-93BD-0B8C799DD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24188" y="0"/>
            <a:ext cx="9372600" cy="6858000"/>
          </a:xfrm>
          <a:prstGeom prst="parallelogram">
            <a:avLst>
              <a:gd name="adj" fmla="val 14937"/>
            </a:avLst>
          </a:prstGeom>
          <a:solidFill>
            <a:schemeClr val="bg1">
              <a:alpha val="89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50" name="Straight Connector 49">
            <a:extLst>
              <a:ext uri="{FF2B5EF4-FFF2-40B4-BE49-F238E27FC236}">
                <a16:creationId xmlns:a16="http://schemas.microsoft.com/office/drawing/2014/main" id="{AA02E860-D290-48CF-9C38-BC8EB8854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2" name="Straight Connector 51">
            <a:extLst>
              <a:ext uri="{FF2B5EF4-FFF2-40B4-BE49-F238E27FC236}">
                <a16:creationId xmlns:a16="http://schemas.microsoft.com/office/drawing/2014/main" id="{CBF60179-3A15-468E-86D0-1C2FFD504BA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4" name="Rectangle 23">
            <a:extLst>
              <a:ext uri="{FF2B5EF4-FFF2-40B4-BE49-F238E27FC236}">
                <a16:creationId xmlns:a16="http://schemas.microsoft.com/office/drawing/2014/main" id="{87ED294B-4D40-44B4-86E7-F23C04688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99EAD86-980F-7FC2-6775-9B4877245F56}"/>
              </a:ext>
            </a:extLst>
          </p:cNvPr>
          <p:cNvSpPr>
            <a:spLocks noGrp="1"/>
          </p:cNvSpPr>
          <p:nvPr>
            <p:ph type="title"/>
          </p:nvPr>
        </p:nvSpPr>
        <p:spPr>
          <a:xfrm>
            <a:off x="2786047" y="609600"/>
            <a:ext cx="6487955" cy="1320800"/>
          </a:xfrm>
        </p:spPr>
        <p:txBody>
          <a:bodyPr anchor="t">
            <a:normAutofit/>
          </a:bodyPr>
          <a:lstStyle/>
          <a:p>
            <a:r>
              <a:rPr lang="en-GB" dirty="0"/>
              <a:t>Ethics</a:t>
            </a:r>
          </a:p>
        </p:txBody>
      </p:sp>
      <p:sp>
        <p:nvSpPr>
          <p:cNvPr id="56" name="Rectangle 25">
            <a:extLst>
              <a:ext uri="{FF2B5EF4-FFF2-40B4-BE49-F238E27FC236}">
                <a16:creationId xmlns:a16="http://schemas.microsoft.com/office/drawing/2014/main" id="{55D78701-1D8D-45A3-9B44-A94C334622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8" name="Isosceles Triangle 57">
            <a:extLst>
              <a:ext uri="{FF2B5EF4-FFF2-40B4-BE49-F238E27FC236}">
                <a16:creationId xmlns:a16="http://schemas.microsoft.com/office/drawing/2014/main" id="{B8C595DB-254F-4E8B-9C0D-648B3FF1B0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0" name="Rectangle 27">
            <a:extLst>
              <a:ext uri="{FF2B5EF4-FFF2-40B4-BE49-F238E27FC236}">
                <a16:creationId xmlns:a16="http://schemas.microsoft.com/office/drawing/2014/main" id="{2E000235-D5DF-4D2F-AECA-3814821B5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62" name="Rectangle 28">
            <a:extLst>
              <a:ext uri="{FF2B5EF4-FFF2-40B4-BE49-F238E27FC236}">
                <a16:creationId xmlns:a16="http://schemas.microsoft.com/office/drawing/2014/main" id="{D7CE0E87-2C2C-4907-BBE3-D24D86C42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4" name="Rectangle 29">
            <a:extLst>
              <a:ext uri="{FF2B5EF4-FFF2-40B4-BE49-F238E27FC236}">
                <a16:creationId xmlns:a16="http://schemas.microsoft.com/office/drawing/2014/main" id="{8FF0BC47-4F6D-4430-8C11-E1566CBF6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6" name="Isosceles Triangle 65">
            <a:extLst>
              <a:ext uri="{FF2B5EF4-FFF2-40B4-BE49-F238E27FC236}">
                <a16:creationId xmlns:a16="http://schemas.microsoft.com/office/drawing/2014/main" id="{5B73C5C4-3778-4E76-9467-8B46C9F91F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 name="Content Placeholder 3">
            <a:extLst>
              <a:ext uri="{FF2B5EF4-FFF2-40B4-BE49-F238E27FC236}">
                <a16:creationId xmlns:a16="http://schemas.microsoft.com/office/drawing/2014/main" id="{0190CE20-BED3-A99E-4B99-88FF38816886}"/>
              </a:ext>
            </a:extLst>
          </p:cNvPr>
          <p:cNvGraphicFramePr>
            <a:graphicFrameLocks noGrp="1"/>
          </p:cNvGraphicFramePr>
          <p:nvPr>
            <p:ph idx="1"/>
            <p:extLst>
              <p:ext uri="{D42A27DB-BD31-4B8C-83A1-F6EECF244321}">
                <p14:modId xmlns:p14="http://schemas.microsoft.com/office/powerpoint/2010/main" val="3209971657"/>
              </p:ext>
            </p:extLst>
          </p:nvPr>
        </p:nvGraphicFramePr>
        <p:xfrm>
          <a:off x="1377066" y="-11980"/>
          <a:ext cx="10858672" cy="6887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7134729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D1292-0C28-6D76-EF17-8FD1C3CB47F7}"/>
              </a:ext>
            </a:extLst>
          </p:cNvPr>
          <p:cNvSpPr>
            <a:spLocks noGrp="1"/>
          </p:cNvSpPr>
          <p:nvPr>
            <p:ph type="title"/>
          </p:nvPr>
        </p:nvSpPr>
        <p:spPr/>
        <p:txBody>
          <a:bodyPr/>
          <a:lstStyle/>
          <a:p>
            <a:r>
              <a:rPr lang="en-GB" dirty="0"/>
              <a:t>Risk Assessments (if required)</a:t>
            </a:r>
          </a:p>
        </p:txBody>
      </p:sp>
      <p:sp>
        <p:nvSpPr>
          <p:cNvPr id="3" name="Content Placeholder 2">
            <a:extLst>
              <a:ext uri="{FF2B5EF4-FFF2-40B4-BE49-F238E27FC236}">
                <a16:creationId xmlns:a16="http://schemas.microsoft.com/office/drawing/2014/main" id="{78B8AAB4-0EAC-995E-D134-CD744A8F5F05}"/>
              </a:ext>
            </a:extLst>
          </p:cNvPr>
          <p:cNvSpPr>
            <a:spLocks noGrp="1"/>
          </p:cNvSpPr>
          <p:nvPr>
            <p:ph idx="1"/>
          </p:nvPr>
        </p:nvSpPr>
        <p:spPr>
          <a:xfrm>
            <a:off x="677334" y="1542363"/>
            <a:ext cx="8596668" cy="4498999"/>
          </a:xfrm>
        </p:spPr>
        <p:txBody>
          <a:bodyPr vert="horz" lIns="91440" tIns="45720" rIns="91440" bIns="45720" rtlCol="0" anchor="t">
            <a:normAutofit/>
          </a:bodyPr>
          <a:lstStyle/>
          <a:p>
            <a:endParaRPr lang="en-GB" sz="2800" dirty="0"/>
          </a:p>
          <a:p>
            <a:r>
              <a:rPr lang="en-GB" sz="2800" dirty="0"/>
              <a:t>Health and Safety</a:t>
            </a:r>
            <a:endParaRPr lang="en-GB" dirty="0"/>
          </a:p>
          <a:p>
            <a:r>
              <a:rPr lang="en-GB" sz="2800" dirty="0"/>
              <a:t>Permissions from employer/academic Director/any relevant authority</a:t>
            </a:r>
          </a:p>
          <a:p>
            <a:endParaRPr lang="en-GB" sz="2800" dirty="0"/>
          </a:p>
          <a:p>
            <a:r>
              <a:rPr lang="en-GB" sz="2800" b="1" dirty="0">
                <a:solidFill>
                  <a:schemeClr val="accent5"/>
                </a:solidFill>
              </a:rPr>
              <a:t>Pro Tip </a:t>
            </a:r>
            <a:r>
              <a:rPr lang="en-GB" sz="2800" dirty="0"/>
              <a:t>: Discuss with your Supervisor/Tutor</a:t>
            </a:r>
          </a:p>
        </p:txBody>
      </p:sp>
    </p:spTree>
    <p:extLst>
      <p:ext uri="{BB962C8B-B14F-4D97-AF65-F5344CB8AC3E}">
        <p14:creationId xmlns:p14="http://schemas.microsoft.com/office/powerpoint/2010/main" val="102416150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0FA8F-6A73-D79C-07CA-39788A060D10}"/>
              </a:ext>
            </a:extLst>
          </p:cNvPr>
          <p:cNvSpPr>
            <a:spLocks noGrp="1"/>
          </p:cNvSpPr>
          <p:nvPr>
            <p:ph type="title"/>
          </p:nvPr>
        </p:nvSpPr>
        <p:spPr>
          <a:xfrm>
            <a:off x="461674" y="149525"/>
            <a:ext cx="8596668" cy="1320800"/>
          </a:xfrm>
        </p:spPr>
        <p:txBody>
          <a:bodyPr/>
          <a:lstStyle/>
          <a:p>
            <a:r>
              <a:rPr lang="en-GB" dirty="0"/>
              <a:t>References</a:t>
            </a:r>
          </a:p>
        </p:txBody>
      </p:sp>
      <p:sp>
        <p:nvSpPr>
          <p:cNvPr id="3" name="Content Placeholder 2">
            <a:extLst>
              <a:ext uri="{FF2B5EF4-FFF2-40B4-BE49-F238E27FC236}">
                <a16:creationId xmlns:a16="http://schemas.microsoft.com/office/drawing/2014/main" id="{47AEA817-B1F2-0F81-8CC6-E3FDD63D09BA}"/>
              </a:ext>
            </a:extLst>
          </p:cNvPr>
          <p:cNvSpPr>
            <a:spLocks noGrp="1"/>
          </p:cNvSpPr>
          <p:nvPr>
            <p:ph idx="1"/>
          </p:nvPr>
        </p:nvSpPr>
        <p:spPr>
          <a:xfrm>
            <a:off x="461674" y="981646"/>
            <a:ext cx="8812328" cy="5059716"/>
          </a:xfrm>
        </p:spPr>
        <p:txBody>
          <a:bodyPr vert="horz" lIns="91440" tIns="45720" rIns="91440" bIns="45720" rtlCol="0" anchor="t">
            <a:normAutofit/>
          </a:bodyPr>
          <a:lstStyle/>
          <a:p>
            <a:endParaRPr lang="en-GB" dirty="0"/>
          </a:p>
          <a:p>
            <a:r>
              <a:rPr lang="en-GB" dirty="0"/>
              <a:t>Mandatory to include a list of references at the end of your research proposal</a:t>
            </a:r>
          </a:p>
          <a:p>
            <a:r>
              <a:rPr lang="en-GB" dirty="0"/>
              <a:t>Important for supporting your literature review, research questions and methodology</a:t>
            </a:r>
          </a:p>
          <a:p>
            <a:r>
              <a:rPr lang="en-GB" dirty="0"/>
              <a:t>Credibility</a:t>
            </a:r>
          </a:p>
          <a:p>
            <a:r>
              <a:rPr lang="en-GB" dirty="0"/>
              <a:t>Shows that you have done reading and from CREDIBLE SOURCES</a:t>
            </a:r>
          </a:p>
          <a:p>
            <a:r>
              <a:rPr lang="en-GB" dirty="0"/>
              <a:t>SHOWS THAT YOU KNOW YOUR SUBJECT AND RESEARCH TOPIC WELL TO START BUILDING YOUR RP BEFITTING SCHOLARLY STANDARDS OF LEVEL 5 STUDIES!!!</a:t>
            </a:r>
          </a:p>
          <a:p>
            <a:r>
              <a:rPr lang="en-GB" dirty="0"/>
              <a:t>Follow </a:t>
            </a:r>
            <a:r>
              <a:rPr lang="en-GB" b="1" dirty="0">
                <a:solidFill>
                  <a:srgbClr val="FF0000"/>
                </a:solidFill>
              </a:rPr>
              <a:t>HARVARD STYLE OF REFERENCING ONLY AS PER UWTSD GUIDELINES</a:t>
            </a:r>
          </a:p>
          <a:p>
            <a:r>
              <a:rPr lang="en-GB" b="1" dirty="0">
                <a:solidFill>
                  <a:schemeClr val="accent2"/>
                </a:solidFill>
                <a:ea typeface="+mn-lt"/>
                <a:cs typeface="+mn-lt"/>
              </a:rPr>
              <a:t>Please follow the link to access the </a:t>
            </a:r>
            <a:r>
              <a:rPr lang="en-GB" sz="2000" b="1" dirty="0">
                <a:solidFill>
                  <a:srgbClr val="FF0000"/>
                </a:solidFill>
                <a:ea typeface="+mn-lt"/>
                <a:cs typeface="+mn-lt"/>
              </a:rPr>
              <a:t>HARVARD REFERENCING GUIDE</a:t>
            </a:r>
          </a:p>
          <a:p>
            <a:r>
              <a:rPr lang="en-GB" sz="2800" dirty="0">
                <a:solidFill>
                  <a:srgbClr val="FF0000"/>
                </a:solidFill>
                <a:ea typeface="+mn-lt"/>
                <a:cs typeface="+mn-lt"/>
              </a:rPr>
              <a:t> </a:t>
            </a:r>
            <a:r>
              <a:rPr lang="en-GB" sz="2800" b="1" dirty="0">
                <a:solidFill>
                  <a:srgbClr val="FF0000"/>
                </a:solidFill>
                <a:ea typeface="+mn-lt"/>
                <a:cs typeface="+mn-lt"/>
              </a:rPr>
              <a:t>https://intranet.uwtsd.ac.uk/sites/intranet/files/2023-10/Harvard%20en_v.1.3%20%28V6%29.pdf</a:t>
            </a:r>
            <a:endParaRPr lang="en-GB" sz="2800" b="1">
              <a:solidFill>
                <a:srgbClr val="FF0000"/>
              </a:solidFill>
            </a:endParaRPr>
          </a:p>
        </p:txBody>
      </p:sp>
    </p:spTree>
    <p:extLst>
      <p:ext uri="{BB962C8B-B14F-4D97-AF65-F5344CB8AC3E}">
        <p14:creationId xmlns:p14="http://schemas.microsoft.com/office/powerpoint/2010/main" val="256587324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6C98B-687A-4FE9-C62A-C3309424B40E}"/>
              </a:ext>
            </a:extLst>
          </p:cNvPr>
          <p:cNvSpPr>
            <a:spLocks noGrp="1"/>
          </p:cNvSpPr>
          <p:nvPr>
            <p:ph type="title"/>
          </p:nvPr>
        </p:nvSpPr>
        <p:spPr>
          <a:xfrm>
            <a:off x="5651752" y="149525"/>
            <a:ext cx="3622250" cy="1780875"/>
          </a:xfrm>
        </p:spPr>
        <p:txBody>
          <a:bodyPr>
            <a:normAutofit/>
          </a:bodyPr>
          <a:lstStyle/>
          <a:p>
            <a:r>
              <a:rPr lang="en-GB" dirty="0"/>
              <a:t>LANGUAGE AND GRAMMAR</a:t>
            </a:r>
          </a:p>
        </p:txBody>
      </p:sp>
      <p:sp>
        <p:nvSpPr>
          <p:cNvPr id="3" name="Content Placeholder 2">
            <a:extLst>
              <a:ext uri="{FF2B5EF4-FFF2-40B4-BE49-F238E27FC236}">
                <a16:creationId xmlns:a16="http://schemas.microsoft.com/office/drawing/2014/main" id="{1B1C7F8E-285A-D799-C92C-C42EA7961A84}"/>
              </a:ext>
            </a:extLst>
          </p:cNvPr>
          <p:cNvSpPr>
            <a:spLocks noGrp="1"/>
          </p:cNvSpPr>
          <p:nvPr>
            <p:ph idx="1"/>
          </p:nvPr>
        </p:nvSpPr>
        <p:spPr>
          <a:xfrm>
            <a:off x="5755902" y="1571119"/>
            <a:ext cx="4093194" cy="4455866"/>
          </a:xfrm>
        </p:spPr>
        <p:txBody>
          <a:bodyPr vert="horz" lIns="91440" tIns="45720" rIns="91440" bIns="45720" rtlCol="0" anchor="t">
            <a:noAutofit/>
          </a:bodyPr>
          <a:lstStyle/>
          <a:p>
            <a:pPr>
              <a:lnSpc>
                <a:spcPct val="90000"/>
              </a:lnSpc>
              <a:buFont typeface="Wingdings" charset="2"/>
              <a:buChar char="Ø"/>
            </a:pPr>
            <a:r>
              <a:rPr lang="en-GB" sz="2000" dirty="0"/>
              <a:t>Always use assertive and clear language (e.g. will over might)</a:t>
            </a:r>
            <a:endParaRPr lang="en-US" sz="2000" dirty="0"/>
          </a:p>
          <a:p>
            <a:pPr>
              <a:lnSpc>
                <a:spcPct val="90000"/>
              </a:lnSpc>
              <a:buFont typeface="Wingdings" charset="2"/>
              <a:buChar char="Ø"/>
            </a:pPr>
            <a:r>
              <a:rPr lang="en-GB" sz="2000" dirty="0"/>
              <a:t>Use Future and Past tense appropriately</a:t>
            </a:r>
          </a:p>
          <a:p>
            <a:pPr>
              <a:lnSpc>
                <a:spcPct val="90000"/>
              </a:lnSpc>
              <a:buFont typeface="Wingdings" charset="2"/>
              <a:buChar char="Ø"/>
            </a:pPr>
            <a:r>
              <a:rPr lang="en-GB" sz="2000" dirty="0"/>
              <a:t>Be mindful of the punctuation marks</a:t>
            </a:r>
          </a:p>
          <a:p>
            <a:pPr>
              <a:lnSpc>
                <a:spcPct val="90000"/>
              </a:lnSpc>
              <a:buFont typeface="Wingdings" charset="2"/>
              <a:buChar char="Ø"/>
            </a:pPr>
            <a:r>
              <a:rPr lang="en-GB" sz="2000" dirty="0"/>
              <a:t>Always </a:t>
            </a:r>
            <a:r>
              <a:rPr lang="en-GB" sz="2000" dirty="0">
                <a:solidFill>
                  <a:srgbClr val="FF0000"/>
                </a:solidFill>
              </a:rPr>
              <a:t>remember</a:t>
            </a:r>
            <a:r>
              <a:rPr lang="en-GB" sz="2000" dirty="0"/>
              <a:t> to answer:</a:t>
            </a:r>
          </a:p>
          <a:p>
            <a:pPr marL="0" indent="0">
              <a:lnSpc>
                <a:spcPct val="90000"/>
              </a:lnSpc>
              <a:buNone/>
            </a:pPr>
            <a:r>
              <a:rPr lang="en-GB" sz="2000" b="1" dirty="0">
                <a:solidFill>
                  <a:srgbClr val="0070C0"/>
                </a:solidFill>
              </a:rPr>
              <a:t>What?</a:t>
            </a:r>
          </a:p>
          <a:p>
            <a:pPr marL="0" indent="0">
              <a:lnSpc>
                <a:spcPct val="90000"/>
              </a:lnSpc>
              <a:buNone/>
            </a:pPr>
            <a:r>
              <a:rPr lang="en-GB" sz="2000" b="1" dirty="0">
                <a:solidFill>
                  <a:srgbClr val="0070C0"/>
                </a:solidFill>
              </a:rPr>
              <a:t>Why?</a:t>
            </a:r>
          </a:p>
          <a:p>
            <a:pPr marL="0" indent="0">
              <a:lnSpc>
                <a:spcPct val="90000"/>
              </a:lnSpc>
              <a:buNone/>
            </a:pPr>
            <a:r>
              <a:rPr lang="en-GB" sz="2000" b="1" dirty="0">
                <a:solidFill>
                  <a:srgbClr val="0070C0"/>
                </a:solidFill>
              </a:rPr>
              <a:t>When?</a:t>
            </a:r>
          </a:p>
          <a:p>
            <a:pPr marL="0" indent="0">
              <a:lnSpc>
                <a:spcPct val="90000"/>
              </a:lnSpc>
              <a:buNone/>
            </a:pPr>
            <a:r>
              <a:rPr lang="en-GB" sz="2000" b="1" dirty="0">
                <a:solidFill>
                  <a:srgbClr val="0070C0"/>
                </a:solidFill>
              </a:rPr>
              <a:t>How?</a:t>
            </a:r>
          </a:p>
          <a:p>
            <a:pPr marL="0" indent="0">
              <a:lnSpc>
                <a:spcPct val="90000"/>
              </a:lnSpc>
              <a:buNone/>
            </a:pPr>
            <a:r>
              <a:rPr lang="en-GB" sz="2000" b="1" dirty="0">
                <a:solidFill>
                  <a:srgbClr val="0070C0"/>
                </a:solidFill>
              </a:rPr>
              <a:t>Whom?</a:t>
            </a:r>
          </a:p>
        </p:txBody>
      </p:sp>
      <p:pic>
        <p:nvPicPr>
          <p:cNvPr id="5" name="Picture 4" descr="Different coloured question marks">
            <a:extLst>
              <a:ext uri="{FF2B5EF4-FFF2-40B4-BE49-F238E27FC236}">
                <a16:creationId xmlns:a16="http://schemas.microsoft.com/office/drawing/2014/main" id="{953007A5-7B2C-3BAB-CB8E-6483949C3EFE}"/>
              </a:ext>
            </a:extLst>
          </p:cNvPr>
          <p:cNvPicPr>
            <a:picLocks noChangeAspect="1"/>
          </p:cNvPicPr>
          <p:nvPr/>
        </p:nvPicPr>
        <p:blipFill rotWithShape="1">
          <a:blip r:embed="rId2"/>
          <a:srcRect l="27310" r="28440"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20011319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F5953-67DD-C1C7-628C-EC3E1DC81C80}"/>
              </a:ext>
            </a:extLst>
          </p:cNvPr>
          <p:cNvSpPr>
            <a:spLocks noGrp="1"/>
          </p:cNvSpPr>
          <p:nvPr>
            <p:ph type="title"/>
          </p:nvPr>
        </p:nvSpPr>
        <p:spPr>
          <a:xfrm>
            <a:off x="2849562" y="609600"/>
            <a:ext cx="6424440" cy="1320800"/>
          </a:xfrm>
        </p:spPr>
        <p:txBody>
          <a:bodyPr>
            <a:normAutofit/>
          </a:bodyPr>
          <a:lstStyle/>
          <a:p>
            <a:r>
              <a:rPr lang="en-GB" dirty="0"/>
              <a:t>Any Questions/Feedback</a:t>
            </a:r>
          </a:p>
        </p:txBody>
      </p:sp>
      <p:pic>
        <p:nvPicPr>
          <p:cNvPr id="11" name="Picture 10" descr="Yellow and blue symbols">
            <a:extLst>
              <a:ext uri="{FF2B5EF4-FFF2-40B4-BE49-F238E27FC236}">
                <a16:creationId xmlns:a16="http://schemas.microsoft.com/office/drawing/2014/main" id="{3BD0111E-63DE-CEB7-F553-361779A0AF45}"/>
              </a:ext>
            </a:extLst>
          </p:cNvPr>
          <p:cNvPicPr>
            <a:picLocks noChangeAspect="1"/>
          </p:cNvPicPr>
          <p:nvPr/>
        </p:nvPicPr>
        <p:blipFill rotWithShape="1">
          <a:blip r:embed="rId2"/>
          <a:srcRect l="36090" r="33576" b="415"/>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2" name="Isosceles Triangle 11">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9735F217-4CA8-A664-3AAD-C0A3860752BD}"/>
              </a:ext>
            </a:extLst>
          </p:cNvPr>
          <p:cNvSpPr>
            <a:spLocks noGrp="1"/>
          </p:cNvSpPr>
          <p:nvPr>
            <p:ph idx="1"/>
          </p:nvPr>
        </p:nvSpPr>
        <p:spPr>
          <a:xfrm>
            <a:off x="2849562" y="2160589"/>
            <a:ext cx="6424440" cy="3880773"/>
          </a:xfrm>
        </p:spPr>
        <p:txBody>
          <a:bodyPr vert="horz" lIns="91440" tIns="45720" rIns="91440" bIns="45720" rtlCol="0" anchor="t">
            <a:normAutofit/>
          </a:bodyPr>
          <a:lstStyle/>
          <a:p>
            <a:endParaRPr lang="en-GB"/>
          </a:p>
          <a:p>
            <a:endParaRPr lang="en-GB" dirty="0"/>
          </a:p>
          <a:p>
            <a:endParaRPr lang="en-GB" dirty="0"/>
          </a:p>
          <a:p>
            <a:pPr marL="0" indent="0">
              <a:buNone/>
            </a:pPr>
            <a:r>
              <a:rPr lang="en-GB" sz="6000" dirty="0"/>
              <a:t>     </a:t>
            </a:r>
            <a:r>
              <a:rPr lang="en-GB" sz="6000" dirty="0">
                <a:solidFill>
                  <a:srgbClr val="FF0000"/>
                </a:solidFill>
              </a:rPr>
              <a:t> Thank you</a:t>
            </a:r>
            <a:endParaRPr lang="en-GB">
              <a:solidFill>
                <a:srgbClr val="FF0000"/>
              </a:solidFill>
            </a:endParaRPr>
          </a:p>
        </p:txBody>
      </p:sp>
    </p:spTree>
    <p:extLst>
      <p:ext uri="{BB962C8B-B14F-4D97-AF65-F5344CB8AC3E}">
        <p14:creationId xmlns:p14="http://schemas.microsoft.com/office/powerpoint/2010/main" val="33936763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57C45-2477-1635-13BA-3308906A0BFE}"/>
              </a:ext>
            </a:extLst>
          </p:cNvPr>
          <p:cNvSpPr>
            <a:spLocks noGrp="1"/>
          </p:cNvSpPr>
          <p:nvPr>
            <p:ph type="title"/>
          </p:nvPr>
        </p:nvSpPr>
        <p:spPr/>
        <p:txBody>
          <a:bodyPr/>
          <a:lstStyle/>
          <a:p>
            <a:r>
              <a:rPr lang="en-GB" dirty="0"/>
              <a:t>Useful Links for self-help:</a:t>
            </a:r>
          </a:p>
        </p:txBody>
      </p:sp>
      <p:sp>
        <p:nvSpPr>
          <p:cNvPr id="3" name="Content Placeholder 2">
            <a:extLst>
              <a:ext uri="{FF2B5EF4-FFF2-40B4-BE49-F238E27FC236}">
                <a16:creationId xmlns:a16="http://schemas.microsoft.com/office/drawing/2014/main" id="{78F5C2E0-E5CA-EFB3-0A53-C2285DA6A854}"/>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Understanding Research Questions and Objectives [Video-2] (youtube.com)</a:t>
            </a:r>
          </a:p>
          <a:p>
            <a:r>
              <a:rPr lang="en-GB" dirty="0">
                <a:ea typeface="+mn-lt"/>
                <a:cs typeface="+mn-lt"/>
                <a:hlinkClick r:id="rId3"/>
              </a:rPr>
              <a:t>Components of a research proposal [Video-5] (youtube.com)</a:t>
            </a:r>
            <a:endParaRPr lang="en-GB" dirty="0"/>
          </a:p>
        </p:txBody>
      </p:sp>
    </p:spTree>
    <p:extLst>
      <p:ext uri="{BB962C8B-B14F-4D97-AF65-F5344CB8AC3E}">
        <p14:creationId xmlns:p14="http://schemas.microsoft.com/office/powerpoint/2010/main" val="196961544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BrushVTI">
  <a:themeElements>
    <a:clrScheme name="AnalogousFromDarkSeedLeftStep">
      <a:dk1>
        <a:srgbClr val="000000"/>
      </a:dk1>
      <a:lt1>
        <a:srgbClr val="FFFFFF"/>
      </a:lt1>
      <a:dk2>
        <a:srgbClr val="1A212E"/>
      </a:dk2>
      <a:lt2>
        <a:srgbClr val="F2F3F0"/>
      </a:lt2>
      <a:accent1>
        <a:srgbClr val="864DC3"/>
      </a:accent1>
      <a:accent2>
        <a:srgbClr val="483FB3"/>
      </a:accent2>
      <a:accent3>
        <a:srgbClr val="4D76C3"/>
      </a:accent3>
      <a:accent4>
        <a:srgbClr val="3B95B1"/>
      </a:accent4>
      <a:accent5>
        <a:srgbClr val="4BBFAB"/>
      </a:accent5>
      <a:accent6>
        <a:srgbClr val="3BB16B"/>
      </a:accent6>
      <a:hlink>
        <a:srgbClr val="339A99"/>
      </a:hlink>
      <a:folHlink>
        <a:srgbClr val="7F7F7F"/>
      </a:folHlink>
    </a:clrScheme>
    <a:fontScheme name="Custom 3">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24</Slides>
  <Notes>0</Notes>
  <HiddenSlides>0</HiddenSlides>
  <MMClips>0</MMClips>
  <ScaleCrop>false</ScaleCrop>
  <HeadingPairs>
    <vt:vector size="4" baseType="variant">
      <vt:variant>
        <vt:lpstr>Theme</vt:lpstr>
      </vt:variant>
      <vt:variant>
        <vt:i4>2</vt:i4>
      </vt:variant>
      <vt:variant>
        <vt:lpstr>Slide Titles</vt:lpstr>
      </vt:variant>
      <vt:variant>
        <vt:i4>24</vt:i4>
      </vt:variant>
    </vt:vector>
  </HeadingPairs>
  <TitlesOfParts>
    <vt:vector size="26" baseType="lpstr">
      <vt:lpstr>Facet</vt:lpstr>
      <vt:lpstr>BrushVTI</vt:lpstr>
      <vt:lpstr>Research Proposal</vt:lpstr>
      <vt:lpstr>CONTENT</vt:lpstr>
      <vt:lpstr>WHAT IS A RESEARCH PROPOSAL?</vt:lpstr>
      <vt:lpstr>COMPONENETS OF A GOOD RESEARCH PROPOSAL</vt:lpstr>
      <vt:lpstr>IMPORTANCE OF A RESEARCH PROPOSAL</vt:lpstr>
      <vt:lpstr> Key stages in planning a Research Proposal</vt:lpstr>
      <vt:lpstr>Cont..</vt:lpstr>
      <vt:lpstr>Structure of the Research Proposal  Put the following in order as on a RP GROUP ACTIVITY 1</vt:lpstr>
      <vt:lpstr>Selecting a Research Topic</vt:lpstr>
      <vt:lpstr>Group Activity 2</vt:lpstr>
      <vt:lpstr>The Introduction</vt:lpstr>
      <vt:lpstr>Cont..</vt:lpstr>
      <vt:lpstr>Cont..</vt:lpstr>
      <vt:lpstr>Cont..</vt:lpstr>
      <vt:lpstr>The Literature Review</vt:lpstr>
      <vt:lpstr>Cont..</vt:lpstr>
      <vt:lpstr>Cont...</vt:lpstr>
      <vt:lpstr>Methodology</vt:lpstr>
      <vt:lpstr>Ethics</vt:lpstr>
      <vt:lpstr>Risk Assessments (if required)</vt:lpstr>
      <vt:lpstr>References</vt:lpstr>
      <vt:lpstr>LANGUAGE AND GRAMMAR</vt:lpstr>
      <vt:lpstr>Any Questions/Feedback</vt:lpstr>
      <vt:lpstr>Useful Links for self-help: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803</cp:revision>
  <dcterms:created xsi:type="dcterms:W3CDTF">2024-04-22T12:05:14Z</dcterms:created>
  <dcterms:modified xsi:type="dcterms:W3CDTF">2024-04-22T15:01:42Z</dcterms:modified>
</cp:coreProperties>
</file>