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68C366-6A77-447E-9AC2-A002ABE2D7A5}" v="1037" dt="2024-11-12T08:29:18.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9"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mathews" userId="d95ee40446c31117" providerId="LiveId" clId="{2D68C366-6A77-447E-9AC2-A002ABE2D7A5}"/>
    <pc:docChg chg="undo redo custSel addSld delSld modSld">
      <pc:chgData name="amy mathews" userId="d95ee40446c31117" providerId="LiveId" clId="{2D68C366-6A77-447E-9AC2-A002ABE2D7A5}" dt="2024-11-12T08:29:18.321" v="6689" actId="20577"/>
      <pc:docMkLst>
        <pc:docMk/>
      </pc:docMkLst>
      <pc:sldChg chg="addSp delSp modSp mod modAnim">
        <pc:chgData name="amy mathews" userId="d95ee40446c31117" providerId="LiveId" clId="{2D68C366-6A77-447E-9AC2-A002ABE2D7A5}" dt="2024-11-12T07:28:53.194" v="6455"/>
        <pc:sldMkLst>
          <pc:docMk/>
          <pc:sldMk cId="3555743877" sldId="257"/>
        </pc:sldMkLst>
        <pc:spChg chg="del mod">
          <ac:chgData name="amy mathews" userId="d95ee40446c31117" providerId="LiveId" clId="{2D68C366-6A77-447E-9AC2-A002ABE2D7A5}" dt="2024-11-11T22:22:55.980" v="4195" actId="478"/>
          <ac:spMkLst>
            <pc:docMk/>
            <pc:sldMk cId="3555743877" sldId="257"/>
            <ac:spMk id="2" creationId="{ACC7618C-1672-56CE-E075-61B90B9EE911}"/>
          </ac:spMkLst>
        </pc:spChg>
        <pc:spChg chg="del mod">
          <ac:chgData name="amy mathews" userId="d95ee40446c31117" providerId="LiveId" clId="{2D68C366-6A77-447E-9AC2-A002ABE2D7A5}" dt="2024-11-11T22:46:07.111" v="4453" actId="478"/>
          <ac:spMkLst>
            <pc:docMk/>
            <pc:sldMk cId="3555743877" sldId="257"/>
            <ac:spMk id="3" creationId="{082E4E57-5965-DEF8-B954-096706D75C88}"/>
          </ac:spMkLst>
        </pc:spChg>
        <pc:spChg chg="add mod">
          <ac:chgData name="amy mathews" userId="d95ee40446c31117" providerId="LiveId" clId="{2D68C366-6A77-447E-9AC2-A002ABE2D7A5}" dt="2024-11-11T22:23:11.868" v="4202" actId="1076"/>
          <ac:spMkLst>
            <pc:docMk/>
            <pc:sldMk cId="3555743877" sldId="257"/>
            <ac:spMk id="4" creationId="{DC072A64-D70D-462A-BA9E-C6B1EA3F3F82}"/>
          </ac:spMkLst>
        </pc:spChg>
        <pc:spChg chg="add mod">
          <ac:chgData name="amy mathews" userId="d95ee40446c31117" providerId="LiveId" clId="{2D68C366-6A77-447E-9AC2-A002ABE2D7A5}" dt="2024-11-11T22:43:12.251" v="4400" actId="1076"/>
          <ac:spMkLst>
            <pc:docMk/>
            <pc:sldMk cId="3555743877" sldId="257"/>
            <ac:spMk id="7" creationId="{0E22583D-B600-A14A-F56F-6C819E14A1A8}"/>
          </ac:spMkLst>
        </pc:spChg>
        <pc:spChg chg="add mod">
          <ac:chgData name="amy mathews" userId="d95ee40446c31117" providerId="LiveId" clId="{2D68C366-6A77-447E-9AC2-A002ABE2D7A5}" dt="2024-11-11T22:43:38.546" v="4415" actId="1076"/>
          <ac:spMkLst>
            <pc:docMk/>
            <pc:sldMk cId="3555743877" sldId="257"/>
            <ac:spMk id="8" creationId="{2453D25F-E85E-DD01-6FB9-A2567C43F846}"/>
          </ac:spMkLst>
        </pc:spChg>
        <pc:spChg chg="add mod">
          <ac:chgData name="amy mathews" userId="d95ee40446c31117" providerId="LiveId" clId="{2D68C366-6A77-447E-9AC2-A002ABE2D7A5}" dt="2024-11-11T22:44:14.745" v="4430" actId="1076"/>
          <ac:spMkLst>
            <pc:docMk/>
            <pc:sldMk cId="3555743877" sldId="257"/>
            <ac:spMk id="9" creationId="{4ADD6C35-EE01-DA28-340D-F165FD3A0AC4}"/>
          </ac:spMkLst>
        </pc:spChg>
        <pc:spChg chg="add mod">
          <ac:chgData name="amy mathews" userId="d95ee40446c31117" providerId="LiveId" clId="{2D68C366-6A77-447E-9AC2-A002ABE2D7A5}" dt="2024-11-11T22:44:39.510" v="4437" actId="1076"/>
          <ac:spMkLst>
            <pc:docMk/>
            <pc:sldMk cId="3555743877" sldId="257"/>
            <ac:spMk id="10" creationId="{0F80A625-5F98-0E9A-F55D-8A70CBE60DE6}"/>
          </ac:spMkLst>
        </pc:spChg>
        <pc:spChg chg="add mod">
          <ac:chgData name="amy mathews" userId="d95ee40446c31117" providerId="LiveId" clId="{2D68C366-6A77-447E-9AC2-A002ABE2D7A5}" dt="2024-11-11T22:45:21.013" v="4451" actId="1076"/>
          <ac:spMkLst>
            <pc:docMk/>
            <pc:sldMk cId="3555743877" sldId="257"/>
            <ac:spMk id="11" creationId="{FA9EA573-EB34-39E7-50AF-3929CB3FD0DF}"/>
          </ac:spMkLst>
        </pc:spChg>
        <pc:spChg chg="add del mod">
          <ac:chgData name="amy mathews" userId="d95ee40446c31117" providerId="LiveId" clId="{2D68C366-6A77-447E-9AC2-A002ABE2D7A5}" dt="2024-11-11T22:46:13.506" v="4454" actId="478"/>
          <ac:spMkLst>
            <pc:docMk/>
            <pc:sldMk cId="3555743877" sldId="257"/>
            <ac:spMk id="13" creationId="{AFAA146B-54C1-FA62-537D-916F5DA8CA48}"/>
          </ac:spMkLst>
        </pc:spChg>
      </pc:sldChg>
      <pc:sldChg chg="addSp delSp modSp mod delAnim modAnim">
        <pc:chgData name="amy mathews" userId="d95ee40446c31117" providerId="LiveId" clId="{2D68C366-6A77-447E-9AC2-A002ABE2D7A5}" dt="2024-11-11T22:52:02.938" v="4499"/>
        <pc:sldMkLst>
          <pc:docMk/>
          <pc:sldMk cId="2984236902" sldId="258"/>
        </pc:sldMkLst>
        <pc:spChg chg="del mod">
          <ac:chgData name="amy mathews" userId="d95ee40446c31117" providerId="LiveId" clId="{2D68C366-6A77-447E-9AC2-A002ABE2D7A5}" dt="2024-11-11T22:23:32.831" v="4204" actId="478"/>
          <ac:spMkLst>
            <pc:docMk/>
            <pc:sldMk cId="2984236902" sldId="258"/>
            <ac:spMk id="2" creationId="{6F16020E-FF62-0A98-B429-716C492817AE}"/>
          </ac:spMkLst>
        </pc:spChg>
        <pc:spChg chg="mod">
          <ac:chgData name="amy mathews" userId="d95ee40446c31117" providerId="LiveId" clId="{2D68C366-6A77-447E-9AC2-A002ABE2D7A5}" dt="2024-11-11T22:24:16.519" v="4225" actId="1076"/>
          <ac:spMkLst>
            <pc:docMk/>
            <pc:sldMk cId="2984236902" sldId="258"/>
            <ac:spMk id="3" creationId="{7FCBD131-818D-3E52-3B6F-933459AB9BCF}"/>
          </ac:spMkLst>
        </pc:spChg>
        <pc:spChg chg="add del mod">
          <ac:chgData name="amy mathews" userId="d95ee40446c31117" providerId="LiveId" clId="{2D68C366-6A77-447E-9AC2-A002ABE2D7A5}" dt="2024-11-05T15:26:26.994" v="139"/>
          <ac:spMkLst>
            <pc:docMk/>
            <pc:sldMk cId="2984236902" sldId="258"/>
            <ac:spMk id="4" creationId="{641A36DB-B557-3A9C-6119-34F130207A7C}"/>
          </ac:spMkLst>
        </pc:spChg>
        <pc:spChg chg="add mod">
          <ac:chgData name="amy mathews" userId="d95ee40446c31117" providerId="LiveId" clId="{2D68C366-6A77-447E-9AC2-A002ABE2D7A5}" dt="2024-11-11T22:24:03.948" v="4224" actId="1076"/>
          <ac:spMkLst>
            <pc:docMk/>
            <pc:sldMk cId="2984236902" sldId="258"/>
            <ac:spMk id="4" creationId="{99E56DA6-FD40-D672-C918-CF258E130D5B}"/>
          </ac:spMkLst>
        </pc:spChg>
        <pc:spChg chg="add del mod">
          <ac:chgData name="amy mathews" userId="d95ee40446c31117" providerId="LiveId" clId="{2D68C366-6A77-447E-9AC2-A002ABE2D7A5}" dt="2024-11-11T22:24:44.346" v="4229" actId="478"/>
          <ac:spMkLst>
            <pc:docMk/>
            <pc:sldMk cId="2984236902" sldId="258"/>
            <ac:spMk id="5" creationId="{F1E35B3C-EE87-7851-F880-BD88BDE8BD09}"/>
          </ac:spMkLst>
        </pc:spChg>
        <pc:spChg chg="add del mod">
          <ac:chgData name="amy mathews" userId="d95ee40446c31117" providerId="LiveId" clId="{2D68C366-6A77-447E-9AC2-A002ABE2D7A5}" dt="2024-11-11T22:25:37.534" v="4253"/>
          <ac:spMkLst>
            <pc:docMk/>
            <pc:sldMk cId="2984236902" sldId="258"/>
            <ac:spMk id="6" creationId="{910CC3EC-3F2B-F686-5727-58720A777A74}"/>
          </ac:spMkLst>
        </pc:spChg>
        <pc:spChg chg="add mod">
          <ac:chgData name="amy mathews" userId="d95ee40446c31117" providerId="LiveId" clId="{2D68C366-6A77-447E-9AC2-A002ABE2D7A5}" dt="2024-11-11T22:49:41.916" v="4479" actId="1076"/>
          <ac:spMkLst>
            <pc:docMk/>
            <pc:sldMk cId="2984236902" sldId="258"/>
            <ac:spMk id="8" creationId="{59AFA15B-6152-C959-F6E1-B7F3A3ECED77}"/>
          </ac:spMkLst>
        </pc:spChg>
        <pc:spChg chg="add del mod">
          <ac:chgData name="amy mathews" userId="d95ee40446c31117" providerId="LiveId" clId="{2D68C366-6A77-447E-9AC2-A002ABE2D7A5}" dt="2024-11-05T15:31:04.259" v="245"/>
          <ac:spMkLst>
            <pc:docMk/>
            <pc:sldMk cId="2984236902" sldId="258"/>
            <ac:spMk id="8" creationId="{D0AA58C4-520A-D17C-D56E-454B4F2CB840}"/>
          </ac:spMkLst>
        </pc:spChg>
        <pc:spChg chg="add del mod">
          <ac:chgData name="amy mathews" userId="d95ee40446c31117" providerId="LiveId" clId="{2D68C366-6A77-447E-9AC2-A002ABE2D7A5}" dt="2024-11-11T22:26:37.203" v="4276" actId="478"/>
          <ac:spMkLst>
            <pc:docMk/>
            <pc:sldMk cId="2984236902" sldId="258"/>
            <ac:spMk id="9" creationId="{220CE9F9-109E-ADB0-04F8-68D7C02BF296}"/>
          </ac:spMkLst>
        </pc:spChg>
        <pc:spChg chg="add mod">
          <ac:chgData name="amy mathews" userId="d95ee40446c31117" providerId="LiveId" clId="{2D68C366-6A77-447E-9AC2-A002ABE2D7A5}" dt="2024-11-11T22:27:31.590" v="4307" actId="1076"/>
          <ac:spMkLst>
            <pc:docMk/>
            <pc:sldMk cId="2984236902" sldId="258"/>
            <ac:spMk id="10" creationId="{9C6EC402-8657-49D4-3BFC-5A7977600B8D}"/>
          </ac:spMkLst>
        </pc:spChg>
        <pc:spChg chg="add del mod">
          <ac:chgData name="amy mathews" userId="d95ee40446c31117" providerId="LiveId" clId="{2D68C366-6A77-447E-9AC2-A002ABE2D7A5}" dt="2024-11-11T22:27:46.585" v="4308" actId="478"/>
          <ac:spMkLst>
            <pc:docMk/>
            <pc:sldMk cId="2984236902" sldId="258"/>
            <ac:spMk id="12" creationId="{DCAE4D9E-81FE-6F5E-2645-AD68026228CB}"/>
          </ac:spMkLst>
        </pc:spChg>
        <pc:spChg chg="add mod">
          <ac:chgData name="amy mathews" userId="d95ee40446c31117" providerId="LiveId" clId="{2D68C366-6A77-447E-9AC2-A002ABE2D7A5}" dt="2024-11-11T22:28:28.436" v="4328" actId="1076"/>
          <ac:spMkLst>
            <pc:docMk/>
            <pc:sldMk cId="2984236902" sldId="258"/>
            <ac:spMk id="13" creationId="{C491A78F-5EF9-814D-AA6D-3A8D181DA11E}"/>
          </ac:spMkLst>
        </pc:spChg>
        <pc:spChg chg="add del mod">
          <ac:chgData name="amy mathews" userId="d95ee40446c31117" providerId="LiveId" clId="{2D68C366-6A77-447E-9AC2-A002ABE2D7A5}" dt="2024-11-11T22:28:34.362" v="4329" actId="478"/>
          <ac:spMkLst>
            <pc:docMk/>
            <pc:sldMk cId="2984236902" sldId="258"/>
            <ac:spMk id="15" creationId="{4BDC470B-08F8-A17C-EFB4-E440D48D9038}"/>
          </ac:spMkLst>
        </pc:spChg>
        <pc:spChg chg="add mod">
          <ac:chgData name="amy mathews" userId="d95ee40446c31117" providerId="LiveId" clId="{2D68C366-6A77-447E-9AC2-A002ABE2D7A5}" dt="2024-11-11T22:29:10.536" v="4347" actId="1076"/>
          <ac:spMkLst>
            <pc:docMk/>
            <pc:sldMk cId="2984236902" sldId="258"/>
            <ac:spMk id="16" creationId="{FE739DAA-65F9-B44B-81A9-E640CFEB8449}"/>
          </ac:spMkLst>
        </pc:spChg>
        <pc:spChg chg="add mod">
          <ac:chgData name="amy mathews" userId="d95ee40446c31117" providerId="LiveId" clId="{2D68C366-6A77-447E-9AC2-A002ABE2D7A5}" dt="2024-11-05T15:54:34.365" v="351" actId="962"/>
          <ac:spMkLst>
            <pc:docMk/>
            <pc:sldMk cId="2984236902" sldId="258"/>
            <ac:spMk id="18" creationId="{08C7795F-EC70-DB41-AF66-71BE34FAF827}"/>
          </ac:spMkLst>
        </pc:spChg>
        <pc:picChg chg="add mod modCrop">
          <ac:chgData name="amy mathews" userId="d95ee40446c31117" providerId="LiveId" clId="{2D68C366-6A77-447E-9AC2-A002ABE2D7A5}" dt="2024-11-11T22:29:31.785" v="4348" actId="1076"/>
          <ac:picMkLst>
            <pc:docMk/>
            <pc:sldMk cId="2984236902" sldId="258"/>
            <ac:picMk id="7" creationId="{AEB3B759-44F1-EF5A-CD2B-0BF04FFA08F6}"/>
          </ac:picMkLst>
        </pc:picChg>
        <pc:picChg chg="add mod">
          <ac:chgData name="amy mathews" userId="d95ee40446c31117" providerId="LiveId" clId="{2D68C366-6A77-447E-9AC2-A002ABE2D7A5}" dt="2024-11-05T16:03:22.705" v="400" actId="1076"/>
          <ac:picMkLst>
            <pc:docMk/>
            <pc:sldMk cId="2984236902" sldId="258"/>
            <ac:picMk id="11" creationId="{6226BE43-288B-AA44-F7DE-060FCE3F996D}"/>
          </ac:picMkLst>
        </pc:picChg>
        <pc:picChg chg="add mod">
          <ac:chgData name="amy mathews" userId="d95ee40446c31117" providerId="LiveId" clId="{2D68C366-6A77-447E-9AC2-A002ABE2D7A5}" dt="2024-11-05T15:51:29.706" v="326" actId="1076"/>
          <ac:picMkLst>
            <pc:docMk/>
            <pc:sldMk cId="2984236902" sldId="258"/>
            <ac:picMk id="14" creationId="{936757AD-DDD3-E52F-08A0-D1921CD7A710}"/>
          </ac:picMkLst>
        </pc:picChg>
        <pc:picChg chg="add mod">
          <ac:chgData name="amy mathews" userId="d95ee40446c31117" providerId="LiveId" clId="{2D68C366-6A77-447E-9AC2-A002ABE2D7A5}" dt="2024-11-05T15:55:07.253" v="359" actId="1076"/>
          <ac:picMkLst>
            <pc:docMk/>
            <pc:sldMk cId="2984236902" sldId="258"/>
            <ac:picMk id="17" creationId="{35270E48-2FD1-E925-86A4-2E918D47C006}"/>
          </ac:picMkLst>
        </pc:picChg>
      </pc:sldChg>
      <pc:sldChg chg="addSp delSp modSp mod modAnim modNotesTx">
        <pc:chgData name="amy mathews" userId="d95ee40446c31117" providerId="LiveId" clId="{2D68C366-6A77-447E-9AC2-A002ABE2D7A5}" dt="2024-11-12T08:24:11.413" v="6601" actId="1076"/>
        <pc:sldMkLst>
          <pc:docMk/>
          <pc:sldMk cId="1130522760" sldId="259"/>
        </pc:sldMkLst>
        <pc:spChg chg="del mod">
          <ac:chgData name="amy mathews" userId="d95ee40446c31117" providerId="LiveId" clId="{2D68C366-6A77-447E-9AC2-A002ABE2D7A5}" dt="2024-11-11T22:30:14.103" v="4350" actId="478"/>
          <ac:spMkLst>
            <pc:docMk/>
            <pc:sldMk cId="1130522760" sldId="259"/>
            <ac:spMk id="2" creationId="{5A08CE4D-7B1B-5709-B7DE-D622B24F44D2}"/>
          </ac:spMkLst>
        </pc:spChg>
        <pc:spChg chg="del mod">
          <ac:chgData name="amy mathews" userId="d95ee40446c31117" providerId="LiveId" clId="{2D68C366-6A77-447E-9AC2-A002ABE2D7A5}" dt="2024-11-09T21:41:45.513" v="1776" actId="478"/>
          <ac:spMkLst>
            <pc:docMk/>
            <pc:sldMk cId="1130522760" sldId="259"/>
            <ac:spMk id="3" creationId="{08A68586-8B18-93B0-159E-914B288BABA1}"/>
          </ac:spMkLst>
        </pc:spChg>
        <pc:spChg chg="add mod">
          <ac:chgData name="amy mathews" userId="d95ee40446c31117" providerId="LiveId" clId="{2D68C366-6A77-447E-9AC2-A002ABE2D7A5}" dt="2024-11-11T22:32:08.704" v="4370" actId="1076"/>
          <ac:spMkLst>
            <pc:docMk/>
            <pc:sldMk cId="1130522760" sldId="259"/>
            <ac:spMk id="4" creationId="{92795F90-F73D-36AD-7D01-263236042CB3}"/>
          </ac:spMkLst>
        </pc:spChg>
        <pc:spChg chg="add mod">
          <ac:chgData name="amy mathews" userId="d95ee40446c31117" providerId="LiveId" clId="{2D68C366-6A77-447E-9AC2-A002ABE2D7A5}" dt="2024-11-09T21:58:57.387" v="1860" actId="1076"/>
          <ac:spMkLst>
            <pc:docMk/>
            <pc:sldMk cId="1130522760" sldId="259"/>
            <ac:spMk id="5" creationId="{25DC5C1B-7A9E-3118-6D88-137BBE997728}"/>
          </ac:spMkLst>
        </pc:spChg>
        <pc:spChg chg="add mod">
          <ac:chgData name="amy mathews" userId="d95ee40446c31117" providerId="LiveId" clId="{2D68C366-6A77-447E-9AC2-A002ABE2D7A5}" dt="2024-11-09T21:59:14.161" v="1861" actId="1076"/>
          <ac:spMkLst>
            <pc:docMk/>
            <pc:sldMk cId="1130522760" sldId="259"/>
            <ac:spMk id="6" creationId="{A65C467B-05D4-586D-C043-1A609AB61307}"/>
          </ac:spMkLst>
        </pc:spChg>
        <pc:spChg chg="add mod">
          <ac:chgData name="amy mathews" userId="d95ee40446c31117" providerId="LiveId" clId="{2D68C366-6A77-447E-9AC2-A002ABE2D7A5}" dt="2024-11-12T08:22:14.254" v="6579" actId="20577"/>
          <ac:spMkLst>
            <pc:docMk/>
            <pc:sldMk cId="1130522760" sldId="259"/>
            <ac:spMk id="7" creationId="{99F86E25-CAC6-2A91-A8CB-13AEA9F8B30C}"/>
          </ac:spMkLst>
        </pc:spChg>
        <pc:spChg chg="add mod">
          <ac:chgData name="amy mathews" userId="d95ee40446c31117" providerId="LiveId" clId="{2D68C366-6A77-447E-9AC2-A002ABE2D7A5}" dt="2024-11-09T21:59:36.361" v="1863" actId="1076"/>
          <ac:spMkLst>
            <pc:docMk/>
            <pc:sldMk cId="1130522760" sldId="259"/>
            <ac:spMk id="8" creationId="{22DFD11F-F828-D325-E272-AC65D45126B9}"/>
          </ac:spMkLst>
        </pc:spChg>
        <pc:spChg chg="add mod">
          <ac:chgData name="amy mathews" userId="d95ee40446c31117" providerId="LiveId" clId="{2D68C366-6A77-447E-9AC2-A002ABE2D7A5}" dt="2024-11-12T08:22:24.792" v="6600" actId="20577"/>
          <ac:spMkLst>
            <pc:docMk/>
            <pc:sldMk cId="1130522760" sldId="259"/>
            <ac:spMk id="9" creationId="{E823A9D7-867C-C1AB-CB6C-4D4B540444BA}"/>
          </ac:spMkLst>
        </pc:spChg>
        <pc:spChg chg="add mod">
          <ac:chgData name="amy mathews" userId="d95ee40446c31117" providerId="LiveId" clId="{2D68C366-6A77-447E-9AC2-A002ABE2D7A5}" dt="2024-11-12T08:24:11.413" v="6601" actId="1076"/>
          <ac:spMkLst>
            <pc:docMk/>
            <pc:sldMk cId="1130522760" sldId="259"/>
            <ac:spMk id="10" creationId="{5F8A15C3-6D16-F56B-CA5C-28DD59CC50BC}"/>
          </ac:spMkLst>
        </pc:spChg>
        <pc:spChg chg="add mod">
          <ac:chgData name="amy mathews" userId="d95ee40446c31117" providerId="LiveId" clId="{2D68C366-6A77-447E-9AC2-A002ABE2D7A5}" dt="2024-11-09T22:00:15.576" v="1867" actId="1076"/>
          <ac:spMkLst>
            <pc:docMk/>
            <pc:sldMk cId="1130522760" sldId="259"/>
            <ac:spMk id="11" creationId="{DEA10B2C-51C2-AD3A-AAF8-7D22E21806A8}"/>
          </ac:spMkLst>
        </pc:spChg>
        <pc:spChg chg="add del mod">
          <ac:chgData name="amy mathews" userId="d95ee40446c31117" providerId="LiveId" clId="{2D68C366-6A77-447E-9AC2-A002ABE2D7A5}" dt="2024-11-11T22:30:19.336" v="4351" actId="478"/>
          <ac:spMkLst>
            <pc:docMk/>
            <pc:sldMk cId="1130522760" sldId="259"/>
            <ac:spMk id="12" creationId="{C5F40AE7-53C7-D82F-6EB0-8FBB6C0F8EEA}"/>
          </ac:spMkLst>
        </pc:spChg>
        <pc:spChg chg="add mod">
          <ac:chgData name="amy mathews" userId="d95ee40446c31117" providerId="LiveId" clId="{2D68C366-6A77-447E-9AC2-A002ABE2D7A5}" dt="2024-11-11T22:31:02.752" v="4366" actId="1076"/>
          <ac:spMkLst>
            <pc:docMk/>
            <pc:sldMk cId="1130522760" sldId="259"/>
            <ac:spMk id="14" creationId="{2E6CC02D-19C7-91D9-CC45-3A0A64FD4933}"/>
          </ac:spMkLst>
        </pc:spChg>
        <pc:spChg chg="add mod">
          <ac:chgData name="amy mathews" userId="d95ee40446c31117" providerId="LiveId" clId="{2D68C366-6A77-447E-9AC2-A002ABE2D7A5}" dt="2024-11-09T21:50:59.609" v="1818" actId="1076"/>
          <ac:spMkLst>
            <pc:docMk/>
            <pc:sldMk cId="1130522760" sldId="259"/>
            <ac:spMk id="18" creationId="{1AEEF65E-7D99-9739-4589-4831951A0927}"/>
          </ac:spMkLst>
        </pc:spChg>
        <pc:picChg chg="add mod">
          <ac:chgData name="amy mathews" userId="d95ee40446c31117" providerId="LiveId" clId="{2D68C366-6A77-447E-9AC2-A002ABE2D7A5}" dt="2024-11-09T22:00:39.892" v="1873" actId="1076"/>
          <ac:picMkLst>
            <pc:docMk/>
            <pc:sldMk cId="1130522760" sldId="259"/>
            <ac:picMk id="13" creationId="{2EDC9073-2F72-5071-64B8-D3888071E5F3}"/>
          </ac:picMkLst>
        </pc:picChg>
        <pc:picChg chg="add mod">
          <ac:chgData name="amy mathews" userId="d95ee40446c31117" providerId="LiveId" clId="{2D68C366-6A77-447E-9AC2-A002ABE2D7A5}" dt="2024-11-09T22:00:44.593" v="1874" actId="1076"/>
          <ac:picMkLst>
            <pc:docMk/>
            <pc:sldMk cId="1130522760" sldId="259"/>
            <ac:picMk id="15" creationId="{D635ED05-F3D5-5FD7-FEFE-76F5575499A4}"/>
          </ac:picMkLst>
        </pc:picChg>
        <pc:picChg chg="add mod">
          <ac:chgData name="amy mathews" userId="d95ee40446c31117" providerId="LiveId" clId="{2D68C366-6A77-447E-9AC2-A002ABE2D7A5}" dt="2024-11-09T22:00:50.893" v="1875" actId="1076"/>
          <ac:picMkLst>
            <pc:docMk/>
            <pc:sldMk cId="1130522760" sldId="259"/>
            <ac:picMk id="17" creationId="{4661F184-86D1-E4EE-7742-E02CBAF6DF66}"/>
          </ac:picMkLst>
        </pc:picChg>
        <pc:picChg chg="add mod">
          <ac:chgData name="amy mathews" userId="d95ee40446c31117" providerId="LiveId" clId="{2D68C366-6A77-447E-9AC2-A002ABE2D7A5}" dt="2024-11-09T22:00:37.299" v="1872" actId="1076"/>
          <ac:picMkLst>
            <pc:docMk/>
            <pc:sldMk cId="1130522760" sldId="259"/>
            <ac:picMk id="20" creationId="{11D2D3E9-A321-8489-D2B8-D71C6AB4D797}"/>
          </ac:picMkLst>
        </pc:picChg>
      </pc:sldChg>
      <pc:sldChg chg="addSp delSp modSp mod modAnim modNotesTx">
        <pc:chgData name="amy mathews" userId="d95ee40446c31117" providerId="LiveId" clId="{2D68C366-6A77-447E-9AC2-A002ABE2D7A5}" dt="2024-11-12T08:24:56.624" v="6612" actId="20577"/>
        <pc:sldMkLst>
          <pc:docMk/>
          <pc:sldMk cId="574910555" sldId="260"/>
        </pc:sldMkLst>
        <pc:spChg chg="del mod">
          <ac:chgData name="amy mathews" userId="d95ee40446c31117" providerId="LiveId" clId="{2D68C366-6A77-447E-9AC2-A002ABE2D7A5}" dt="2024-11-11T22:53:53.275" v="4500" actId="478"/>
          <ac:spMkLst>
            <pc:docMk/>
            <pc:sldMk cId="574910555" sldId="260"/>
            <ac:spMk id="2" creationId="{E947EB40-478D-B955-381D-29D49630F2DF}"/>
          </ac:spMkLst>
        </pc:spChg>
        <pc:spChg chg="del mod">
          <ac:chgData name="amy mathews" userId="d95ee40446c31117" providerId="LiveId" clId="{2D68C366-6A77-447E-9AC2-A002ABE2D7A5}" dt="2024-11-11T21:44:29.841" v="3493" actId="478"/>
          <ac:spMkLst>
            <pc:docMk/>
            <pc:sldMk cId="574910555" sldId="260"/>
            <ac:spMk id="3" creationId="{299C9142-F98E-F65C-0EEA-AAA0264FD480}"/>
          </ac:spMkLst>
        </pc:spChg>
        <pc:spChg chg="add mod">
          <ac:chgData name="amy mathews" userId="d95ee40446c31117" providerId="LiveId" clId="{2D68C366-6A77-447E-9AC2-A002ABE2D7A5}" dt="2024-11-12T08:24:56.624" v="6612" actId="20577"/>
          <ac:spMkLst>
            <pc:docMk/>
            <pc:sldMk cId="574910555" sldId="260"/>
            <ac:spMk id="4" creationId="{73A6E94A-BA5A-AC2F-E32C-920EFEEBDDDC}"/>
          </ac:spMkLst>
        </pc:spChg>
        <pc:spChg chg="add del mod">
          <ac:chgData name="amy mathews" userId="d95ee40446c31117" providerId="LiveId" clId="{2D68C366-6A77-447E-9AC2-A002ABE2D7A5}" dt="2024-11-11T21:23:02.325" v="2874"/>
          <ac:spMkLst>
            <pc:docMk/>
            <pc:sldMk cId="574910555" sldId="260"/>
            <ac:spMk id="5" creationId="{7EE1F53C-7BC5-2F79-0D4D-17637C1E7F3E}"/>
          </ac:spMkLst>
        </pc:spChg>
        <pc:spChg chg="add mod">
          <ac:chgData name="amy mathews" userId="d95ee40446c31117" providerId="LiveId" clId="{2D68C366-6A77-447E-9AC2-A002ABE2D7A5}" dt="2024-11-12T07:27:38.123" v="6445" actId="1076"/>
          <ac:spMkLst>
            <pc:docMk/>
            <pc:sldMk cId="574910555" sldId="260"/>
            <ac:spMk id="6" creationId="{E3FC237B-16CF-27A6-F8D7-38883ED4BCE6}"/>
          </ac:spMkLst>
        </pc:spChg>
        <pc:spChg chg="add del mod">
          <ac:chgData name="amy mathews" userId="d95ee40446c31117" providerId="LiveId" clId="{2D68C366-6A77-447E-9AC2-A002ABE2D7A5}" dt="2024-11-11T21:44:34.494" v="3494" actId="478"/>
          <ac:spMkLst>
            <pc:docMk/>
            <pc:sldMk cId="574910555" sldId="260"/>
            <ac:spMk id="8" creationId="{F14A0F18-0AE8-10FB-8FB4-A34F0DE69094}"/>
          </ac:spMkLst>
        </pc:spChg>
        <pc:spChg chg="add del mod">
          <ac:chgData name="amy mathews" userId="d95ee40446c31117" providerId="LiveId" clId="{2D68C366-6A77-447E-9AC2-A002ABE2D7A5}" dt="2024-11-11T22:53:57.508" v="4501" actId="478"/>
          <ac:spMkLst>
            <pc:docMk/>
            <pc:sldMk cId="574910555" sldId="260"/>
            <ac:spMk id="14" creationId="{CAE6F7BD-B255-814F-A16F-B277229BC122}"/>
          </ac:spMkLst>
        </pc:spChg>
        <pc:spChg chg="add mod">
          <ac:chgData name="amy mathews" userId="d95ee40446c31117" providerId="LiveId" clId="{2D68C366-6A77-447E-9AC2-A002ABE2D7A5}" dt="2024-11-11T22:54:19.594" v="4512" actId="1076"/>
          <ac:spMkLst>
            <pc:docMk/>
            <pc:sldMk cId="574910555" sldId="260"/>
            <ac:spMk id="15" creationId="{2C3A253F-A95A-18C0-1B8E-BA5CDB731441}"/>
          </ac:spMkLst>
        </pc:spChg>
        <pc:picChg chg="add mod">
          <ac:chgData name="amy mathews" userId="d95ee40446c31117" providerId="LiveId" clId="{2D68C366-6A77-447E-9AC2-A002ABE2D7A5}" dt="2024-11-12T07:26:49.701" v="6442" actId="1076"/>
          <ac:picMkLst>
            <pc:docMk/>
            <pc:sldMk cId="574910555" sldId="260"/>
            <ac:picMk id="10" creationId="{5B74EEA6-F315-486C-C8F5-BB12A7D5D18F}"/>
          </ac:picMkLst>
        </pc:picChg>
        <pc:picChg chg="add mod">
          <ac:chgData name="amy mathews" userId="d95ee40446c31117" providerId="LiveId" clId="{2D68C366-6A77-447E-9AC2-A002ABE2D7A5}" dt="2024-11-12T07:26:46.256" v="6441" actId="1076"/>
          <ac:picMkLst>
            <pc:docMk/>
            <pc:sldMk cId="574910555" sldId="260"/>
            <ac:picMk id="12" creationId="{9CF54329-8124-59B6-76D9-F973F002F119}"/>
          </ac:picMkLst>
        </pc:picChg>
      </pc:sldChg>
      <pc:sldChg chg="addSp delSp modSp mod modAnim modNotesTx">
        <pc:chgData name="amy mathews" userId="d95ee40446c31117" providerId="LiveId" clId="{2D68C366-6A77-447E-9AC2-A002ABE2D7A5}" dt="2024-11-12T08:01:40.118" v="6502" actId="1076"/>
        <pc:sldMkLst>
          <pc:docMk/>
          <pc:sldMk cId="3019774467" sldId="261"/>
        </pc:sldMkLst>
        <pc:spChg chg="add mod">
          <ac:chgData name="amy mathews" userId="d95ee40446c31117" providerId="LiveId" clId="{2D68C366-6A77-447E-9AC2-A002ABE2D7A5}" dt="2024-11-12T08:01:40.118" v="6502" actId="1076"/>
          <ac:spMkLst>
            <pc:docMk/>
            <pc:sldMk cId="3019774467" sldId="261"/>
            <ac:spMk id="2" creationId="{572A16FB-2E02-66DF-A2CF-AA7868FC2CF5}"/>
          </ac:spMkLst>
        </pc:spChg>
        <pc:spChg chg="del mod">
          <ac:chgData name="amy mathews" userId="d95ee40446c31117" providerId="LiveId" clId="{2D68C366-6A77-447E-9AC2-A002ABE2D7A5}" dt="2024-11-11T22:21:07.530" v="4153" actId="478"/>
          <ac:spMkLst>
            <pc:docMk/>
            <pc:sldMk cId="3019774467" sldId="261"/>
            <ac:spMk id="2" creationId="{83A7E2CA-6148-7F8E-03EA-526B52F782B0}"/>
          </ac:spMkLst>
        </pc:spChg>
        <pc:spChg chg="del mod">
          <ac:chgData name="amy mathews" userId="d95ee40446c31117" providerId="LiveId" clId="{2D68C366-6A77-447E-9AC2-A002ABE2D7A5}" dt="2024-11-11T22:14:20.562" v="4083" actId="478"/>
          <ac:spMkLst>
            <pc:docMk/>
            <pc:sldMk cId="3019774467" sldId="261"/>
            <ac:spMk id="3" creationId="{DDD734D8-BA52-8DD1-C003-A9799F30324B}"/>
          </ac:spMkLst>
        </pc:spChg>
        <pc:spChg chg="add del mod">
          <ac:chgData name="amy mathews" userId="d95ee40446c31117" providerId="LiveId" clId="{2D68C366-6A77-447E-9AC2-A002ABE2D7A5}" dt="2024-11-11T21:52:43.140" v="3548"/>
          <ac:spMkLst>
            <pc:docMk/>
            <pc:sldMk cId="3019774467" sldId="261"/>
            <ac:spMk id="4" creationId="{3F3E2CFB-B649-5D0E-7265-7947107AEFA0}"/>
          </ac:spMkLst>
        </pc:spChg>
        <pc:spChg chg="add mod">
          <ac:chgData name="amy mathews" userId="d95ee40446c31117" providerId="LiveId" clId="{2D68C366-6A77-447E-9AC2-A002ABE2D7A5}" dt="2024-11-11T22:22:07.037" v="4186" actId="1076"/>
          <ac:spMkLst>
            <pc:docMk/>
            <pc:sldMk cId="3019774467" sldId="261"/>
            <ac:spMk id="5" creationId="{59363DF1-88F1-DE1B-0B4D-88CC88BB1373}"/>
          </ac:spMkLst>
        </pc:spChg>
        <pc:spChg chg="add mod">
          <ac:chgData name="amy mathews" userId="d95ee40446c31117" providerId="LiveId" clId="{2D68C366-6A77-447E-9AC2-A002ABE2D7A5}" dt="2024-11-11T22:22:14.198" v="4187" actId="1076"/>
          <ac:spMkLst>
            <pc:docMk/>
            <pc:sldMk cId="3019774467" sldId="261"/>
            <ac:spMk id="6" creationId="{E9084647-22DE-3287-CA79-50B0D75AD64E}"/>
          </ac:spMkLst>
        </pc:spChg>
        <pc:spChg chg="add mod">
          <ac:chgData name="amy mathews" userId="d95ee40446c31117" providerId="LiveId" clId="{2D68C366-6A77-447E-9AC2-A002ABE2D7A5}" dt="2024-11-11T22:34:30.837" v="4371" actId="1076"/>
          <ac:spMkLst>
            <pc:docMk/>
            <pc:sldMk cId="3019774467" sldId="261"/>
            <ac:spMk id="7" creationId="{810A7DAE-1478-F2E4-2F33-A22B3868AA07}"/>
          </ac:spMkLst>
        </pc:spChg>
        <pc:spChg chg="add del mod">
          <ac:chgData name="amy mathews" userId="d95ee40446c31117" providerId="LiveId" clId="{2D68C366-6A77-447E-9AC2-A002ABE2D7A5}" dt="2024-11-11T22:07:34.149" v="3950"/>
          <ac:spMkLst>
            <pc:docMk/>
            <pc:sldMk cId="3019774467" sldId="261"/>
            <ac:spMk id="8" creationId="{0B4AD0B6-1FA0-71A8-1FCF-1F330C3A0D6F}"/>
          </ac:spMkLst>
        </pc:spChg>
        <pc:spChg chg="add mod">
          <ac:chgData name="amy mathews" userId="d95ee40446c31117" providerId="LiveId" clId="{2D68C366-6A77-447E-9AC2-A002ABE2D7A5}" dt="2024-11-11T22:34:40.622" v="4372" actId="1076"/>
          <ac:spMkLst>
            <pc:docMk/>
            <pc:sldMk cId="3019774467" sldId="261"/>
            <ac:spMk id="9" creationId="{BCDEB64C-75DE-D65D-428E-C05B56CFF981}"/>
          </ac:spMkLst>
        </pc:spChg>
        <pc:spChg chg="add del mod">
          <ac:chgData name="amy mathews" userId="d95ee40446c31117" providerId="LiveId" clId="{2D68C366-6A77-447E-9AC2-A002ABE2D7A5}" dt="2024-11-11T22:14:26.270" v="4084" actId="478"/>
          <ac:spMkLst>
            <pc:docMk/>
            <pc:sldMk cId="3019774467" sldId="261"/>
            <ac:spMk id="11" creationId="{232ADE5E-7D2D-C811-A8E9-05CF70A8D458}"/>
          </ac:spMkLst>
        </pc:spChg>
        <pc:spChg chg="add mod">
          <ac:chgData name="amy mathews" userId="d95ee40446c31117" providerId="LiveId" clId="{2D68C366-6A77-447E-9AC2-A002ABE2D7A5}" dt="2024-11-11T22:21:53.467" v="4185" actId="1076"/>
          <ac:spMkLst>
            <pc:docMk/>
            <pc:sldMk cId="3019774467" sldId="261"/>
            <ac:spMk id="12" creationId="{154B44B2-6605-B617-6917-2DACA54A5EF2}"/>
          </ac:spMkLst>
        </pc:spChg>
        <pc:spChg chg="add mod">
          <ac:chgData name="amy mathews" userId="d95ee40446c31117" providerId="LiveId" clId="{2D68C366-6A77-447E-9AC2-A002ABE2D7A5}" dt="2024-11-11T22:39:26.269" v="4378" actId="1076"/>
          <ac:spMkLst>
            <pc:docMk/>
            <pc:sldMk cId="3019774467" sldId="261"/>
            <ac:spMk id="15" creationId="{358FF0B1-A7A5-EB03-071E-05588EB1A994}"/>
          </ac:spMkLst>
        </pc:spChg>
        <pc:picChg chg="add mod">
          <ac:chgData name="amy mathews" userId="d95ee40446c31117" providerId="LiveId" clId="{2D68C366-6A77-447E-9AC2-A002ABE2D7A5}" dt="2024-11-11T22:39:20.579" v="4377" actId="1076"/>
          <ac:picMkLst>
            <pc:docMk/>
            <pc:sldMk cId="3019774467" sldId="261"/>
            <ac:picMk id="14" creationId="{AF97C548-543A-109C-BCCD-FC7D5021E653}"/>
          </ac:picMkLst>
        </pc:picChg>
      </pc:sldChg>
      <pc:sldChg chg="addSp delSp modSp mod modAnim">
        <pc:chgData name="amy mathews" userId="d95ee40446c31117" providerId="LiveId" clId="{2D68C366-6A77-447E-9AC2-A002ABE2D7A5}" dt="2024-11-12T08:29:18.321" v="6689" actId="20577"/>
        <pc:sldMkLst>
          <pc:docMk/>
          <pc:sldMk cId="3741550507" sldId="262"/>
        </pc:sldMkLst>
        <pc:spChg chg="del">
          <ac:chgData name="amy mathews" userId="d95ee40446c31117" providerId="LiveId" clId="{2D68C366-6A77-447E-9AC2-A002ABE2D7A5}" dt="2024-11-11T22:58:02.141" v="4532" actId="478"/>
          <ac:spMkLst>
            <pc:docMk/>
            <pc:sldMk cId="3741550507" sldId="262"/>
            <ac:spMk id="2" creationId="{67CFE989-81E1-5489-B19E-A123FF024371}"/>
          </ac:spMkLst>
        </pc:spChg>
        <pc:spChg chg="del">
          <ac:chgData name="amy mathews" userId="d95ee40446c31117" providerId="LiveId" clId="{2D68C366-6A77-447E-9AC2-A002ABE2D7A5}" dt="2024-11-11T22:58:55.832" v="4548" actId="478"/>
          <ac:spMkLst>
            <pc:docMk/>
            <pc:sldMk cId="3741550507" sldId="262"/>
            <ac:spMk id="3" creationId="{DAB59F2A-FCFB-ABA2-4A28-7EC7DC31A670}"/>
          </ac:spMkLst>
        </pc:spChg>
        <pc:spChg chg="add del mod">
          <ac:chgData name="amy mathews" userId="d95ee40446c31117" providerId="LiveId" clId="{2D68C366-6A77-447E-9AC2-A002ABE2D7A5}" dt="2024-11-11T22:58:07.306" v="4533" actId="478"/>
          <ac:spMkLst>
            <pc:docMk/>
            <pc:sldMk cId="3741550507" sldId="262"/>
            <ac:spMk id="5" creationId="{C9BE9510-62D3-829C-4F44-39BDE216443C}"/>
          </ac:spMkLst>
        </pc:spChg>
        <pc:spChg chg="add mod">
          <ac:chgData name="amy mathews" userId="d95ee40446c31117" providerId="LiveId" clId="{2D68C366-6A77-447E-9AC2-A002ABE2D7A5}" dt="2024-11-11T22:58:42.172" v="4547" actId="1076"/>
          <ac:spMkLst>
            <pc:docMk/>
            <pc:sldMk cId="3741550507" sldId="262"/>
            <ac:spMk id="6" creationId="{5EB5DD8C-F47C-50C6-71BC-EBB6906BDEE2}"/>
          </ac:spMkLst>
        </pc:spChg>
        <pc:spChg chg="add del mod">
          <ac:chgData name="amy mathews" userId="d95ee40446c31117" providerId="LiveId" clId="{2D68C366-6A77-447E-9AC2-A002ABE2D7A5}" dt="2024-11-11T22:59:06.656" v="4549" actId="478"/>
          <ac:spMkLst>
            <pc:docMk/>
            <pc:sldMk cId="3741550507" sldId="262"/>
            <ac:spMk id="8" creationId="{2522F5E0-3CAD-7901-262D-728B701A043E}"/>
          </ac:spMkLst>
        </pc:spChg>
        <pc:spChg chg="add del mod">
          <ac:chgData name="amy mathews" userId="d95ee40446c31117" providerId="LiveId" clId="{2D68C366-6A77-447E-9AC2-A002ABE2D7A5}" dt="2024-11-11T22:59:24.763" v="4551" actId="478"/>
          <ac:spMkLst>
            <pc:docMk/>
            <pc:sldMk cId="3741550507" sldId="262"/>
            <ac:spMk id="9" creationId="{841BEFF4-750A-CAD2-ECD5-E4F85A6BBCA4}"/>
          </ac:spMkLst>
        </pc:spChg>
        <pc:spChg chg="add mod">
          <ac:chgData name="amy mathews" userId="d95ee40446c31117" providerId="LiveId" clId="{2D68C366-6A77-447E-9AC2-A002ABE2D7A5}" dt="2024-11-11T23:13:04.364" v="5118" actId="113"/>
          <ac:spMkLst>
            <pc:docMk/>
            <pc:sldMk cId="3741550507" sldId="262"/>
            <ac:spMk id="10" creationId="{468EFB59-ABDE-9369-2810-B0673C380891}"/>
          </ac:spMkLst>
        </pc:spChg>
        <pc:spChg chg="add mod">
          <ac:chgData name="amy mathews" userId="d95ee40446c31117" providerId="LiveId" clId="{2D68C366-6A77-447E-9AC2-A002ABE2D7A5}" dt="2024-11-11T23:18:09.884" v="5176" actId="120"/>
          <ac:spMkLst>
            <pc:docMk/>
            <pc:sldMk cId="3741550507" sldId="262"/>
            <ac:spMk id="11" creationId="{C4EDFD49-7E99-A89A-4138-17DD7AE867DC}"/>
          </ac:spMkLst>
        </pc:spChg>
        <pc:spChg chg="add mod">
          <ac:chgData name="amy mathews" userId="d95ee40446c31117" providerId="LiveId" clId="{2D68C366-6A77-447E-9AC2-A002ABE2D7A5}" dt="2024-11-11T23:25:51.229" v="5598" actId="1076"/>
          <ac:spMkLst>
            <pc:docMk/>
            <pc:sldMk cId="3741550507" sldId="262"/>
            <ac:spMk id="12" creationId="{60E85664-A310-DA37-410A-2E1254AD7B25}"/>
          </ac:spMkLst>
        </pc:spChg>
        <pc:spChg chg="add mod">
          <ac:chgData name="amy mathews" userId="d95ee40446c31117" providerId="LiveId" clId="{2D68C366-6A77-447E-9AC2-A002ABE2D7A5}" dt="2024-11-11T23:18:20.020" v="5177" actId="120"/>
          <ac:spMkLst>
            <pc:docMk/>
            <pc:sldMk cId="3741550507" sldId="262"/>
            <ac:spMk id="13" creationId="{20A31752-FFA3-41FE-E3C2-8D0835515750}"/>
          </ac:spMkLst>
        </pc:spChg>
        <pc:spChg chg="add mod">
          <ac:chgData name="amy mathews" userId="d95ee40446c31117" providerId="LiveId" clId="{2D68C366-6A77-447E-9AC2-A002ABE2D7A5}" dt="2024-11-11T23:25:57.173" v="5599" actId="1076"/>
          <ac:spMkLst>
            <pc:docMk/>
            <pc:sldMk cId="3741550507" sldId="262"/>
            <ac:spMk id="14" creationId="{FED4566B-656E-8C36-DE0F-3E84B280F320}"/>
          </ac:spMkLst>
        </pc:spChg>
        <pc:spChg chg="add mod">
          <ac:chgData name="amy mathews" userId="d95ee40446c31117" providerId="LiveId" clId="{2D68C366-6A77-447E-9AC2-A002ABE2D7A5}" dt="2024-11-11T23:18:25.899" v="5178" actId="120"/>
          <ac:spMkLst>
            <pc:docMk/>
            <pc:sldMk cId="3741550507" sldId="262"/>
            <ac:spMk id="15" creationId="{F0025D8A-66E6-E059-DE5C-9C175BE33581}"/>
          </ac:spMkLst>
        </pc:spChg>
        <pc:spChg chg="add del mod">
          <ac:chgData name="amy mathews" userId="d95ee40446c31117" providerId="LiveId" clId="{2D68C366-6A77-447E-9AC2-A002ABE2D7A5}" dt="2024-11-11T23:07:25.798" v="4958" actId="478"/>
          <ac:spMkLst>
            <pc:docMk/>
            <pc:sldMk cId="3741550507" sldId="262"/>
            <ac:spMk id="16" creationId="{D957076B-B6C4-E584-0728-8AF57C836043}"/>
          </ac:spMkLst>
        </pc:spChg>
        <pc:spChg chg="add mod">
          <ac:chgData name="amy mathews" userId="d95ee40446c31117" providerId="LiveId" clId="{2D68C366-6A77-447E-9AC2-A002ABE2D7A5}" dt="2024-11-12T08:27:55.816" v="6626" actId="20577"/>
          <ac:spMkLst>
            <pc:docMk/>
            <pc:sldMk cId="3741550507" sldId="262"/>
            <ac:spMk id="17" creationId="{065F60C5-B6A0-512B-B0A5-D2FC02D8FD92}"/>
          </ac:spMkLst>
        </pc:spChg>
        <pc:spChg chg="add mod">
          <ac:chgData name="amy mathews" userId="d95ee40446c31117" providerId="LiveId" clId="{2D68C366-6A77-447E-9AC2-A002ABE2D7A5}" dt="2024-11-11T23:18:34.706" v="5179" actId="120"/>
          <ac:spMkLst>
            <pc:docMk/>
            <pc:sldMk cId="3741550507" sldId="262"/>
            <ac:spMk id="18" creationId="{B110E4DA-9CEF-C33F-9EAF-E5EEFAE6AAAF}"/>
          </ac:spMkLst>
        </pc:spChg>
        <pc:spChg chg="add mod">
          <ac:chgData name="amy mathews" userId="d95ee40446c31117" providerId="LiveId" clId="{2D68C366-6A77-447E-9AC2-A002ABE2D7A5}" dt="2024-11-11T23:25:26.163" v="5596" actId="1076"/>
          <ac:spMkLst>
            <pc:docMk/>
            <pc:sldMk cId="3741550507" sldId="262"/>
            <ac:spMk id="19" creationId="{4BA73B45-2D95-C7D9-7D6B-3E6001AF62E6}"/>
          </ac:spMkLst>
        </pc:spChg>
        <pc:spChg chg="add mod">
          <ac:chgData name="amy mathews" userId="d95ee40446c31117" providerId="LiveId" clId="{2D68C366-6A77-447E-9AC2-A002ABE2D7A5}" dt="2024-11-11T23:23:17.080" v="5448" actId="1076"/>
          <ac:spMkLst>
            <pc:docMk/>
            <pc:sldMk cId="3741550507" sldId="262"/>
            <ac:spMk id="20" creationId="{58090D50-1D3B-02D4-B611-90CD4A2A7D95}"/>
          </ac:spMkLst>
        </pc:spChg>
        <pc:spChg chg="add mod">
          <ac:chgData name="amy mathews" userId="d95ee40446c31117" providerId="LiveId" clId="{2D68C366-6A77-447E-9AC2-A002ABE2D7A5}" dt="2024-11-12T08:29:18.321" v="6689" actId="20577"/>
          <ac:spMkLst>
            <pc:docMk/>
            <pc:sldMk cId="3741550507" sldId="262"/>
            <ac:spMk id="21" creationId="{0196E8C8-D1F4-97F7-6480-EBDF93107526}"/>
          </ac:spMkLst>
        </pc:spChg>
      </pc:sldChg>
      <pc:sldChg chg="modSp new del mod">
        <pc:chgData name="amy mathews" userId="d95ee40446c31117" providerId="LiveId" clId="{2D68C366-6A77-447E-9AC2-A002ABE2D7A5}" dt="2024-11-11T23:29:14.399" v="5617" actId="2696"/>
        <pc:sldMkLst>
          <pc:docMk/>
          <pc:sldMk cId="2209372017" sldId="263"/>
        </pc:sldMkLst>
        <pc:spChg chg="mod">
          <ac:chgData name="amy mathews" userId="d95ee40446c31117" providerId="LiveId" clId="{2D68C366-6A77-447E-9AC2-A002ABE2D7A5}" dt="2024-11-05T15:55:53.060" v="377" actId="20577"/>
          <ac:spMkLst>
            <pc:docMk/>
            <pc:sldMk cId="2209372017" sldId="263"/>
            <ac:spMk id="3" creationId="{96299F30-E45A-2A26-294B-CBD145740B89}"/>
          </ac:spMkLst>
        </pc:spChg>
      </pc:sldChg>
      <pc:sldChg chg="addSp delSp modSp new mod modAnim">
        <pc:chgData name="amy mathews" userId="d95ee40446c31117" providerId="LiveId" clId="{2D68C366-6A77-447E-9AC2-A002ABE2D7A5}" dt="2024-11-12T07:29:28.330" v="6457"/>
        <pc:sldMkLst>
          <pc:docMk/>
          <pc:sldMk cId="3540087804" sldId="263"/>
        </pc:sldMkLst>
        <pc:spChg chg="del">
          <ac:chgData name="amy mathews" userId="d95ee40446c31117" providerId="LiveId" clId="{2D68C366-6A77-447E-9AC2-A002ABE2D7A5}" dt="2024-11-11T23:35:18.451" v="5625" actId="478"/>
          <ac:spMkLst>
            <pc:docMk/>
            <pc:sldMk cId="3540087804" sldId="263"/>
            <ac:spMk id="2" creationId="{04C70747-781A-34B2-5F07-47EBCD26BED7}"/>
          </ac:spMkLst>
        </pc:spChg>
        <pc:spChg chg="del">
          <ac:chgData name="amy mathews" userId="d95ee40446c31117" providerId="LiveId" clId="{2D68C366-6A77-447E-9AC2-A002ABE2D7A5}" dt="2024-11-11T23:35:23.426" v="5626" actId="478"/>
          <ac:spMkLst>
            <pc:docMk/>
            <pc:sldMk cId="3540087804" sldId="263"/>
            <ac:spMk id="3" creationId="{E2109FED-227F-93C6-7740-46253EBC3B41}"/>
          </ac:spMkLst>
        </pc:spChg>
        <pc:spChg chg="add mod">
          <ac:chgData name="amy mathews" userId="d95ee40446c31117" providerId="LiveId" clId="{2D68C366-6A77-447E-9AC2-A002ABE2D7A5}" dt="2024-11-11T23:36:41.357" v="5670" actId="1076"/>
          <ac:spMkLst>
            <pc:docMk/>
            <pc:sldMk cId="3540087804" sldId="263"/>
            <ac:spMk id="4" creationId="{8E46DD0E-8C42-5C63-3F94-0DE6FC7BCD8C}"/>
          </ac:spMkLst>
        </pc:spChg>
        <pc:spChg chg="add mod">
          <ac:chgData name="amy mathews" userId="d95ee40446c31117" providerId="LiveId" clId="{2D68C366-6A77-447E-9AC2-A002ABE2D7A5}" dt="2024-11-11T23:36:34.676" v="5669" actId="1076"/>
          <ac:spMkLst>
            <pc:docMk/>
            <pc:sldMk cId="3540087804" sldId="263"/>
            <ac:spMk id="5" creationId="{9F29DAD8-A137-BCEC-915C-3F9171C17320}"/>
          </ac:spMkLst>
        </pc:spChg>
        <pc:picChg chg="add del mod">
          <ac:chgData name="amy mathews" userId="d95ee40446c31117" providerId="LiveId" clId="{2D68C366-6A77-447E-9AC2-A002ABE2D7A5}" dt="2024-11-11T23:38:02.565" v="5674" actId="478"/>
          <ac:picMkLst>
            <pc:docMk/>
            <pc:sldMk cId="3540087804" sldId="263"/>
            <ac:picMk id="7" creationId="{FD58D2FE-F04E-BBD2-4676-41370F732949}"/>
          </ac:picMkLst>
        </pc:picChg>
      </pc:sldChg>
      <pc:sldChg chg="addSp modSp new mod">
        <pc:chgData name="amy mathews" userId="d95ee40446c31117" providerId="LiveId" clId="{2D68C366-6A77-447E-9AC2-A002ABE2D7A5}" dt="2024-11-12T08:20:12.973" v="6511" actId="1076"/>
        <pc:sldMkLst>
          <pc:docMk/>
          <pc:sldMk cId="3737690697" sldId="264"/>
        </pc:sldMkLst>
        <pc:spChg chg="mod">
          <ac:chgData name="amy mathews" userId="d95ee40446c31117" providerId="LiveId" clId="{2D68C366-6A77-447E-9AC2-A002ABE2D7A5}" dt="2024-11-11T23:38:43.631" v="5686" actId="1076"/>
          <ac:spMkLst>
            <pc:docMk/>
            <pc:sldMk cId="3737690697" sldId="264"/>
            <ac:spMk id="2" creationId="{122C6892-D4E7-E3E3-E252-E21A7301D388}"/>
          </ac:spMkLst>
        </pc:spChg>
        <pc:spChg chg="mod">
          <ac:chgData name="amy mathews" userId="d95ee40446c31117" providerId="LiveId" clId="{2D68C366-6A77-447E-9AC2-A002ABE2D7A5}" dt="2024-11-12T00:09:50.642" v="5943" actId="21"/>
          <ac:spMkLst>
            <pc:docMk/>
            <pc:sldMk cId="3737690697" sldId="264"/>
            <ac:spMk id="3" creationId="{542B90A1-0633-E4B8-F1EB-8263F1D11F6F}"/>
          </ac:spMkLst>
        </pc:spChg>
        <pc:spChg chg="add mod">
          <ac:chgData name="amy mathews" userId="d95ee40446c31117" providerId="LiveId" clId="{2D68C366-6A77-447E-9AC2-A002ABE2D7A5}" dt="2024-11-12T08:20:12.973" v="6511" actId="1076"/>
          <ac:spMkLst>
            <pc:docMk/>
            <pc:sldMk cId="3737690697" sldId="264"/>
            <ac:spMk id="5" creationId="{0B25714B-F82F-FF1C-8D22-0FD7B1C56D6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DA624D-31F9-4FF2-A63F-6A4662A78133}"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AE6708-7A1F-42CB-A1D6-A590C3EB3D4D}" type="slidenum">
              <a:rPr lang="en-GB" smtClean="0"/>
              <a:t>‹#›</a:t>
            </a:fld>
            <a:endParaRPr lang="en-GB"/>
          </a:p>
        </p:txBody>
      </p:sp>
    </p:spTree>
    <p:extLst>
      <p:ext uri="{BB962C8B-B14F-4D97-AF65-F5344CB8AC3E}">
        <p14:creationId xmlns:p14="http://schemas.microsoft.com/office/powerpoint/2010/main" val="2356253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AE6708-7A1F-42CB-A1D6-A590C3EB3D4D}" type="slidenum">
              <a:rPr lang="en-GB" smtClean="0"/>
              <a:t>3</a:t>
            </a:fld>
            <a:endParaRPr lang="en-GB"/>
          </a:p>
        </p:txBody>
      </p:sp>
    </p:spTree>
    <p:extLst>
      <p:ext uri="{BB962C8B-B14F-4D97-AF65-F5344CB8AC3E}">
        <p14:creationId xmlns:p14="http://schemas.microsoft.com/office/powerpoint/2010/main" val="2864327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Reduced punctuality due to running over </a:t>
            </a:r>
          </a:p>
          <a:p>
            <a:r>
              <a:rPr lang="en-GB" dirty="0"/>
              <a:t>Less time with patients </a:t>
            </a:r>
          </a:p>
          <a:p>
            <a:r>
              <a:rPr lang="en-GB" dirty="0"/>
              <a:t>Reduced person-centred practice </a:t>
            </a:r>
          </a:p>
          <a:p>
            <a:r>
              <a:rPr lang="en-GB" dirty="0"/>
              <a:t>Increased stress levels</a:t>
            </a:r>
          </a:p>
          <a:p>
            <a:r>
              <a:rPr lang="en-GB" dirty="0"/>
              <a:t>Effect on wellbeing </a:t>
            </a:r>
          </a:p>
          <a:p>
            <a:r>
              <a:rPr lang="en-GB" dirty="0"/>
              <a:t>Staying with in your scope of Practice (https://www.csp.org.uk/publications/optimising-capability-physiotherapy-support-workforce) </a:t>
            </a:r>
          </a:p>
          <a:p>
            <a:r>
              <a:rPr lang="en-GB" dirty="0"/>
              <a:t>More onward referrals </a:t>
            </a:r>
          </a:p>
          <a:p>
            <a:endParaRPr lang="en-GB" dirty="0"/>
          </a:p>
          <a:p>
            <a:r>
              <a:rPr lang="en-GB" dirty="0"/>
              <a:t>https://archivesphysiotherapy.biomedcentral.com/articles/10.1186/s40945-019-0072-5#:~:text=In%20health%20professions%2C%20especially%20in%20physiotherapy%2C%20burnout%20has,accomplishment%20that%20leads%20to%20decreased%20effectiveness%20at%20work. </a:t>
            </a:r>
          </a:p>
          <a:p>
            <a:endParaRPr lang="en-GB" dirty="0"/>
          </a:p>
        </p:txBody>
      </p:sp>
      <p:sp>
        <p:nvSpPr>
          <p:cNvPr id="4" name="Slide Number Placeholder 3"/>
          <p:cNvSpPr>
            <a:spLocks noGrp="1"/>
          </p:cNvSpPr>
          <p:nvPr>
            <p:ph type="sldNum" sz="quarter" idx="5"/>
          </p:nvPr>
        </p:nvSpPr>
        <p:spPr/>
        <p:txBody>
          <a:bodyPr/>
          <a:lstStyle/>
          <a:p>
            <a:fld id="{DCAE6708-7A1F-42CB-A1D6-A590C3EB3D4D}" type="slidenum">
              <a:rPr lang="en-GB" smtClean="0"/>
              <a:t>4</a:t>
            </a:fld>
            <a:endParaRPr lang="en-GB"/>
          </a:p>
        </p:txBody>
      </p:sp>
    </p:spTree>
    <p:extLst>
      <p:ext uri="{BB962C8B-B14F-4D97-AF65-F5344CB8AC3E}">
        <p14:creationId xmlns:p14="http://schemas.microsoft.com/office/powerpoint/2010/main" val="722890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with no onward referrals to be documented on  (https://www.csp.org.uk/system/files/publication_files/RecordKeepingFINAL_Sara%20Conroy.pdf ) </a:t>
            </a:r>
          </a:p>
          <a:p>
            <a:r>
              <a:rPr lang="en-GB" dirty="0"/>
              <a:t>- quicker documentation</a:t>
            </a:r>
          </a:p>
          <a:p>
            <a:r>
              <a:rPr lang="en-GB" dirty="0"/>
              <a:t>- reduced accessibility.  </a:t>
            </a:r>
          </a:p>
          <a:p>
            <a:r>
              <a:rPr lang="en-GB" dirty="0"/>
              <a:t>- potential </a:t>
            </a:r>
            <a:r>
              <a:rPr lang="en-GB" dirty="0" err="1"/>
              <a:t>dupl</a:t>
            </a:r>
            <a:endParaRPr lang="en-GB" dirty="0"/>
          </a:p>
          <a:p>
            <a:endParaRPr lang="en-GB" dirty="0"/>
          </a:p>
          <a:p>
            <a:r>
              <a:rPr lang="en-GB" dirty="0"/>
              <a:t>Paper referrals to clearly establish correct </a:t>
            </a:r>
            <a:r>
              <a:rPr lang="en-GB" dirty="0" err="1"/>
              <a:t>clinition</a:t>
            </a:r>
            <a:r>
              <a:rPr lang="en-GB" dirty="0"/>
              <a:t> or need for joint assessments. </a:t>
            </a:r>
          </a:p>
          <a:p>
            <a:r>
              <a:rPr lang="en-GB" dirty="0"/>
              <a:t>Increased workload for nursing staff/doctors </a:t>
            </a:r>
          </a:p>
          <a:p>
            <a:r>
              <a:rPr lang="en-GB" dirty="0"/>
              <a:t>Accountability for referrals/ reduced inappropriate referrals. </a:t>
            </a:r>
          </a:p>
          <a:p>
            <a:r>
              <a:rPr lang="en-GB" dirty="0"/>
              <a:t>No missed referrals </a:t>
            </a:r>
          </a:p>
          <a:p>
            <a:r>
              <a:rPr lang="en-GB" dirty="0"/>
              <a:t>https://www.csp.org.uk/system/files/publication_files/PD101_Dutyof%20Care_Apr2022.docx.pdf</a:t>
            </a:r>
          </a:p>
        </p:txBody>
      </p:sp>
      <p:sp>
        <p:nvSpPr>
          <p:cNvPr id="4" name="Slide Number Placeholder 3"/>
          <p:cNvSpPr>
            <a:spLocks noGrp="1"/>
          </p:cNvSpPr>
          <p:nvPr>
            <p:ph type="sldNum" sz="quarter" idx="5"/>
          </p:nvPr>
        </p:nvSpPr>
        <p:spPr/>
        <p:txBody>
          <a:bodyPr/>
          <a:lstStyle/>
          <a:p>
            <a:fld id="{DCAE6708-7A1F-42CB-A1D6-A590C3EB3D4D}" type="slidenum">
              <a:rPr lang="en-GB" smtClean="0"/>
              <a:t>5</a:t>
            </a:fld>
            <a:endParaRPr lang="en-GB"/>
          </a:p>
        </p:txBody>
      </p:sp>
    </p:spTree>
    <p:extLst>
      <p:ext uri="{BB962C8B-B14F-4D97-AF65-F5344CB8AC3E}">
        <p14:creationId xmlns:p14="http://schemas.microsoft.com/office/powerpoint/2010/main" val="2542578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https://www.physiotherapyjournal.com/article/S0031-9406(10)00095-7/fulltext  </a:t>
            </a:r>
          </a:p>
          <a:p>
            <a:r>
              <a:rPr lang="en-GB" dirty="0"/>
              <a:t>Continue with excel spreadsheet data collections </a:t>
            </a:r>
          </a:p>
          <a:p>
            <a:r>
              <a:rPr lang="en-GB" dirty="0"/>
              <a:t>-who, how many, how often, how long.</a:t>
            </a:r>
          </a:p>
          <a:p>
            <a:r>
              <a:rPr lang="en-GB" dirty="0"/>
              <a:t>- Prove need of the service </a:t>
            </a:r>
          </a:p>
          <a:p>
            <a:r>
              <a:rPr lang="en-GB" dirty="0"/>
              <a:t>Further patient feedback – to understand if an increased caseload works better </a:t>
            </a:r>
            <a:r>
              <a:rPr lang="en-GB" dirty="0" err="1"/>
              <a:t>ocreased</a:t>
            </a:r>
            <a:r>
              <a:rPr lang="en-GB" dirty="0"/>
              <a:t> need for more staff. </a:t>
            </a:r>
          </a:p>
          <a:p>
            <a:r>
              <a:rPr lang="en-GB" dirty="0"/>
              <a:t>When introducing paper referrals, it would be helpful to include in documentation when a paper referral has successfully led to the correct service and has had a positive result for a patient such as hospital discharge. </a:t>
            </a:r>
          </a:p>
          <a:p>
            <a:endParaRPr lang="en-GB" dirty="0"/>
          </a:p>
        </p:txBody>
      </p:sp>
      <p:sp>
        <p:nvSpPr>
          <p:cNvPr id="4" name="Slide Number Placeholder 3"/>
          <p:cNvSpPr>
            <a:spLocks noGrp="1"/>
          </p:cNvSpPr>
          <p:nvPr>
            <p:ph type="sldNum" sz="quarter" idx="5"/>
          </p:nvPr>
        </p:nvSpPr>
        <p:spPr/>
        <p:txBody>
          <a:bodyPr/>
          <a:lstStyle/>
          <a:p>
            <a:fld id="{DCAE6708-7A1F-42CB-A1D6-A590C3EB3D4D}" type="slidenum">
              <a:rPr lang="en-GB" smtClean="0"/>
              <a:t>6</a:t>
            </a:fld>
            <a:endParaRPr lang="en-GB"/>
          </a:p>
        </p:txBody>
      </p:sp>
    </p:spTree>
    <p:extLst>
      <p:ext uri="{BB962C8B-B14F-4D97-AF65-F5344CB8AC3E}">
        <p14:creationId xmlns:p14="http://schemas.microsoft.com/office/powerpoint/2010/main" val="2150009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AE6708-7A1F-42CB-A1D6-A590C3EB3D4D}" type="slidenum">
              <a:rPr lang="en-GB" smtClean="0"/>
              <a:t>7</a:t>
            </a:fld>
            <a:endParaRPr lang="en-GB"/>
          </a:p>
        </p:txBody>
      </p:sp>
    </p:spTree>
    <p:extLst>
      <p:ext uri="{BB962C8B-B14F-4D97-AF65-F5344CB8AC3E}">
        <p14:creationId xmlns:p14="http://schemas.microsoft.com/office/powerpoint/2010/main" val="2578324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29E4C2D-8168-4899-A375-AEE32BE42835}"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496585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9E4C2D-8168-4899-A375-AEE32BE42835}"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1877959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9E4C2D-8168-4899-A375-AEE32BE42835}"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199513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4014747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29E4C2D-8168-4899-A375-AEE32BE42835}" type="datetimeFigureOut">
              <a:rPr lang="en-GB" smtClean="0"/>
              <a:t>12/11/2024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2599732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29E4C2D-8168-4899-A375-AEE32BE42835}"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45607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29E4C2D-8168-4899-A375-AEE32BE42835}" type="datetimeFigureOut">
              <a:rPr lang="en-GB" smtClean="0"/>
              <a:t>12/11/2024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80472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3968916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220780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3860398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3715348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60479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9E4C2D-8168-4899-A375-AEE32BE42835}"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174757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29E4C2D-8168-4899-A375-AEE32BE42835}"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1543634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29E4C2D-8168-4899-A375-AEE32BE42835}"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2643251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9E4C2D-8168-4899-A375-AEE32BE42835}"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1469654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9E4C2D-8168-4899-A375-AEE32BE42835}"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3C7EED-6F09-47C6-A596-8EF1A3CEBCD4}" type="slidenum">
              <a:rPr lang="en-GB" smtClean="0"/>
              <a:t>‹#›</a:t>
            </a:fld>
            <a:endParaRPr lang="en-GB"/>
          </a:p>
        </p:txBody>
      </p:sp>
    </p:spTree>
    <p:extLst>
      <p:ext uri="{BB962C8B-B14F-4D97-AF65-F5344CB8AC3E}">
        <p14:creationId xmlns:p14="http://schemas.microsoft.com/office/powerpoint/2010/main" val="47921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29E4C2D-8168-4899-A375-AEE32BE42835}" type="datetimeFigureOut">
              <a:rPr lang="en-GB" smtClean="0"/>
              <a:t>12/11/2024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23C7EED-6F09-47C6-A596-8EF1A3CEBCD4}" type="slidenum">
              <a:rPr lang="en-GB" smtClean="0"/>
              <a:t>‹#›</a:t>
            </a:fld>
            <a:endParaRPr lang="en-GB"/>
          </a:p>
        </p:txBody>
      </p:sp>
    </p:spTree>
    <p:extLst>
      <p:ext uri="{BB962C8B-B14F-4D97-AF65-F5344CB8AC3E}">
        <p14:creationId xmlns:p14="http://schemas.microsoft.com/office/powerpoint/2010/main" val="3383297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4.jp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picpedia.org/chalkboard/l/leadership.html" TargetMode="External"/><Relationship Id="rId5" Type="http://schemas.openxmlformats.org/officeDocument/2006/relationships/image" Target="../media/image5.jpg"/><Relationship Id="rId4" Type="http://schemas.openxmlformats.org/officeDocument/2006/relationships/hyperlink" Target="https://www.flickr.com/photos/141574894@N07/27512994306"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topkit.org/2018/03/20/dont-wait-go-deeper-cultivating-higher-thinking-beginning-classes/" TargetMode="External"/><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pixabay.com/nl/illustrations/prioriteit-belangrijk-informatie-1714375/" TargetMode="External"/><Relationship Id="rId4" Type="http://schemas.openxmlformats.org/officeDocument/2006/relationships/image" Target="../media/image7.jpg"/><Relationship Id="rId9"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10.jpeg"/><Relationship Id="rId7" Type="http://schemas.openxmlformats.org/officeDocument/2006/relationships/hyperlink" Target="https://creativecommons.org/licenses/by/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toowoombaexchange.com.au/physiotherapy-strengthening-exercises/" TargetMode="External"/><Relationship Id="rId5" Type="http://schemas.openxmlformats.org/officeDocument/2006/relationships/image" Target="../media/image12.jpg"/><Relationship Id="rId4" Type="http://schemas.openxmlformats.org/officeDocument/2006/relationships/image" Target="../media/image11.jpeg"/><Relationship Id="rId9" Type="http://schemas.openxmlformats.org/officeDocument/2006/relationships/hyperlink" Target="https://www.publicdomainpictures.net/en/view-image.php?image=177017&amp;pictur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openclipart.org/detail/118015" TargetMode="External"/><Relationship Id="rId5" Type="http://schemas.openxmlformats.org/officeDocument/2006/relationships/image" Target="../media/image15.png"/><Relationship Id="rId4" Type="http://schemas.openxmlformats.org/officeDocument/2006/relationships/hyperlink" Target="https://pixabay.com/en/ehr-emr-electronic-medical-record-147652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researchleap.com/product/data-collection"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1BBC6-A377-6405-A2EC-DA4AAD00B54A}"/>
              </a:ext>
            </a:extLst>
          </p:cNvPr>
          <p:cNvSpPr>
            <a:spLocks noGrp="1"/>
          </p:cNvSpPr>
          <p:nvPr>
            <p:ph type="ctrTitle"/>
          </p:nvPr>
        </p:nvSpPr>
        <p:spPr/>
        <p:txBody>
          <a:bodyPr>
            <a:normAutofit fontScale="90000"/>
          </a:bodyPr>
          <a:lstStyle/>
          <a:p>
            <a:r>
              <a:rPr lang="en-GB" dirty="0"/>
              <a:t>A demonstration of leadership skills required within my role as a therapy assistant practitioner, in response to an increased caseload.</a:t>
            </a:r>
          </a:p>
        </p:txBody>
      </p:sp>
      <p:sp>
        <p:nvSpPr>
          <p:cNvPr id="3" name="Subtitle 2">
            <a:extLst>
              <a:ext uri="{FF2B5EF4-FFF2-40B4-BE49-F238E27FC236}">
                <a16:creationId xmlns:a16="http://schemas.microsoft.com/office/drawing/2014/main" id="{14B58068-52E0-504F-6B89-9FF4466B6636}"/>
              </a:ext>
            </a:extLst>
          </p:cNvPr>
          <p:cNvSpPr>
            <a:spLocks noGrp="1"/>
          </p:cNvSpPr>
          <p:nvPr>
            <p:ph type="subTitle" idx="1"/>
          </p:nvPr>
        </p:nvSpPr>
        <p:spPr/>
        <p:txBody>
          <a:bodyPr/>
          <a:lstStyle/>
          <a:p>
            <a:r>
              <a:rPr lang="en-GB" dirty="0"/>
              <a:t>Amy Williams </a:t>
            </a:r>
          </a:p>
          <a:p>
            <a:r>
              <a:rPr lang="en-GB" dirty="0"/>
              <a:t>Level 4 Diploma Therapy Assistant Practitioner</a:t>
            </a:r>
          </a:p>
        </p:txBody>
      </p:sp>
    </p:spTree>
    <p:extLst>
      <p:ext uri="{BB962C8B-B14F-4D97-AF65-F5344CB8AC3E}">
        <p14:creationId xmlns:p14="http://schemas.microsoft.com/office/powerpoint/2010/main" val="1642188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A chalkboard with a wooden frame&#10;&#10;Description automatically generated">
            <a:extLst>
              <a:ext uri="{FF2B5EF4-FFF2-40B4-BE49-F238E27FC236}">
                <a16:creationId xmlns:a16="http://schemas.microsoft.com/office/drawing/2014/main" id="{DFCE5169-F6FD-9590-3769-16B055193E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4071" y="618518"/>
            <a:ext cx="3984384" cy="2649616"/>
          </a:xfrm>
          <a:prstGeom prst="rect">
            <a:avLst/>
          </a:prstGeom>
        </p:spPr>
      </p:pic>
      <p:pic>
        <p:nvPicPr>
          <p:cNvPr id="5" name="Picture 4" descr="A chalkboard with a word on it next to a pair of books&#10;&#10;Description automatically generated">
            <a:extLst>
              <a:ext uri="{FF2B5EF4-FFF2-40B4-BE49-F238E27FC236}">
                <a16:creationId xmlns:a16="http://schemas.microsoft.com/office/drawing/2014/main" id="{11B83191-AFAC-5063-E70A-09A2572035A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530326" y="3589867"/>
            <a:ext cx="3991881" cy="2624662"/>
          </a:xfrm>
          <a:prstGeom prst="rect">
            <a:avLst/>
          </a:prstGeom>
        </p:spPr>
      </p:pic>
      <p:pic>
        <p:nvPicPr>
          <p:cNvPr id="32" name="Picture 31">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6" name="TextBox 5">
            <a:extLst>
              <a:ext uri="{FF2B5EF4-FFF2-40B4-BE49-F238E27FC236}">
                <a16:creationId xmlns:a16="http://schemas.microsoft.com/office/drawing/2014/main" id="{764CCEAB-B9ED-8346-A723-996619BE49FF}"/>
              </a:ext>
            </a:extLst>
          </p:cNvPr>
          <p:cNvSpPr txBox="1"/>
          <p:nvPr/>
        </p:nvSpPr>
        <p:spPr>
          <a:xfrm>
            <a:off x="9272873" y="6014474"/>
            <a:ext cx="224933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www.picpedia.org/chalkboard/l/leadership.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23" name="TextBox 22">
            <a:extLst>
              <a:ext uri="{FF2B5EF4-FFF2-40B4-BE49-F238E27FC236}">
                <a16:creationId xmlns:a16="http://schemas.microsoft.com/office/drawing/2014/main" id="{16D1D328-615C-D04B-6024-80BB2BAD921B}"/>
              </a:ext>
            </a:extLst>
          </p:cNvPr>
          <p:cNvSpPr txBox="1"/>
          <p:nvPr/>
        </p:nvSpPr>
        <p:spPr>
          <a:xfrm>
            <a:off x="9269121" y="3068079"/>
            <a:ext cx="224933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141574894@N07/27512994306">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4" name="Rectangle 3">
            <a:extLst>
              <a:ext uri="{FF2B5EF4-FFF2-40B4-BE49-F238E27FC236}">
                <a16:creationId xmlns:a16="http://schemas.microsoft.com/office/drawing/2014/main" id="{DC072A64-D70D-462A-BA9E-C6B1EA3F3F82}"/>
              </a:ext>
            </a:extLst>
          </p:cNvPr>
          <p:cNvSpPr/>
          <p:nvPr/>
        </p:nvSpPr>
        <p:spPr>
          <a:xfrm>
            <a:off x="3390570" y="618518"/>
            <a:ext cx="1677062"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PLAN</a:t>
            </a:r>
          </a:p>
        </p:txBody>
      </p:sp>
      <p:sp>
        <p:nvSpPr>
          <p:cNvPr id="7" name="Rectangle 6">
            <a:extLst>
              <a:ext uri="{FF2B5EF4-FFF2-40B4-BE49-F238E27FC236}">
                <a16:creationId xmlns:a16="http://schemas.microsoft.com/office/drawing/2014/main" id="{0E22583D-B600-A14A-F56F-6C819E14A1A8}"/>
              </a:ext>
            </a:extLst>
          </p:cNvPr>
          <p:cNvSpPr/>
          <p:nvPr/>
        </p:nvSpPr>
        <p:spPr>
          <a:xfrm>
            <a:off x="1920616" y="1698701"/>
            <a:ext cx="461697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Leadership skills</a:t>
            </a:r>
          </a:p>
        </p:txBody>
      </p:sp>
      <p:sp>
        <p:nvSpPr>
          <p:cNvPr id="8" name="Rectangle 7">
            <a:extLst>
              <a:ext uri="{FF2B5EF4-FFF2-40B4-BE49-F238E27FC236}">
                <a16:creationId xmlns:a16="http://schemas.microsoft.com/office/drawing/2014/main" id="{2453D25F-E85E-DD01-6FB9-A2567C43F846}"/>
              </a:ext>
            </a:extLst>
          </p:cNvPr>
          <p:cNvSpPr/>
          <p:nvPr/>
        </p:nvSpPr>
        <p:spPr>
          <a:xfrm>
            <a:off x="2553001" y="2496682"/>
            <a:ext cx="335220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Implications</a:t>
            </a:r>
          </a:p>
        </p:txBody>
      </p:sp>
      <p:sp>
        <p:nvSpPr>
          <p:cNvPr id="9" name="Rectangle 8">
            <a:extLst>
              <a:ext uri="{FF2B5EF4-FFF2-40B4-BE49-F238E27FC236}">
                <a16:creationId xmlns:a16="http://schemas.microsoft.com/office/drawing/2014/main" id="{4ADD6C35-EE01-DA28-340D-F165FD3A0AC4}"/>
              </a:ext>
            </a:extLst>
          </p:cNvPr>
          <p:cNvSpPr/>
          <p:nvPr/>
        </p:nvSpPr>
        <p:spPr>
          <a:xfrm>
            <a:off x="3069168" y="3312640"/>
            <a:ext cx="2319866"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Options</a:t>
            </a:r>
          </a:p>
        </p:txBody>
      </p:sp>
      <p:sp>
        <p:nvSpPr>
          <p:cNvPr id="10" name="Rectangle 9">
            <a:extLst>
              <a:ext uri="{FF2B5EF4-FFF2-40B4-BE49-F238E27FC236}">
                <a16:creationId xmlns:a16="http://schemas.microsoft.com/office/drawing/2014/main" id="{0F80A625-5F98-0E9A-F55D-8A70CBE60DE6}"/>
              </a:ext>
            </a:extLst>
          </p:cNvPr>
          <p:cNvSpPr/>
          <p:nvPr/>
        </p:nvSpPr>
        <p:spPr>
          <a:xfrm>
            <a:off x="3390570" y="4215675"/>
            <a:ext cx="1680589"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DATA</a:t>
            </a:r>
          </a:p>
        </p:txBody>
      </p:sp>
      <p:sp>
        <p:nvSpPr>
          <p:cNvPr id="11" name="Rectangle 10">
            <a:extLst>
              <a:ext uri="{FF2B5EF4-FFF2-40B4-BE49-F238E27FC236}">
                <a16:creationId xmlns:a16="http://schemas.microsoft.com/office/drawing/2014/main" id="{FA9EA573-EB34-39E7-50AF-3929CB3FD0DF}"/>
              </a:ext>
            </a:extLst>
          </p:cNvPr>
          <p:cNvSpPr/>
          <p:nvPr/>
        </p:nvSpPr>
        <p:spPr>
          <a:xfrm>
            <a:off x="2347528" y="4926579"/>
            <a:ext cx="3763146"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Development</a:t>
            </a:r>
          </a:p>
        </p:txBody>
      </p:sp>
    </p:spTree>
    <p:extLst>
      <p:ext uri="{BB962C8B-B14F-4D97-AF65-F5344CB8AC3E}">
        <p14:creationId xmlns:p14="http://schemas.microsoft.com/office/powerpoint/2010/main" val="355574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10" presetClass="entr" presetSubtype="0" fill="hold" nodeType="with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 presetClass="entr" presetSubtype="0" fill="hold" grpId="0" nodeType="withEffect">
                                  <p:stCondLst>
                                    <p:cond delay="0"/>
                                  </p:stCondLst>
                                  <p:childTnLst>
                                    <p:set>
                                      <p:cBhvr>
                                        <p:cTn id="4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3" grpId="0" animBg="1"/>
      <p:bldP spid="4" grpId="0"/>
      <p:bldP spid="7" grpId="0"/>
      <p:bldP spid="8" grpId="0"/>
      <p:bldP spid="9" grpId="0"/>
      <p:bldP spid="10"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CBD131-818D-3E52-3B6F-933459AB9BCF}"/>
              </a:ext>
            </a:extLst>
          </p:cNvPr>
          <p:cNvSpPr>
            <a:spLocks noGrp="1"/>
          </p:cNvSpPr>
          <p:nvPr>
            <p:ph sz="quarter" idx="13"/>
          </p:nvPr>
        </p:nvSpPr>
        <p:spPr>
          <a:xfrm>
            <a:off x="1695752" y="1699918"/>
            <a:ext cx="8269555" cy="936547"/>
          </a:xfrm>
        </p:spPr>
        <p:txBody>
          <a:bodyPr/>
          <a:lstStyle/>
          <a:p>
            <a:pPr marL="0" indent="0" algn="ctr">
              <a:buNone/>
            </a:pPr>
            <a:r>
              <a:rPr lang="en-GB" dirty="0"/>
              <a:t>What Skills do we need to be able to effectively increase our caseload? </a:t>
            </a:r>
          </a:p>
        </p:txBody>
      </p:sp>
      <p:pic>
        <p:nvPicPr>
          <p:cNvPr id="7" name="Picture 6" descr="Red retro alarm clock on red background">
            <a:extLst>
              <a:ext uri="{FF2B5EF4-FFF2-40B4-BE49-F238E27FC236}">
                <a16:creationId xmlns:a16="http://schemas.microsoft.com/office/drawing/2014/main" id="{AEB3B759-44F1-EF5A-CD2B-0BF04FFA08F6}"/>
              </a:ext>
            </a:extLst>
          </p:cNvPr>
          <p:cNvPicPr>
            <a:picLocks noChangeAspect="1"/>
          </p:cNvPicPr>
          <p:nvPr/>
        </p:nvPicPr>
        <p:blipFill>
          <a:blip r:embed="rId3">
            <a:extLst>
              <a:ext uri="{28A0092B-C50C-407E-A947-70E740481C1C}">
                <a14:useLocalDpi xmlns:a14="http://schemas.microsoft.com/office/drawing/2010/main" val="0"/>
              </a:ext>
            </a:extLst>
          </a:blip>
          <a:srcRect r="30383"/>
          <a:stretch/>
        </p:blipFill>
        <p:spPr>
          <a:xfrm>
            <a:off x="392680" y="3428998"/>
            <a:ext cx="2006406" cy="1921387"/>
          </a:xfrm>
          <a:prstGeom prst="rect">
            <a:avLst/>
          </a:prstGeom>
        </p:spPr>
      </p:pic>
      <p:pic>
        <p:nvPicPr>
          <p:cNvPr id="11" name="Picture 10" descr="A red stamp with text">
            <a:extLst>
              <a:ext uri="{FF2B5EF4-FFF2-40B4-BE49-F238E27FC236}">
                <a16:creationId xmlns:a16="http://schemas.microsoft.com/office/drawing/2014/main" id="{6226BE43-288B-AA44-F7DE-060FCE3F996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236869" y="3478528"/>
            <a:ext cx="1921388" cy="1921388"/>
          </a:xfrm>
          <a:prstGeom prst="rect">
            <a:avLst/>
          </a:prstGeom>
        </p:spPr>
      </p:pic>
      <p:pic>
        <p:nvPicPr>
          <p:cNvPr id="14" name="Picture 13" descr="Arrow on a red road">
            <a:extLst>
              <a:ext uri="{FF2B5EF4-FFF2-40B4-BE49-F238E27FC236}">
                <a16:creationId xmlns:a16="http://schemas.microsoft.com/office/drawing/2014/main" id="{936757AD-DDD3-E52F-08A0-D1921CD7A71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92798" y="3667021"/>
            <a:ext cx="2569499" cy="1445343"/>
          </a:xfrm>
          <a:prstGeom prst="rect">
            <a:avLst/>
          </a:prstGeom>
        </p:spPr>
      </p:pic>
      <p:pic>
        <p:nvPicPr>
          <p:cNvPr id="17" name="Picture 16" descr="A white brain with gears in it">
            <a:extLst>
              <a:ext uri="{FF2B5EF4-FFF2-40B4-BE49-F238E27FC236}">
                <a16:creationId xmlns:a16="http://schemas.microsoft.com/office/drawing/2014/main" id="{35270E48-2FD1-E925-86A4-2E918D47C00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955132" y="3428999"/>
            <a:ext cx="2095041" cy="2095041"/>
          </a:xfrm>
          <a:prstGeom prst="rect">
            <a:avLst/>
          </a:prstGeom>
        </p:spPr>
      </p:pic>
      <p:sp>
        <p:nvSpPr>
          <p:cNvPr id="18" name="TextBox 17">
            <a:extLst>
              <a:ext uri="{FF2B5EF4-FFF2-40B4-BE49-F238E27FC236}">
                <a16:creationId xmlns:a16="http://schemas.microsoft.com/office/drawing/2014/main" id="{08C7795F-EC70-DB41-AF66-71BE34FAF827}"/>
              </a:ext>
            </a:extLst>
          </p:cNvPr>
          <p:cNvSpPr txBox="1"/>
          <p:nvPr/>
        </p:nvSpPr>
        <p:spPr>
          <a:xfrm>
            <a:off x="2667000" y="6858000"/>
            <a:ext cx="6858000" cy="230832"/>
          </a:xfrm>
          <a:prstGeom prst="rect">
            <a:avLst/>
          </a:prstGeom>
          <a:noFill/>
        </p:spPr>
        <p:txBody>
          <a:bodyPr wrap="square" rtlCol="0">
            <a:spAutoFit/>
          </a:bodyPr>
          <a:lstStyle/>
          <a:p>
            <a:r>
              <a:rPr lang="en-GB" sz="900">
                <a:hlinkClick r:id="rId8" tooltip="https://topkit.org/2018/03/20/dont-wait-go-deeper-cultivating-higher-thinking-beginning-classes/"/>
              </a:rPr>
              <a:t>This Photo</a:t>
            </a:r>
            <a:r>
              <a:rPr lang="en-GB" sz="900"/>
              <a:t> by Unknown Author is licensed under </a:t>
            </a:r>
            <a:r>
              <a:rPr lang="en-GB" sz="900">
                <a:hlinkClick r:id="rId9" tooltip="https://creativecommons.org/licenses/by-nc-sa/3.0/"/>
              </a:rPr>
              <a:t>CC BY-SA-NC</a:t>
            </a:r>
            <a:endParaRPr lang="en-GB" sz="900"/>
          </a:p>
        </p:txBody>
      </p:sp>
      <p:sp>
        <p:nvSpPr>
          <p:cNvPr id="4" name="Rectangle 3">
            <a:extLst>
              <a:ext uri="{FF2B5EF4-FFF2-40B4-BE49-F238E27FC236}">
                <a16:creationId xmlns:a16="http://schemas.microsoft.com/office/drawing/2014/main" id="{99E56DA6-FD40-D672-C918-CF258E130D5B}"/>
              </a:ext>
            </a:extLst>
          </p:cNvPr>
          <p:cNvSpPr/>
          <p:nvPr/>
        </p:nvSpPr>
        <p:spPr>
          <a:xfrm>
            <a:off x="3104463" y="273788"/>
            <a:ext cx="5452134"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LEADERSHIP SKILLS</a:t>
            </a:r>
          </a:p>
        </p:txBody>
      </p:sp>
      <p:sp>
        <p:nvSpPr>
          <p:cNvPr id="8" name="Rectangle 7">
            <a:extLst>
              <a:ext uri="{FF2B5EF4-FFF2-40B4-BE49-F238E27FC236}">
                <a16:creationId xmlns:a16="http://schemas.microsoft.com/office/drawing/2014/main" id="{59AFA15B-6152-C959-F6E1-B7F3A3ECED77}"/>
              </a:ext>
            </a:extLst>
          </p:cNvPr>
          <p:cNvSpPr/>
          <p:nvPr/>
        </p:nvSpPr>
        <p:spPr>
          <a:xfrm>
            <a:off x="-374348" y="2903841"/>
            <a:ext cx="3611217" cy="461665"/>
          </a:xfrm>
          <a:prstGeom prst="rect">
            <a:avLst/>
          </a:prstGeom>
          <a:noFill/>
        </p:spPr>
        <p:txBody>
          <a:bodyPr wrap="square" lIns="91440" tIns="45720" rIns="91440" bIns="45720">
            <a:spAutoFit/>
          </a:bodyPr>
          <a:lstStyle/>
          <a:p>
            <a:pPr algn="ctr"/>
            <a:r>
              <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TIME MANAGEMENT </a:t>
            </a:r>
          </a:p>
        </p:txBody>
      </p:sp>
      <p:sp>
        <p:nvSpPr>
          <p:cNvPr id="10" name="Rectangle 9">
            <a:extLst>
              <a:ext uri="{FF2B5EF4-FFF2-40B4-BE49-F238E27FC236}">
                <a16:creationId xmlns:a16="http://schemas.microsoft.com/office/drawing/2014/main" id="{9C6EC402-8657-49D4-3BFC-5A7977600B8D}"/>
              </a:ext>
            </a:extLst>
          </p:cNvPr>
          <p:cNvSpPr/>
          <p:nvPr/>
        </p:nvSpPr>
        <p:spPr>
          <a:xfrm>
            <a:off x="3236869" y="2906127"/>
            <a:ext cx="2293577" cy="461665"/>
          </a:xfrm>
          <a:prstGeom prst="rect">
            <a:avLst/>
          </a:prstGeom>
          <a:noFill/>
        </p:spPr>
        <p:txBody>
          <a:bodyPr wrap="none" lIns="91440" tIns="45720" rIns="91440" bIns="45720">
            <a:spAutoFit/>
          </a:bodyPr>
          <a:lstStyle/>
          <a:p>
            <a:pPr algn="ctr"/>
            <a:r>
              <a:rPr lang="en-GB" sz="2400" b="1" dirty="0">
                <a:ln w="9525">
                  <a:solidFill>
                    <a:schemeClr val="bg1"/>
                  </a:solidFill>
                  <a:prstDash val="solid"/>
                </a:ln>
                <a:effectLst>
                  <a:outerShdw blurRad="12700" dist="38100" dir="2700000" algn="tl" rotWithShape="0">
                    <a:schemeClr val="bg1">
                      <a:lumMod val="50000"/>
                    </a:schemeClr>
                  </a:outerShdw>
                </a:effectLst>
              </a:rPr>
              <a:t>PRIOTITISATION</a:t>
            </a:r>
            <a:endPar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3" name="Rectangle 12">
            <a:extLst>
              <a:ext uri="{FF2B5EF4-FFF2-40B4-BE49-F238E27FC236}">
                <a16:creationId xmlns:a16="http://schemas.microsoft.com/office/drawing/2014/main" id="{C491A78F-5EF9-814D-AA6D-3A8D181DA11E}"/>
              </a:ext>
            </a:extLst>
          </p:cNvPr>
          <p:cNvSpPr/>
          <p:nvPr/>
        </p:nvSpPr>
        <p:spPr>
          <a:xfrm>
            <a:off x="5569775" y="2904986"/>
            <a:ext cx="2993640" cy="461665"/>
          </a:xfrm>
          <a:prstGeom prst="rect">
            <a:avLst/>
          </a:prstGeom>
          <a:noFill/>
        </p:spPr>
        <p:txBody>
          <a:bodyPr wrap="none" lIns="91440" tIns="45720" rIns="91440" bIns="45720">
            <a:spAutoFit/>
          </a:bodyPr>
          <a:lstStyle/>
          <a:p>
            <a:pPr algn="ctr"/>
            <a:r>
              <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ONWARD REFERRALS</a:t>
            </a:r>
          </a:p>
        </p:txBody>
      </p:sp>
      <p:sp>
        <p:nvSpPr>
          <p:cNvPr id="16" name="Rectangle 15">
            <a:extLst>
              <a:ext uri="{FF2B5EF4-FFF2-40B4-BE49-F238E27FC236}">
                <a16:creationId xmlns:a16="http://schemas.microsoft.com/office/drawing/2014/main" id="{FE739DAA-65F9-B44B-81A9-E640CFEB8449}"/>
              </a:ext>
            </a:extLst>
          </p:cNvPr>
          <p:cNvSpPr/>
          <p:nvPr/>
        </p:nvSpPr>
        <p:spPr>
          <a:xfrm>
            <a:off x="8602744" y="2904985"/>
            <a:ext cx="2494657" cy="461665"/>
          </a:xfrm>
          <a:prstGeom prst="rect">
            <a:avLst/>
          </a:prstGeom>
          <a:noFill/>
        </p:spPr>
        <p:txBody>
          <a:bodyPr wrap="none" lIns="91440" tIns="45720" rIns="91440" bIns="45720">
            <a:spAutoFit/>
          </a:bodyPr>
          <a:lstStyle/>
          <a:p>
            <a:pPr algn="ctr"/>
            <a:r>
              <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ACCOUNTABILITY</a:t>
            </a:r>
          </a:p>
        </p:txBody>
      </p:sp>
    </p:spTree>
    <p:extLst>
      <p:ext uri="{BB962C8B-B14F-4D97-AF65-F5344CB8AC3E}">
        <p14:creationId xmlns:p14="http://schemas.microsoft.com/office/powerpoint/2010/main" val="298423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8" grpId="0"/>
      <p:bldP spid="10" grpId="0"/>
      <p:bldP spid="13" grpId="0"/>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795F90-F73D-36AD-7D01-263236042CB3}"/>
              </a:ext>
            </a:extLst>
          </p:cNvPr>
          <p:cNvSpPr txBox="1"/>
          <p:nvPr/>
        </p:nvSpPr>
        <p:spPr>
          <a:xfrm>
            <a:off x="523838" y="1352145"/>
            <a:ext cx="1738008" cy="369332"/>
          </a:xfrm>
          <a:prstGeom prst="rect">
            <a:avLst/>
          </a:prstGeom>
          <a:noFill/>
        </p:spPr>
        <p:txBody>
          <a:bodyPr wrap="square" rtlCol="0">
            <a:spAutoFit/>
          </a:bodyPr>
          <a:lstStyle/>
          <a:p>
            <a:r>
              <a:rPr lang="en-GB" b="1" dirty="0"/>
              <a:t>LESS</a:t>
            </a:r>
            <a:r>
              <a:rPr lang="en-GB" dirty="0"/>
              <a:t> </a:t>
            </a:r>
            <a:r>
              <a:rPr lang="en-GB" b="1" dirty="0"/>
              <a:t>TIME</a:t>
            </a:r>
          </a:p>
        </p:txBody>
      </p:sp>
      <p:sp>
        <p:nvSpPr>
          <p:cNvPr id="5" name="TextBox 4">
            <a:extLst>
              <a:ext uri="{FF2B5EF4-FFF2-40B4-BE49-F238E27FC236}">
                <a16:creationId xmlns:a16="http://schemas.microsoft.com/office/drawing/2014/main" id="{25DC5C1B-7A9E-3118-6D88-137BBE997728}"/>
              </a:ext>
            </a:extLst>
          </p:cNvPr>
          <p:cNvSpPr txBox="1"/>
          <p:nvPr/>
        </p:nvSpPr>
        <p:spPr>
          <a:xfrm>
            <a:off x="177407" y="1802716"/>
            <a:ext cx="2084439" cy="2585323"/>
          </a:xfrm>
          <a:prstGeom prst="rect">
            <a:avLst/>
          </a:prstGeom>
          <a:noFill/>
        </p:spPr>
        <p:txBody>
          <a:bodyPr wrap="square" rtlCol="0">
            <a:spAutoFit/>
          </a:bodyPr>
          <a:lstStyle/>
          <a:p>
            <a:r>
              <a:rPr lang="en-GB" dirty="0"/>
              <a:t>Increased referrals will mean that you will have less time with each patient. This could lead to reduced person- centred practice and poor clinical judgement. </a:t>
            </a:r>
          </a:p>
        </p:txBody>
      </p:sp>
      <p:sp>
        <p:nvSpPr>
          <p:cNvPr id="6" name="TextBox 5">
            <a:extLst>
              <a:ext uri="{FF2B5EF4-FFF2-40B4-BE49-F238E27FC236}">
                <a16:creationId xmlns:a16="http://schemas.microsoft.com/office/drawing/2014/main" id="{A65C467B-05D4-586D-C043-1A609AB61307}"/>
              </a:ext>
            </a:extLst>
          </p:cNvPr>
          <p:cNvSpPr txBox="1"/>
          <p:nvPr/>
        </p:nvSpPr>
        <p:spPr>
          <a:xfrm>
            <a:off x="2533848" y="1226986"/>
            <a:ext cx="2163097" cy="646331"/>
          </a:xfrm>
          <a:prstGeom prst="rect">
            <a:avLst/>
          </a:prstGeom>
          <a:noFill/>
        </p:spPr>
        <p:txBody>
          <a:bodyPr wrap="square" rtlCol="0">
            <a:spAutoFit/>
          </a:bodyPr>
          <a:lstStyle/>
          <a:p>
            <a:r>
              <a:rPr lang="en-GB" b="1" dirty="0"/>
              <a:t>Increased</a:t>
            </a:r>
            <a:r>
              <a:rPr lang="en-GB" dirty="0"/>
              <a:t> </a:t>
            </a:r>
            <a:r>
              <a:rPr lang="en-GB" b="1" dirty="0"/>
              <a:t>stress</a:t>
            </a:r>
            <a:r>
              <a:rPr lang="en-GB" dirty="0"/>
              <a:t> </a:t>
            </a:r>
            <a:r>
              <a:rPr lang="en-GB" b="1" dirty="0"/>
              <a:t>levels</a:t>
            </a:r>
            <a:r>
              <a:rPr lang="en-GB" dirty="0"/>
              <a:t> </a:t>
            </a:r>
          </a:p>
        </p:txBody>
      </p:sp>
      <p:sp>
        <p:nvSpPr>
          <p:cNvPr id="7" name="TextBox 6">
            <a:extLst>
              <a:ext uri="{FF2B5EF4-FFF2-40B4-BE49-F238E27FC236}">
                <a16:creationId xmlns:a16="http://schemas.microsoft.com/office/drawing/2014/main" id="{99F86E25-CAC6-2A91-A8CB-13AEA9F8B30C}"/>
              </a:ext>
            </a:extLst>
          </p:cNvPr>
          <p:cNvSpPr txBox="1"/>
          <p:nvPr/>
        </p:nvSpPr>
        <p:spPr>
          <a:xfrm>
            <a:off x="2315429" y="1802716"/>
            <a:ext cx="2084439" cy="2862322"/>
          </a:xfrm>
          <a:prstGeom prst="rect">
            <a:avLst/>
          </a:prstGeom>
          <a:noFill/>
        </p:spPr>
        <p:txBody>
          <a:bodyPr wrap="square" rtlCol="0">
            <a:spAutoFit/>
          </a:bodyPr>
          <a:lstStyle/>
          <a:p>
            <a:r>
              <a:rPr lang="en-GB" dirty="0"/>
              <a:t>Increased referrals with reduced time could increase stress levels of a therapy assistant practitioner (TAP) and can lead to burnout or compassionate fatigue.  (Rogan, et al. 2019)</a:t>
            </a:r>
          </a:p>
        </p:txBody>
      </p:sp>
      <p:sp>
        <p:nvSpPr>
          <p:cNvPr id="8" name="TextBox 7">
            <a:extLst>
              <a:ext uri="{FF2B5EF4-FFF2-40B4-BE49-F238E27FC236}">
                <a16:creationId xmlns:a16="http://schemas.microsoft.com/office/drawing/2014/main" id="{22DFD11F-F828-D325-E272-AC65D45126B9}"/>
              </a:ext>
            </a:extLst>
          </p:cNvPr>
          <p:cNvSpPr txBox="1"/>
          <p:nvPr/>
        </p:nvSpPr>
        <p:spPr>
          <a:xfrm>
            <a:off x="4600778" y="1227263"/>
            <a:ext cx="3165987" cy="646331"/>
          </a:xfrm>
          <a:prstGeom prst="rect">
            <a:avLst/>
          </a:prstGeom>
          <a:noFill/>
        </p:spPr>
        <p:txBody>
          <a:bodyPr wrap="square" rtlCol="0">
            <a:spAutoFit/>
          </a:bodyPr>
          <a:lstStyle/>
          <a:p>
            <a:r>
              <a:rPr lang="en-GB" b="1" dirty="0"/>
              <a:t>Remaining within scope of practice </a:t>
            </a:r>
          </a:p>
        </p:txBody>
      </p:sp>
      <p:sp>
        <p:nvSpPr>
          <p:cNvPr id="9" name="TextBox 8">
            <a:extLst>
              <a:ext uri="{FF2B5EF4-FFF2-40B4-BE49-F238E27FC236}">
                <a16:creationId xmlns:a16="http://schemas.microsoft.com/office/drawing/2014/main" id="{E823A9D7-867C-C1AB-CB6C-4D4B540444BA}"/>
              </a:ext>
            </a:extLst>
          </p:cNvPr>
          <p:cNvSpPr txBox="1"/>
          <p:nvPr/>
        </p:nvSpPr>
        <p:spPr>
          <a:xfrm>
            <a:off x="4490507" y="1802716"/>
            <a:ext cx="2920181" cy="2308324"/>
          </a:xfrm>
          <a:prstGeom prst="rect">
            <a:avLst/>
          </a:prstGeom>
          <a:noFill/>
        </p:spPr>
        <p:txBody>
          <a:bodyPr wrap="square" rtlCol="0">
            <a:spAutoFit/>
          </a:bodyPr>
          <a:lstStyle/>
          <a:p>
            <a:r>
              <a:rPr lang="en-GB" dirty="0"/>
              <a:t>An increased caseload could pressurise a TAP to work outside of their scope of practice.  It is important that all referrals are appropriate. (Chartered Society of physiotherapy, 2020) </a:t>
            </a:r>
          </a:p>
          <a:p>
            <a:r>
              <a:rPr lang="en-GB" dirty="0"/>
              <a:t>  </a:t>
            </a:r>
          </a:p>
        </p:txBody>
      </p:sp>
      <p:sp>
        <p:nvSpPr>
          <p:cNvPr id="10" name="TextBox 9">
            <a:extLst>
              <a:ext uri="{FF2B5EF4-FFF2-40B4-BE49-F238E27FC236}">
                <a16:creationId xmlns:a16="http://schemas.microsoft.com/office/drawing/2014/main" id="{5F8A15C3-6D16-F56B-CA5C-28DD59CC50BC}"/>
              </a:ext>
            </a:extLst>
          </p:cNvPr>
          <p:cNvSpPr txBox="1"/>
          <p:nvPr/>
        </p:nvSpPr>
        <p:spPr>
          <a:xfrm>
            <a:off x="7607866" y="1244404"/>
            <a:ext cx="3421626" cy="369332"/>
          </a:xfrm>
          <a:prstGeom prst="rect">
            <a:avLst/>
          </a:prstGeom>
          <a:noFill/>
        </p:spPr>
        <p:txBody>
          <a:bodyPr wrap="square" rtlCol="0">
            <a:spAutoFit/>
          </a:bodyPr>
          <a:lstStyle/>
          <a:p>
            <a:r>
              <a:rPr lang="en-GB" b="1" dirty="0"/>
              <a:t>Patient</a:t>
            </a:r>
            <a:r>
              <a:rPr lang="en-GB" dirty="0"/>
              <a:t> </a:t>
            </a:r>
            <a:r>
              <a:rPr lang="en-GB" b="1" dirty="0"/>
              <a:t>feedback</a:t>
            </a:r>
            <a:r>
              <a:rPr lang="en-GB" dirty="0"/>
              <a:t> </a:t>
            </a:r>
            <a:r>
              <a:rPr lang="en-GB" b="1" dirty="0"/>
              <a:t>and</a:t>
            </a:r>
            <a:r>
              <a:rPr lang="en-GB" dirty="0"/>
              <a:t> </a:t>
            </a:r>
            <a:r>
              <a:rPr lang="en-GB" b="1" dirty="0"/>
              <a:t>complaints</a:t>
            </a:r>
          </a:p>
        </p:txBody>
      </p:sp>
      <p:sp>
        <p:nvSpPr>
          <p:cNvPr id="11" name="TextBox 10">
            <a:extLst>
              <a:ext uri="{FF2B5EF4-FFF2-40B4-BE49-F238E27FC236}">
                <a16:creationId xmlns:a16="http://schemas.microsoft.com/office/drawing/2014/main" id="{DEA10B2C-51C2-AD3A-AAF8-7D22E21806A8}"/>
              </a:ext>
            </a:extLst>
          </p:cNvPr>
          <p:cNvSpPr txBox="1"/>
          <p:nvPr/>
        </p:nvSpPr>
        <p:spPr>
          <a:xfrm>
            <a:off x="7686838" y="1734317"/>
            <a:ext cx="2802194" cy="1754326"/>
          </a:xfrm>
          <a:prstGeom prst="rect">
            <a:avLst/>
          </a:prstGeom>
          <a:noFill/>
        </p:spPr>
        <p:txBody>
          <a:bodyPr wrap="square" rtlCol="0">
            <a:spAutoFit/>
          </a:bodyPr>
          <a:lstStyle/>
          <a:p>
            <a:r>
              <a:rPr lang="en-GB" dirty="0"/>
              <a:t>If patients are receiving a poor standards or care they may feel that the service needs improving and will provide poor feedback and complaints. </a:t>
            </a:r>
          </a:p>
        </p:txBody>
      </p:sp>
      <p:pic>
        <p:nvPicPr>
          <p:cNvPr id="13" name="Picture 12" descr="Half face clock on a wall">
            <a:extLst>
              <a:ext uri="{FF2B5EF4-FFF2-40B4-BE49-F238E27FC236}">
                <a16:creationId xmlns:a16="http://schemas.microsoft.com/office/drawing/2014/main" id="{2EDC9073-2F72-5071-64B8-D3888071E5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4147" y="4116377"/>
            <a:ext cx="1523431" cy="1096297"/>
          </a:xfrm>
          <a:prstGeom prst="rect">
            <a:avLst/>
          </a:prstGeom>
        </p:spPr>
      </p:pic>
      <p:pic>
        <p:nvPicPr>
          <p:cNvPr id="15" name="Picture 14" descr="Stressed doctor at work">
            <a:extLst>
              <a:ext uri="{FF2B5EF4-FFF2-40B4-BE49-F238E27FC236}">
                <a16:creationId xmlns:a16="http://schemas.microsoft.com/office/drawing/2014/main" id="{D635ED05-F3D5-5FD7-FEFE-76F5575499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62099" y="4506733"/>
            <a:ext cx="2032476" cy="1332271"/>
          </a:xfrm>
          <a:prstGeom prst="rect">
            <a:avLst/>
          </a:prstGeom>
        </p:spPr>
      </p:pic>
      <p:pic>
        <p:nvPicPr>
          <p:cNvPr id="17" name="Picture 16" descr="A person helping an old person with a rubber band">
            <a:extLst>
              <a:ext uri="{FF2B5EF4-FFF2-40B4-BE49-F238E27FC236}">
                <a16:creationId xmlns:a16="http://schemas.microsoft.com/office/drawing/2014/main" id="{4661F184-86D1-E4EE-7742-E02CBAF6DF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80731" y="5212674"/>
            <a:ext cx="2167128" cy="1446174"/>
          </a:xfrm>
          <a:prstGeom prst="rect">
            <a:avLst/>
          </a:prstGeom>
        </p:spPr>
      </p:pic>
      <p:sp>
        <p:nvSpPr>
          <p:cNvPr id="18" name="TextBox 17">
            <a:extLst>
              <a:ext uri="{FF2B5EF4-FFF2-40B4-BE49-F238E27FC236}">
                <a16:creationId xmlns:a16="http://schemas.microsoft.com/office/drawing/2014/main" id="{1AEEF65E-7D99-9739-4589-4831951A0927}"/>
              </a:ext>
            </a:extLst>
          </p:cNvPr>
          <p:cNvSpPr txBox="1"/>
          <p:nvPr/>
        </p:nvSpPr>
        <p:spPr>
          <a:xfrm>
            <a:off x="9318679" y="6641527"/>
            <a:ext cx="6451600" cy="230832"/>
          </a:xfrm>
          <a:prstGeom prst="rect">
            <a:avLst/>
          </a:prstGeom>
          <a:noFill/>
        </p:spPr>
        <p:txBody>
          <a:bodyPr wrap="square" rtlCol="0">
            <a:spAutoFit/>
          </a:bodyPr>
          <a:lstStyle/>
          <a:p>
            <a:r>
              <a:rPr lang="en-GB" sz="900" dirty="0">
                <a:hlinkClick r:id="rId6" tooltip="https://www.toowoombaexchange.com.au/physiotherapy-strengthening-exercises/"/>
              </a:rPr>
              <a:t>This Photo</a:t>
            </a:r>
            <a:r>
              <a:rPr lang="en-GB" sz="900" dirty="0"/>
              <a:t> by Unknown Author is licensed under </a:t>
            </a:r>
            <a:r>
              <a:rPr lang="en-GB" sz="900" dirty="0">
                <a:hlinkClick r:id="rId7" tooltip="https://creativecommons.org/licenses/by/3.0/"/>
              </a:rPr>
              <a:t>CC BY</a:t>
            </a:r>
            <a:endParaRPr lang="en-GB" sz="900" dirty="0"/>
          </a:p>
        </p:txBody>
      </p:sp>
      <p:pic>
        <p:nvPicPr>
          <p:cNvPr id="20" name="Picture 19" descr="A clipboard with a pen and a list of text&#10;&#10;Description automatically generated">
            <a:extLst>
              <a:ext uri="{FF2B5EF4-FFF2-40B4-BE49-F238E27FC236}">
                <a16:creationId xmlns:a16="http://schemas.microsoft.com/office/drawing/2014/main" id="{11D2D3E9-A321-8489-D2B8-D71C6AB4D79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02366" y="3985393"/>
            <a:ext cx="2296713" cy="2025283"/>
          </a:xfrm>
          <a:prstGeom prst="rect">
            <a:avLst/>
          </a:prstGeom>
        </p:spPr>
      </p:pic>
      <p:sp>
        <p:nvSpPr>
          <p:cNvPr id="14" name="Rectangle 13">
            <a:extLst>
              <a:ext uri="{FF2B5EF4-FFF2-40B4-BE49-F238E27FC236}">
                <a16:creationId xmlns:a16="http://schemas.microsoft.com/office/drawing/2014/main" id="{2E6CC02D-19C7-91D9-CC45-3A0A64FD4933}"/>
              </a:ext>
            </a:extLst>
          </p:cNvPr>
          <p:cNvSpPr/>
          <p:nvPr/>
        </p:nvSpPr>
        <p:spPr>
          <a:xfrm>
            <a:off x="3833286" y="-32681"/>
            <a:ext cx="4234621"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IMPLICATIONS</a:t>
            </a:r>
          </a:p>
        </p:txBody>
      </p:sp>
    </p:spTree>
    <p:extLst>
      <p:ext uri="{BB962C8B-B14F-4D97-AF65-F5344CB8AC3E}">
        <p14:creationId xmlns:p14="http://schemas.microsoft.com/office/powerpoint/2010/main" val="1130522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5"/>
                                        </p:tgtEl>
                                        <p:attrNameLst>
                                          <p:attrName>style.visibility</p:attrName>
                                        </p:attrNameLst>
                                      </p:cBhvr>
                                      <p:to>
                                        <p:strVal val="visible"/>
                                      </p:to>
                                    </p:set>
                                  </p:childTnLst>
                                </p:cTn>
                              </p:par>
                              <p:par>
                                <p:cTn id="10" presetID="10" presetClass="entr" presetSubtype="0"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0"/>
                                  </p:stCondLst>
                                  <p:childTnLst>
                                    <p:set>
                                      <p:cBhvr>
                                        <p:cTn id="29" dur="1" fill="hold">
                                          <p:stCondLst>
                                            <p:cond delay="0"/>
                                          </p:stCondLst>
                                        </p:cTn>
                                        <p:tgtEl>
                                          <p:spTgt spid="9"/>
                                        </p:tgtEl>
                                        <p:attrNameLst>
                                          <p:attrName>style.visibility</p:attrName>
                                        </p:attrNameLst>
                                      </p:cBhvr>
                                      <p:to>
                                        <p:strVal val="visible"/>
                                      </p:to>
                                    </p:set>
                                  </p:childTnLst>
                                </p:cTn>
                              </p:par>
                              <p:par>
                                <p:cTn id="30" presetID="10" presetClass="entr" presetSubtype="0" fill="hold"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par>
                          <p:cTn id="37" fill="hold">
                            <p:stCondLst>
                              <p:cond delay="0"/>
                            </p:stCondLst>
                            <p:childTnLst>
                              <p:par>
                                <p:cTn id="38" presetID="1" presetClass="entr" presetSubtype="0" fill="hold" grpId="0" nodeType="afterEffect">
                                  <p:stCondLst>
                                    <p:cond delay="0"/>
                                  </p:stCondLst>
                                  <p:childTnLst>
                                    <p:set>
                                      <p:cBhvr>
                                        <p:cTn id="39" dur="1" fill="hold">
                                          <p:stCondLst>
                                            <p:cond delay="0"/>
                                          </p:stCondLst>
                                        </p:cTn>
                                        <p:tgtEl>
                                          <p:spTgt spid="11"/>
                                        </p:tgtEl>
                                        <p:attrNameLst>
                                          <p:attrName>style.visibility</p:attrName>
                                        </p:attrNameLst>
                                      </p:cBhvr>
                                      <p:to>
                                        <p:strVal val="visible"/>
                                      </p:to>
                                    </p:set>
                                  </p:childTnLst>
                                </p:cTn>
                              </p:par>
                              <p:par>
                                <p:cTn id="40" presetID="10" presetClass="entr" presetSubtype="0" fill="hold"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A6E94A-BA5A-AC2F-E32C-920EFEEBDDDC}"/>
              </a:ext>
            </a:extLst>
          </p:cNvPr>
          <p:cNvSpPr txBox="1"/>
          <p:nvPr/>
        </p:nvSpPr>
        <p:spPr>
          <a:xfrm>
            <a:off x="1165124" y="1101214"/>
            <a:ext cx="3647767" cy="4247317"/>
          </a:xfrm>
          <a:prstGeom prst="rect">
            <a:avLst/>
          </a:prstGeom>
          <a:noFill/>
        </p:spPr>
        <p:txBody>
          <a:bodyPr wrap="square" rtlCol="0">
            <a:spAutoFit/>
          </a:bodyPr>
          <a:lstStyle/>
          <a:p>
            <a:r>
              <a:rPr lang="en-GB" dirty="0">
                <a:ln w="0"/>
                <a:effectLst>
                  <a:outerShdw blurRad="38100" dist="19050" dir="2700000" algn="tl" rotWithShape="0">
                    <a:schemeClr val="dk1">
                      <a:alpha val="40000"/>
                    </a:schemeClr>
                  </a:outerShdw>
                </a:effectLst>
              </a:rPr>
              <a:t>ONLINE RECCORD KEEPING</a:t>
            </a:r>
          </a:p>
          <a:p>
            <a:endParaRPr lang="en-GB" dirty="0"/>
          </a:p>
          <a:p>
            <a:r>
              <a:rPr lang="en-GB" dirty="0"/>
              <a:t>The CSP highlights that online record keeping is on the increase.  Online record keeping could help staff to save time. All records will be online and can always be found in the same place, reducing the chance of records being misplaced. (Chartered Society of physiotherapy, 2021)</a:t>
            </a:r>
          </a:p>
          <a:p>
            <a:endParaRPr lang="en-GB" dirty="0"/>
          </a:p>
          <a:p>
            <a:r>
              <a:rPr lang="en-GB" dirty="0"/>
              <a:t>Not all members of staff will have access to records </a:t>
            </a:r>
          </a:p>
          <a:p>
            <a:endParaRPr lang="en-GB" dirty="0"/>
          </a:p>
          <a:p>
            <a:endParaRPr lang="en-GB" dirty="0"/>
          </a:p>
        </p:txBody>
      </p:sp>
      <p:sp>
        <p:nvSpPr>
          <p:cNvPr id="6" name="TextBox 5">
            <a:extLst>
              <a:ext uri="{FF2B5EF4-FFF2-40B4-BE49-F238E27FC236}">
                <a16:creationId xmlns:a16="http://schemas.microsoft.com/office/drawing/2014/main" id="{E3FC237B-16CF-27A6-F8D7-38883ED4BCE6}"/>
              </a:ext>
            </a:extLst>
          </p:cNvPr>
          <p:cNvSpPr txBox="1"/>
          <p:nvPr/>
        </p:nvSpPr>
        <p:spPr>
          <a:xfrm>
            <a:off x="5220929" y="1101214"/>
            <a:ext cx="5407742" cy="3139321"/>
          </a:xfrm>
          <a:prstGeom prst="rect">
            <a:avLst/>
          </a:prstGeom>
          <a:noFill/>
        </p:spPr>
        <p:txBody>
          <a:bodyPr wrap="square" rtlCol="0">
            <a:spAutoFit/>
          </a:bodyPr>
          <a:lstStyle/>
          <a:p>
            <a:r>
              <a:rPr lang="en-GB" dirty="0">
                <a:ln w="0"/>
                <a:effectLst>
                  <a:outerShdw blurRad="38100" dist="19050" dir="2700000" algn="tl" rotWithShape="0">
                    <a:schemeClr val="dk1">
                      <a:alpha val="40000"/>
                    </a:schemeClr>
                  </a:outerShdw>
                </a:effectLst>
              </a:rPr>
              <a:t>Paper Referrals </a:t>
            </a:r>
          </a:p>
          <a:p>
            <a:endParaRPr lang="en-GB" dirty="0"/>
          </a:p>
          <a:p>
            <a:r>
              <a:rPr lang="en-GB" dirty="0"/>
              <a:t>Referrals could be improved if they are a physical referral by either the patient or another healthcare professional.  Physical referrals will require sufficient and clear information from the referrer.  Paper referrals could also help to improve data collection. (Chartered Society of physiotherapy, 2022)   </a:t>
            </a:r>
          </a:p>
          <a:p>
            <a:endParaRPr lang="en-GB" dirty="0"/>
          </a:p>
          <a:p>
            <a:endParaRPr lang="en-GB" dirty="0"/>
          </a:p>
          <a:p>
            <a:endParaRPr lang="en-GB" dirty="0"/>
          </a:p>
        </p:txBody>
      </p:sp>
      <p:pic>
        <p:nvPicPr>
          <p:cNvPr id="10" name="Picture 9" descr="A person holding a tablet">
            <a:extLst>
              <a:ext uri="{FF2B5EF4-FFF2-40B4-BE49-F238E27FC236}">
                <a16:creationId xmlns:a16="http://schemas.microsoft.com/office/drawing/2014/main" id="{5B74EEA6-F315-486C-C8F5-BB12A7D5D1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31227" y="3765506"/>
            <a:ext cx="3647767" cy="2895692"/>
          </a:xfrm>
          <a:prstGeom prst="rect">
            <a:avLst/>
          </a:prstGeom>
        </p:spPr>
      </p:pic>
      <p:pic>
        <p:nvPicPr>
          <p:cNvPr id="12" name="Picture 11" descr="A pen on a piece of paper">
            <a:extLst>
              <a:ext uri="{FF2B5EF4-FFF2-40B4-BE49-F238E27FC236}">
                <a16:creationId xmlns:a16="http://schemas.microsoft.com/office/drawing/2014/main" id="{9CF54329-8124-59B6-76D9-F973F002F11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78994" y="3521877"/>
            <a:ext cx="2949677" cy="2949677"/>
          </a:xfrm>
          <a:prstGeom prst="rect">
            <a:avLst/>
          </a:prstGeom>
        </p:spPr>
      </p:pic>
      <p:sp>
        <p:nvSpPr>
          <p:cNvPr id="15" name="Rectangle 14">
            <a:extLst>
              <a:ext uri="{FF2B5EF4-FFF2-40B4-BE49-F238E27FC236}">
                <a16:creationId xmlns:a16="http://schemas.microsoft.com/office/drawing/2014/main" id="{2C3A253F-A95A-18C0-1B8E-BA5CDB731441}"/>
              </a:ext>
            </a:extLst>
          </p:cNvPr>
          <p:cNvSpPr/>
          <p:nvPr/>
        </p:nvSpPr>
        <p:spPr>
          <a:xfrm>
            <a:off x="4631496" y="10735"/>
            <a:ext cx="2929007"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MY IDEAS</a:t>
            </a:r>
          </a:p>
        </p:txBody>
      </p:sp>
    </p:spTree>
    <p:extLst>
      <p:ext uri="{BB962C8B-B14F-4D97-AF65-F5344CB8AC3E}">
        <p14:creationId xmlns:p14="http://schemas.microsoft.com/office/powerpoint/2010/main" val="574910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par>
                                <p:cTn id="12" presetID="10"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0"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363DF1-88F1-DE1B-0B4D-88CC88BB1373}"/>
              </a:ext>
            </a:extLst>
          </p:cNvPr>
          <p:cNvSpPr txBox="1"/>
          <p:nvPr/>
        </p:nvSpPr>
        <p:spPr>
          <a:xfrm>
            <a:off x="1664111" y="1261715"/>
            <a:ext cx="9016180" cy="923330"/>
          </a:xfrm>
          <a:prstGeom prst="rect">
            <a:avLst/>
          </a:prstGeom>
          <a:noFill/>
        </p:spPr>
        <p:txBody>
          <a:bodyPr wrap="square" rtlCol="0">
            <a:spAutoFit/>
          </a:bodyPr>
          <a:lstStyle/>
          <a:p>
            <a:r>
              <a:rPr lang="en-GB" dirty="0"/>
              <a:t>Data collection is very important to help prove the value of your profession and helps to prove that there is a need for the service in the future. Collecting meaningful data is crucial to help secure funding for future services and new research.  </a:t>
            </a:r>
          </a:p>
        </p:txBody>
      </p:sp>
      <p:sp>
        <p:nvSpPr>
          <p:cNvPr id="6" name="TextBox 5">
            <a:extLst>
              <a:ext uri="{FF2B5EF4-FFF2-40B4-BE49-F238E27FC236}">
                <a16:creationId xmlns:a16="http://schemas.microsoft.com/office/drawing/2014/main" id="{E9084647-22DE-3287-CA79-50B0D75AD64E}"/>
              </a:ext>
            </a:extLst>
          </p:cNvPr>
          <p:cNvSpPr txBox="1"/>
          <p:nvPr/>
        </p:nvSpPr>
        <p:spPr>
          <a:xfrm>
            <a:off x="622013" y="2782669"/>
            <a:ext cx="2606961" cy="646331"/>
          </a:xfrm>
          <a:prstGeom prst="rect">
            <a:avLst/>
          </a:prstGeom>
          <a:noFill/>
        </p:spPr>
        <p:txBody>
          <a:bodyPr wrap="square" rtlCol="0">
            <a:spAutoFit/>
          </a:bodyPr>
          <a:lstStyle/>
          <a:p>
            <a:r>
              <a:rPr lang="en-GB" sz="3600" dirty="0">
                <a:solidFill>
                  <a:srgbClr val="00B050"/>
                </a:solidFill>
              </a:rPr>
              <a:t>WELSH PAS </a:t>
            </a:r>
          </a:p>
        </p:txBody>
      </p:sp>
      <p:sp>
        <p:nvSpPr>
          <p:cNvPr id="7" name="TextBox 6">
            <a:extLst>
              <a:ext uri="{FF2B5EF4-FFF2-40B4-BE49-F238E27FC236}">
                <a16:creationId xmlns:a16="http://schemas.microsoft.com/office/drawing/2014/main" id="{810A7DAE-1478-F2E4-2F33-A22B3868AA07}"/>
              </a:ext>
            </a:extLst>
          </p:cNvPr>
          <p:cNvSpPr txBox="1"/>
          <p:nvPr/>
        </p:nvSpPr>
        <p:spPr>
          <a:xfrm>
            <a:off x="622013" y="3715344"/>
            <a:ext cx="4332093" cy="1200329"/>
          </a:xfrm>
          <a:prstGeom prst="rect">
            <a:avLst/>
          </a:prstGeom>
          <a:noFill/>
        </p:spPr>
        <p:txBody>
          <a:bodyPr wrap="square" rtlCol="0">
            <a:spAutoFit/>
          </a:bodyPr>
          <a:lstStyle/>
          <a:p>
            <a:r>
              <a:rPr lang="en-GB" sz="3600" dirty="0">
                <a:solidFill>
                  <a:schemeClr val="bg2">
                    <a:lumMod val="50000"/>
                  </a:schemeClr>
                </a:solidFill>
              </a:rPr>
              <a:t>Live Microsoft Teams spreadsheet   </a:t>
            </a:r>
          </a:p>
        </p:txBody>
      </p:sp>
      <p:sp>
        <p:nvSpPr>
          <p:cNvPr id="9" name="TextBox 8">
            <a:extLst>
              <a:ext uri="{FF2B5EF4-FFF2-40B4-BE49-F238E27FC236}">
                <a16:creationId xmlns:a16="http://schemas.microsoft.com/office/drawing/2014/main" id="{BCDEB64C-75DE-D65D-428E-C05B56CFF981}"/>
              </a:ext>
            </a:extLst>
          </p:cNvPr>
          <p:cNvSpPr txBox="1"/>
          <p:nvPr/>
        </p:nvSpPr>
        <p:spPr>
          <a:xfrm>
            <a:off x="622013" y="5125817"/>
            <a:ext cx="3637935" cy="646331"/>
          </a:xfrm>
          <a:prstGeom prst="rect">
            <a:avLst/>
          </a:prstGeom>
          <a:noFill/>
        </p:spPr>
        <p:txBody>
          <a:bodyPr wrap="square" rtlCol="0">
            <a:spAutoFit/>
          </a:bodyPr>
          <a:lstStyle/>
          <a:p>
            <a:r>
              <a:rPr lang="en-GB" sz="3600" dirty="0">
                <a:solidFill>
                  <a:srgbClr val="C00000"/>
                </a:solidFill>
              </a:rPr>
              <a:t>Patient feedback </a:t>
            </a:r>
          </a:p>
        </p:txBody>
      </p:sp>
      <p:sp>
        <p:nvSpPr>
          <p:cNvPr id="12" name="Rectangle 11">
            <a:extLst>
              <a:ext uri="{FF2B5EF4-FFF2-40B4-BE49-F238E27FC236}">
                <a16:creationId xmlns:a16="http://schemas.microsoft.com/office/drawing/2014/main" id="{154B44B2-6605-B617-6917-2DACA54A5EF2}"/>
              </a:ext>
            </a:extLst>
          </p:cNvPr>
          <p:cNvSpPr/>
          <p:nvPr/>
        </p:nvSpPr>
        <p:spPr>
          <a:xfrm>
            <a:off x="3312925" y="0"/>
            <a:ext cx="5718553" cy="923330"/>
          </a:xfrm>
          <a:prstGeom prst="rect">
            <a:avLst/>
          </a:prstGeom>
          <a:noFill/>
        </p:spPr>
        <p:txBody>
          <a:bodyPr wrap="none" lIns="91440" tIns="45720" rIns="91440" bIns="45720">
            <a:spAutoFit/>
          </a:bodyPr>
          <a:lstStyle/>
          <a:p>
            <a:pPr algn="ctr"/>
            <a:r>
              <a:rPr lang="en-GB"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COLLECTION </a:t>
            </a:r>
            <a:endPar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14" name="Picture 13" descr="A magnifying glass over a graph&#10;&#10;Description automatically generated">
            <a:extLst>
              <a:ext uri="{FF2B5EF4-FFF2-40B4-BE49-F238E27FC236}">
                <a16:creationId xmlns:a16="http://schemas.microsoft.com/office/drawing/2014/main" id="{AF97C548-543A-109C-BCCD-FC7D5021E6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64433" y="2782669"/>
            <a:ext cx="4332093" cy="3249070"/>
          </a:xfrm>
          <a:prstGeom prst="rect">
            <a:avLst/>
          </a:prstGeom>
        </p:spPr>
      </p:pic>
      <p:sp>
        <p:nvSpPr>
          <p:cNvPr id="15" name="TextBox 14">
            <a:extLst>
              <a:ext uri="{FF2B5EF4-FFF2-40B4-BE49-F238E27FC236}">
                <a16:creationId xmlns:a16="http://schemas.microsoft.com/office/drawing/2014/main" id="{358FF0B1-A7A5-EB03-071E-05588EB1A994}"/>
              </a:ext>
            </a:extLst>
          </p:cNvPr>
          <p:cNvSpPr txBox="1"/>
          <p:nvPr/>
        </p:nvSpPr>
        <p:spPr>
          <a:xfrm>
            <a:off x="7324725" y="6031739"/>
            <a:ext cx="3810000" cy="230832"/>
          </a:xfrm>
          <a:prstGeom prst="rect">
            <a:avLst/>
          </a:prstGeom>
          <a:noFill/>
        </p:spPr>
        <p:txBody>
          <a:bodyPr wrap="square" rtlCol="0">
            <a:spAutoFit/>
          </a:bodyPr>
          <a:lstStyle/>
          <a:p>
            <a:r>
              <a:rPr lang="en-GB" sz="900" dirty="0">
                <a:hlinkClick r:id="rId4" tooltip="http://researchleap.com/product/data-collection"/>
              </a:rPr>
              <a:t>This Photo</a:t>
            </a:r>
            <a:r>
              <a:rPr lang="en-GB" sz="900" dirty="0"/>
              <a:t> by Unknown Author is licensed under </a:t>
            </a:r>
            <a:r>
              <a:rPr lang="en-GB" sz="900" dirty="0">
                <a:hlinkClick r:id="rId5" tooltip="https://creativecommons.org/licenses/by/3.0/"/>
              </a:rPr>
              <a:t>CC BY</a:t>
            </a:r>
            <a:endParaRPr lang="en-GB" sz="900" dirty="0"/>
          </a:p>
        </p:txBody>
      </p:sp>
      <p:sp>
        <p:nvSpPr>
          <p:cNvPr id="2" name="TextBox 1">
            <a:extLst>
              <a:ext uri="{FF2B5EF4-FFF2-40B4-BE49-F238E27FC236}">
                <a16:creationId xmlns:a16="http://schemas.microsoft.com/office/drawing/2014/main" id="{572A16FB-2E02-66DF-A2CF-AA7868FC2CF5}"/>
              </a:ext>
            </a:extLst>
          </p:cNvPr>
          <p:cNvSpPr txBox="1"/>
          <p:nvPr/>
        </p:nvSpPr>
        <p:spPr>
          <a:xfrm>
            <a:off x="274933" y="6291330"/>
            <a:ext cx="4332093" cy="369332"/>
          </a:xfrm>
          <a:prstGeom prst="rect">
            <a:avLst/>
          </a:prstGeom>
          <a:noFill/>
        </p:spPr>
        <p:txBody>
          <a:bodyPr wrap="square" rtlCol="0">
            <a:spAutoFit/>
          </a:bodyPr>
          <a:lstStyle/>
          <a:p>
            <a:r>
              <a:rPr lang="en-GB" dirty="0"/>
              <a:t>(Chartered Society of Physiotherapy, 2022).</a:t>
            </a:r>
          </a:p>
        </p:txBody>
      </p:sp>
    </p:spTree>
    <p:extLst>
      <p:ext uri="{BB962C8B-B14F-4D97-AF65-F5344CB8AC3E}">
        <p14:creationId xmlns:p14="http://schemas.microsoft.com/office/powerpoint/2010/main" val="3019774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par>
                                <p:cTn id="12" presetID="10" presetClass="entr" presetSubtype="0" fill="hold" nodeType="with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B5DD8C-F47C-50C6-71BC-EBB6906BDEE2}"/>
              </a:ext>
            </a:extLst>
          </p:cNvPr>
          <p:cNvSpPr/>
          <p:nvPr/>
        </p:nvSpPr>
        <p:spPr>
          <a:xfrm>
            <a:off x="3911595" y="0"/>
            <a:ext cx="4368183"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DEVELOPMENT</a:t>
            </a:r>
          </a:p>
        </p:txBody>
      </p:sp>
      <p:sp>
        <p:nvSpPr>
          <p:cNvPr id="10" name="TextBox 9">
            <a:extLst>
              <a:ext uri="{FF2B5EF4-FFF2-40B4-BE49-F238E27FC236}">
                <a16:creationId xmlns:a16="http://schemas.microsoft.com/office/drawing/2014/main" id="{468EFB59-ABDE-9369-2810-B0673C380891}"/>
              </a:ext>
            </a:extLst>
          </p:cNvPr>
          <p:cNvSpPr txBox="1"/>
          <p:nvPr/>
        </p:nvSpPr>
        <p:spPr>
          <a:xfrm>
            <a:off x="3495040" y="1262857"/>
            <a:ext cx="5821680" cy="369332"/>
          </a:xfrm>
          <a:prstGeom prst="rect">
            <a:avLst/>
          </a:prstGeom>
          <a:noFill/>
        </p:spPr>
        <p:txBody>
          <a:bodyPr wrap="square" rtlCol="0">
            <a:spAutoFit/>
          </a:bodyPr>
          <a:lstStyle/>
          <a:p>
            <a:r>
              <a:rPr lang="en-GB" b="1" dirty="0"/>
              <a:t>HOW WILL THIS CHALLENGE HELP ME IMPROVE? </a:t>
            </a:r>
          </a:p>
        </p:txBody>
      </p:sp>
      <p:sp>
        <p:nvSpPr>
          <p:cNvPr id="11" name="Rectangle 10">
            <a:extLst>
              <a:ext uri="{FF2B5EF4-FFF2-40B4-BE49-F238E27FC236}">
                <a16:creationId xmlns:a16="http://schemas.microsoft.com/office/drawing/2014/main" id="{C4EDFD49-7E99-A89A-4138-17DD7AE867DC}"/>
              </a:ext>
            </a:extLst>
          </p:cNvPr>
          <p:cNvSpPr/>
          <p:nvPr/>
        </p:nvSpPr>
        <p:spPr>
          <a:xfrm>
            <a:off x="208364" y="1916896"/>
            <a:ext cx="2836032" cy="830997"/>
          </a:xfrm>
          <a:prstGeom prst="rect">
            <a:avLst/>
          </a:prstGeom>
          <a:noFill/>
        </p:spPr>
        <p:txBody>
          <a:bodyPr wrap="square" lIns="91440" tIns="45720" rIns="91440" bIns="45720">
            <a:spAutoFit/>
          </a:bodyPr>
          <a:lstStyle/>
          <a:p>
            <a:r>
              <a:rPr lang="en-GB" sz="2400" b="0" cap="none" spc="0" dirty="0">
                <a:ln w="0"/>
                <a:solidFill>
                  <a:schemeClr val="tx1"/>
                </a:solidFill>
                <a:effectLst>
                  <a:outerShdw blurRad="38100" dist="19050" dir="2700000" algn="tl" rotWithShape="0">
                    <a:schemeClr val="dk1">
                      <a:alpha val="40000"/>
                    </a:schemeClr>
                  </a:outerShdw>
                </a:effectLst>
              </a:rPr>
              <a:t>Improved prioritisation skills </a:t>
            </a:r>
          </a:p>
        </p:txBody>
      </p:sp>
      <p:sp>
        <p:nvSpPr>
          <p:cNvPr id="12" name="TextBox 11">
            <a:extLst>
              <a:ext uri="{FF2B5EF4-FFF2-40B4-BE49-F238E27FC236}">
                <a16:creationId xmlns:a16="http://schemas.microsoft.com/office/drawing/2014/main" id="{60E85664-A310-DA37-410A-2E1254AD7B25}"/>
              </a:ext>
            </a:extLst>
          </p:cNvPr>
          <p:cNvSpPr txBox="1"/>
          <p:nvPr/>
        </p:nvSpPr>
        <p:spPr>
          <a:xfrm>
            <a:off x="3042916" y="1982552"/>
            <a:ext cx="5821680" cy="646331"/>
          </a:xfrm>
          <a:prstGeom prst="rect">
            <a:avLst/>
          </a:prstGeom>
          <a:noFill/>
        </p:spPr>
        <p:txBody>
          <a:bodyPr wrap="square" rtlCol="0">
            <a:spAutoFit/>
          </a:bodyPr>
          <a:lstStyle/>
          <a:p>
            <a:r>
              <a:rPr lang="en-GB" dirty="0">
                <a:solidFill>
                  <a:srgbClr val="002060"/>
                </a:solidFill>
              </a:rPr>
              <a:t>I aim to be able to better prioritise my patients when I have a larger caseload.</a:t>
            </a:r>
          </a:p>
        </p:txBody>
      </p:sp>
      <p:sp>
        <p:nvSpPr>
          <p:cNvPr id="13" name="Rectangle 12">
            <a:extLst>
              <a:ext uri="{FF2B5EF4-FFF2-40B4-BE49-F238E27FC236}">
                <a16:creationId xmlns:a16="http://schemas.microsoft.com/office/drawing/2014/main" id="{20A31752-FFA3-41FE-E3C2-8D0835515750}"/>
              </a:ext>
            </a:extLst>
          </p:cNvPr>
          <p:cNvSpPr/>
          <p:nvPr/>
        </p:nvSpPr>
        <p:spPr>
          <a:xfrm>
            <a:off x="128476" y="2901126"/>
            <a:ext cx="2672080" cy="461665"/>
          </a:xfrm>
          <a:prstGeom prst="rect">
            <a:avLst/>
          </a:prstGeom>
          <a:noFill/>
        </p:spPr>
        <p:txBody>
          <a:bodyPr wrap="square" lIns="91440" tIns="45720" rIns="91440" bIns="45720">
            <a:spAutoFit/>
          </a:bodyPr>
          <a:lstStyle/>
          <a:p>
            <a:r>
              <a:rPr lang="en-GB" sz="2400" b="0" cap="none" spc="0" dirty="0">
                <a:ln w="0"/>
                <a:solidFill>
                  <a:schemeClr val="tx1"/>
                </a:solidFill>
                <a:effectLst>
                  <a:outerShdw blurRad="38100" dist="19050" dir="2700000" algn="tl" rotWithShape="0">
                    <a:schemeClr val="dk1">
                      <a:alpha val="40000"/>
                    </a:schemeClr>
                  </a:outerShdw>
                </a:effectLst>
              </a:rPr>
              <a:t>Improve the service</a:t>
            </a:r>
          </a:p>
        </p:txBody>
      </p:sp>
      <p:sp>
        <p:nvSpPr>
          <p:cNvPr id="14" name="TextBox 13">
            <a:extLst>
              <a:ext uri="{FF2B5EF4-FFF2-40B4-BE49-F238E27FC236}">
                <a16:creationId xmlns:a16="http://schemas.microsoft.com/office/drawing/2014/main" id="{FED4566B-656E-8C36-DE0F-3E84B280F320}"/>
              </a:ext>
            </a:extLst>
          </p:cNvPr>
          <p:cNvSpPr txBox="1"/>
          <p:nvPr/>
        </p:nvSpPr>
        <p:spPr>
          <a:xfrm>
            <a:off x="3042916" y="2775090"/>
            <a:ext cx="5897880" cy="646331"/>
          </a:xfrm>
          <a:prstGeom prst="rect">
            <a:avLst/>
          </a:prstGeom>
          <a:noFill/>
        </p:spPr>
        <p:txBody>
          <a:bodyPr wrap="square" rtlCol="0">
            <a:spAutoFit/>
          </a:bodyPr>
          <a:lstStyle/>
          <a:p>
            <a:r>
              <a:rPr lang="en-GB" dirty="0">
                <a:solidFill>
                  <a:schemeClr val="accent6">
                    <a:lumMod val="75000"/>
                  </a:schemeClr>
                </a:solidFill>
              </a:rPr>
              <a:t>An increase in referrals could help to prove that the service is needed and valuable. </a:t>
            </a:r>
          </a:p>
        </p:txBody>
      </p:sp>
      <p:sp>
        <p:nvSpPr>
          <p:cNvPr id="15" name="Rectangle 14">
            <a:extLst>
              <a:ext uri="{FF2B5EF4-FFF2-40B4-BE49-F238E27FC236}">
                <a16:creationId xmlns:a16="http://schemas.microsoft.com/office/drawing/2014/main" id="{F0025D8A-66E6-E059-DE5C-9C175BE33581}"/>
              </a:ext>
            </a:extLst>
          </p:cNvPr>
          <p:cNvSpPr/>
          <p:nvPr/>
        </p:nvSpPr>
        <p:spPr>
          <a:xfrm>
            <a:off x="208364" y="3505617"/>
            <a:ext cx="2836033" cy="461665"/>
          </a:xfrm>
          <a:prstGeom prst="rect">
            <a:avLst/>
          </a:prstGeom>
          <a:noFill/>
        </p:spPr>
        <p:txBody>
          <a:bodyPr wrap="none" lIns="91440" tIns="45720" rIns="91440" bIns="45720">
            <a:spAutoFit/>
          </a:bodyPr>
          <a:lstStyle/>
          <a:p>
            <a:r>
              <a:rPr lang="en-GB" sz="2400" b="0" cap="none" spc="0" dirty="0">
                <a:ln w="0"/>
                <a:solidFill>
                  <a:schemeClr val="tx1"/>
                </a:solidFill>
                <a:effectLst>
                  <a:outerShdw blurRad="38100" dist="19050" dir="2700000" algn="tl" rotWithShape="0">
                    <a:schemeClr val="dk1">
                      <a:alpha val="40000"/>
                    </a:schemeClr>
                  </a:outerShdw>
                </a:effectLst>
              </a:rPr>
              <a:t>Increased confidence </a:t>
            </a:r>
          </a:p>
        </p:txBody>
      </p:sp>
      <p:sp>
        <p:nvSpPr>
          <p:cNvPr id="17" name="TextBox 16">
            <a:extLst>
              <a:ext uri="{FF2B5EF4-FFF2-40B4-BE49-F238E27FC236}">
                <a16:creationId xmlns:a16="http://schemas.microsoft.com/office/drawing/2014/main" id="{065F60C5-B6A0-512B-B0A5-D2FC02D8FD92}"/>
              </a:ext>
            </a:extLst>
          </p:cNvPr>
          <p:cNvSpPr txBox="1"/>
          <p:nvPr/>
        </p:nvSpPr>
        <p:spPr>
          <a:xfrm>
            <a:off x="3042916" y="3495210"/>
            <a:ext cx="7533643" cy="646331"/>
          </a:xfrm>
          <a:prstGeom prst="rect">
            <a:avLst/>
          </a:prstGeom>
          <a:noFill/>
        </p:spPr>
        <p:txBody>
          <a:bodyPr wrap="square" rtlCol="0">
            <a:spAutoFit/>
          </a:bodyPr>
          <a:lstStyle/>
          <a:p>
            <a:r>
              <a:rPr lang="en-GB" dirty="0">
                <a:solidFill>
                  <a:schemeClr val="accent2"/>
                </a:solidFill>
              </a:rPr>
              <a:t>My confidence will grow over time. Treating more patients will allow me to improve my skills and have a better relationship with patients. </a:t>
            </a:r>
          </a:p>
        </p:txBody>
      </p:sp>
      <p:sp>
        <p:nvSpPr>
          <p:cNvPr id="18" name="Rectangle 17">
            <a:extLst>
              <a:ext uri="{FF2B5EF4-FFF2-40B4-BE49-F238E27FC236}">
                <a16:creationId xmlns:a16="http://schemas.microsoft.com/office/drawing/2014/main" id="{B110E4DA-9CEF-C33F-9EAF-E5EEFAE6AAAF}"/>
              </a:ext>
            </a:extLst>
          </p:cNvPr>
          <p:cNvSpPr/>
          <p:nvPr/>
        </p:nvSpPr>
        <p:spPr>
          <a:xfrm>
            <a:off x="208364" y="4120515"/>
            <a:ext cx="2754023" cy="461665"/>
          </a:xfrm>
          <a:prstGeom prst="rect">
            <a:avLst/>
          </a:prstGeom>
          <a:noFill/>
        </p:spPr>
        <p:txBody>
          <a:bodyPr wrap="none" lIns="91440" tIns="45720" rIns="91440" bIns="45720">
            <a:spAutoFit/>
          </a:bodyPr>
          <a:lstStyle/>
          <a:p>
            <a:r>
              <a:rPr lang="en-GB" sz="2400" dirty="0">
                <a:ln w="0"/>
                <a:effectLst>
                  <a:outerShdw blurRad="38100" dist="19050" dir="2700000" algn="tl" rotWithShape="0">
                    <a:schemeClr val="dk1">
                      <a:alpha val="40000"/>
                    </a:schemeClr>
                  </a:outerShdw>
                </a:effectLst>
              </a:rPr>
              <a:t>Better communication</a:t>
            </a:r>
            <a:endParaRPr lang="en-GB" sz="2400" b="0" cap="none" spc="0" dirty="0">
              <a:ln w="0"/>
              <a:solidFill>
                <a:schemeClr val="tx1"/>
              </a:solidFill>
              <a:effectLst>
                <a:outerShdw blurRad="38100" dist="19050" dir="2700000" algn="tl" rotWithShape="0">
                  <a:schemeClr val="dk1">
                    <a:alpha val="40000"/>
                  </a:schemeClr>
                </a:outerShdw>
              </a:effectLst>
            </a:endParaRPr>
          </a:p>
        </p:txBody>
      </p:sp>
      <p:sp>
        <p:nvSpPr>
          <p:cNvPr id="19" name="TextBox 18">
            <a:extLst>
              <a:ext uri="{FF2B5EF4-FFF2-40B4-BE49-F238E27FC236}">
                <a16:creationId xmlns:a16="http://schemas.microsoft.com/office/drawing/2014/main" id="{4BA73B45-2D95-C7D9-7D6B-3E6001AF62E6}"/>
              </a:ext>
            </a:extLst>
          </p:cNvPr>
          <p:cNvSpPr txBox="1"/>
          <p:nvPr/>
        </p:nvSpPr>
        <p:spPr>
          <a:xfrm>
            <a:off x="3042916" y="4187986"/>
            <a:ext cx="6495094" cy="923330"/>
          </a:xfrm>
          <a:prstGeom prst="rect">
            <a:avLst/>
          </a:prstGeom>
          <a:noFill/>
        </p:spPr>
        <p:txBody>
          <a:bodyPr wrap="square" rtlCol="0">
            <a:spAutoFit/>
          </a:bodyPr>
          <a:lstStyle/>
          <a:p>
            <a:r>
              <a:rPr lang="en-GB" dirty="0">
                <a:solidFill>
                  <a:srgbClr val="FF0000"/>
                </a:solidFill>
              </a:rPr>
              <a:t>Increased communication with other healthcare professionals will improve my ability to communicate effectively. I will be able to efficiently refer to other health professionals.</a:t>
            </a:r>
          </a:p>
        </p:txBody>
      </p:sp>
      <p:sp>
        <p:nvSpPr>
          <p:cNvPr id="20" name="Rectangle 19">
            <a:extLst>
              <a:ext uri="{FF2B5EF4-FFF2-40B4-BE49-F238E27FC236}">
                <a16:creationId xmlns:a16="http://schemas.microsoft.com/office/drawing/2014/main" id="{58090D50-1D3B-02D4-B611-90CD4A2A7D95}"/>
              </a:ext>
            </a:extLst>
          </p:cNvPr>
          <p:cNvSpPr/>
          <p:nvPr/>
        </p:nvSpPr>
        <p:spPr>
          <a:xfrm>
            <a:off x="208364" y="5139730"/>
            <a:ext cx="1893467" cy="461665"/>
          </a:xfrm>
          <a:prstGeom prst="rect">
            <a:avLst/>
          </a:prstGeom>
          <a:noFill/>
        </p:spPr>
        <p:txBody>
          <a:bodyPr wrap="none" lIns="91440" tIns="45720" rIns="91440" bIns="45720">
            <a:spAutoFit/>
          </a:bodyPr>
          <a:lstStyle/>
          <a:p>
            <a:pPr algn="ctr"/>
            <a:r>
              <a:rPr lang="en-GB" sz="2400" b="0" cap="none" spc="0" dirty="0">
                <a:ln w="0"/>
                <a:solidFill>
                  <a:schemeClr val="tx1"/>
                </a:solidFill>
                <a:effectLst>
                  <a:outerShdw blurRad="38100" dist="19050" dir="2700000" algn="tl" rotWithShape="0">
                    <a:schemeClr val="dk1">
                      <a:alpha val="40000"/>
                    </a:schemeClr>
                  </a:outerShdw>
                </a:effectLst>
              </a:rPr>
              <a:t>Accountability</a:t>
            </a:r>
          </a:p>
        </p:txBody>
      </p:sp>
      <p:sp>
        <p:nvSpPr>
          <p:cNvPr id="21" name="TextBox 20">
            <a:extLst>
              <a:ext uri="{FF2B5EF4-FFF2-40B4-BE49-F238E27FC236}">
                <a16:creationId xmlns:a16="http://schemas.microsoft.com/office/drawing/2014/main" id="{0196E8C8-D1F4-97F7-6480-EBDF93107526}"/>
              </a:ext>
            </a:extLst>
          </p:cNvPr>
          <p:cNvSpPr txBox="1"/>
          <p:nvPr/>
        </p:nvSpPr>
        <p:spPr>
          <a:xfrm>
            <a:off x="3042916" y="5111316"/>
            <a:ext cx="6599234" cy="646331"/>
          </a:xfrm>
          <a:prstGeom prst="rect">
            <a:avLst/>
          </a:prstGeom>
          <a:noFill/>
        </p:spPr>
        <p:txBody>
          <a:bodyPr wrap="square" rtlCol="0">
            <a:spAutoFit/>
          </a:bodyPr>
          <a:lstStyle/>
          <a:p>
            <a:r>
              <a:rPr lang="en-GB" dirty="0">
                <a:solidFill>
                  <a:schemeClr val="bg2">
                    <a:lumMod val="75000"/>
                  </a:schemeClr>
                </a:solidFill>
              </a:rPr>
              <a:t>I will be able to reflect and be accountable.  This will help me learn and generally improve my skills </a:t>
            </a:r>
            <a:r>
              <a:rPr lang="en-GB">
                <a:solidFill>
                  <a:schemeClr val="bg2">
                    <a:lumMod val="75000"/>
                  </a:schemeClr>
                </a:solidFill>
              </a:rPr>
              <a:t>as a </a:t>
            </a:r>
            <a:r>
              <a:rPr lang="en-GB" dirty="0">
                <a:solidFill>
                  <a:schemeClr val="bg2">
                    <a:lumMod val="75000"/>
                  </a:schemeClr>
                </a:solidFill>
              </a:rPr>
              <a:t>TAP </a:t>
            </a:r>
          </a:p>
        </p:txBody>
      </p:sp>
    </p:spTree>
    <p:extLst>
      <p:ext uri="{BB962C8B-B14F-4D97-AF65-F5344CB8AC3E}">
        <p14:creationId xmlns:p14="http://schemas.microsoft.com/office/powerpoint/2010/main" val="374155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2" grpId="0"/>
      <p:bldP spid="13" grpId="0"/>
      <p:bldP spid="14" grpId="0"/>
      <p:bldP spid="15" grpId="0"/>
      <p:bldP spid="17" grpId="0"/>
      <p:bldP spid="18" grpId="0"/>
      <p:bldP spid="19" grpId="0"/>
      <p:bldP spid="20" grpId="0"/>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E46DD0E-8C42-5C63-3F94-0DE6FC7BCD8C}"/>
              </a:ext>
            </a:extLst>
          </p:cNvPr>
          <p:cNvSpPr/>
          <p:nvPr/>
        </p:nvSpPr>
        <p:spPr>
          <a:xfrm>
            <a:off x="3445273" y="2743815"/>
            <a:ext cx="5301451"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
        <p:nvSpPr>
          <p:cNvPr id="5" name="Rectangle 4">
            <a:extLst>
              <a:ext uri="{FF2B5EF4-FFF2-40B4-BE49-F238E27FC236}">
                <a16:creationId xmlns:a16="http://schemas.microsoft.com/office/drawing/2014/main" id="{9F29DAD8-A137-BCEC-915C-3F9171C17320}"/>
              </a:ext>
            </a:extLst>
          </p:cNvPr>
          <p:cNvSpPr/>
          <p:nvPr/>
        </p:nvSpPr>
        <p:spPr>
          <a:xfrm>
            <a:off x="1819251" y="1494135"/>
            <a:ext cx="855349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THANK YOU FOR LISTENING</a:t>
            </a:r>
          </a:p>
        </p:txBody>
      </p:sp>
    </p:spTree>
    <p:extLst>
      <p:ext uri="{BB962C8B-B14F-4D97-AF65-F5344CB8AC3E}">
        <p14:creationId xmlns:p14="http://schemas.microsoft.com/office/powerpoint/2010/main" val="354008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C6892-D4E7-E3E3-E252-E21A7301D388}"/>
              </a:ext>
            </a:extLst>
          </p:cNvPr>
          <p:cNvSpPr>
            <a:spLocks noGrp="1"/>
          </p:cNvSpPr>
          <p:nvPr>
            <p:ph type="ctrTitle"/>
          </p:nvPr>
        </p:nvSpPr>
        <p:spPr>
          <a:xfrm>
            <a:off x="1642155" y="-1398872"/>
            <a:ext cx="8689976" cy="2509213"/>
          </a:xfrm>
        </p:spPr>
        <p:txBody>
          <a:bodyPr/>
          <a:lstStyle/>
          <a:p>
            <a:r>
              <a:rPr lang="en-GB" dirty="0"/>
              <a:t>REFERENCES</a:t>
            </a:r>
          </a:p>
        </p:txBody>
      </p:sp>
      <p:sp>
        <p:nvSpPr>
          <p:cNvPr id="3" name="Subtitle 2">
            <a:extLst>
              <a:ext uri="{FF2B5EF4-FFF2-40B4-BE49-F238E27FC236}">
                <a16:creationId xmlns:a16="http://schemas.microsoft.com/office/drawing/2014/main" id="{542B90A1-0633-E4B8-F1EB-8263F1D11F6F}"/>
              </a:ext>
            </a:extLst>
          </p:cNvPr>
          <p:cNvSpPr>
            <a:spLocks noGrp="1"/>
          </p:cNvSpPr>
          <p:nvPr>
            <p:ph type="subTitle" idx="1"/>
          </p:nvPr>
        </p:nvSpPr>
        <p:spPr>
          <a:xfrm>
            <a:off x="1642155" y="1436914"/>
            <a:ext cx="8689976" cy="1371599"/>
          </a:xfrm>
        </p:spPr>
        <p:txBody>
          <a:bodyPr>
            <a:normAutofit/>
          </a:bodyPr>
          <a:lstStyle/>
          <a:p>
            <a:pPr algn="l"/>
            <a:endParaRPr lang="en-GB" sz="1200" dirty="0"/>
          </a:p>
          <a:p>
            <a:pPr algn="l"/>
            <a:endParaRPr lang="en-GB" sz="1200" dirty="0"/>
          </a:p>
          <a:p>
            <a:pPr algn="l"/>
            <a:endParaRPr lang="en-GB" sz="1200" dirty="0"/>
          </a:p>
        </p:txBody>
      </p:sp>
      <p:sp>
        <p:nvSpPr>
          <p:cNvPr id="5" name="TextBox 4">
            <a:extLst>
              <a:ext uri="{FF2B5EF4-FFF2-40B4-BE49-F238E27FC236}">
                <a16:creationId xmlns:a16="http://schemas.microsoft.com/office/drawing/2014/main" id="{0B25714B-F82F-FF1C-8D22-0FD7B1C56D60}"/>
              </a:ext>
            </a:extLst>
          </p:cNvPr>
          <p:cNvSpPr txBox="1"/>
          <p:nvPr/>
        </p:nvSpPr>
        <p:spPr>
          <a:xfrm>
            <a:off x="1897626" y="1436914"/>
            <a:ext cx="8396748" cy="5078313"/>
          </a:xfrm>
          <a:prstGeom prst="rect">
            <a:avLst/>
          </a:prstGeom>
          <a:noFill/>
        </p:spPr>
        <p:txBody>
          <a:bodyPr wrap="square">
            <a:spAutoFit/>
          </a:bodyPr>
          <a:lstStyle/>
          <a:p>
            <a:r>
              <a:rPr lang="en-GB" dirty="0"/>
              <a:t>Chartered Society of Physiotherapy, 2022, ‘Duty of care’, Available at https://www.csp.org.uk/publications/duty-care , (Accessed: 12/11/24)</a:t>
            </a:r>
          </a:p>
          <a:p>
            <a:endParaRPr lang="en-GB" dirty="0"/>
          </a:p>
          <a:p>
            <a:r>
              <a:rPr lang="en-GB" dirty="0"/>
              <a:t>Chartered Society of Physiotherapy, 2020, ‘Optimising capability in the Physiotherapy support workforce’, available at https://www.csp.org.uk/publications/optimising-capability-physiotherapy-support-workforce, (Accessed: 11/11/2024). </a:t>
            </a:r>
          </a:p>
          <a:p>
            <a:endParaRPr lang="en-GB" dirty="0"/>
          </a:p>
          <a:p>
            <a:r>
              <a:rPr lang="en-GB" dirty="0"/>
              <a:t>Chartered Society of Physiotherapy, 2022, ‘Outcome and experience measures’, Available at https://www.csp.org.uk/professional-clinical/research-evaluation/outcome-experience-measures , (Accessed:12/11/2024) </a:t>
            </a:r>
          </a:p>
          <a:p>
            <a:endParaRPr lang="en-GB" dirty="0"/>
          </a:p>
          <a:p>
            <a:r>
              <a:rPr lang="en-GB" dirty="0"/>
              <a:t>Chartered Society of Physiotherapy, 2021, ‘Record-keeping guidance’, Available at https://www.csp.org.uk/publications/record-keeping-guidance, (Accessed:11/11/2024). </a:t>
            </a:r>
          </a:p>
          <a:p>
            <a:endParaRPr lang="en-GB" dirty="0"/>
          </a:p>
          <a:p>
            <a:r>
              <a:rPr lang="en-GB" dirty="0"/>
              <a:t>Slavko Rogan , Yanni </a:t>
            </a:r>
            <a:r>
              <a:rPr lang="en-GB" dirty="0" err="1"/>
              <a:t>Verhavert</a:t>
            </a:r>
            <a:r>
              <a:rPr lang="en-GB" dirty="0"/>
              <a:t>, Evert </a:t>
            </a:r>
            <a:r>
              <a:rPr lang="en-GB" dirty="0" err="1"/>
              <a:t>Zinzen</a:t>
            </a:r>
            <a:r>
              <a:rPr lang="en-GB" dirty="0"/>
              <a:t>, Fabienne Rey, Aline Scherer and </a:t>
            </a:r>
            <a:r>
              <a:rPr lang="en-GB" dirty="0" err="1"/>
              <a:t>Eefje</a:t>
            </a:r>
            <a:r>
              <a:rPr lang="en-GB" dirty="0"/>
              <a:t> </a:t>
            </a:r>
            <a:r>
              <a:rPr lang="en-GB" dirty="0" err="1"/>
              <a:t>Luijckx</a:t>
            </a:r>
            <a:r>
              <a:rPr lang="en-GB" dirty="0"/>
              <a:t>, 2019, ‘Risk factor and symptoms of burnout in physiotherapists in the canton of Bern’, Archives of Physiotherapy, Volume 9,19, issue 1,  https://doi.org/10.1186/s40945-019-0072-5. </a:t>
            </a:r>
          </a:p>
        </p:txBody>
      </p:sp>
    </p:spTree>
    <p:extLst>
      <p:ext uri="{BB962C8B-B14F-4D97-AF65-F5344CB8AC3E}">
        <p14:creationId xmlns:p14="http://schemas.microsoft.com/office/powerpoint/2010/main" val="373769069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679</TotalTime>
  <Words>1054</Words>
  <Application>Microsoft Office PowerPoint</Application>
  <PresentationFormat>Widescreen</PresentationFormat>
  <Paragraphs>101</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Tw Cen MT</vt:lpstr>
      <vt:lpstr>Droplet</vt:lpstr>
      <vt:lpstr>A demonstration of leadership skills required within my role as a therapy assistant practitioner, in response to an increased caseload.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amy mathews</dc:creator>
  <cp:lastModifiedBy>amy mathews</cp:lastModifiedBy>
  <cp:revision>1</cp:revision>
  <dcterms:created xsi:type="dcterms:W3CDTF">2024-11-05T10:02:16Z</dcterms:created>
  <dcterms:modified xsi:type="dcterms:W3CDTF">2024-11-12T08:29:19Z</dcterms:modified>
</cp:coreProperties>
</file>