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5" r:id="rId1"/>
  </p:sldMasterIdLst>
  <p:notesMasterIdLst>
    <p:notesMasterId r:id="rId14"/>
  </p:notesMasterIdLst>
  <p:sldIdLst>
    <p:sldId id="256" r:id="rId2"/>
    <p:sldId id="264" r:id="rId3"/>
    <p:sldId id="265" r:id="rId4"/>
    <p:sldId id="266" r:id="rId5"/>
    <p:sldId id="257" r:id="rId6"/>
    <p:sldId id="258" r:id="rId7"/>
    <p:sldId id="263" r:id="rId8"/>
    <p:sldId id="260" r:id="rId9"/>
    <p:sldId id="261" r:id="rId10"/>
    <p:sldId id="262" r:id="rId11"/>
    <p:sldId id="268" r:id="rId12"/>
    <p:sldId id="269"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F1A25E-4B98-4C4C-BED4-C4D046ECBB55}" v="173" dt="2026-04-28T22:01:20.5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81"/>
    <p:restoredTop sz="82578"/>
  </p:normalViewPr>
  <p:slideViewPr>
    <p:cSldViewPr snapToGrid="0">
      <p:cViewPr>
        <p:scale>
          <a:sx n="53" d="100"/>
          <a:sy n="53" d="100"/>
        </p:scale>
        <p:origin x="736" y="7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c Davies (2305914)" userId="a2ed1f1b-37d4-4970-9e53-804cfe359f94" providerId="ADAL" clId="{0D3CBB8D-98F6-55F1-ABCA-79FAA995A0BB}"/>
    <pc:docChg chg="undo custSel addSld delSld modSld">
      <pc:chgData name="Jac Davies (2305914)" userId="a2ed1f1b-37d4-4970-9e53-804cfe359f94" providerId="ADAL" clId="{0D3CBB8D-98F6-55F1-ABCA-79FAA995A0BB}" dt="2026-04-28T22:09:41.811" v="1720" actId="404"/>
      <pc:docMkLst>
        <pc:docMk/>
      </pc:docMkLst>
      <pc:sldChg chg="addSp delSp modSp mod setBg setClrOvrMap">
        <pc:chgData name="Jac Davies (2305914)" userId="a2ed1f1b-37d4-4970-9e53-804cfe359f94" providerId="ADAL" clId="{0D3CBB8D-98F6-55F1-ABCA-79FAA995A0BB}" dt="2026-04-28T22:08:26.408" v="1702" actId="1076"/>
        <pc:sldMkLst>
          <pc:docMk/>
          <pc:sldMk cId="1710377038" sldId="256"/>
        </pc:sldMkLst>
        <pc:spChg chg="mod">
          <ac:chgData name="Jac Davies (2305914)" userId="a2ed1f1b-37d4-4970-9e53-804cfe359f94" providerId="ADAL" clId="{0D3CBB8D-98F6-55F1-ABCA-79FAA995A0BB}" dt="2026-04-28T22:08:26.408" v="1702" actId="1076"/>
          <ac:spMkLst>
            <pc:docMk/>
            <pc:sldMk cId="1710377038" sldId="256"/>
            <ac:spMk id="2" creationId="{E35B4620-72C4-420D-5857-6048FA639B98}"/>
          </ac:spMkLst>
        </pc:spChg>
        <pc:spChg chg="mod">
          <ac:chgData name="Jac Davies (2305914)" userId="a2ed1f1b-37d4-4970-9e53-804cfe359f94" providerId="ADAL" clId="{0D3CBB8D-98F6-55F1-ABCA-79FAA995A0BB}" dt="2026-04-28T22:08:26.408" v="1702" actId="1076"/>
          <ac:spMkLst>
            <pc:docMk/>
            <pc:sldMk cId="1710377038" sldId="256"/>
            <ac:spMk id="3" creationId="{C84CC732-86FA-1C91-6730-CFC7C738C7BB}"/>
          </ac:spMkLst>
        </pc:spChg>
        <pc:spChg chg="add del">
          <ac:chgData name="Jac Davies (2305914)" userId="a2ed1f1b-37d4-4970-9e53-804cfe359f94" providerId="ADAL" clId="{0D3CBB8D-98F6-55F1-ABCA-79FAA995A0BB}" dt="2026-04-28T15:01:41.521" v="767" actId="478"/>
          <ac:spMkLst>
            <pc:docMk/>
            <pc:sldMk cId="1710377038" sldId="256"/>
            <ac:spMk id="5" creationId="{6EFD5073-725C-17CA-D7B7-4992BBD8888E}"/>
          </ac:spMkLst>
        </pc:spChg>
        <pc:spChg chg="add mod">
          <ac:chgData name="Jac Davies (2305914)" userId="a2ed1f1b-37d4-4970-9e53-804cfe359f94" providerId="ADAL" clId="{0D3CBB8D-98F6-55F1-ABCA-79FAA995A0BB}" dt="2026-04-28T22:08:16.490" v="1701" actId="1076"/>
          <ac:spMkLst>
            <pc:docMk/>
            <pc:sldMk cId="1710377038" sldId="256"/>
            <ac:spMk id="7" creationId="{E98779E6-E94F-45F5-7106-07C96F6F939F}"/>
          </ac:spMkLst>
        </pc:spChg>
        <pc:spChg chg="add mod">
          <ac:chgData name="Jac Davies (2305914)" userId="a2ed1f1b-37d4-4970-9e53-804cfe359f94" providerId="ADAL" clId="{0D3CBB8D-98F6-55F1-ABCA-79FAA995A0BB}" dt="2026-04-28T22:08:16.490" v="1701" actId="1076"/>
          <ac:spMkLst>
            <pc:docMk/>
            <pc:sldMk cId="1710377038" sldId="256"/>
            <ac:spMk id="9" creationId="{844BB0BB-34B2-EB92-76AC-E45FA4BD782F}"/>
          </ac:spMkLst>
        </pc:spChg>
        <pc:spChg chg="add del">
          <ac:chgData name="Jac Davies (2305914)" userId="a2ed1f1b-37d4-4970-9e53-804cfe359f94" providerId="ADAL" clId="{0D3CBB8D-98F6-55F1-ABCA-79FAA995A0BB}" dt="2026-04-28T15:04:13.584" v="858" actId="26606"/>
          <ac:spMkLst>
            <pc:docMk/>
            <pc:sldMk cId="1710377038" sldId="256"/>
            <ac:spMk id="8199" creationId="{25D5C296-F4B1-4AE5-8EEB-9FEB7ED17780}"/>
          </ac:spMkLst>
        </pc:spChg>
        <pc:spChg chg="add del">
          <ac:chgData name="Jac Davies (2305914)" userId="a2ed1f1b-37d4-4970-9e53-804cfe359f94" providerId="ADAL" clId="{0D3CBB8D-98F6-55F1-ABCA-79FAA995A0BB}" dt="2026-04-28T15:04:13.584" v="858" actId="26606"/>
          <ac:spMkLst>
            <pc:docMk/>
            <pc:sldMk cId="1710377038" sldId="256"/>
            <ac:spMk id="8201" creationId="{9C1ACE66-194D-48C4-A14A-6933B35283F6}"/>
          </ac:spMkLst>
        </pc:spChg>
        <pc:spChg chg="add del">
          <ac:chgData name="Jac Davies (2305914)" userId="a2ed1f1b-37d4-4970-9e53-804cfe359f94" providerId="ADAL" clId="{0D3CBB8D-98F6-55F1-ABCA-79FAA995A0BB}" dt="2026-04-28T15:04:13.584" v="858" actId="26606"/>
          <ac:spMkLst>
            <pc:docMk/>
            <pc:sldMk cId="1710377038" sldId="256"/>
            <ac:spMk id="8203" creationId="{025B886A-7ED1-4B77-819B-76ACBEFB07D0}"/>
          </ac:spMkLst>
        </pc:spChg>
        <pc:spChg chg="add">
          <ac:chgData name="Jac Davies (2305914)" userId="a2ed1f1b-37d4-4970-9e53-804cfe359f94" providerId="ADAL" clId="{0D3CBB8D-98F6-55F1-ABCA-79FAA995A0BB}" dt="2026-04-28T15:04:13.643" v="859" actId="26606"/>
          <ac:spMkLst>
            <pc:docMk/>
            <pc:sldMk cId="1710377038" sldId="256"/>
            <ac:spMk id="8205" creationId="{BC512124-0D13-4ED9-80B7-52AE15B6B41F}"/>
          </ac:spMkLst>
        </pc:spChg>
        <pc:picChg chg="add mod ord">
          <ac:chgData name="Jac Davies (2305914)" userId="a2ed1f1b-37d4-4970-9e53-804cfe359f94" providerId="ADAL" clId="{0D3CBB8D-98F6-55F1-ABCA-79FAA995A0BB}" dt="2026-04-28T15:04:13.643" v="859" actId="26606"/>
          <ac:picMkLst>
            <pc:docMk/>
            <pc:sldMk cId="1710377038" sldId="256"/>
            <ac:picMk id="8194" creationId="{AE65EF5C-7E60-A0D9-F38F-ED6A47AC032C}"/>
          </ac:picMkLst>
        </pc:picChg>
      </pc:sldChg>
      <pc:sldChg chg="addSp delSp modSp mod modNotesTx">
        <pc:chgData name="Jac Davies (2305914)" userId="a2ed1f1b-37d4-4970-9e53-804cfe359f94" providerId="ADAL" clId="{0D3CBB8D-98F6-55F1-ABCA-79FAA995A0BB}" dt="2026-04-28T22:07:46.594" v="1697" actId="478"/>
        <pc:sldMkLst>
          <pc:docMk/>
          <pc:sldMk cId="2554186418" sldId="257"/>
        </pc:sldMkLst>
        <pc:spChg chg="mod">
          <ac:chgData name="Jac Davies (2305914)" userId="a2ed1f1b-37d4-4970-9e53-804cfe359f94" providerId="ADAL" clId="{0D3CBB8D-98F6-55F1-ABCA-79FAA995A0BB}" dt="2026-04-28T13:49:54.326" v="451" actId="313"/>
          <ac:spMkLst>
            <pc:docMk/>
            <pc:sldMk cId="2554186418" sldId="257"/>
            <ac:spMk id="2" creationId="{720078FD-9C6C-86B3-59BB-622642C1E218}"/>
          </ac:spMkLst>
        </pc:spChg>
        <pc:spChg chg="del">
          <ac:chgData name="Jac Davies (2305914)" userId="a2ed1f1b-37d4-4970-9e53-804cfe359f94" providerId="ADAL" clId="{0D3CBB8D-98F6-55F1-ABCA-79FAA995A0BB}" dt="2026-04-28T13:33:04.740" v="22"/>
          <ac:spMkLst>
            <pc:docMk/>
            <pc:sldMk cId="2554186418" sldId="257"/>
            <ac:spMk id="3" creationId="{78A8497C-057B-A73D-96DE-BF1CFBC944A9}"/>
          </ac:spMkLst>
        </pc:spChg>
        <pc:spChg chg="add del mod">
          <ac:chgData name="Jac Davies (2305914)" userId="a2ed1f1b-37d4-4970-9e53-804cfe359f94" providerId="ADAL" clId="{0D3CBB8D-98F6-55F1-ABCA-79FAA995A0BB}" dt="2026-04-28T13:44:57.751" v="396" actId="478"/>
          <ac:spMkLst>
            <pc:docMk/>
            <pc:sldMk cId="2554186418" sldId="257"/>
            <ac:spMk id="4" creationId="{654CFCBE-A15F-E605-BF27-7C0788033C72}"/>
          </ac:spMkLst>
        </pc:spChg>
        <pc:spChg chg="add mod">
          <ac:chgData name="Jac Davies (2305914)" userId="a2ed1f1b-37d4-4970-9e53-804cfe359f94" providerId="ADAL" clId="{0D3CBB8D-98F6-55F1-ABCA-79FAA995A0BB}" dt="2026-04-28T13:45:07.891" v="401" actId="1076"/>
          <ac:spMkLst>
            <pc:docMk/>
            <pc:sldMk cId="2554186418" sldId="257"/>
            <ac:spMk id="5" creationId="{0DF3FCCB-DA7C-2089-8283-6D33898238E9}"/>
          </ac:spMkLst>
        </pc:spChg>
        <pc:spChg chg="add del mod">
          <ac:chgData name="Jac Davies (2305914)" userId="a2ed1f1b-37d4-4970-9e53-804cfe359f94" providerId="ADAL" clId="{0D3CBB8D-98F6-55F1-ABCA-79FAA995A0BB}" dt="2026-04-28T13:44:59.335" v="397" actId="478"/>
          <ac:spMkLst>
            <pc:docMk/>
            <pc:sldMk cId="2554186418" sldId="257"/>
            <ac:spMk id="7" creationId="{76DD6F21-216C-4FD0-07FA-56B69E422AA5}"/>
          </ac:spMkLst>
        </pc:spChg>
        <pc:spChg chg="add mod">
          <ac:chgData name="Jac Davies (2305914)" userId="a2ed1f1b-37d4-4970-9e53-804cfe359f94" providerId="ADAL" clId="{0D3CBB8D-98F6-55F1-ABCA-79FAA995A0BB}" dt="2026-04-28T13:45:30.607" v="404" actId="1076"/>
          <ac:spMkLst>
            <pc:docMk/>
            <pc:sldMk cId="2554186418" sldId="257"/>
            <ac:spMk id="8" creationId="{F92709CD-B28F-8295-3621-F70A86B66A63}"/>
          </ac:spMkLst>
        </pc:spChg>
        <pc:spChg chg="add mod">
          <ac:chgData name="Jac Davies (2305914)" userId="a2ed1f1b-37d4-4970-9e53-804cfe359f94" providerId="ADAL" clId="{0D3CBB8D-98F6-55F1-ABCA-79FAA995A0BB}" dt="2026-04-28T15:43:26.923" v="1652" actId="1076"/>
          <ac:spMkLst>
            <pc:docMk/>
            <pc:sldMk cId="2554186418" sldId="257"/>
            <ac:spMk id="10" creationId="{C13F42C0-B505-ED98-C4EB-E96FB26E2E75}"/>
          </ac:spMkLst>
        </pc:spChg>
        <pc:spChg chg="add mod">
          <ac:chgData name="Jac Davies (2305914)" userId="a2ed1f1b-37d4-4970-9e53-804cfe359f94" providerId="ADAL" clId="{0D3CBB8D-98F6-55F1-ABCA-79FAA995A0BB}" dt="2026-04-28T22:00:54.549" v="1668" actId="1076"/>
          <ac:spMkLst>
            <pc:docMk/>
            <pc:sldMk cId="2554186418" sldId="257"/>
            <ac:spMk id="12" creationId="{7BB70D4A-37C1-9F79-45ED-4B612AFCC2A1}"/>
          </ac:spMkLst>
        </pc:spChg>
        <pc:spChg chg="add mod">
          <ac:chgData name="Jac Davies (2305914)" userId="a2ed1f1b-37d4-4970-9e53-804cfe359f94" providerId="ADAL" clId="{0D3CBB8D-98F6-55F1-ABCA-79FAA995A0BB}" dt="2026-04-28T22:03:03.583" v="1680" actId="1076"/>
          <ac:spMkLst>
            <pc:docMk/>
            <pc:sldMk cId="2554186418" sldId="257"/>
            <ac:spMk id="14" creationId="{CC69E8C3-A86D-E9FD-6732-A5ACBB687E4B}"/>
          </ac:spMkLst>
        </pc:spChg>
        <pc:spChg chg="add del">
          <ac:chgData name="Jac Davies (2305914)" userId="a2ed1f1b-37d4-4970-9e53-804cfe359f94" providerId="ADAL" clId="{0D3CBB8D-98F6-55F1-ABCA-79FAA995A0BB}" dt="2026-04-28T22:07:46.594" v="1697" actId="478"/>
          <ac:spMkLst>
            <pc:docMk/>
            <pc:sldMk cId="2554186418" sldId="257"/>
            <ac:spMk id="16" creationId="{A202F997-3067-E3DC-F2C6-1455A1265FAC}"/>
          </ac:spMkLst>
        </pc:spChg>
        <pc:picChg chg="add mod">
          <ac:chgData name="Jac Davies (2305914)" userId="a2ed1f1b-37d4-4970-9e53-804cfe359f94" providerId="ADAL" clId="{0D3CBB8D-98F6-55F1-ABCA-79FAA995A0BB}" dt="2026-04-28T13:45:11.097" v="402" actId="14100"/>
          <ac:picMkLst>
            <pc:docMk/>
            <pc:sldMk cId="2554186418" sldId="257"/>
            <ac:picMk id="2051" creationId="{4E9B7749-FE0F-A96E-F970-65A0610F5CC8}"/>
          </ac:picMkLst>
        </pc:picChg>
      </pc:sldChg>
      <pc:sldChg chg="addSp delSp modSp new mod setBg delDesignElem">
        <pc:chgData name="Jac Davies (2305914)" userId="a2ed1f1b-37d4-4970-9e53-804cfe359f94" providerId="ADAL" clId="{0D3CBB8D-98F6-55F1-ABCA-79FAA995A0BB}" dt="2026-04-28T22:04:09.498" v="1685" actId="1076"/>
        <pc:sldMkLst>
          <pc:docMk/>
          <pc:sldMk cId="131540291" sldId="258"/>
        </pc:sldMkLst>
        <pc:spChg chg="mod">
          <ac:chgData name="Jac Davies (2305914)" userId="a2ed1f1b-37d4-4970-9e53-804cfe359f94" providerId="ADAL" clId="{0D3CBB8D-98F6-55F1-ABCA-79FAA995A0BB}" dt="2026-04-28T13:46:51.749" v="425" actId="1076"/>
          <ac:spMkLst>
            <pc:docMk/>
            <pc:sldMk cId="131540291" sldId="258"/>
            <ac:spMk id="2" creationId="{F0126D0E-81E1-1CF7-52EB-E002BCF1BDB0}"/>
          </ac:spMkLst>
        </pc:spChg>
        <pc:spChg chg="del">
          <ac:chgData name="Jac Davies (2305914)" userId="a2ed1f1b-37d4-4970-9e53-804cfe359f94" providerId="ADAL" clId="{0D3CBB8D-98F6-55F1-ABCA-79FAA995A0BB}" dt="2026-04-28T13:35:02.379" v="54" actId="478"/>
          <ac:spMkLst>
            <pc:docMk/>
            <pc:sldMk cId="131540291" sldId="258"/>
            <ac:spMk id="3" creationId="{669AFF6B-A4BA-FB3F-1833-26714EF75714}"/>
          </ac:spMkLst>
        </pc:spChg>
        <pc:spChg chg="add del mod">
          <ac:chgData name="Jac Davies (2305914)" userId="a2ed1f1b-37d4-4970-9e53-804cfe359f94" providerId="ADAL" clId="{0D3CBB8D-98F6-55F1-ABCA-79FAA995A0BB}" dt="2026-04-28T13:34:24.867" v="35" actId="478"/>
          <ac:spMkLst>
            <pc:docMk/>
            <pc:sldMk cId="131540291" sldId="258"/>
            <ac:spMk id="4" creationId="{D4006157-CA52-5615-756B-8361A5D4A247}"/>
          </ac:spMkLst>
        </pc:spChg>
        <pc:spChg chg="add del">
          <ac:chgData name="Jac Davies (2305914)" userId="a2ed1f1b-37d4-4970-9e53-804cfe359f94" providerId="ADAL" clId="{0D3CBB8D-98F6-55F1-ABCA-79FAA995A0BB}" dt="2026-04-28T13:35:54.436" v="60" actId="478"/>
          <ac:spMkLst>
            <pc:docMk/>
            <pc:sldMk cId="131540291" sldId="258"/>
            <ac:spMk id="5" creationId="{19A83193-BE7C-9739-6493-16E5C3DFB9E2}"/>
          </ac:spMkLst>
        </pc:spChg>
        <pc:spChg chg="add mod">
          <ac:chgData name="Jac Davies (2305914)" userId="a2ed1f1b-37d4-4970-9e53-804cfe359f94" providerId="ADAL" clId="{0D3CBB8D-98F6-55F1-ABCA-79FAA995A0BB}" dt="2026-04-28T13:46:56.629" v="426" actId="1076"/>
          <ac:spMkLst>
            <pc:docMk/>
            <pc:sldMk cId="131540291" sldId="258"/>
            <ac:spMk id="6" creationId="{B39D487D-293B-B4F5-947A-ADFF9DD13534}"/>
          </ac:spMkLst>
        </pc:spChg>
        <pc:spChg chg="add mod">
          <ac:chgData name="Jac Davies (2305914)" userId="a2ed1f1b-37d4-4970-9e53-804cfe359f94" providerId="ADAL" clId="{0D3CBB8D-98F6-55F1-ABCA-79FAA995A0BB}" dt="2026-04-28T13:46:40.568" v="422" actId="1076"/>
          <ac:spMkLst>
            <pc:docMk/>
            <pc:sldMk cId="131540291" sldId="258"/>
            <ac:spMk id="7" creationId="{B86CBF7F-8D78-4F58-73BE-CE46B45997B4}"/>
          </ac:spMkLst>
        </pc:spChg>
        <pc:spChg chg="add mod">
          <ac:chgData name="Jac Davies (2305914)" userId="a2ed1f1b-37d4-4970-9e53-804cfe359f94" providerId="ADAL" clId="{0D3CBB8D-98F6-55F1-ABCA-79FAA995A0BB}" dt="2026-04-28T15:57:19.025" v="1664" actId="1076"/>
          <ac:spMkLst>
            <pc:docMk/>
            <pc:sldMk cId="131540291" sldId="258"/>
            <ac:spMk id="9" creationId="{3B945355-231A-0CCD-0663-0BFC81046264}"/>
          </ac:spMkLst>
        </pc:spChg>
        <pc:spChg chg="add mod">
          <ac:chgData name="Jac Davies (2305914)" userId="a2ed1f1b-37d4-4970-9e53-804cfe359f94" providerId="ADAL" clId="{0D3CBB8D-98F6-55F1-ABCA-79FAA995A0BB}" dt="2026-04-28T22:04:09.498" v="1685" actId="1076"/>
          <ac:spMkLst>
            <pc:docMk/>
            <pc:sldMk cId="131540291" sldId="258"/>
            <ac:spMk id="11" creationId="{9E7454E5-0647-DD58-2B64-9678821F9630}"/>
          </ac:spMkLst>
        </pc:spChg>
        <pc:spChg chg="add del">
          <ac:chgData name="Jac Davies (2305914)" userId="a2ed1f1b-37d4-4970-9e53-804cfe359f94" providerId="ADAL" clId="{0D3CBB8D-98F6-55F1-ABCA-79FAA995A0BB}" dt="2026-04-28T13:43:23.359" v="367"/>
          <ac:spMkLst>
            <pc:docMk/>
            <pc:sldMk cId="131540291" sldId="258"/>
            <ac:spMk id="1036" creationId="{022BDE4A-8A20-4A69-9C5A-581C82036A4D}"/>
          </ac:spMkLst>
        </pc:spChg>
        <pc:picChg chg="add mod">
          <ac:chgData name="Jac Davies (2305914)" userId="a2ed1f1b-37d4-4970-9e53-804cfe359f94" providerId="ADAL" clId="{0D3CBB8D-98F6-55F1-ABCA-79FAA995A0BB}" dt="2026-04-28T13:46:04.205" v="414" actId="1076"/>
          <ac:picMkLst>
            <pc:docMk/>
            <pc:sldMk cId="131540291" sldId="258"/>
            <ac:picMk id="1027" creationId="{8015903C-5C57-0337-8BE6-24EFB0196FE2}"/>
          </ac:picMkLst>
        </pc:picChg>
        <pc:picChg chg="add mod">
          <ac:chgData name="Jac Davies (2305914)" userId="a2ed1f1b-37d4-4970-9e53-804cfe359f94" providerId="ADAL" clId="{0D3CBB8D-98F6-55F1-ABCA-79FAA995A0BB}" dt="2026-04-28T13:46:42.966" v="423" actId="14100"/>
          <ac:picMkLst>
            <pc:docMk/>
            <pc:sldMk cId="131540291" sldId="258"/>
            <ac:picMk id="1031" creationId="{3AD0734F-2783-AE90-F6F7-726BA5EA06EE}"/>
          </ac:picMkLst>
        </pc:picChg>
      </pc:sldChg>
      <pc:sldChg chg="modSp new del">
        <pc:chgData name="Jac Davies (2305914)" userId="a2ed1f1b-37d4-4970-9e53-804cfe359f94" providerId="ADAL" clId="{0D3CBB8D-98F6-55F1-ABCA-79FAA995A0BB}" dt="2026-04-28T13:47:53.618" v="429" actId="2696"/>
        <pc:sldMkLst>
          <pc:docMk/>
          <pc:sldMk cId="457598300" sldId="259"/>
        </pc:sldMkLst>
        <pc:spChg chg="mod">
          <ac:chgData name="Jac Davies (2305914)" userId="a2ed1f1b-37d4-4970-9e53-804cfe359f94" providerId="ADAL" clId="{0D3CBB8D-98F6-55F1-ABCA-79FAA995A0BB}" dt="2026-04-28T13:43:32.395" v="373"/>
          <ac:spMkLst>
            <pc:docMk/>
            <pc:sldMk cId="457598300" sldId="259"/>
            <ac:spMk id="2" creationId="{5D910735-F013-2411-0629-C22EBDA8561D}"/>
          </ac:spMkLst>
        </pc:spChg>
        <pc:spChg chg="mod">
          <ac:chgData name="Jac Davies (2305914)" userId="a2ed1f1b-37d4-4970-9e53-804cfe359f94" providerId="ADAL" clId="{0D3CBB8D-98F6-55F1-ABCA-79FAA995A0BB}" dt="2026-04-28T13:43:32.395" v="373"/>
          <ac:spMkLst>
            <pc:docMk/>
            <pc:sldMk cId="457598300" sldId="259"/>
            <ac:spMk id="3" creationId="{CB6A535C-CC27-1B15-A1DB-1970D9AAF758}"/>
          </ac:spMkLst>
        </pc:spChg>
      </pc:sldChg>
      <pc:sldChg chg="addSp delSp modSp new mod">
        <pc:chgData name="Jac Davies (2305914)" userId="a2ed1f1b-37d4-4970-9e53-804cfe359f94" providerId="ADAL" clId="{0D3CBB8D-98F6-55F1-ABCA-79FAA995A0BB}" dt="2026-04-28T22:04:56.481" v="1689" actId="478"/>
        <pc:sldMkLst>
          <pc:docMk/>
          <pc:sldMk cId="2013562138" sldId="260"/>
        </pc:sldMkLst>
        <pc:spChg chg="mod">
          <ac:chgData name="Jac Davies (2305914)" userId="a2ed1f1b-37d4-4970-9e53-804cfe359f94" providerId="ADAL" clId="{0D3CBB8D-98F6-55F1-ABCA-79FAA995A0BB}" dt="2026-04-28T13:50:58.821" v="476" actId="403"/>
          <ac:spMkLst>
            <pc:docMk/>
            <pc:sldMk cId="2013562138" sldId="260"/>
            <ac:spMk id="2" creationId="{38A3CFE0-0AF8-10F5-7975-9B921F2080F3}"/>
          </ac:spMkLst>
        </pc:spChg>
        <pc:spChg chg="del mod">
          <ac:chgData name="Jac Davies (2305914)" userId="a2ed1f1b-37d4-4970-9e53-804cfe359f94" providerId="ADAL" clId="{0D3CBB8D-98F6-55F1-ABCA-79FAA995A0BB}" dt="2026-04-28T13:51:33.236" v="478" actId="478"/>
          <ac:spMkLst>
            <pc:docMk/>
            <pc:sldMk cId="2013562138" sldId="260"/>
            <ac:spMk id="3" creationId="{9523B93B-383B-716E-1225-EB808CA65DB5}"/>
          </ac:spMkLst>
        </pc:spChg>
        <pc:spChg chg="add mod">
          <ac:chgData name="Jac Davies (2305914)" userId="a2ed1f1b-37d4-4970-9e53-804cfe359f94" providerId="ADAL" clId="{0D3CBB8D-98F6-55F1-ABCA-79FAA995A0BB}" dt="2026-04-28T15:57:00.912" v="1662" actId="1076"/>
          <ac:spMkLst>
            <pc:docMk/>
            <pc:sldMk cId="2013562138" sldId="260"/>
            <ac:spMk id="6" creationId="{1DB34C00-6DF5-9787-D4AF-513406298424}"/>
          </ac:spMkLst>
        </pc:spChg>
        <pc:spChg chg="add mod">
          <ac:chgData name="Jac Davies (2305914)" userId="a2ed1f1b-37d4-4970-9e53-804cfe359f94" providerId="ADAL" clId="{0D3CBB8D-98F6-55F1-ABCA-79FAA995A0BB}" dt="2026-04-28T22:01:49.983" v="1673" actId="1076"/>
          <ac:spMkLst>
            <pc:docMk/>
            <pc:sldMk cId="2013562138" sldId="260"/>
            <ac:spMk id="8" creationId="{81C8E3CA-66F4-2FA4-85D7-0BA92D68D8A6}"/>
          </ac:spMkLst>
        </pc:spChg>
        <pc:spChg chg="add del">
          <ac:chgData name="Jac Davies (2305914)" userId="a2ed1f1b-37d4-4970-9e53-804cfe359f94" providerId="ADAL" clId="{0D3CBB8D-98F6-55F1-ABCA-79FAA995A0BB}" dt="2026-04-28T22:04:56.481" v="1689" actId="478"/>
          <ac:spMkLst>
            <pc:docMk/>
            <pc:sldMk cId="2013562138" sldId="260"/>
            <ac:spMk id="10" creationId="{F100F354-07C3-3BA8-4362-CD059D7016D0}"/>
          </ac:spMkLst>
        </pc:spChg>
        <pc:picChg chg="add mod">
          <ac:chgData name="Jac Davies (2305914)" userId="a2ed1f1b-37d4-4970-9e53-804cfe359f94" providerId="ADAL" clId="{0D3CBB8D-98F6-55F1-ABCA-79FAA995A0BB}" dt="2026-04-28T13:53:11.150" v="485" actId="1076"/>
          <ac:picMkLst>
            <pc:docMk/>
            <pc:sldMk cId="2013562138" sldId="260"/>
            <ac:picMk id="4" creationId="{F0314D05-F7D6-3E3A-C164-5A19327927A5}"/>
          </ac:picMkLst>
        </pc:picChg>
        <pc:picChg chg="add del mod">
          <ac:chgData name="Jac Davies (2305914)" userId="a2ed1f1b-37d4-4970-9e53-804cfe359f94" providerId="ADAL" clId="{0D3CBB8D-98F6-55F1-ABCA-79FAA995A0BB}" dt="2026-04-28T13:51:38.238" v="481" actId="478"/>
          <ac:picMkLst>
            <pc:docMk/>
            <pc:sldMk cId="2013562138" sldId="260"/>
            <ac:picMk id="5122" creationId="{9C5B8909-9FE4-03EE-CB55-FD03E8774259}"/>
          </ac:picMkLst>
        </pc:picChg>
      </pc:sldChg>
      <pc:sldChg chg="addSp delSp modSp new mod modNotesTx">
        <pc:chgData name="Jac Davies (2305914)" userId="a2ed1f1b-37d4-4970-9e53-804cfe359f94" providerId="ADAL" clId="{0D3CBB8D-98F6-55F1-ABCA-79FAA995A0BB}" dt="2026-04-28T22:03:25.821" v="1683" actId="478"/>
        <pc:sldMkLst>
          <pc:docMk/>
          <pc:sldMk cId="1791032459" sldId="261"/>
        </pc:sldMkLst>
        <pc:spChg chg="del mod">
          <ac:chgData name="Jac Davies (2305914)" userId="a2ed1f1b-37d4-4970-9e53-804cfe359f94" providerId="ADAL" clId="{0D3CBB8D-98F6-55F1-ABCA-79FAA995A0BB}" dt="2026-04-28T13:53:26.413" v="486"/>
          <ac:spMkLst>
            <pc:docMk/>
            <pc:sldMk cId="1791032459" sldId="261"/>
            <ac:spMk id="2" creationId="{803AD07C-AED5-5BE6-DFFE-1A0C5B52B8DB}"/>
          </ac:spMkLst>
        </pc:spChg>
        <pc:spChg chg="mod">
          <ac:chgData name="Jac Davies (2305914)" userId="a2ed1f1b-37d4-4970-9e53-804cfe359f94" providerId="ADAL" clId="{0D3CBB8D-98F6-55F1-ABCA-79FAA995A0BB}" dt="2026-04-28T13:57:41.083" v="644" actId="20577"/>
          <ac:spMkLst>
            <pc:docMk/>
            <pc:sldMk cId="1791032459" sldId="261"/>
            <ac:spMk id="3" creationId="{B096EDB4-47F8-C895-D8F4-4968D5916815}"/>
          </ac:spMkLst>
        </pc:spChg>
        <pc:spChg chg="add mod">
          <ac:chgData name="Jac Davies (2305914)" userId="a2ed1f1b-37d4-4970-9e53-804cfe359f94" providerId="ADAL" clId="{0D3CBB8D-98F6-55F1-ABCA-79FAA995A0BB}" dt="2026-04-28T13:53:36.663" v="495" actId="404"/>
          <ac:spMkLst>
            <pc:docMk/>
            <pc:sldMk cId="1791032459" sldId="261"/>
            <ac:spMk id="4" creationId="{13ED6AE4-4727-37CD-B4A2-505F1E96CD93}"/>
          </ac:spMkLst>
        </pc:spChg>
        <pc:spChg chg="add mod">
          <ac:chgData name="Jac Davies (2305914)" userId="a2ed1f1b-37d4-4970-9e53-804cfe359f94" providerId="ADAL" clId="{0D3CBB8D-98F6-55F1-ABCA-79FAA995A0BB}" dt="2026-04-28T15:56:42.934" v="1660" actId="1076"/>
          <ac:spMkLst>
            <pc:docMk/>
            <pc:sldMk cId="1791032459" sldId="261"/>
            <ac:spMk id="6" creationId="{A02AAE4E-FA25-2B96-9FBB-FB413603F59E}"/>
          </ac:spMkLst>
        </pc:spChg>
        <pc:spChg chg="add mod">
          <ac:chgData name="Jac Davies (2305914)" userId="a2ed1f1b-37d4-4970-9e53-804cfe359f94" providerId="ADAL" clId="{0D3CBB8D-98F6-55F1-ABCA-79FAA995A0BB}" dt="2026-04-28T15:57:59.444" v="1666" actId="1076"/>
          <ac:spMkLst>
            <pc:docMk/>
            <pc:sldMk cId="1791032459" sldId="261"/>
            <ac:spMk id="8" creationId="{E162EBE1-9D86-1BDB-B2D2-324F0C7E75B0}"/>
          </ac:spMkLst>
        </pc:spChg>
        <pc:spChg chg="add del">
          <ac:chgData name="Jac Davies (2305914)" userId="a2ed1f1b-37d4-4970-9e53-804cfe359f94" providerId="ADAL" clId="{0D3CBB8D-98F6-55F1-ABCA-79FAA995A0BB}" dt="2026-04-28T22:03:25.821" v="1683" actId="478"/>
          <ac:spMkLst>
            <pc:docMk/>
            <pc:sldMk cId="1791032459" sldId="261"/>
            <ac:spMk id="10" creationId="{C9B5DFD5-EB9E-514B-B730-5EA73ACB36BD}"/>
          </ac:spMkLst>
        </pc:spChg>
        <pc:picChg chg="add mod">
          <ac:chgData name="Jac Davies (2305914)" userId="a2ed1f1b-37d4-4970-9e53-804cfe359f94" providerId="ADAL" clId="{0D3CBB8D-98F6-55F1-ABCA-79FAA995A0BB}" dt="2026-04-28T13:56:32.878" v="631" actId="1076"/>
          <ac:picMkLst>
            <pc:docMk/>
            <pc:sldMk cId="1791032459" sldId="261"/>
            <ac:picMk id="6146" creationId="{B2992892-E5C1-2301-5471-A55A46E456E8}"/>
          </ac:picMkLst>
        </pc:picChg>
        <pc:picChg chg="add mod">
          <ac:chgData name="Jac Davies (2305914)" userId="a2ed1f1b-37d4-4970-9e53-804cfe359f94" providerId="ADAL" clId="{0D3CBB8D-98F6-55F1-ABCA-79FAA995A0BB}" dt="2026-04-28T13:57:51.788" v="649" actId="1076"/>
          <ac:picMkLst>
            <pc:docMk/>
            <pc:sldMk cId="1791032459" sldId="261"/>
            <ac:picMk id="6148" creationId="{468CAA1C-CF57-BF57-EFB0-8BDD30FD7EF9}"/>
          </ac:picMkLst>
        </pc:picChg>
        <pc:picChg chg="add mod">
          <ac:chgData name="Jac Davies (2305914)" userId="a2ed1f1b-37d4-4970-9e53-804cfe359f94" providerId="ADAL" clId="{0D3CBB8D-98F6-55F1-ABCA-79FAA995A0BB}" dt="2026-04-28T13:58:02.636" v="652" actId="1076"/>
          <ac:picMkLst>
            <pc:docMk/>
            <pc:sldMk cId="1791032459" sldId="261"/>
            <ac:picMk id="6150" creationId="{14C616B8-4165-5B76-6F91-FA1B6589DD2B}"/>
          </ac:picMkLst>
        </pc:picChg>
      </pc:sldChg>
      <pc:sldChg chg="addSp delSp modSp new mod">
        <pc:chgData name="Jac Davies (2305914)" userId="a2ed1f1b-37d4-4970-9e53-804cfe359f94" providerId="ADAL" clId="{0D3CBB8D-98F6-55F1-ABCA-79FAA995A0BB}" dt="2026-04-28T22:04:32.515" v="1687" actId="1076"/>
        <pc:sldMkLst>
          <pc:docMk/>
          <pc:sldMk cId="1980807438" sldId="262"/>
        </pc:sldMkLst>
        <pc:spChg chg="del mod">
          <ac:chgData name="Jac Davies (2305914)" userId="a2ed1f1b-37d4-4970-9e53-804cfe359f94" providerId="ADAL" clId="{0D3CBB8D-98F6-55F1-ABCA-79FAA995A0BB}" dt="2026-04-28T13:58:20.700" v="654" actId="478"/>
          <ac:spMkLst>
            <pc:docMk/>
            <pc:sldMk cId="1980807438" sldId="262"/>
            <ac:spMk id="2" creationId="{6D3EB220-7F7E-FDE8-0B6B-0BCB16D9B70A}"/>
          </ac:spMkLst>
        </pc:spChg>
        <pc:spChg chg="mod">
          <ac:chgData name="Jac Davies (2305914)" userId="a2ed1f1b-37d4-4970-9e53-804cfe359f94" providerId="ADAL" clId="{0D3CBB8D-98F6-55F1-ABCA-79FAA995A0BB}" dt="2026-04-28T14:02:20.776" v="751" actId="1076"/>
          <ac:spMkLst>
            <pc:docMk/>
            <pc:sldMk cId="1980807438" sldId="262"/>
            <ac:spMk id="3" creationId="{D4E63B55-B2A3-046A-78C5-D3B779F034D8}"/>
          </ac:spMkLst>
        </pc:spChg>
        <pc:spChg chg="add mod">
          <ac:chgData name="Jac Davies (2305914)" userId="a2ed1f1b-37d4-4970-9e53-804cfe359f94" providerId="ADAL" clId="{0D3CBB8D-98F6-55F1-ABCA-79FAA995A0BB}" dt="2026-04-28T13:58:33.629" v="663" actId="1076"/>
          <ac:spMkLst>
            <pc:docMk/>
            <pc:sldMk cId="1980807438" sldId="262"/>
            <ac:spMk id="4" creationId="{ABACD489-2187-31EF-5423-EBAAC14A4050}"/>
          </ac:spMkLst>
        </pc:spChg>
        <pc:spChg chg="add del mod">
          <ac:chgData name="Jac Davies (2305914)" userId="a2ed1f1b-37d4-4970-9e53-804cfe359f94" providerId="ADAL" clId="{0D3CBB8D-98F6-55F1-ABCA-79FAA995A0BB}" dt="2026-04-28T14:02:24.716" v="754"/>
          <ac:spMkLst>
            <pc:docMk/>
            <pc:sldMk cId="1980807438" sldId="262"/>
            <ac:spMk id="5" creationId="{60EB275D-83AD-6644-7C9C-7AFBFA66D83C}"/>
          </ac:spMkLst>
        </pc:spChg>
        <pc:spChg chg="add mod">
          <ac:chgData name="Jac Davies (2305914)" userId="a2ed1f1b-37d4-4970-9e53-804cfe359f94" providerId="ADAL" clId="{0D3CBB8D-98F6-55F1-ABCA-79FAA995A0BB}" dt="2026-04-28T14:03:09.041" v="764" actId="20577"/>
          <ac:spMkLst>
            <pc:docMk/>
            <pc:sldMk cId="1980807438" sldId="262"/>
            <ac:spMk id="7" creationId="{7AF1FA54-69D3-0E8D-978C-A1A5F7854D1E}"/>
          </ac:spMkLst>
        </pc:spChg>
        <pc:spChg chg="add del mod">
          <ac:chgData name="Jac Davies (2305914)" userId="a2ed1f1b-37d4-4970-9e53-804cfe359f94" providerId="ADAL" clId="{0D3CBB8D-98F6-55F1-ABCA-79FAA995A0BB}" dt="2026-04-28T22:03:10.282" v="1681" actId="478"/>
          <ac:spMkLst>
            <pc:docMk/>
            <pc:sldMk cId="1980807438" sldId="262"/>
            <ac:spMk id="9" creationId="{6A3A91A3-3C2A-62A6-6524-0685E4B2B3AD}"/>
          </ac:spMkLst>
        </pc:spChg>
        <pc:spChg chg="add mod">
          <ac:chgData name="Jac Davies (2305914)" userId="a2ed1f1b-37d4-4970-9e53-804cfe359f94" providerId="ADAL" clId="{0D3CBB8D-98F6-55F1-ABCA-79FAA995A0BB}" dt="2026-04-28T15:56:25.689" v="1658" actId="1076"/>
          <ac:spMkLst>
            <pc:docMk/>
            <pc:sldMk cId="1980807438" sldId="262"/>
            <ac:spMk id="11" creationId="{49E7C64A-20E1-4853-A61B-DDFBB8484249}"/>
          </ac:spMkLst>
        </pc:spChg>
        <pc:spChg chg="add del">
          <ac:chgData name="Jac Davies (2305914)" userId="a2ed1f1b-37d4-4970-9e53-804cfe359f94" providerId="ADAL" clId="{0D3CBB8D-98F6-55F1-ABCA-79FAA995A0BB}" dt="2026-04-28T22:02:42.692" v="1678" actId="478"/>
          <ac:spMkLst>
            <pc:docMk/>
            <pc:sldMk cId="1980807438" sldId="262"/>
            <ac:spMk id="13" creationId="{F1EBE219-EDCB-02E1-7768-A264CAFC992C}"/>
          </ac:spMkLst>
        </pc:spChg>
        <pc:spChg chg="add mod">
          <ac:chgData name="Jac Davies (2305914)" userId="a2ed1f1b-37d4-4970-9e53-804cfe359f94" providerId="ADAL" clId="{0D3CBB8D-98F6-55F1-ABCA-79FAA995A0BB}" dt="2026-04-28T22:04:32.515" v="1687" actId="1076"/>
          <ac:spMkLst>
            <pc:docMk/>
            <pc:sldMk cId="1980807438" sldId="262"/>
            <ac:spMk id="15" creationId="{A0452ECE-B727-5AE2-78DD-F7FAA6C802B2}"/>
          </ac:spMkLst>
        </pc:spChg>
        <pc:picChg chg="add mod">
          <ac:chgData name="Jac Davies (2305914)" userId="a2ed1f1b-37d4-4970-9e53-804cfe359f94" providerId="ADAL" clId="{0D3CBB8D-98F6-55F1-ABCA-79FAA995A0BB}" dt="2026-04-28T14:02:23.389" v="752" actId="1076"/>
          <ac:picMkLst>
            <pc:docMk/>
            <pc:sldMk cId="1980807438" sldId="262"/>
            <ac:picMk id="7170" creationId="{6BA90B52-4FFC-97C4-5C3E-EE4FC652BAB7}"/>
          </ac:picMkLst>
        </pc:picChg>
      </pc:sldChg>
      <pc:sldChg chg="addSp delSp modSp add mod setBg delDesignElem">
        <pc:chgData name="Jac Davies (2305914)" userId="a2ed1f1b-37d4-4970-9e53-804cfe359f94" providerId="ADAL" clId="{0D3CBB8D-98F6-55F1-ABCA-79FAA995A0BB}" dt="2026-04-28T13:49:44.571" v="449" actId="113"/>
        <pc:sldMkLst>
          <pc:docMk/>
          <pc:sldMk cId="3413335938" sldId="263"/>
        </pc:sldMkLst>
        <pc:spChg chg="add del mod">
          <ac:chgData name="Jac Davies (2305914)" userId="a2ed1f1b-37d4-4970-9e53-804cfe359f94" providerId="ADAL" clId="{0D3CBB8D-98F6-55F1-ABCA-79FAA995A0BB}" dt="2026-04-28T13:41:22.846" v="256" actId="478"/>
          <ac:spMkLst>
            <pc:docMk/>
            <pc:sldMk cId="3413335938" sldId="263"/>
            <ac:spMk id="3" creationId="{C75A6ADA-6EF9-2445-3E41-5C6A65337CB1}"/>
          </ac:spMkLst>
        </pc:spChg>
        <pc:spChg chg="add mod">
          <ac:chgData name="Jac Davies (2305914)" userId="a2ed1f1b-37d4-4970-9e53-804cfe359f94" providerId="ADAL" clId="{0D3CBB8D-98F6-55F1-ABCA-79FAA995A0BB}" dt="2026-04-28T13:49:34.021" v="447" actId="1076"/>
          <ac:spMkLst>
            <pc:docMk/>
            <pc:sldMk cId="3413335938" sldId="263"/>
            <ac:spMk id="5" creationId="{C31FA5A5-DF48-AAEC-D4B2-BB77BA0A83AF}"/>
          </ac:spMkLst>
        </pc:spChg>
        <pc:spChg chg="mod">
          <ac:chgData name="Jac Davies (2305914)" userId="a2ed1f1b-37d4-4970-9e53-804cfe359f94" providerId="ADAL" clId="{0D3CBB8D-98F6-55F1-ABCA-79FAA995A0BB}" dt="2026-04-28T13:49:44.571" v="449" actId="113"/>
          <ac:spMkLst>
            <pc:docMk/>
            <pc:sldMk cId="3413335938" sldId="263"/>
            <ac:spMk id="6" creationId="{526D4C50-261F-B097-6EA2-91C6DCA10C5A}"/>
          </ac:spMkLst>
        </pc:spChg>
        <pc:spChg chg="del">
          <ac:chgData name="Jac Davies (2305914)" userId="a2ed1f1b-37d4-4970-9e53-804cfe359f94" providerId="ADAL" clId="{0D3CBB8D-98F6-55F1-ABCA-79FAA995A0BB}" dt="2026-04-28T13:41:22.846" v="256" actId="478"/>
          <ac:spMkLst>
            <pc:docMk/>
            <pc:sldMk cId="3413335938" sldId="263"/>
            <ac:spMk id="7" creationId="{36488226-1AF8-F363-EEBC-781ADA41E11A}"/>
          </ac:spMkLst>
        </pc:spChg>
        <pc:spChg chg="del">
          <ac:chgData name="Jac Davies (2305914)" userId="a2ed1f1b-37d4-4970-9e53-804cfe359f94" providerId="ADAL" clId="{0D3CBB8D-98F6-55F1-ABCA-79FAA995A0BB}" dt="2026-04-28T13:43:23.359" v="367"/>
          <ac:spMkLst>
            <pc:docMk/>
            <pc:sldMk cId="3413335938" sldId="263"/>
            <ac:spMk id="1036" creationId="{AB270BEF-316D-3F38-37C5-BA9AFDB31367}"/>
          </ac:spMkLst>
        </pc:spChg>
        <pc:picChg chg="del">
          <ac:chgData name="Jac Davies (2305914)" userId="a2ed1f1b-37d4-4970-9e53-804cfe359f94" providerId="ADAL" clId="{0D3CBB8D-98F6-55F1-ABCA-79FAA995A0BB}" dt="2026-04-28T13:41:22.846" v="256" actId="478"/>
          <ac:picMkLst>
            <pc:docMk/>
            <pc:sldMk cId="3413335938" sldId="263"/>
            <ac:picMk id="1027" creationId="{63BCDA3D-F700-FB18-384F-1FC030E5D0F9}"/>
          </ac:picMkLst>
        </pc:picChg>
        <pc:picChg chg="del">
          <ac:chgData name="Jac Davies (2305914)" userId="a2ed1f1b-37d4-4970-9e53-804cfe359f94" providerId="ADAL" clId="{0D3CBB8D-98F6-55F1-ABCA-79FAA995A0BB}" dt="2026-04-28T13:41:22.846" v="256" actId="478"/>
          <ac:picMkLst>
            <pc:docMk/>
            <pc:sldMk cId="3413335938" sldId="263"/>
            <ac:picMk id="1031" creationId="{992CBA51-F920-285A-E58E-C504E38CF652}"/>
          </ac:picMkLst>
        </pc:picChg>
        <pc:picChg chg="add mod">
          <ac:chgData name="Jac Davies (2305914)" userId="a2ed1f1b-37d4-4970-9e53-804cfe359f94" providerId="ADAL" clId="{0D3CBB8D-98F6-55F1-ABCA-79FAA995A0BB}" dt="2026-04-28T13:48:15.414" v="432" actId="1076"/>
          <ac:picMkLst>
            <pc:docMk/>
            <pc:sldMk cId="3413335938" sldId="263"/>
            <ac:picMk id="4098" creationId="{DCCC2174-E696-8F6E-CCA8-951C40F74354}"/>
          </ac:picMkLst>
        </pc:picChg>
        <pc:picChg chg="add mod">
          <ac:chgData name="Jac Davies (2305914)" userId="a2ed1f1b-37d4-4970-9e53-804cfe359f94" providerId="ADAL" clId="{0D3CBB8D-98F6-55F1-ABCA-79FAA995A0BB}" dt="2026-04-28T13:49:36.126" v="448" actId="14100"/>
          <ac:picMkLst>
            <pc:docMk/>
            <pc:sldMk cId="3413335938" sldId="263"/>
            <ac:picMk id="4100" creationId="{15712CF3-62BE-C297-A81D-4A1522F2B1F9}"/>
          </ac:picMkLst>
        </pc:picChg>
      </pc:sldChg>
      <pc:sldChg chg="addSp delSp modSp new mod modNotesTx">
        <pc:chgData name="Jac Davies (2305914)" userId="a2ed1f1b-37d4-4970-9e53-804cfe359f94" providerId="ADAL" clId="{0D3CBB8D-98F6-55F1-ABCA-79FAA995A0BB}" dt="2026-04-28T22:05:18.285" v="1691" actId="1076"/>
        <pc:sldMkLst>
          <pc:docMk/>
          <pc:sldMk cId="1512340544" sldId="264"/>
        </pc:sldMkLst>
        <pc:spChg chg="mod">
          <ac:chgData name="Jac Davies (2305914)" userId="a2ed1f1b-37d4-4970-9e53-804cfe359f94" providerId="ADAL" clId="{0D3CBB8D-98F6-55F1-ABCA-79FAA995A0BB}" dt="2026-04-28T15:10:56.099" v="1091" actId="1076"/>
          <ac:spMkLst>
            <pc:docMk/>
            <pc:sldMk cId="1512340544" sldId="264"/>
            <ac:spMk id="2" creationId="{8CD77F73-9B0B-16A8-645D-03CC72C03C52}"/>
          </ac:spMkLst>
        </pc:spChg>
        <pc:spChg chg="mod">
          <ac:chgData name="Jac Davies (2305914)" userId="a2ed1f1b-37d4-4970-9e53-804cfe359f94" providerId="ADAL" clId="{0D3CBB8D-98F6-55F1-ABCA-79FAA995A0BB}" dt="2026-04-28T15:07:47.434" v="1064" actId="403"/>
          <ac:spMkLst>
            <pc:docMk/>
            <pc:sldMk cId="1512340544" sldId="264"/>
            <ac:spMk id="3" creationId="{306A012F-7A14-0CC6-7C2D-09DECA4DFFF3}"/>
          </ac:spMkLst>
        </pc:spChg>
        <pc:spChg chg="add">
          <ac:chgData name="Jac Davies (2305914)" userId="a2ed1f1b-37d4-4970-9e53-804cfe359f94" providerId="ADAL" clId="{0D3CBB8D-98F6-55F1-ABCA-79FAA995A0BB}" dt="2026-04-28T15:08:29.331" v="1065"/>
          <ac:spMkLst>
            <pc:docMk/>
            <pc:sldMk cId="1512340544" sldId="264"/>
            <ac:spMk id="4" creationId="{A339A8D2-089E-E6AB-DC9C-823990FE6614}"/>
          </ac:spMkLst>
        </pc:spChg>
        <pc:spChg chg="add del mod">
          <ac:chgData name="Jac Davies (2305914)" userId="a2ed1f1b-37d4-4970-9e53-804cfe359f94" providerId="ADAL" clId="{0D3CBB8D-98F6-55F1-ABCA-79FAA995A0BB}" dt="2026-04-28T15:09:30.152" v="1084"/>
          <ac:spMkLst>
            <pc:docMk/>
            <pc:sldMk cId="1512340544" sldId="264"/>
            <ac:spMk id="5" creationId="{4E902C4F-ECCC-B2C4-2083-31F62B0C4CB1}"/>
          </ac:spMkLst>
        </pc:spChg>
        <pc:spChg chg="add mod">
          <ac:chgData name="Jac Davies (2305914)" userId="a2ed1f1b-37d4-4970-9e53-804cfe359f94" providerId="ADAL" clId="{0D3CBB8D-98F6-55F1-ABCA-79FAA995A0BB}" dt="2026-04-28T15:08:43.169" v="1067"/>
          <ac:spMkLst>
            <pc:docMk/>
            <pc:sldMk cId="1512340544" sldId="264"/>
            <ac:spMk id="6" creationId="{88DDBAEB-F0A6-A801-2177-037E7DB03C24}"/>
          </ac:spMkLst>
        </pc:spChg>
        <pc:spChg chg="add mod">
          <ac:chgData name="Jac Davies (2305914)" userId="a2ed1f1b-37d4-4970-9e53-804cfe359f94" providerId="ADAL" clId="{0D3CBB8D-98F6-55F1-ABCA-79FAA995A0BB}" dt="2026-04-28T22:01:19.005" v="1670" actId="1076"/>
          <ac:spMkLst>
            <pc:docMk/>
            <pc:sldMk cId="1512340544" sldId="264"/>
            <ac:spMk id="9" creationId="{46D54556-30DB-84B9-ACDD-0BBAC2FAA84F}"/>
          </ac:spMkLst>
        </pc:spChg>
        <pc:spChg chg="add mod">
          <ac:chgData name="Jac Davies (2305914)" userId="a2ed1f1b-37d4-4970-9e53-804cfe359f94" providerId="ADAL" clId="{0D3CBB8D-98F6-55F1-ABCA-79FAA995A0BB}" dt="2026-04-28T22:05:18.285" v="1691" actId="1076"/>
          <ac:spMkLst>
            <pc:docMk/>
            <pc:sldMk cId="1512340544" sldId="264"/>
            <ac:spMk id="11" creationId="{689BB9E4-3266-A15D-5279-25AA1271EE51}"/>
          </ac:spMkLst>
        </pc:spChg>
        <pc:picChg chg="add mod">
          <ac:chgData name="Jac Davies (2305914)" userId="a2ed1f1b-37d4-4970-9e53-804cfe359f94" providerId="ADAL" clId="{0D3CBB8D-98F6-55F1-ABCA-79FAA995A0BB}" dt="2026-04-28T15:10:48.905" v="1087" actId="1076"/>
          <ac:picMkLst>
            <pc:docMk/>
            <pc:sldMk cId="1512340544" sldId="264"/>
            <ac:picMk id="7" creationId="{D15BC811-9888-43FC-8DD4-7B3E10FAA40F}"/>
          </ac:picMkLst>
        </pc:picChg>
        <pc:picChg chg="add mod">
          <ac:chgData name="Jac Davies (2305914)" userId="a2ed1f1b-37d4-4970-9e53-804cfe359f94" providerId="ADAL" clId="{0D3CBB8D-98F6-55F1-ABCA-79FAA995A0BB}" dt="2026-04-28T22:01:20.554" v="1671" actId="1076"/>
          <ac:picMkLst>
            <pc:docMk/>
            <pc:sldMk cId="1512340544" sldId="264"/>
            <ac:picMk id="9222" creationId="{E34BA7F8-01AD-BA49-7093-EB7F6C3EB18E}"/>
          </ac:picMkLst>
        </pc:picChg>
      </pc:sldChg>
      <pc:sldChg chg="addSp modSp new mod">
        <pc:chgData name="Jac Davies (2305914)" userId="a2ed1f1b-37d4-4970-9e53-804cfe359f94" providerId="ADAL" clId="{0D3CBB8D-98F6-55F1-ABCA-79FAA995A0BB}" dt="2026-04-28T15:42:44.337" v="1649" actId="1076"/>
        <pc:sldMkLst>
          <pc:docMk/>
          <pc:sldMk cId="2796193634" sldId="265"/>
        </pc:sldMkLst>
        <pc:spChg chg="mod">
          <ac:chgData name="Jac Davies (2305914)" userId="a2ed1f1b-37d4-4970-9e53-804cfe359f94" providerId="ADAL" clId="{0D3CBB8D-98F6-55F1-ABCA-79FAA995A0BB}" dt="2026-04-28T15:11:16.506" v="1117" actId="403"/>
          <ac:spMkLst>
            <pc:docMk/>
            <pc:sldMk cId="2796193634" sldId="265"/>
            <ac:spMk id="2" creationId="{8F820570-393E-198B-8921-159C9BB86872}"/>
          </ac:spMkLst>
        </pc:spChg>
        <pc:spChg chg="mod">
          <ac:chgData name="Jac Davies (2305914)" userId="a2ed1f1b-37d4-4970-9e53-804cfe359f94" providerId="ADAL" clId="{0D3CBB8D-98F6-55F1-ABCA-79FAA995A0BB}" dt="2026-04-28T15:30:13.860" v="1646" actId="1076"/>
          <ac:spMkLst>
            <pc:docMk/>
            <pc:sldMk cId="2796193634" sldId="265"/>
            <ac:spMk id="3" creationId="{BD99621A-4770-9955-1F00-B4CA8B679468}"/>
          </ac:spMkLst>
        </pc:spChg>
        <pc:spChg chg="add mod">
          <ac:chgData name="Jac Davies (2305914)" userId="a2ed1f1b-37d4-4970-9e53-804cfe359f94" providerId="ADAL" clId="{0D3CBB8D-98F6-55F1-ABCA-79FAA995A0BB}" dt="2026-04-28T15:42:44.337" v="1649" actId="1076"/>
          <ac:spMkLst>
            <pc:docMk/>
            <pc:sldMk cId="2796193634" sldId="265"/>
            <ac:spMk id="5" creationId="{D331B942-01A6-67FD-F005-6865818EFA01}"/>
          </ac:spMkLst>
        </pc:spChg>
        <pc:picChg chg="add mod">
          <ac:chgData name="Jac Davies (2305914)" userId="a2ed1f1b-37d4-4970-9e53-804cfe359f94" providerId="ADAL" clId="{0D3CBB8D-98F6-55F1-ABCA-79FAA995A0BB}" dt="2026-04-28T15:30:04.356" v="1645" actId="1076"/>
          <ac:picMkLst>
            <pc:docMk/>
            <pc:sldMk cId="2796193634" sldId="265"/>
            <ac:picMk id="10242" creationId="{A7726D2D-FAD7-F07B-AF26-4B96D094F4DF}"/>
          </ac:picMkLst>
        </pc:picChg>
        <pc:picChg chg="add mod">
          <ac:chgData name="Jac Davies (2305914)" userId="a2ed1f1b-37d4-4970-9e53-804cfe359f94" providerId="ADAL" clId="{0D3CBB8D-98F6-55F1-ABCA-79FAA995A0BB}" dt="2026-04-28T15:14:07.929" v="1371" actId="1076"/>
          <ac:picMkLst>
            <pc:docMk/>
            <pc:sldMk cId="2796193634" sldId="265"/>
            <ac:picMk id="10244" creationId="{8BF5A5D3-6258-16C5-7881-38BD4D031266}"/>
          </ac:picMkLst>
        </pc:picChg>
        <pc:picChg chg="add mod">
          <ac:chgData name="Jac Davies (2305914)" userId="a2ed1f1b-37d4-4970-9e53-804cfe359f94" providerId="ADAL" clId="{0D3CBB8D-98F6-55F1-ABCA-79FAA995A0BB}" dt="2026-04-28T15:14:22.345" v="1375" actId="1076"/>
          <ac:picMkLst>
            <pc:docMk/>
            <pc:sldMk cId="2796193634" sldId="265"/>
            <ac:picMk id="10246" creationId="{B6776449-A766-5827-1B9B-4BD8FBA7C4C9}"/>
          </ac:picMkLst>
        </pc:picChg>
      </pc:sldChg>
      <pc:sldChg chg="addSp delSp modSp new mod modNotesTx">
        <pc:chgData name="Jac Davies (2305914)" userId="a2ed1f1b-37d4-4970-9e53-804cfe359f94" providerId="ADAL" clId="{0D3CBB8D-98F6-55F1-ABCA-79FAA995A0BB}" dt="2026-04-28T22:06:51.880" v="1695" actId="1076"/>
        <pc:sldMkLst>
          <pc:docMk/>
          <pc:sldMk cId="3889098081" sldId="266"/>
        </pc:sldMkLst>
        <pc:spChg chg="mod">
          <ac:chgData name="Jac Davies (2305914)" userId="a2ed1f1b-37d4-4970-9e53-804cfe359f94" providerId="ADAL" clId="{0D3CBB8D-98F6-55F1-ABCA-79FAA995A0BB}" dt="2026-04-28T15:26:30.028" v="1428" actId="20577"/>
          <ac:spMkLst>
            <pc:docMk/>
            <pc:sldMk cId="3889098081" sldId="266"/>
            <ac:spMk id="2" creationId="{728C740B-F8DE-6492-913F-CF1228986B6E}"/>
          </ac:spMkLst>
        </pc:spChg>
        <pc:spChg chg="del">
          <ac:chgData name="Jac Davies (2305914)" userId="a2ed1f1b-37d4-4970-9e53-804cfe359f94" providerId="ADAL" clId="{0D3CBB8D-98F6-55F1-ABCA-79FAA995A0BB}" dt="2026-04-28T15:26:42.605" v="1429" actId="478"/>
          <ac:spMkLst>
            <pc:docMk/>
            <pc:sldMk cId="3889098081" sldId="266"/>
            <ac:spMk id="3" creationId="{F1FA3F54-367D-5198-F775-642754B43D3F}"/>
          </ac:spMkLst>
        </pc:spChg>
        <pc:spChg chg="add mod">
          <ac:chgData name="Jac Davies (2305914)" userId="a2ed1f1b-37d4-4970-9e53-804cfe359f94" providerId="ADAL" clId="{0D3CBB8D-98F6-55F1-ABCA-79FAA995A0BB}" dt="2026-04-28T15:29:14.501" v="1599" actId="403"/>
          <ac:spMkLst>
            <pc:docMk/>
            <pc:sldMk cId="3889098081" sldId="266"/>
            <ac:spMk id="4" creationId="{D84E9DE1-6D1F-5769-6D1E-BE842D6465B5}"/>
          </ac:spMkLst>
        </pc:spChg>
        <pc:spChg chg="add mod">
          <ac:chgData name="Jac Davies (2305914)" userId="a2ed1f1b-37d4-4970-9e53-804cfe359f94" providerId="ADAL" clId="{0D3CBB8D-98F6-55F1-ABCA-79FAA995A0BB}" dt="2026-04-28T22:05:40.092" v="1693" actId="1076"/>
          <ac:spMkLst>
            <pc:docMk/>
            <pc:sldMk cId="3889098081" sldId="266"/>
            <ac:spMk id="6" creationId="{D8135FD4-B16F-A2D8-A42E-361C722F8A69}"/>
          </ac:spMkLst>
        </pc:spChg>
        <pc:spChg chg="add mod">
          <ac:chgData name="Jac Davies (2305914)" userId="a2ed1f1b-37d4-4970-9e53-804cfe359f94" providerId="ADAL" clId="{0D3CBB8D-98F6-55F1-ABCA-79FAA995A0BB}" dt="2026-04-28T22:06:51.880" v="1695" actId="1076"/>
          <ac:spMkLst>
            <pc:docMk/>
            <pc:sldMk cId="3889098081" sldId="266"/>
            <ac:spMk id="8" creationId="{4F8499E9-C282-7332-899F-EBFD980A415B}"/>
          </ac:spMkLst>
        </pc:spChg>
        <pc:picChg chg="add mod">
          <ac:chgData name="Jac Davies (2305914)" userId="a2ed1f1b-37d4-4970-9e53-804cfe359f94" providerId="ADAL" clId="{0D3CBB8D-98F6-55F1-ABCA-79FAA995A0BB}" dt="2026-04-28T15:27:13.169" v="1434" actId="1076"/>
          <ac:picMkLst>
            <pc:docMk/>
            <pc:sldMk cId="3889098081" sldId="266"/>
            <ac:picMk id="11266" creationId="{27FFC454-5BE9-57E2-8FEE-90A25513CCB1}"/>
          </ac:picMkLst>
        </pc:picChg>
        <pc:picChg chg="add mod">
          <ac:chgData name="Jac Davies (2305914)" userId="a2ed1f1b-37d4-4970-9e53-804cfe359f94" providerId="ADAL" clId="{0D3CBB8D-98F6-55F1-ABCA-79FAA995A0BB}" dt="2026-04-28T15:27:16.204" v="1435" actId="1076"/>
          <ac:picMkLst>
            <pc:docMk/>
            <pc:sldMk cId="3889098081" sldId="266"/>
            <ac:picMk id="11268" creationId="{9040B19C-78E9-5174-8001-EE67C7B48EFC}"/>
          </ac:picMkLst>
        </pc:picChg>
      </pc:sldChg>
      <pc:sldChg chg="new del">
        <pc:chgData name="Jac Davies (2305914)" userId="a2ed1f1b-37d4-4970-9e53-804cfe359f94" providerId="ADAL" clId="{0D3CBB8D-98F6-55F1-ABCA-79FAA995A0BB}" dt="2026-04-28T15:15:31.587" v="1378" actId="2696"/>
        <pc:sldMkLst>
          <pc:docMk/>
          <pc:sldMk cId="78845969" sldId="267"/>
        </pc:sldMkLst>
      </pc:sldChg>
      <pc:sldChg chg="addSp delSp modSp new mod">
        <pc:chgData name="Jac Davies (2305914)" userId="a2ed1f1b-37d4-4970-9e53-804cfe359f94" providerId="ADAL" clId="{0D3CBB8D-98F6-55F1-ABCA-79FAA995A0BB}" dt="2026-04-28T22:09:17.343" v="1712" actId="403"/>
        <pc:sldMkLst>
          <pc:docMk/>
          <pc:sldMk cId="2400229385" sldId="268"/>
        </pc:sldMkLst>
        <pc:spChg chg="add del mod">
          <ac:chgData name="Jac Davies (2305914)" userId="a2ed1f1b-37d4-4970-9e53-804cfe359f94" providerId="ADAL" clId="{0D3CBB8D-98F6-55F1-ABCA-79FAA995A0BB}" dt="2026-04-28T15:15:48.834" v="1386"/>
          <ac:spMkLst>
            <pc:docMk/>
            <pc:sldMk cId="2400229385" sldId="268"/>
            <ac:spMk id="2" creationId="{0871925A-9386-8C6B-4A2E-A3046C025B4D}"/>
          </ac:spMkLst>
        </pc:spChg>
        <pc:spChg chg="add del mod">
          <ac:chgData name="Jac Davies (2305914)" userId="a2ed1f1b-37d4-4970-9e53-804cfe359f94" providerId="ADAL" clId="{0D3CBB8D-98F6-55F1-ABCA-79FAA995A0BB}" dt="2026-04-28T22:08:35.171" v="1704" actId="478"/>
          <ac:spMkLst>
            <pc:docMk/>
            <pc:sldMk cId="2400229385" sldId="268"/>
            <ac:spMk id="4" creationId="{44D58EFB-7B4A-0E08-4DA0-38E47C2C12D2}"/>
          </ac:spMkLst>
        </pc:spChg>
        <pc:spChg chg="add mod">
          <ac:chgData name="Jac Davies (2305914)" userId="a2ed1f1b-37d4-4970-9e53-804cfe359f94" providerId="ADAL" clId="{0D3CBB8D-98F6-55F1-ABCA-79FAA995A0BB}" dt="2026-04-28T22:09:17.343" v="1712" actId="403"/>
          <ac:spMkLst>
            <pc:docMk/>
            <pc:sldMk cId="2400229385" sldId="268"/>
            <ac:spMk id="6" creationId="{5E4C1486-7DCA-5FA6-4411-BDA764F53FEE}"/>
          </ac:spMkLst>
        </pc:spChg>
      </pc:sldChg>
      <pc:sldChg chg="addSp delSp modSp new mod">
        <pc:chgData name="Jac Davies (2305914)" userId="a2ed1f1b-37d4-4970-9e53-804cfe359f94" providerId="ADAL" clId="{0D3CBB8D-98F6-55F1-ABCA-79FAA995A0BB}" dt="2026-04-28T22:09:41.811" v="1720" actId="404"/>
        <pc:sldMkLst>
          <pc:docMk/>
          <pc:sldMk cId="1726987276" sldId="269"/>
        </pc:sldMkLst>
        <pc:spChg chg="add del mod">
          <ac:chgData name="Jac Davies (2305914)" userId="a2ed1f1b-37d4-4970-9e53-804cfe359f94" providerId="ADAL" clId="{0D3CBB8D-98F6-55F1-ABCA-79FAA995A0BB}" dt="2026-04-28T22:08:38.276" v="1705" actId="478"/>
          <ac:spMkLst>
            <pc:docMk/>
            <pc:sldMk cId="1726987276" sldId="269"/>
            <ac:spMk id="3" creationId="{BD939AF1-227F-0F64-D71C-D513FC9AADDC}"/>
          </ac:spMkLst>
        </pc:spChg>
        <pc:spChg chg="add mod">
          <ac:chgData name="Jac Davies (2305914)" userId="a2ed1f1b-37d4-4970-9e53-804cfe359f94" providerId="ADAL" clId="{0D3CBB8D-98F6-55F1-ABCA-79FAA995A0BB}" dt="2026-04-28T22:09:41.811" v="1720" actId="404"/>
          <ac:spMkLst>
            <pc:docMk/>
            <pc:sldMk cId="1726987276" sldId="269"/>
            <ac:spMk id="5" creationId="{2F87F336-D88F-B3BB-EFA1-92E0C78DE72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029A5A-403A-634D-9A2D-22DB6CE5E611}" type="datetimeFigureOut">
              <a:rPr lang="en-US" smtClean="0"/>
              <a:t>4/28/26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AEDA2E-F477-B641-BBF7-59CBA5DBA78F}" type="slidenum">
              <a:rPr lang="en-US" smtClean="0"/>
              <a:t>‹#›</a:t>
            </a:fld>
            <a:endParaRPr lang="en-US"/>
          </a:p>
        </p:txBody>
      </p:sp>
    </p:spTree>
    <p:extLst>
      <p:ext uri="{BB962C8B-B14F-4D97-AF65-F5344CB8AC3E}">
        <p14:creationId xmlns:p14="http://schemas.microsoft.com/office/powerpoint/2010/main" val="14167048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ensure the success of this project, proper management and assessment of its risk are essential, as there will be risks for any project, and one of this size and its impact will inherently come with more risks, but you must be seen to do your due diligence and mitigate any potential threat or obstacle. By following a Operational Risk Management plan, you can identify hazards, asses the risk, </a:t>
            </a:r>
            <a:r>
              <a:rPr lang="en-GB" sz="1200" kern="1200" dirty="0" err="1">
                <a:solidFill>
                  <a:schemeClr val="tx1"/>
                </a:solidFill>
                <a:effectLst/>
                <a:latin typeface="+mn-lt"/>
                <a:ea typeface="+mn-ea"/>
                <a:cs typeface="+mn-cs"/>
              </a:rPr>
              <a:t>analyze</a:t>
            </a:r>
            <a:r>
              <a:rPr lang="en-GB" sz="1200" kern="1200" dirty="0">
                <a:solidFill>
                  <a:schemeClr val="tx1"/>
                </a:solidFill>
                <a:effectLst/>
                <a:latin typeface="+mn-lt"/>
                <a:ea typeface="+mn-ea"/>
                <a:cs typeface="+mn-cs"/>
              </a:rPr>
              <a:t> measures, control decisions, implement risk controls, and then review the whole process. The best place to start is by identifying the main KRI key risk indicators, and I have have some prepared for you here. </a:t>
            </a:r>
          </a:p>
          <a:p>
            <a:endParaRPr lang="en-US" dirty="0"/>
          </a:p>
        </p:txBody>
      </p:sp>
      <p:sp>
        <p:nvSpPr>
          <p:cNvPr id="4" name="Slide Number Placeholder 3"/>
          <p:cNvSpPr>
            <a:spLocks noGrp="1"/>
          </p:cNvSpPr>
          <p:nvPr>
            <p:ph type="sldNum" sz="quarter" idx="5"/>
          </p:nvPr>
        </p:nvSpPr>
        <p:spPr/>
        <p:txBody>
          <a:bodyPr/>
          <a:lstStyle/>
          <a:p>
            <a:fld id="{3DAEDA2E-F477-B641-BBF7-59CBA5DBA78F}" type="slidenum">
              <a:rPr lang="en-US" smtClean="0"/>
              <a:t>1</a:t>
            </a:fld>
            <a:endParaRPr lang="en-US"/>
          </a:p>
        </p:txBody>
      </p:sp>
    </p:spTree>
    <p:extLst>
      <p:ext uri="{BB962C8B-B14F-4D97-AF65-F5344CB8AC3E}">
        <p14:creationId xmlns:p14="http://schemas.microsoft.com/office/powerpoint/2010/main" val="29791271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With the promise of 100 new jobs being created, filling these positions could pose a possible risk to the project, with labour shortage rising, especially within the hospitality sector, with 48% shortage of staff compared to before Covid. The restaurant could struggle to operate at its projected 150 covers, when there is a significant gap of trained chefs, with employees now requiring better working life balance and completive wages, closing the business’s profit margin and increasing employee pressure.</a:t>
            </a:r>
          </a:p>
          <a:p>
            <a:endParaRPr lang="en-US" dirty="0"/>
          </a:p>
        </p:txBody>
      </p:sp>
      <p:sp>
        <p:nvSpPr>
          <p:cNvPr id="4" name="Slide Number Placeholder 3"/>
          <p:cNvSpPr>
            <a:spLocks noGrp="1"/>
          </p:cNvSpPr>
          <p:nvPr>
            <p:ph type="sldNum" sz="quarter" idx="5"/>
          </p:nvPr>
        </p:nvSpPr>
        <p:spPr/>
        <p:txBody>
          <a:bodyPr/>
          <a:lstStyle/>
          <a:p>
            <a:fld id="{3DAEDA2E-F477-B641-BBF7-59CBA5DBA78F}" type="slidenum">
              <a:rPr lang="en-US" smtClean="0"/>
              <a:t>2</a:t>
            </a:fld>
            <a:endParaRPr lang="en-US"/>
          </a:p>
        </p:txBody>
      </p:sp>
    </p:spTree>
    <p:extLst>
      <p:ext uri="{BB962C8B-B14F-4D97-AF65-F5344CB8AC3E}">
        <p14:creationId xmlns:p14="http://schemas.microsoft.com/office/powerpoint/2010/main" val="20418807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site also needs advanced staff trained to deal with not only the mechanical gondola, but maintenance of the ziplines, luge track and play areas. These staff members are a crucial part of the project, and with the decline of skilled engineer’s and technicians within the UK, and 50% of future planned projects being delayed because of this shortfall. To overcome this hurdle, the project should plan future training as soon as possible or partner with the City’s two universities and their mechanical engineering departments, to fulfil future engineering demands.</a:t>
            </a:r>
          </a:p>
          <a:p>
            <a:endParaRPr lang="en-US" dirty="0"/>
          </a:p>
        </p:txBody>
      </p:sp>
      <p:sp>
        <p:nvSpPr>
          <p:cNvPr id="4" name="Slide Number Placeholder 3"/>
          <p:cNvSpPr>
            <a:spLocks noGrp="1"/>
          </p:cNvSpPr>
          <p:nvPr>
            <p:ph type="sldNum" sz="quarter" idx="5"/>
          </p:nvPr>
        </p:nvSpPr>
        <p:spPr/>
        <p:txBody>
          <a:bodyPr/>
          <a:lstStyle/>
          <a:p>
            <a:fld id="{3DAEDA2E-F477-B641-BBF7-59CBA5DBA78F}" type="slidenum">
              <a:rPr lang="en-US" smtClean="0"/>
              <a:t>3</a:t>
            </a:fld>
            <a:endParaRPr lang="en-US"/>
          </a:p>
        </p:txBody>
      </p:sp>
    </p:spTree>
    <p:extLst>
      <p:ext uri="{BB962C8B-B14F-4D97-AF65-F5344CB8AC3E}">
        <p14:creationId xmlns:p14="http://schemas.microsoft.com/office/powerpoint/2010/main" val="2981304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projects impact on the local area is also a significant KRI, with the community already not entirely agreeing with the projects future. The increase of footfall would impact the area of the stadium and could add additional traffic delays during busy home football games. This could furtherly </a:t>
            </a:r>
            <a:r>
              <a:rPr lang="en-GB" sz="1200" kern="1200" dirty="0" err="1">
                <a:solidFill>
                  <a:schemeClr val="tx1"/>
                </a:solidFill>
                <a:effectLst/>
                <a:latin typeface="+mn-lt"/>
                <a:ea typeface="+mn-ea"/>
                <a:cs typeface="+mn-cs"/>
              </a:rPr>
              <a:t>atagonise</a:t>
            </a:r>
            <a:r>
              <a:rPr lang="en-GB" sz="1200" kern="1200" dirty="0">
                <a:solidFill>
                  <a:schemeClr val="tx1"/>
                </a:solidFill>
                <a:effectLst/>
                <a:latin typeface="+mn-lt"/>
                <a:ea typeface="+mn-ea"/>
                <a:cs typeface="+mn-cs"/>
              </a:rPr>
              <a:t> the local community, and with pressure from them, the projects future could be delayed or even questioned, as seen in the growth of anti tourism protest across Barcelona and Venice recently. </a:t>
            </a:r>
          </a:p>
          <a:p>
            <a:endParaRPr lang="en-US" dirty="0"/>
          </a:p>
        </p:txBody>
      </p:sp>
      <p:sp>
        <p:nvSpPr>
          <p:cNvPr id="4" name="Slide Number Placeholder 3"/>
          <p:cNvSpPr>
            <a:spLocks noGrp="1"/>
          </p:cNvSpPr>
          <p:nvPr>
            <p:ph type="sldNum" sz="quarter" idx="5"/>
          </p:nvPr>
        </p:nvSpPr>
        <p:spPr/>
        <p:txBody>
          <a:bodyPr/>
          <a:lstStyle/>
          <a:p>
            <a:fld id="{3DAEDA2E-F477-B641-BBF7-59CBA5DBA78F}" type="slidenum">
              <a:rPr lang="en-US" smtClean="0"/>
              <a:t>4</a:t>
            </a:fld>
            <a:endParaRPr lang="en-US"/>
          </a:p>
        </p:txBody>
      </p:sp>
    </p:spTree>
    <p:extLst>
      <p:ext uri="{BB962C8B-B14F-4D97-AF65-F5344CB8AC3E}">
        <p14:creationId xmlns:p14="http://schemas.microsoft.com/office/powerpoint/2010/main" val="31852657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One of the leading risks now facing tourist attractions is that of terrorism, with the threat level throughout the UK set at substantial, meaning an attack is likely. But out of previous failures, a new policy is now in place, with Martyn’s Law the legal requirement for public venues and attractions. This site is considered a soft target, a public place which is vulnerable to attack and has poor-protection of the public. </a:t>
            </a:r>
          </a:p>
          <a:p>
            <a:endParaRPr lang="en-US" dirty="0"/>
          </a:p>
        </p:txBody>
      </p:sp>
      <p:sp>
        <p:nvSpPr>
          <p:cNvPr id="4" name="Slide Number Placeholder 3"/>
          <p:cNvSpPr>
            <a:spLocks noGrp="1"/>
          </p:cNvSpPr>
          <p:nvPr>
            <p:ph type="sldNum" sz="quarter" idx="5"/>
          </p:nvPr>
        </p:nvSpPr>
        <p:spPr/>
        <p:txBody>
          <a:bodyPr/>
          <a:lstStyle/>
          <a:p>
            <a:fld id="{3DAEDA2E-F477-B641-BBF7-59CBA5DBA78F}" type="slidenum">
              <a:rPr lang="en-US" smtClean="0"/>
              <a:t>5</a:t>
            </a:fld>
            <a:endParaRPr lang="en-US"/>
          </a:p>
        </p:txBody>
      </p:sp>
    </p:spTree>
    <p:extLst>
      <p:ext uri="{BB962C8B-B14F-4D97-AF65-F5344CB8AC3E}">
        <p14:creationId xmlns:p14="http://schemas.microsoft.com/office/powerpoint/2010/main" val="40377264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this is the only attraction of its kind within Europe, there aren’t many similar terror related incidents, but the famous Canadian, Sea to Sky Gondola was targeted in 2019 and 2020, with its cables being cut twice within 13 months of each other. This led to extended periods of repair, public concern, millions of pounds worth of damage and an increase of security measures, with a significant investment into its security architecture, with leading patrol teams making it the most secure lift system in the world. </a:t>
            </a:r>
          </a:p>
          <a:p>
            <a:endParaRPr lang="en-US" dirty="0"/>
          </a:p>
        </p:txBody>
      </p:sp>
      <p:sp>
        <p:nvSpPr>
          <p:cNvPr id="4" name="Slide Number Placeholder 3"/>
          <p:cNvSpPr>
            <a:spLocks noGrp="1"/>
          </p:cNvSpPr>
          <p:nvPr>
            <p:ph type="sldNum" sz="quarter" idx="5"/>
          </p:nvPr>
        </p:nvSpPr>
        <p:spPr/>
        <p:txBody>
          <a:bodyPr/>
          <a:lstStyle/>
          <a:p>
            <a:fld id="{3DAEDA2E-F477-B641-BBF7-59CBA5DBA78F}" type="slidenum">
              <a:rPr lang="en-US" smtClean="0"/>
              <a:t>6</a:t>
            </a:fld>
            <a:endParaRPr lang="en-US"/>
          </a:p>
        </p:txBody>
      </p:sp>
    </p:spTree>
    <p:extLst>
      <p:ext uri="{BB962C8B-B14F-4D97-AF65-F5344CB8AC3E}">
        <p14:creationId xmlns:p14="http://schemas.microsoft.com/office/powerpoint/2010/main" val="2506794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C28AF6-4C90-8106-D158-3CE7E5C4599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3249926-F69D-E5A7-C0C9-E44B3766D6A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5BDAD2F-4521-E54D-3041-608B2E7175E9}"/>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Terror attacks on nearby locations would have direct security impacts on the skyline site, with many enhanced sites, those with a capacity of 800 or more, like Swansea Arena, Grand Theatre, and the neighbouring </a:t>
            </a:r>
            <a:r>
              <a:rPr lang="en-GB" sz="1200" kern="1200" dirty="0" err="1">
                <a:solidFill>
                  <a:schemeClr val="tx1"/>
                </a:solidFill>
                <a:effectLst/>
                <a:latin typeface="+mn-lt"/>
                <a:ea typeface="+mn-ea"/>
                <a:cs typeface="+mn-cs"/>
              </a:rPr>
              <a:t>Swansea.com</a:t>
            </a:r>
            <a:r>
              <a:rPr lang="en-GB" sz="1200" kern="1200" dirty="0">
                <a:solidFill>
                  <a:schemeClr val="tx1"/>
                </a:solidFill>
                <a:effectLst/>
                <a:latin typeface="+mn-lt"/>
                <a:ea typeface="+mn-ea"/>
                <a:cs typeface="+mn-cs"/>
              </a:rPr>
              <a:t> Stadium. A shutdown of any of these sites, would also mean an immediate shutdown of your site, which could lead to visitors being stranded not only on </a:t>
            </a:r>
            <a:r>
              <a:rPr lang="en-GB" sz="1200" kern="1200" dirty="0" err="1">
                <a:solidFill>
                  <a:schemeClr val="tx1"/>
                </a:solidFill>
                <a:effectLst/>
                <a:latin typeface="+mn-lt"/>
                <a:ea typeface="+mn-ea"/>
                <a:cs typeface="+mn-cs"/>
              </a:rPr>
              <a:t>Kilvey</a:t>
            </a:r>
            <a:r>
              <a:rPr lang="en-GB" sz="1200" kern="1200" dirty="0">
                <a:solidFill>
                  <a:schemeClr val="tx1"/>
                </a:solidFill>
                <a:effectLst/>
                <a:latin typeface="+mn-lt"/>
                <a:ea typeface="+mn-ea"/>
                <a:cs typeface="+mn-cs"/>
              </a:rPr>
              <a:t> Hill, but also within the Gondola itself, much like the London Eye, which had to keep people within the capsules for over an hour during the 2017 Westminster Bridge Terror Attack. </a:t>
            </a:r>
          </a:p>
          <a:p>
            <a:endParaRPr lang="en-US" dirty="0"/>
          </a:p>
        </p:txBody>
      </p:sp>
      <p:sp>
        <p:nvSpPr>
          <p:cNvPr id="4" name="Slide Number Placeholder 3">
            <a:extLst>
              <a:ext uri="{FF2B5EF4-FFF2-40B4-BE49-F238E27FC236}">
                <a16:creationId xmlns:a16="http://schemas.microsoft.com/office/drawing/2014/main" id="{0726671C-98EB-3BF1-49A1-BEB0E061FAB6}"/>
              </a:ext>
            </a:extLst>
          </p:cNvPr>
          <p:cNvSpPr>
            <a:spLocks noGrp="1"/>
          </p:cNvSpPr>
          <p:nvPr>
            <p:ph type="sldNum" sz="quarter" idx="5"/>
          </p:nvPr>
        </p:nvSpPr>
        <p:spPr/>
        <p:txBody>
          <a:bodyPr/>
          <a:lstStyle/>
          <a:p>
            <a:fld id="{3DAEDA2E-F477-B641-BBF7-59CBA5DBA78F}" type="slidenum">
              <a:rPr lang="en-US" smtClean="0"/>
              <a:t>7</a:t>
            </a:fld>
            <a:endParaRPr lang="en-US"/>
          </a:p>
        </p:txBody>
      </p:sp>
    </p:spTree>
    <p:extLst>
      <p:ext uri="{BB962C8B-B14F-4D97-AF65-F5344CB8AC3E}">
        <p14:creationId xmlns:p14="http://schemas.microsoft.com/office/powerpoint/2010/main" val="9685043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reduce the risk and damage a potential terror related event could have on the Skyline site, the government’s 4P strategy should be followed, Prevent, Pursue, Protect and Prepare, mainly Protect and Prepare. </a:t>
            </a:r>
          </a:p>
          <a:p>
            <a:endParaRPr lang="en-US" dirty="0"/>
          </a:p>
        </p:txBody>
      </p:sp>
      <p:sp>
        <p:nvSpPr>
          <p:cNvPr id="4" name="Slide Number Placeholder 3"/>
          <p:cNvSpPr>
            <a:spLocks noGrp="1"/>
          </p:cNvSpPr>
          <p:nvPr>
            <p:ph type="sldNum" sz="quarter" idx="5"/>
          </p:nvPr>
        </p:nvSpPr>
        <p:spPr/>
        <p:txBody>
          <a:bodyPr/>
          <a:lstStyle/>
          <a:p>
            <a:fld id="{3DAEDA2E-F477-B641-BBF7-59CBA5DBA78F}" type="slidenum">
              <a:rPr lang="en-US" smtClean="0"/>
              <a:t>8</a:t>
            </a:fld>
            <a:endParaRPr lang="en-US"/>
          </a:p>
        </p:txBody>
      </p:sp>
    </p:spTree>
    <p:extLst>
      <p:ext uri="{BB962C8B-B14F-4D97-AF65-F5344CB8AC3E}">
        <p14:creationId xmlns:p14="http://schemas.microsoft.com/office/powerpoint/2010/main" val="40464106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Protect, is to strengthen protection against a terrorist attack, through proper security measures like CCTV, bag checking, and scanning systems. The future implementation of AI for facial recognition scanning can be a great asset in identifying possible suspects immediately through national security databanks. </a:t>
            </a:r>
          </a:p>
          <a:p>
            <a:endParaRPr lang="en-US" dirty="0"/>
          </a:p>
        </p:txBody>
      </p:sp>
      <p:sp>
        <p:nvSpPr>
          <p:cNvPr id="4" name="Slide Number Placeholder 3"/>
          <p:cNvSpPr>
            <a:spLocks noGrp="1"/>
          </p:cNvSpPr>
          <p:nvPr>
            <p:ph type="sldNum" sz="quarter" idx="5"/>
          </p:nvPr>
        </p:nvSpPr>
        <p:spPr/>
        <p:txBody>
          <a:bodyPr/>
          <a:lstStyle/>
          <a:p>
            <a:fld id="{3DAEDA2E-F477-B641-BBF7-59CBA5DBA78F}" type="slidenum">
              <a:rPr lang="en-US" smtClean="0"/>
              <a:t>9</a:t>
            </a:fld>
            <a:endParaRPr lang="en-US"/>
          </a:p>
        </p:txBody>
      </p:sp>
    </p:spTree>
    <p:extLst>
      <p:ext uri="{BB962C8B-B14F-4D97-AF65-F5344CB8AC3E}">
        <p14:creationId xmlns:p14="http://schemas.microsoft.com/office/powerpoint/2010/main" val="14914364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Prepare is the other strategy, to minimise the impact of a terrorist attack. This can be gained through proper training of staff and understanding of security protocols, and mock exercises to test preparedness of all parties involved. </a:t>
            </a:r>
            <a:r>
              <a:rPr lang="en-GB" sz="1200" kern="1200" dirty="0" err="1">
                <a:solidFill>
                  <a:schemeClr val="tx1"/>
                </a:solidFill>
                <a:effectLst/>
                <a:latin typeface="+mn-lt"/>
                <a:ea typeface="+mn-ea"/>
                <a:cs typeface="+mn-cs"/>
              </a:rPr>
              <a:t>Swansea.com</a:t>
            </a:r>
            <a:r>
              <a:rPr lang="en-GB" sz="1200" kern="1200" dirty="0">
                <a:solidFill>
                  <a:schemeClr val="tx1"/>
                </a:solidFill>
                <a:effectLst/>
                <a:latin typeface="+mn-lt"/>
                <a:ea typeface="+mn-ea"/>
                <a:cs typeface="+mn-cs"/>
              </a:rPr>
              <a:t> Stadium have already had major training exercises, working with its staff and emergency services to test different security scenarios, as formal collaboration between agencies before attacks occur, can lead to a better outcome if the worst was to happen.</a:t>
            </a:r>
          </a:p>
          <a:p>
            <a:endParaRPr lang="en-US" dirty="0"/>
          </a:p>
        </p:txBody>
      </p:sp>
      <p:sp>
        <p:nvSpPr>
          <p:cNvPr id="4" name="Slide Number Placeholder 3"/>
          <p:cNvSpPr>
            <a:spLocks noGrp="1"/>
          </p:cNvSpPr>
          <p:nvPr>
            <p:ph type="sldNum" sz="quarter" idx="5"/>
          </p:nvPr>
        </p:nvSpPr>
        <p:spPr/>
        <p:txBody>
          <a:bodyPr/>
          <a:lstStyle/>
          <a:p>
            <a:fld id="{3DAEDA2E-F477-B641-BBF7-59CBA5DBA78F}" type="slidenum">
              <a:rPr lang="en-US" smtClean="0"/>
              <a:t>10</a:t>
            </a:fld>
            <a:endParaRPr lang="en-US"/>
          </a:p>
        </p:txBody>
      </p:sp>
    </p:spTree>
    <p:extLst>
      <p:ext uri="{BB962C8B-B14F-4D97-AF65-F5344CB8AC3E}">
        <p14:creationId xmlns:p14="http://schemas.microsoft.com/office/powerpoint/2010/main" val="37913818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AF72967-B7B6-4D47-BB9B-36355E17393F}" type="datetimeFigureOut">
              <a:rPr lang="en-US" smtClean="0"/>
              <a:t>4/28/26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23FB35D-2938-814E-90A7-0E584CACDE21}" type="slidenum">
              <a:rPr lang="en-US" smtClean="0"/>
              <a:t>‹#›</a:t>
            </a:fld>
            <a:endParaRPr lang="en-US"/>
          </a:p>
        </p:txBody>
      </p:sp>
    </p:spTree>
    <p:extLst>
      <p:ext uri="{BB962C8B-B14F-4D97-AF65-F5344CB8AC3E}">
        <p14:creationId xmlns:p14="http://schemas.microsoft.com/office/powerpoint/2010/main" val="13648563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AF72967-B7B6-4D47-BB9B-36355E17393F}" type="datetimeFigureOut">
              <a:rPr lang="en-US" smtClean="0"/>
              <a:t>4/28/26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23FB35D-2938-814E-90A7-0E584CACDE21}" type="slidenum">
              <a:rPr lang="en-US" smtClean="0"/>
              <a:t>‹#›</a:t>
            </a:fld>
            <a:endParaRPr lang="en-US"/>
          </a:p>
        </p:txBody>
      </p:sp>
    </p:spTree>
    <p:extLst>
      <p:ext uri="{BB962C8B-B14F-4D97-AF65-F5344CB8AC3E}">
        <p14:creationId xmlns:p14="http://schemas.microsoft.com/office/powerpoint/2010/main" val="6722455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GB"/>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AF72967-B7B6-4D47-BB9B-36355E17393F}" type="datetimeFigureOut">
              <a:rPr lang="en-US" smtClean="0"/>
              <a:t>4/28/26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23FB35D-2938-814E-90A7-0E584CACDE21}" type="slidenum">
              <a:rPr lang="en-US" smtClean="0"/>
              <a:t>‹#›</a:t>
            </a:fld>
            <a:endParaRPr lang="en-US"/>
          </a:p>
        </p:txBody>
      </p:sp>
    </p:spTree>
    <p:extLst>
      <p:ext uri="{BB962C8B-B14F-4D97-AF65-F5344CB8AC3E}">
        <p14:creationId xmlns:p14="http://schemas.microsoft.com/office/powerpoint/2010/main" val="30901050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8AF72967-B7B6-4D47-BB9B-36355E17393F}" type="datetimeFigureOut">
              <a:rPr lang="en-US" smtClean="0"/>
              <a:t>4/28/26</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023FB35D-2938-814E-90A7-0E584CACDE21}" type="slidenum">
              <a:rPr lang="en-US" smtClean="0"/>
              <a:t>‹#›</a:t>
            </a:fld>
            <a:endParaRPr lang="en-US"/>
          </a:p>
        </p:txBody>
      </p:sp>
    </p:spTree>
    <p:extLst>
      <p:ext uri="{BB962C8B-B14F-4D97-AF65-F5344CB8AC3E}">
        <p14:creationId xmlns:p14="http://schemas.microsoft.com/office/powerpoint/2010/main" val="7845235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Date Placeholder 1"/>
          <p:cNvSpPr>
            <a:spLocks noGrp="1"/>
          </p:cNvSpPr>
          <p:nvPr>
            <p:ph type="dt" sz="half" idx="10"/>
          </p:nvPr>
        </p:nvSpPr>
        <p:spPr/>
        <p:txBody>
          <a:bodyPr/>
          <a:lstStyle/>
          <a:p>
            <a:fld id="{8AF72967-B7B6-4D47-BB9B-36355E17393F}" type="datetimeFigureOut">
              <a:rPr lang="en-US" smtClean="0"/>
              <a:t>4/28/26</a:t>
            </a:fld>
            <a:endParaRPr lang="en-US"/>
          </a:p>
        </p:txBody>
      </p:sp>
      <p:sp>
        <p:nvSpPr>
          <p:cNvPr id="11" name="Footer Placeholder 10"/>
          <p:cNvSpPr>
            <a:spLocks noGrp="1"/>
          </p:cNvSpPr>
          <p:nvPr>
            <p:ph type="ftr" sz="quarter" idx="11"/>
          </p:nvPr>
        </p:nvSpPr>
        <p:spPr/>
        <p:txBody>
          <a:bodyPr/>
          <a:lstStyle/>
          <a:p>
            <a:endParaRPr lang="en-US"/>
          </a:p>
        </p:txBody>
      </p:sp>
      <p:sp>
        <p:nvSpPr>
          <p:cNvPr id="12" name="Slide Number Placeholder 11"/>
          <p:cNvSpPr>
            <a:spLocks noGrp="1"/>
          </p:cNvSpPr>
          <p:nvPr>
            <p:ph type="sldNum" sz="quarter" idx="12"/>
          </p:nvPr>
        </p:nvSpPr>
        <p:spPr/>
        <p:txBody>
          <a:bodyPr/>
          <a:lstStyle/>
          <a:p>
            <a:fld id="{023FB35D-2938-814E-90A7-0E584CACDE21}" type="slidenum">
              <a:rPr lang="en-US" smtClean="0"/>
              <a:t>‹#›</a:t>
            </a:fld>
            <a:endParaRPr lang="en-US"/>
          </a:p>
        </p:txBody>
      </p:sp>
    </p:spTree>
    <p:extLst>
      <p:ext uri="{BB962C8B-B14F-4D97-AF65-F5344CB8AC3E}">
        <p14:creationId xmlns:p14="http://schemas.microsoft.com/office/powerpoint/2010/main" val="30235125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2" name="Date Placeholder 1"/>
          <p:cNvSpPr>
            <a:spLocks noGrp="1"/>
          </p:cNvSpPr>
          <p:nvPr>
            <p:ph type="dt" sz="half" idx="10"/>
          </p:nvPr>
        </p:nvSpPr>
        <p:spPr/>
        <p:txBody>
          <a:bodyPr/>
          <a:lstStyle/>
          <a:p>
            <a:fld id="{8AF72967-B7B6-4D47-BB9B-36355E17393F}" type="datetimeFigureOut">
              <a:rPr lang="en-US" smtClean="0"/>
              <a:t>4/28/26</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023FB35D-2938-814E-90A7-0E584CACDE21}" type="slidenum">
              <a:rPr lang="en-US" smtClean="0"/>
              <a:t>‹#›</a:t>
            </a:fld>
            <a:endParaRPr lang="en-US"/>
          </a:p>
        </p:txBody>
      </p:sp>
    </p:spTree>
    <p:extLst>
      <p:ext uri="{BB962C8B-B14F-4D97-AF65-F5344CB8AC3E}">
        <p14:creationId xmlns:p14="http://schemas.microsoft.com/office/powerpoint/2010/main" val="39015967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8AF72967-B7B6-4D47-BB9B-36355E17393F}" type="datetimeFigureOut">
              <a:rPr lang="en-US" smtClean="0"/>
              <a:t>4/28/26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23FB35D-2938-814E-90A7-0E584CACDE21}" type="slidenum">
              <a:rPr lang="en-US" smtClean="0"/>
              <a:t>‹#›</a:t>
            </a:fld>
            <a:endParaRPr lang="en-US"/>
          </a:p>
        </p:txBody>
      </p:sp>
    </p:spTree>
    <p:extLst>
      <p:ext uri="{BB962C8B-B14F-4D97-AF65-F5344CB8AC3E}">
        <p14:creationId xmlns:p14="http://schemas.microsoft.com/office/powerpoint/2010/main" val="33154160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GB"/>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8AF72967-B7B6-4D47-BB9B-36355E17393F}" type="datetimeFigureOut">
              <a:rPr lang="en-US" smtClean="0"/>
              <a:t>4/28/26</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023FB35D-2938-814E-90A7-0E584CACDE21}" type="slidenum">
              <a:rPr lang="en-US" smtClean="0"/>
              <a:t>‹#›</a:t>
            </a:fld>
            <a:endParaRPr lang="en-US"/>
          </a:p>
        </p:txBody>
      </p:sp>
    </p:spTree>
    <p:extLst>
      <p:ext uri="{BB962C8B-B14F-4D97-AF65-F5344CB8AC3E}">
        <p14:creationId xmlns:p14="http://schemas.microsoft.com/office/powerpoint/2010/main" val="38962894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8AF72967-B7B6-4D47-BB9B-36355E17393F}" type="datetimeFigureOut">
              <a:rPr lang="en-US" smtClean="0"/>
              <a:t>4/28/26</a:t>
            </a:fld>
            <a:endParaRPr lang="en-US"/>
          </a:p>
        </p:txBody>
      </p:sp>
      <p:sp>
        <p:nvSpPr>
          <p:cNvPr id="9" name="Footer Placeholder 8"/>
          <p:cNvSpPr>
            <a:spLocks noGrp="1"/>
          </p:cNvSpPr>
          <p:nvPr>
            <p:ph type="ftr" sz="quarter" idx="11"/>
          </p:nvPr>
        </p:nvSpPr>
        <p:spPr>
          <a:xfrm>
            <a:off x="3499101" y="6356350"/>
            <a:ext cx="5911517" cy="365125"/>
          </a:xfrm>
        </p:spPr>
        <p:txBody>
          <a:bodyPr/>
          <a:lstStyle/>
          <a:p>
            <a:endParaRPr lang="en-US"/>
          </a:p>
        </p:txBody>
      </p:sp>
      <p:sp>
        <p:nvSpPr>
          <p:cNvPr id="10" name="Slide Number Placeholder 9"/>
          <p:cNvSpPr>
            <a:spLocks noGrp="1"/>
          </p:cNvSpPr>
          <p:nvPr>
            <p:ph type="sldNum" sz="quarter" idx="12"/>
          </p:nvPr>
        </p:nvSpPr>
        <p:spPr/>
        <p:txBody>
          <a:bodyPr/>
          <a:lstStyle/>
          <a:p>
            <a:fld id="{023FB35D-2938-814E-90A7-0E584CACDE21}" type="slidenum">
              <a:rPr lang="en-US" smtClean="0"/>
              <a:t>‹#›</a:t>
            </a:fld>
            <a:endParaRPr lang="en-US"/>
          </a:p>
        </p:txBody>
      </p:sp>
    </p:spTree>
    <p:extLst>
      <p:ext uri="{BB962C8B-B14F-4D97-AF65-F5344CB8AC3E}">
        <p14:creationId xmlns:p14="http://schemas.microsoft.com/office/powerpoint/2010/main" val="41714255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AF72967-B7B6-4D47-BB9B-36355E17393F}" type="datetimeFigureOut">
              <a:rPr lang="en-US" smtClean="0"/>
              <a:t>4/28/26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23FB35D-2938-814E-90A7-0E584CACDE21}" type="slidenum">
              <a:rPr lang="en-US" smtClean="0"/>
              <a:t>‹#›</a:t>
            </a:fld>
            <a:endParaRPr lang="en-US"/>
          </a:p>
        </p:txBody>
      </p:sp>
    </p:spTree>
    <p:extLst>
      <p:ext uri="{BB962C8B-B14F-4D97-AF65-F5344CB8AC3E}">
        <p14:creationId xmlns:p14="http://schemas.microsoft.com/office/powerpoint/2010/main" val="10319282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AF72967-B7B6-4D47-BB9B-36355E17393F}" type="datetimeFigureOut">
              <a:rPr lang="en-US" smtClean="0"/>
              <a:t>4/28/26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23FB35D-2938-814E-90A7-0E584CACDE21}" type="slidenum">
              <a:rPr lang="en-US" smtClean="0"/>
              <a:t>‹#›</a:t>
            </a:fld>
            <a:endParaRPr lang="en-US"/>
          </a:p>
        </p:txBody>
      </p:sp>
    </p:spTree>
    <p:extLst>
      <p:ext uri="{BB962C8B-B14F-4D97-AF65-F5344CB8AC3E}">
        <p14:creationId xmlns:p14="http://schemas.microsoft.com/office/powerpoint/2010/main" val="14959508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8AF72967-B7B6-4D47-BB9B-36355E17393F}" type="datetimeFigureOut">
              <a:rPr lang="en-US" smtClean="0"/>
              <a:t>4/28/26</a:t>
            </a:fld>
            <a:endParaRPr lang="en-US"/>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023FB35D-2938-814E-90A7-0E584CACDE21}" type="slidenum">
              <a:rPr lang="en-US" smtClean="0"/>
              <a:t>‹#›</a:t>
            </a:fld>
            <a:endParaRPr lang="en-US"/>
          </a:p>
        </p:txBody>
      </p:sp>
    </p:spTree>
    <p:extLst>
      <p:ext uri="{BB962C8B-B14F-4D97-AF65-F5344CB8AC3E}">
        <p14:creationId xmlns:p14="http://schemas.microsoft.com/office/powerpoint/2010/main" val="3123184985"/>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17.jpeg"/><Relationship Id="rId4" Type="http://schemas.openxmlformats.org/officeDocument/2006/relationships/image" Target="../media/image16.jpeg"/></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05" name="Rectangle 8204">
            <a:extLst>
              <a:ext uri="{FF2B5EF4-FFF2-40B4-BE49-F238E27FC236}">
                <a16:creationId xmlns:a16="http://schemas.microsoft.com/office/drawing/2014/main" id="{BC512124-0D13-4ED9-80B7-52AE15B6B4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descr="Council approves plan for Skyline development - Swansea Bay News">
            <a:extLst>
              <a:ext uri="{FF2B5EF4-FFF2-40B4-BE49-F238E27FC236}">
                <a16:creationId xmlns:a16="http://schemas.microsoft.com/office/drawing/2014/main" id="{AE65EF5C-7E60-A0D9-F38F-ED6A47AC032C}"/>
              </a:ext>
            </a:extLst>
          </p:cNvPr>
          <p:cNvPicPr>
            <a:picLocks noChangeAspect="1" noChangeArrowheads="1"/>
          </p:cNvPicPr>
          <p:nvPr/>
        </p:nvPicPr>
        <p:blipFill>
          <a:blip r:embed="rId3">
            <a:alphaModFix amt="35000"/>
            <a:extLst>
              <a:ext uri="{28A0092B-C50C-407E-A947-70E740481C1C}">
                <a14:useLocalDpi xmlns:a14="http://schemas.microsoft.com/office/drawing/2010/main" val="0"/>
              </a:ext>
            </a:extLst>
          </a:blip>
          <a:srcRect l="11111"/>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35B4620-72C4-420D-5857-6048FA639B98}"/>
              </a:ext>
            </a:extLst>
          </p:cNvPr>
          <p:cNvSpPr>
            <a:spLocks noGrp="1"/>
          </p:cNvSpPr>
          <p:nvPr>
            <p:ph type="ctrTitle"/>
          </p:nvPr>
        </p:nvSpPr>
        <p:spPr>
          <a:xfrm>
            <a:off x="1045785" y="793122"/>
            <a:ext cx="7315200" cy="3255264"/>
          </a:xfrm>
        </p:spPr>
        <p:txBody>
          <a:bodyPr>
            <a:normAutofit/>
          </a:bodyPr>
          <a:lstStyle/>
          <a:p>
            <a:r>
              <a:rPr lang="en-US" dirty="0">
                <a:solidFill>
                  <a:schemeClr val="tx1"/>
                </a:solidFill>
              </a:rPr>
              <a:t>Swansea Skyline </a:t>
            </a:r>
            <a:br>
              <a:rPr lang="en-US" dirty="0">
                <a:solidFill>
                  <a:schemeClr val="tx1"/>
                </a:solidFill>
              </a:rPr>
            </a:br>
            <a:r>
              <a:rPr lang="en-US" dirty="0">
                <a:solidFill>
                  <a:schemeClr val="tx1"/>
                </a:solidFill>
              </a:rPr>
              <a:t>Risk Management </a:t>
            </a:r>
          </a:p>
        </p:txBody>
      </p:sp>
      <p:sp>
        <p:nvSpPr>
          <p:cNvPr id="3" name="Subtitle 2">
            <a:extLst>
              <a:ext uri="{FF2B5EF4-FFF2-40B4-BE49-F238E27FC236}">
                <a16:creationId xmlns:a16="http://schemas.microsoft.com/office/drawing/2014/main" id="{C84CC732-86FA-1C91-6730-CFC7C738C7BB}"/>
              </a:ext>
            </a:extLst>
          </p:cNvPr>
          <p:cNvSpPr>
            <a:spLocks noGrp="1"/>
          </p:cNvSpPr>
          <p:nvPr>
            <p:ph type="subTitle" idx="1"/>
          </p:nvPr>
        </p:nvSpPr>
        <p:spPr>
          <a:xfrm>
            <a:off x="1075952" y="4164920"/>
            <a:ext cx="7315200" cy="914400"/>
          </a:xfrm>
        </p:spPr>
        <p:txBody>
          <a:bodyPr>
            <a:normAutofit/>
          </a:bodyPr>
          <a:lstStyle/>
          <a:p>
            <a:r>
              <a:rPr lang="en-US" dirty="0">
                <a:solidFill>
                  <a:schemeClr val="tx1"/>
                </a:solidFill>
              </a:rPr>
              <a:t>Jac Davies</a:t>
            </a:r>
          </a:p>
          <a:p>
            <a:r>
              <a:rPr lang="en-US" dirty="0">
                <a:solidFill>
                  <a:schemeClr val="tx1"/>
                </a:solidFill>
              </a:rPr>
              <a:t>2305914</a:t>
            </a:r>
          </a:p>
        </p:txBody>
      </p:sp>
      <p:sp>
        <p:nvSpPr>
          <p:cNvPr id="7" name="TextBox 6">
            <a:extLst>
              <a:ext uri="{FF2B5EF4-FFF2-40B4-BE49-F238E27FC236}">
                <a16:creationId xmlns:a16="http://schemas.microsoft.com/office/drawing/2014/main" id="{E98779E6-E94F-45F5-7106-07C96F6F939F}"/>
              </a:ext>
            </a:extLst>
          </p:cNvPr>
          <p:cNvSpPr txBox="1"/>
          <p:nvPr/>
        </p:nvSpPr>
        <p:spPr>
          <a:xfrm>
            <a:off x="8704847" y="5833528"/>
            <a:ext cx="6100010" cy="369332"/>
          </a:xfrm>
          <a:prstGeom prst="rect">
            <a:avLst/>
          </a:prstGeom>
          <a:noFill/>
        </p:spPr>
        <p:txBody>
          <a:bodyPr wrap="square">
            <a:spAutoFit/>
          </a:bodyPr>
          <a:lstStyle/>
          <a:p>
            <a:r>
              <a:rPr lang="en-GB" sz="1800" b="0" i="0" u="none" strike="noStrike" dirty="0">
                <a:effectLst/>
                <a:latin typeface="Times New Roman" panose="02020603050405020304" pitchFamily="18" charset="0"/>
              </a:rPr>
              <a:t>(Pimentel, 2024)</a:t>
            </a:r>
            <a:endParaRPr lang="en-US" dirty="0"/>
          </a:p>
        </p:txBody>
      </p:sp>
      <p:sp>
        <p:nvSpPr>
          <p:cNvPr id="9" name="TextBox 8">
            <a:extLst>
              <a:ext uri="{FF2B5EF4-FFF2-40B4-BE49-F238E27FC236}">
                <a16:creationId xmlns:a16="http://schemas.microsoft.com/office/drawing/2014/main" id="{844BB0BB-34B2-EB92-76AC-E45FA4BD782F}"/>
              </a:ext>
            </a:extLst>
          </p:cNvPr>
          <p:cNvSpPr txBox="1"/>
          <p:nvPr/>
        </p:nvSpPr>
        <p:spPr>
          <a:xfrm>
            <a:off x="8704847" y="6262884"/>
            <a:ext cx="6100010" cy="369332"/>
          </a:xfrm>
          <a:prstGeom prst="rect">
            <a:avLst/>
          </a:prstGeom>
          <a:noFill/>
        </p:spPr>
        <p:txBody>
          <a:bodyPr wrap="square">
            <a:spAutoFit/>
          </a:bodyPr>
          <a:lstStyle/>
          <a:p>
            <a:r>
              <a:rPr lang="en-GB" sz="1800" b="0" i="0" u="none" strike="noStrike" dirty="0">
                <a:effectLst/>
                <a:latin typeface="Times New Roman" panose="02020603050405020304" pitchFamily="18" charset="0"/>
              </a:rPr>
              <a:t>(Agarwal, Page and Mawby, 2021)</a:t>
            </a:r>
            <a:endParaRPr lang="en-US" dirty="0"/>
          </a:p>
        </p:txBody>
      </p:sp>
    </p:spTree>
    <p:extLst>
      <p:ext uri="{BB962C8B-B14F-4D97-AF65-F5344CB8AC3E}">
        <p14:creationId xmlns:p14="http://schemas.microsoft.com/office/powerpoint/2010/main" val="171037703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77F73-9B0B-16A8-645D-03CC72C03C52}"/>
              </a:ext>
            </a:extLst>
          </p:cNvPr>
          <p:cNvSpPr>
            <a:spLocks noGrp="1"/>
          </p:cNvSpPr>
          <p:nvPr>
            <p:ph type="title"/>
          </p:nvPr>
        </p:nvSpPr>
        <p:spPr>
          <a:xfrm>
            <a:off x="337142" y="1344416"/>
            <a:ext cx="2947482" cy="3231595"/>
          </a:xfrm>
        </p:spPr>
        <p:txBody>
          <a:bodyPr>
            <a:normAutofit/>
          </a:bodyPr>
          <a:lstStyle/>
          <a:p>
            <a:pPr algn="ctr"/>
            <a:r>
              <a:rPr lang="en-US" sz="5400" dirty="0"/>
              <a:t>Labor Shortage</a:t>
            </a:r>
          </a:p>
        </p:txBody>
      </p:sp>
      <p:sp>
        <p:nvSpPr>
          <p:cNvPr id="3" name="Content Placeholder 2">
            <a:extLst>
              <a:ext uri="{FF2B5EF4-FFF2-40B4-BE49-F238E27FC236}">
                <a16:creationId xmlns:a16="http://schemas.microsoft.com/office/drawing/2014/main" id="{306A012F-7A14-0CC6-7C2D-09DECA4DFFF3}"/>
              </a:ext>
            </a:extLst>
          </p:cNvPr>
          <p:cNvSpPr>
            <a:spLocks noGrp="1"/>
          </p:cNvSpPr>
          <p:nvPr>
            <p:ph idx="1"/>
          </p:nvPr>
        </p:nvSpPr>
        <p:spPr/>
        <p:txBody>
          <a:bodyPr>
            <a:normAutofit/>
          </a:bodyPr>
          <a:lstStyle/>
          <a:p>
            <a:r>
              <a:rPr lang="en-US" sz="2800" dirty="0"/>
              <a:t>Hospitality sector – 48% job shortage</a:t>
            </a:r>
          </a:p>
          <a:p>
            <a:r>
              <a:rPr lang="en-US" sz="2800" dirty="0"/>
              <a:t>Culinary skill gap</a:t>
            </a:r>
          </a:p>
          <a:p>
            <a:r>
              <a:rPr lang="en-US" sz="2800" dirty="0"/>
              <a:t>Better work life balance and competitive wages</a:t>
            </a:r>
          </a:p>
          <a:p>
            <a:endParaRPr lang="en-US" sz="2800" dirty="0"/>
          </a:p>
        </p:txBody>
      </p:sp>
      <p:sp>
        <p:nvSpPr>
          <p:cNvPr id="4" name="AutoShape 2" descr="Many UK workers lack job options despite labour shortage, study finds">
            <a:extLst>
              <a:ext uri="{FF2B5EF4-FFF2-40B4-BE49-F238E27FC236}">
                <a16:creationId xmlns:a16="http://schemas.microsoft.com/office/drawing/2014/main" id="{A339A8D2-089E-E6AB-DC9C-823990FE6614}"/>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 name="AutoShape 4" descr="Many UK workers lack job options despite labour shortage, study finds">
            <a:extLst>
              <a:ext uri="{FF2B5EF4-FFF2-40B4-BE49-F238E27FC236}">
                <a16:creationId xmlns:a16="http://schemas.microsoft.com/office/drawing/2014/main" id="{88DDBAEB-F0A6-A801-2177-037E7DB03C24}"/>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7" name="Picture 6">
            <a:extLst>
              <a:ext uri="{FF2B5EF4-FFF2-40B4-BE49-F238E27FC236}">
                <a16:creationId xmlns:a16="http://schemas.microsoft.com/office/drawing/2014/main" id="{D15BC811-9888-43FC-8DD4-7B3E10FAA40F}"/>
              </a:ext>
            </a:extLst>
          </p:cNvPr>
          <p:cNvPicPr>
            <a:picLocks noChangeAspect="1"/>
          </p:cNvPicPr>
          <p:nvPr/>
        </p:nvPicPr>
        <p:blipFill>
          <a:blip r:embed="rId3"/>
          <a:stretch>
            <a:fillRect/>
          </a:stretch>
        </p:blipFill>
        <p:spPr>
          <a:xfrm>
            <a:off x="9187220" y="353809"/>
            <a:ext cx="2421099" cy="2787316"/>
          </a:xfrm>
          <a:prstGeom prst="rect">
            <a:avLst/>
          </a:prstGeom>
        </p:spPr>
      </p:pic>
      <p:pic>
        <p:nvPicPr>
          <p:cNvPr id="9222" name="Picture 6" descr="The chef shortage: A solvable crisis ...">
            <a:extLst>
              <a:ext uri="{FF2B5EF4-FFF2-40B4-BE49-F238E27FC236}">
                <a16:creationId xmlns:a16="http://schemas.microsoft.com/office/drawing/2014/main" id="{E34BA7F8-01AD-BA49-7093-EB7F6C3EB18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84624" y="4256912"/>
            <a:ext cx="5081003" cy="2362898"/>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46D54556-30DB-84B9-ACDD-0BBAC2FAA84F}"/>
              </a:ext>
            </a:extLst>
          </p:cNvPr>
          <p:cNvSpPr txBox="1"/>
          <p:nvPr/>
        </p:nvSpPr>
        <p:spPr>
          <a:xfrm>
            <a:off x="0" y="5580204"/>
            <a:ext cx="6100010" cy="369332"/>
          </a:xfrm>
          <a:prstGeom prst="rect">
            <a:avLst/>
          </a:prstGeom>
          <a:noFill/>
        </p:spPr>
        <p:txBody>
          <a:bodyPr wrap="square">
            <a:spAutoFit/>
          </a:bodyPr>
          <a:lstStyle/>
          <a:p>
            <a:r>
              <a:rPr lang="en-GB" sz="1800" b="0" i="0" u="none" strike="noStrike" dirty="0">
                <a:solidFill>
                  <a:srgbClr val="000000"/>
                </a:solidFill>
                <a:effectLst/>
                <a:latin typeface="Times New Roman" panose="02020603050405020304" pitchFamily="18" charset="0"/>
              </a:rPr>
              <a:t>(UK Hospitality, 2023)</a:t>
            </a:r>
            <a:endParaRPr lang="en-US" dirty="0"/>
          </a:p>
        </p:txBody>
      </p:sp>
      <p:sp>
        <p:nvSpPr>
          <p:cNvPr id="11" name="TextBox 10">
            <a:extLst>
              <a:ext uri="{FF2B5EF4-FFF2-40B4-BE49-F238E27FC236}">
                <a16:creationId xmlns:a16="http://schemas.microsoft.com/office/drawing/2014/main" id="{689BB9E4-3266-A15D-5279-25AA1271EE51}"/>
              </a:ext>
            </a:extLst>
          </p:cNvPr>
          <p:cNvSpPr txBox="1"/>
          <p:nvPr/>
        </p:nvSpPr>
        <p:spPr>
          <a:xfrm>
            <a:off x="0" y="5251523"/>
            <a:ext cx="6124072" cy="369332"/>
          </a:xfrm>
          <a:prstGeom prst="rect">
            <a:avLst/>
          </a:prstGeom>
          <a:noFill/>
        </p:spPr>
        <p:txBody>
          <a:bodyPr wrap="square">
            <a:spAutoFit/>
          </a:bodyPr>
          <a:lstStyle/>
          <a:p>
            <a:r>
              <a:rPr lang="en-GB" sz="1800" b="0" i="0" u="none" strike="noStrike" dirty="0">
                <a:solidFill>
                  <a:srgbClr val="000000"/>
                </a:solidFill>
                <a:effectLst/>
                <a:latin typeface="Times New Roman" panose="02020603050405020304" pitchFamily="18" charset="0"/>
              </a:rPr>
              <a:t>(Ette, 2023)</a:t>
            </a:r>
            <a:endParaRPr lang="en-US" dirty="0"/>
          </a:p>
        </p:txBody>
      </p:sp>
    </p:spTree>
    <p:extLst>
      <p:ext uri="{BB962C8B-B14F-4D97-AF65-F5344CB8AC3E}">
        <p14:creationId xmlns:p14="http://schemas.microsoft.com/office/powerpoint/2010/main" val="15123405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20570-393E-198B-8921-159C9BB86872}"/>
              </a:ext>
            </a:extLst>
          </p:cNvPr>
          <p:cNvSpPr>
            <a:spLocks noGrp="1"/>
          </p:cNvSpPr>
          <p:nvPr>
            <p:ph type="title"/>
          </p:nvPr>
        </p:nvSpPr>
        <p:spPr/>
        <p:txBody>
          <a:bodyPr>
            <a:normAutofit/>
          </a:bodyPr>
          <a:lstStyle/>
          <a:p>
            <a:r>
              <a:rPr lang="en-US" sz="5400" dirty="0"/>
              <a:t>Technical training</a:t>
            </a:r>
          </a:p>
        </p:txBody>
      </p:sp>
      <p:sp>
        <p:nvSpPr>
          <p:cNvPr id="3" name="Content Placeholder 2">
            <a:extLst>
              <a:ext uri="{FF2B5EF4-FFF2-40B4-BE49-F238E27FC236}">
                <a16:creationId xmlns:a16="http://schemas.microsoft.com/office/drawing/2014/main" id="{BD99621A-4770-9955-1F00-B4CA8B679468}"/>
              </a:ext>
            </a:extLst>
          </p:cNvPr>
          <p:cNvSpPr>
            <a:spLocks noGrp="1"/>
          </p:cNvSpPr>
          <p:nvPr>
            <p:ph idx="1"/>
          </p:nvPr>
        </p:nvSpPr>
        <p:spPr>
          <a:xfrm>
            <a:off x="3460194" y="312995"/>
            <a:ext cx="7315200" cy="5120640"/>
          </a:xfrm>
        </p:spPr>
        <p:txBody>
          <a:bodyPr>
            <a:normAutofit/>
          </a:bodyPr>
          <a:lstStyle/>
          <a:p>
            <a:r>
              <a:rPr lang="en-US" sz="2800" dirty="0"/>
              <a:t>Mechanical knowledge of the gondola</a:t>
            </a:r>
          </a:p>
          <a:p>
            <a:r>
              <a:rPr lang="en-US" sz="2800" dirty="0"/>
              <a:t>Maintenance of zipline, luge, play areas</a:t>
            </a:r>
          </a:p>
          <a:p>
            <a:r>
              <a:rPr lang="en-US" sz="2800" dirty="0"/>
              <a:t>50% of future projects delayed </a:t>
            </a:r>
          </a:p>
          <a:p>
            <a:endParaRPr lang="en-US" sz="2800" dirty="0"/>
          </a:p>
          <a:p>
            <a:r>
              <a:rPr lang="en-US" sz="2800" dirty="0"/>
              <a:t>Partnership with UWTSD or Swansea University to  overcome shortfall</a:t>
            </a:r>
          </a:p>
        </p:txBody>
      </p:sp>
      <p:pic>
        <p:nvPicPr>
          <p:cNvPr id="10242" name="Picture 2" descr="A Woman's Journey in Engineering and Reliability">
            <a:extLst>
              <a:ext uri="{FF2B5EF4-FFF2-40B4-BE49-F238E27FC236}">
                <a16:creationId xmlns:a16="http://schemas.microsoft.com/office/drawing/2014/main" id="{A7726D2D-FAD7-F07B-AF26-4B96D094F4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50474" y="2873315"/>
            <a:ext cx="2688607" cy="1830541"/>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UWTSD Named UK University of the Year for Teaching Quality">
            <a:extLst>
              <a:ext uri="{FF2B5EF4-FFF2-40B4-BE49-F238E27FC236}">
                <a16:creationId xmlns:a16="http://schemas.microsoft.com/office/drawing/2014/main" id="{8BF5A5D3-6258-16C5-7881-38BD4D03126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69268" y="4840775"/>
            <a:ext cx="2947482" cy="1768489"/>
          </a:xfrm>
          <a:prstGeom prst="rect">
            <a:avLst/>
          </a:prstGeom>
          <a:noFill/>
          <a:extLst>
            <a:ext uri="{909E8E84-426E-40DD-AFC4-6F175D3DCCD1}">
              <a14:hiddenFill xmlns:a14="http://schemas.microsoft.com/office/drawing/2010/main">
                <a:solidFill>
                  <a:srgbClr val="FFFFFF"/>
                </a:solidFill>
              </a14:hiddenFill>
            </a:ext>
          </a:extLst>
        </p:spPr>
      </p:pic>
      <p:pic>
        <p:nvPicPr>
          <p:cNvPr id="10246" name="Picture 6" descr="The five Welsh Universities at the core of ASTUTE 2020+ - Swansea University">
            <a:extLst>
              <a:ext uri="{FF2B5EF4-FFF2-40B4-BE49-F238E27FC236}">
                <a16:creationId xmlns:a16="http://schemas.microsoft.com/office/drawing/2014/main" id="{B6776449-A766-5827-1B9B-4BD8FBA7C4C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485617" y="4862827"/>
            <a:ext cx="2947482" cy="183054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331B942-01A6-67FD-F005-6865818EFA01}"/>
              </a:ext>
            </a:extLst>
          </p:cNvPr>
          <p:cNvSpPr txBox="1"/>
          <p:nvPr/>
        </p:nvSpPr>
        <p:spPr>
          <a:xfrm>
            <a:off x="0" y="5064303"/>
            <a:ext cx="1768641" cy="369332"/>
          </a:xfrm>
          <a:prstGeom prst="rect">
            <a:avLst/>
          </a:prstGeom>
          <a:noFill/>
        </p:spPr>
        <p:txBody>
          <a:bodyPr wrap="square">
            <a:spAutoFit/>
          </a:bodyPr>
          <a:lstStyle/>
          <a:p>
            <a:r>
              <a:rPr lang="en-GB" sz="1800" b="0" i="0" u="none" strike="noStrike" dirty="0">
                <a:solidFill>
                  <a:srgbClr val="000000"/>
                </a:solidFill>
                <a:effectLst/>
                <a:latin typeface="Times New Roman" panose="02020603050405020304" pitchFamily="18" charset="0"/>
              </a:rPr>
              <a:t>(Appleton, 2026)</a:t>
            </a:r>
            <a:endParaRPr lang="en-US" dirty="0"/>
          </a:p>
        </p:txBody>
      </p:sp>
    </p:spTree>
    <p:extLst>
      <p:ext uri="{BB962C8B-B14F-4D97-AF65-F5344CB8AC3E}">
        <p14:creationId xmlns:p14="http://schemas.microsoft.com/office/powerpoint/2010/main" val="27961936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C740B-F8DE-6492-913F-CF1228986B6E}"/>
              </a:ext>
            </a:extLst>
          </p:cNvPr>
          <p:cNvSpPr>
            <a:spLocks noGrp="1"/>
          </p:cNvSpPr>
          <p:nvPr>
            <p:ph type="title"/>
          </p:nvPr>
        </p:nvSpPr>
        <p:spPr/>
        <p:txBody>
          <a:bodyPr/>
          <a:lstStyle/>
          <a:p>
            <a:r>
              <a:rPr lang="en-US" dirty="0"/>
              <a:t>Anti-Tourism</a:t>
            </a:r>
            <a:br>
              <a:rPr lang="en-US" dirty="0"/>
            </a:br>
            <a:r>
              <a:rPr lang="en-US" dirty="0"/>
              <a:t>Protest </a:t>
            </a:r>
          </a:p>
        </p:txBody>
      </p:sp>
      <p:pic>
        <p:nvPicPr>
          <p:cNvPr id="11266" name="Picture 2" descr="Spain tourism: The protesters and residents pushing back on tourism in  Barcelona">
            <a:extLst>
              <a:ext uri="{FF2B5EF4-FFF2-40B4-BE49-F238E27FC236}">
                <a16:creationId xmlns:a16="http://schemas.microsoft.com/office/drawing/2014/main" id="{27FFC454-5BE9-57E2-8FEE-90A25513CCB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38743" y="4291263"/>
            <a:ext cx="3810000" cy="2133600"/>
          </a:xfrm>
          <a:prstGeom prst="rect">
            <a:avLst/>
          </a:prstGeom>
          <a:noFill/>
          <a:extLst>
            <a:ext uri="{909E8E84-426E-40DD-AFC4-6F175D3DCCD1}">
              <a14:hiddenFill xmlns:a14="http://schemas.microsoft.com/office/drawing/2010/main">
                <a:solidFill>
                  <a:srgbClr val="FFFFFF"/>
                </a:solidFill>
              </a14:hiddenFill>
            </a:ext>
          </a:extLst>
        </p:spPr>
      </p:pic>
      <p:pic>
        <p:nvPicPr>
          <p:cNvPr id="11268" name="Picture 4" descr="Welsh Government challenged over scrapping M4 improvements at Swansea  junctions | InYourArea">
            <a:extLst>
              <a:ext uri="{FF2B5EF4-FFF2-40B4-BE49-F238E27FC236}">
                <a16:creationId xmlns:a16="http://schemas.microsoft.com/office/drawing/2014/main" id="{9040B19C-78E9-5174-8001-EE67C7B48EF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88276" y="3483136"/>
            <a:ext cx="3797300" cy="21336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84E9DE1-6D1F-5769-6D1E-BE842D6465B5}"/>
              </a:ext>
            </a:extLst>
          </p:cNvPr>
          <p:cNvSpPr txBox="1"/>
          <p:nvPr/>
        </p:nvSpPr>
        <p:spPr>
          <a:xfrm>
            <a:off x="3788276" y="1123837"/>
            <a:ext cx="7689850" cy="1384995"/>
          </a:xfrm>
          <a:prstGeom prst="rect">
            <a:avLst/>
          </a:prstGeom>
          <a:noFill/>
        </p:spPr>
        <p:txBody>
          <a:bodyPr wrap="square" rtlCol="0">
            <a:spAutoFit/>
          </a:bodyPr>
          <a:lstStyle/>
          <a:p>
            <a:pPr marL="285750" indent="-285750">
              <a:buFont typeface="Arial" panose="020B0604020202020204" pitchFamily="34" charset="0"/>
              <a:buChar char="•"/>
            </a:pPr>
            <a:r>
              <a:rPr lang="en-US" sz="2800" dirty="0"/>
              <a:t>Local hostility towards the project</a:t>
            </a:r>
          </a:p>
          <a:p>
            <a:pPr marL="285750" indent="-285750">
              <a:buFont typeface="Arial" panose="020B0604020202020204" pitchFamily="34" charset="0"/>
              <a:buChar char="•"/>
            </a:pPr>
            <a:r>
              <a:rPr lang="en-US" sz="2800" dirty="0"/>
              <a:t>Add to local traffic delays </a:t>
            </a:r>
          </a:p>
          <a:p>
            <a:pPr marL="285750" indent="-285750">
              <a:buFont typeface="Arial" panose="020B0604020202020204" pitchFamily="34" charset="0"/>
              <a:buChar char="•"/>
            </a:pPr>
            <a:r>
              <a:rPr lang="en-US" sz="2800" dirty="0"/>
              <a:t>Could delay the projects future development </a:t>
            </a:r>
          </a:p>
        </p:txBody>
      </p:sp>
      <p:sp>
        <p:nvSpPr>
          <p:cNvPr id="6" name="TextBox 5">
            <a:extLst>
              <a:ext uri="{FF2B5EF4-FFF2-40B4-BE49-F238E27FC236}">
                <a16:creationId xmlns:a16="http://schemas.microsoft.com/office/drawing/2014/main" id="{D8135FD4-B16F-A2D8-A42E-361C722F8A69}"/>
              </a:ext>
            </a:extLst>
          </p:cNvPr>
          <p:cNvSpPr txBox="1"/>
          <p:nvPr/>
        </p:nvSpPr>
        <p:spPr>
          <a:xfrm>
            <a:off x="-4010" y="5616736"/>
            <a:ext cx="6100010" cy="369332"/>
          </a:xfrm>
          <a:prstGeom prst="rect">
            <a:avLst/>
          </a:prstGeom>
          <a:noFill/>
        </p:spPr>
        <p:txBody>
          <a:bodyPr wrap="square">
            <a:spAutoFit/>
          </a:bodyPr>
          <a:lstStyle/>
          <a:p>
            <a:r>
              <a:rPr lang="en-GB" sz="1800" b="0" i="0" u="none" strike="noStrike" dirty="0">
                <a:solidFill>
                  <a:srgbClr val="000000"/>
                </a:solidFill>
                <a:effectLst/>
                <a:latin typeface="Times New Roman" panose="02020603050405020304" pitchFamily="18" charset="0"/>
              </a:rPr>
              <a:t>(Corbet et al., 2019)</a:t>
            </a:r>
            <a:endParaRPr lang="en-US" dirty="0"/>
          </a:p>
        </p:txBody>
      </p:sp>
      <p:sp>
        <p:nvSpPr>
          <p:cNvPr id="8" name="TextBox 7">
            <a:extLst>
              <a:ext uri="{FF2B5EF4-FFF2-40B4-BE49-F238E27FC236}">
                <a16:creationId xmlns:a16="http://schemas.microsoft.com/office/drawing/2014/main" id="{4F8499E9-C282-7332-899F-EBFD980A415B}"/>
              </a:ext>
            </a:extLst>
          </p:cNvPr>
          <p:cNvSpPr txBox="1"/>
          <p:nvPr/>
        </p:nvSpPr>
        <p:spPr>
          <a:xfrm>
            <a:off x="-28072" y="5247404"/>
            <a:ext cx="6124072" cy="369332"/>
          </a:xfrm>
          <a:prstGeom prst="rect">
            <a:avLst/>
          </a:prstGeom>
          <a:noFill/>
        </p:spPr>
        <p:txBody>
          <a:bodyPr wrap="square">
            <a:spAutoFit/>
          </a:bodyPr>
          <a:lstStyle/>
          <a:p>
            <a:r>
              <a:rPr lang="en-GB" sz="1800" b="0" i="0" u="none" strike="noStrike" dirty="0">
                <a:solidFill>
                  <a:srgbClr val="000000"/>
                </a:solidFill>
                <a:effectLst/>
                <a:latin typeface="Times New Roman" panose="02020603050405020304" pitchFamily="18" charset="0"/>
              </a:rPr>
              <a:t>(Duignan, Everett and McCabe, 2022)</a:t>
            </a:r>
            <a:endParaRPr lang="en-US" dirty="0"/>
          </a:p>
        </p:txBody>
      </p:sp>
    </p:spTree>
    <p:extLst>
      <p:ext uri="{BB962C8B-B14F-4D97-AF65-F5344CB8AC3E}">
        <p14:creationId xmlns:p14="http://schemas.microsoft.com/office/powerpoint/2010/main" val="38890980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078FD-9C6C-86B3-59BB-622642C1E218}"/>
              </a:ext>
            </a:extLst>
          </p:cNvPr>
          <p:cNvSpPr>
            <a:spLocks noGrp="1"/>
          </p:cNvSpPr>
          <p:nvPr>
            <p:ph type="title"/>
          </p:nvPr>
        </p:nvSpPr>
        <p:spPr/>
        <p:txBody>
          <a:bodyPr/>
          <a:lstStyle/>
          <a:p>
            <a:r>
              <a:rPr lang="en-US" dirty="0"/>
              <a:t>Martyn’s Law </a:t>
            </a:r>
          </a:p>
        </p:txBody>
      </p:sp>
      <p:sp>
        <p:nvSpPr>
          <p:cNvPr id="5" name="Rectangle 1">
            <a:extLst>
              <a:ext uri="{FF2B5EF4-FFF2-40B4-BE49-F238E27FC236}">
                <a16:creationId xmlns:a16="http://schemas.microsoft.com/office/drawing/2014/main" id="{0DF3FCCB-DA7C-2089-8283-6D33898238E9}"/>
              </a:ext>
            </a:extLst>
          </p:cNvPr>
          <p:cNvSpPr txBox="1">
            <a:spLocks noChangeArrowheads="1"/>
          </p:cNvSpPr>
          <p:nvPr/>
        </p:nvSpPr>
        <p:spPr bwMode="auto">
          <a:xfrm>
            <a:off x="4569135" y="5033726"/>
            <a:ext cx="5067925" cy="923330"/>
          </a:xfrm>
          <a:prstGeom prst="rect">
            <a:avLst/>
          </a:prstGeom>
        </p:spPr>
        <p:style>
          <a:lnRef idx="2">
            <a:schemeClr val="dk1"/>
          </a:lnRef>
          <a:fillRef idx="1">
            <a:schemeClr val="lt1"/>
          </a:fillRef>
          <a:effectRef idx="0">
            <a:schemeClr val="dk1"/>
          </a:effectRef>
          <a:fontRef idx="minor">
            <a:schemeClr val="dk1"/>
          </a:fontRef>
        </p:style>
        <p:txBody>
          <a:bodyPr vert="horz" wrap="square" lIns="91440" tIns="45720" rIns="91440" bIns="45720" numCol="1" rtlCol="0" anchor="ctr" anchorCtr="0" compatLnSpc="1">
            <a:prstTxWarp prst="textNoShape">
              <a:avLst/>
            </a:prstTxWarp>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dk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marL="0" indent="0" eaLnBrk="0" fontAlgn="base" hangingPunct="0">
              <a:lnSpc>
                <a:spcPct val="100000"/>
              </a:lnSpc>
              <a:spcBef>
                <a:spcPct val="0"/>
              </a:spcBef>
              <a:spcAft>
                <a:spcPct val="0"/>
              </a:spcAft>
              <a:buNone/>
            </a:pPr>
            <a:r>
              <a:rPr lang="en-GB" sz="1800" dirty="0">
                <a:solidFill>
                  <a:schemeClr val="tx1"/>
                </a:solidFill>
              </a:rPr>
              <a:t>soft target, a public place which is vulnerable to attack and has poor-protection of the public. </a:t>
            </a:r>
          </a:p>
          <a:p>
            <a:pPr marL="0" indent="0" eaLnBrk="0" fontAlgn="base" hangingPunct="0">
              <a:lnSpc>
                <a:spcPct val="100000"/>
              </a:lnSpc>
              <a:spcBef>
                <a:spcPct val="0"/>
              </a:spcBef>
              <a:spcAft>
                <a:spcPct val="0"/>
              </a:spcAft>
              <a:buFontTx/>
              <a:buNone/>
            </a:pPr>
            <a:endParaRPr lang="en-US" altLang="en-US" sz="1800" dirty="0">
              <a:solidFill>
                <a:schemeClr val="tx1"/>
              </a:solidFill>
              <a:latin typeface="Arial" panose="020B0604020202020204" pitchFamily="34" charset="0"/>
            </a:endParaRPr>
          </a:p>
        </p:txBody>
      </p:sp>
      <p:pic>
        <p:nvPicPr>
          <p:cNvPr id="2051" name="Picture 3" descr="UK Threat Levels Explained – Military News Today">
            <a:extLst>
              <a:ext uri="{FF2B5EF4-FFF2-40B4-BE49-F238E27FC236}">
                <a16:creationId xmlns:a16="http://schemas.microsoft.com/office/drawing/2014/main" id="{4E9B7749-FE0F-A96E-F970-65A0610F5C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69135" y="878540"/>
            <a:ext cx="6308072" cy="3554307"/>
          </a:xfrm>
          <a:prstGeom prst="rect">
            <a:avLst/>
          </a:prstGeom>
          <a:noFill/>
          <a:extLst>
            <a:ext uri="{909E8E84-426E-40DD-AFC4-6F175D3DCCD1}">
              <a14:hiddenFill xmlns:a14="http://schemas.microsoft.com/office/drawing/2010/main">
                <a:solidFill>
                  <a:srgbClr val="FFFFFF"/>
                </a:solidFill>
              </a14:hiddenFill>
            </a:ext>
          </a:extLst>
        </p:spPr>
      </p:pic>
      <p:sp>
        <p:nvSpPr>
          <p:cNvPr id="8" name="Right Arrow 7">
            <a:extLst>
              <a:ext uri="{FF2B5EF4-FFF2-40B4-BE49-F238E27FC236}">
                <a16:creationId xmlns:a16="http://schemas.microsoft.com/office/drawing/2014/main" id="{F92709CD-B28F-8295-3621-F70A86B66A63}"/>
              </a:ext>
            </a:extLst>
          </p:cNvPr>
          <p:cNvSpPr/>
          <p:nvPr/>
        </p:nvSpPr>
        <p:spPr>
          <a:xfrm>
            <a:off x="3639670" y="2545976"/>
            <a:ext cx="1326777" cy="57374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C13F42C0-B505-ED98-C4EB-E96FB26E2E75}"/>
              </a:ext>
            </a:extLst>
          </p:cNvPr>
          <p:cNvSpPr txBox="1"/>
          <p:nvPr/>
        </p:nvSpPr>
        <p:spPr>
          <a:xfrm>
            <a:off x="0" y="5202816"/>
            <a:ext cx="3422984" cy="369332"/>
          </a:xfrm>
          <a:prstGeom prst="rect">
            <a:avLst/>
          </a:prstGeom>
          <a:noFill/>
        </p:spPr>
        <p:txBody>
          <a:bodyPr wrap="square">
            <a:spAutoFit/>
          </a:bodyPr>
          <a:lstStyle/>
          <a:p>
            <a:r>
              <a:rPr lang="en-GB" sz="1800" b="0" i="0" u="none" strike="noStrike" dirty="0">
                <a:solidFill>
                  <a:srgbClr val="000000"/>
                </a:solidFill>
                <a:effectLst/>
                <a:latin typeface="Times New Roman" panose="02020603050405020304" pitchFamily="18" charset="0"/>
              </a:rPr>
              <a:t>(</a:t>
            </a:r>
            <a:r>
              <a:rPr lang="en-GB" sz="1800" b="0" i="0" u="none" strike="noStrike" dirty="0" err="1">
                <a:solidFill>
                  <a:srgbClr val="000000"/>
                </a:solidFill>
                <a:effectLst/>
                <a:latin typeface="Times New Roman" panose="02020603050405020304" pitchFamily="18" charset="0"/>
              </a:rPr>
              <a:t>Scholarworks</a:t>
            </a:r>
            <a:r>
              <a:rPr lang="en-GB" sz="1800" b="0" i="0" u="none" strike="noStrike" dirty="0">
                <a:solidFill>
                  <a:srgbClr val="000000"/>
                </a:solidFill>
                <a:effectLst/>
                <a:latin typeface="Times New Roman" panose="02020603050405020304" pitchFamily="18" charset="0"/>
              </a:rPr>
              <a:t> and Padmore, 2022)</a:t>
            </a:r>
            <a:endParaRPr lang="en-US" dirty="0"/>
          </a:p>
        </p:txBody>
      </p:sp>
      <p:sp>
        <p:nvSpPr>
          <p:cNvPr id="12" name="TextBox 11">
            <a:extLst>
              <a:ext uri="{FF2B5EF4-FFF2-40B4-BE49-F238E27FC236}">
                <a16:creationId xmlns:a16="http://schemas.microsoft.com/office/drawing/2014/main" id="{7BB70D4A-37C1-9F79-45ED-4B612AFCC2A1}"/>
              </a:ext>
            </a:extLst>
          </p:cNvPr>
          <p:cNvSpPr txBox="1"/>
          <p:nvPr/>
        </p:nvSpPr>
        <p:spPr>
          <a:xfrm>
            <a:off x="0" y="5610128"/>
            <a:ext cx="6124072" cy="369332"/>
          </a:xfrm>
          <a:prstGeom prst="rect">
            <a:avLst/>
          </a:prstGeom>
          <a:noFill/>
        </p:spPr>
        <p:txBody>
          <a:bodyPr wrap="square">
            <a:spAutoFit/>
          </a:bodyPr>
          <a:lstStyle/>
          <a:p>
            <a:r>
              <a:rPr lang="en-GB" sz="1800" b="0" i="0" u="none" strike="noStrike" dirty="0">
                <a:solidFill>
                  <a:srgbClr val="000000"/>
                </a:solidFill>
                <a:effectLst/>
                <a:latin typeface="Times New Roman" panose="02020603050405020304" pitchFamily="18" charset="0"/>
              </a:rPr>
              <a:t>(Agarwal, Page and Mawby, 2021)</a:t>
            </a:r>
            <a:endParaRPr lang="en-US" dirty="0"/>
          </a:p>
        </p:txBody>
      </p:sp>
      <p:sp>
        <p:nvSpPr>
          <p:cNvPr id="14" name="TextBox 13">
            <a:extLst>
              <a:ext uri="{FF2B5EF4-FFF2-40B4-BE49-F238E27FC236}">
                <a16:creationId xmlns:a16="http://schemas.microsoft.com/office/drawing/2014/main" id="{CC69E8C3-A86D-E9FD-6732-A5ACBB687E4B}"/>
              </a:ext>
            </a:extLst>
          </p:cNvPr>
          <p:cNvSpPr txBox="1"/>
          <p:nvPr/>
        </p:nvSpPr>
        <p:spPr>
          <a:xfrm>
            <a:off x="0" y="4879725"/>
            <a:ext cx="6124072" cy="369332"/>
          </a:xfrm>
          <a:prstGeom prst="rect">
            <a:avLst/>
          </a:prstGeom>
          <a:noFill/>
        </p:spPr>
        <p:txBody>
          <a:bodyPr wrap="square">
            <a:spAutoFit/>
          </a:bodyPr>
          <a:lstStyle/>
          <a:p>
            <a:r>
              <a:rPr lang="en-GB" sz="1800" b="0" i="0" u="none" strike="noStrike" dirty="0">
                <a:solidFill>
                  <a:srgbClr val="000000"/>
                </a:solidFill>
                <a:effectLst/>
                <a:latin typeface="Times New Roman" panose="02020603050405020304" pitchFamily="18" charset="0"/>
              </a:rPr>
              <a:t>(MI5, 2024)</a:t>
            </a:r>
            <a:endParaRPr lang="en-US" dirty="0"/>
          </a:p>
        </p:txBody>
      </p:sp>
    </p:spTree>
    <p:extLst>
      <p:ext uri="{BB962C8B-B14F-4D97-AF65-F5344CB8AC3E}">
        <p14:creationId xmlns:p14="http://schemas.microsoft.com/office/powerpoint/2010/main" val="25541864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26D0E-81E1-1CF7-52EB-E002BCF1BDB0}"/>
              </a:ext>
            </a:extLst>
          </p:cNvPr>
          <p:cNvSpPr>
            <a:spLocks noGrp="1"/>
          </p:cNvSpPr>
          <p:nvPr>
            <p:ph type="title"/>
          </p:nvPr>
        </p:nvSpPr>
        <p:spPr>
          <a:xfrm>
            <a:off x="3785439" y="77366"/>
            <a:ext cx="10178934" cy="1328730"/>
          </a:xfrm>
        </p:spPr>
        <p:txBody>
          <a:bodyPr vert="horz" lIns="91440" tIns="45720" rIns="91440" bIns="45720" rtlCol="0" anchor="b">
            <a:normAutofit/>
          </a:bodyPr>
          <a:lstStyle/>
          <a:p>
            <a:pPr algn="ctr"/>
            <a:r>
              <a:rPr lang="en-US" sz="5200" kern="1200" dirty="0">
                <a:solidFill>
                  <a:schemeClr val="tx1"/>
                </a:solidFill>
                <a:latin typeface="+mj-lt"/>
                <a:ea typeface="+mj-ea"/>
                <a:cs typeface="+mj-cs"/>
              </a:rPr>
              <a:t>Similar incidents </a:t>
            </a:r>
          </a:p>
        </p:txBody>
      </p:sp>
      <p:pic>
        <p:nvPicPr>
          <p:cNvPr id="1027" name="Picture 3" descr="shredded steel cable lies on ground">
            <a:extLst>
              <a:ext uri="{FF2B5EF4-FFF2-40B4-BE49-F238E27FC236}">
                <a16:creationId xmlns:a16="http://schemas.microsoft.com/office/drawing/2014/main" id="{8015903C-5C57-0337-8BE6-24EFB0196F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27812" r="-2" b="6658"/>
          <a:stretch>
            <a:fillRect/>
          </a:stretch>
        </p:blipFill>
        <p:spPr bwMode="auto">
          <a:xfrm>
            <a:off x="1266375" y="530246"/>
            <a:ext cx="4439160" cy="2975867"/>
          </a:xfrm>
          <a:prstGeom prst="rect">
            <a:avLst/>
          </a:prstGeom>
          <a:noFill/>
          <a:extLst>
            <a:ext uri="{909E8E84-426E-40DD-AFC4-6F175D3DCCD1}">
              <a14:hiddenFill xmlns:a14="http://schemas.microsoft.com/office/drawing/2010/main">
                <a:solidFill>
                  <a:srgbClr val="FFFFFF"/>
                </a:solidFill>
              </a14:hiddenFill>
            </a:ext>
          </a:extLst>
        </p:spPr>
      </p:pic>
      <p:pic>
        <p:nvPicPr>
          <p:cNvPr id="1031" name="Picture 7" descr="Squamish Sea to Sky Gondola - Squamish Adventure Inn">
            <a:extLst>
              <a:ext uri="{FF2B5EF4-FFF2-40B4-BE49-F238E27FC236}">
                <a16:creationId xmlns:a16="http://schemas.microsoft.com/office/drawing/2014/main" id="{3AD0734F-2783-AE90-F6F7-726BA5EA06E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10618" r="-2" b="-2"/>
          <a:stretch>
            <a:fillRect/>
          </a:stretch>
        </p:blipFill>
        <p:spPr bwMode="auto">
          <a:xfrm>
            <a:off x="6295567" y="2985006"/>
            <a:ext cx="5158680" cy="345821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B39D487D-293B-B4F5-947A-ADFF9DD13534}"/>
              </a:ext>
            </a:extLst>
          </p:cNvPr>
          <p:cNvSpPr txBox="1"/>
          <p:nvPr/>
        </p:nvSpPr>
        <p:spPr>
          <a:xfrm>
            <a:off x="6834621" y="1503053"/>
            <a:ext cx="4439159" cy="461665"/>
          </a:xfrm>
          <a:prstGeom prst="rect">
            <a:avLst/>
          </a:prstGeom>
          <a:noFill/>
        </p:spPr>
        <p:txBody>
          <a:bodyPr wrap="square" rtlCol="0">
            <a:spAutoFit/>
          </a:bodyPr>
          <a:lstStyle/>
          <a:p>
            <a:r>
              <a:rPr lang="en-US" sz="2400" dirty="0"/>
              <a:t>Sea to Sky Gondola, Canada</a:t>
            </a:r>
          </a:p>
        </p:txBody>
      </p:sp>
      <p:sp>
        <p:nvSpPr>
          <p:cNvPr id="7" name="TextBox 6">
            <a:extLst>
              <a:ext uri="{FF2B5EF4-FFF2-40B4-BE49-F238E27FC236}">
                <a16:creationId xmlns:a16="http://schemas.microsoft.com/office/drawing/2014/main" id="{B86CBF7F-8D78-4F58-73BE-CE46B45997B4}"/>
              </a:ext>
            </a:extLst>
          </p:cNvPr>
          <p:cNvSpPr txBox="1"/>
          <p:nvPr/>
        </p:nvSpPr>
        <p:spPr>
          <a:xfrm>
            <a:off x="860003" y="3865347"/>
            <a:ext cx="5158680" cy="1938992"/>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US" sz="2400" dirty="0"/>
              <a:t>Wires cut twice within 13 months</a:t>
            </a:r>
          </a:p>
          <a:p>
            <a:pPr marL="285750" indent="-285750">
              <a:buFont typeface="Arial" panose="020B0604020202020204" pitchFamily="34" charset="0"/>
              <a:buChar char="•"/>
            </a:pPr>
            <a:r>
              <a:rPr lang="en-US" sz="2400" dirty="0"/>
              <a:t>Extended repairs</a:t>
            </a:r>
          </a:p>
          <a:p>
            <a:pPr marL="285750" indent="-285750">
              <a:buFont typeface="Arial" panose="020B0604020202020204" pitchFamily="34" charset="0"/>
              <a:buChar char="•"/>
            </a:pPr>
            <a:r>
              <a:rPr lang="en-US" sz="2400" dirty="0"/>
              <a:t>Public concern</a:t>
            </a:r>
          </a:p>
          <a:p>
            <a:pPr marL="285750" indent="-285750">
              <a:buFont typeface="Arial" panose="020B0604020202020204" pitchFamily="34" charset="0"/>
              <a:buChar char="•"/>
            </a:pPr>
            <a:r>
              <a:rPr lang="en-US" sz="2400" dirty="0"/>
              <a:t>Costly damages</a:t>
            </a:r>
          </a:p>
          <a:p>
            <a:pPr marL="285750" indent="-285750">
              <a:buFont typeface="Arial" panose="020B0604020202020204" pitchFamily="34" charset="0"/>
              <a:buChar char="•"/>
            </a:pPr>
            <a:r>
              <a:rPr lang="en-US" sz="2400" dirty="0"/>
              <a:t>Security improvement</a:t>
            </a:r>
          </a:p>
        </p:txBody>
      </p:sp>
      <p:sp>
        <p:nvSpPr>
          <p:cNvPr id="9" name="TextBox 8">
            <a:extLst>
              <a:ext uri="{FF2B5EF4-FFF2-40B4-BE49-F238E27FC236}">
                <a16:creationId xmlns:a16="http://schemas.microsoft.com/office/drawing/2014/main" id="{3B945355-231A-0CCD-0663-0BFC81046264}"/>
              </a:ext>
            </a:extLst>
          </p:cNvPr>
          <p:cNvSpPr txBox="1"/>
          <p:nvPr/>
        </p:nvSpPr>
        <p:spPr>
          <a:xfrm>
            <a:off x="290266" y="6258550"/>
            <a:ext cx="6990346" cy="369332"/>
          </a:xfrm>
          <a:prstGeom prst="rect">
            <a:avLst/>
          </a:prstGeom>
          <a:noFill/>
        </p:spPr>
        <p:txBody>
          <a:bodyPr wrap="square">
            <a:spAutoFit/>
          </a:bodyPr>
          <a:lstStyle/>
          <a:p>
            <a:r>
              <a:rPr lang="en-GB" sz="1800" b="0" i="0" u="none" strike="noStrike">
                <a:solidFill>
                  <a:srgbClr val="000000"/>
                </a:solidFill>
                <a:effectLst/>
                <a:latin typeface="Times New Roman" panose="02020603050405020304" pitchFamily="18" charset="0"/>
              </a:rPr>
              <a:t>(CBC, 2025)</a:t>
            </a:r>
            <a:endParaRPr lang="en-US" dirty="0"/>
          </a:p>
        </p:txBody>
      </p:sp>
      <p:sp>
        <p:nvSpPr>
          <p:cNvPr id="11" name="TextBox 10">
            <a:extLst>
              <a:ext uri="{FF2B5EF4-FFF2-40B4-BE49-F238E27FC236}">
                <a16:creationId xmlns:a16="http://schemas.microsoft.com/office/drawing/2014/main" id="{9E7454E5-0647-DD58-2B64-9678821F9630}"/>
              </a:ext>
            </a:extLst>
          </p:cNvPr>
          <p:cNvSpPr txBox="1"/>
          <p:nvPr/>
        </p:nvSpPr>
        <p:spPr>
          <a:xfrm>
            <a:off x="290266" y="6528095"/>
            <a:ext cx="6990346" cy="369332"/>
          </a:xfrm>
          <a:prstGeom prst="rect">
            <a:avLst/>
          </a:prstGeom>
          <a:noFill/>
        </p:spPr>
        <p:txBody>
          <a:bodyPr wrap="square">
            <a:spAutoFit/>
          </a:bodyPr>
          <a:lstStyle/>
          <a:p>
            <a:r>
              <a:rPr lang="en-GB" sz="1800" b="0" i="0" u="none" strike="noStrike" dirty="0">
                <a:solidFill>
                  <a:srgbClr val="000000"/>
                </a:solidFill>
                <a:effectLst/>
                <a:latin typeface="Times New Roman" panose="02020603050405020304" pitchFamily="18" charset="0"/>
              </a:rPr>
              <a:t>(Little, 2021)</a:t>
            </a:r>
            <a:endParaRPr lang="en-US" dirty="0"/>
          </a:p>
        </p:txBody>
      </p:sp>
    </p:spTree>
    <p:extLst>
      <p:ext uri="{BB962C8B-B14F-4D97-AF65-F5344CB8AC3E}">
        <p14:creationId xmlns:p14="http://schemas.microsoft.com/office/powerpoint/2010/main" val="1315402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BB4F089-45DE-206F-DA43-54F33CB7E4C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2E7B38-B708-21E2-9266-4D1B1D18071B}"/>
              </a:ext>
            </a:extLst>
          </p:cNvPr>
          <p:cNvSpPr>
            <a:spLocks noGrp="1"/>
          </p:cNvSpPr>
          <p:nvPr>
            <p:ph type="title"/>
          </p:nvPr>
        </p:nvSpPr>
        <p:spPr>
          <a:xfrm>
            <a:off x="1006533" y="129001"/>
            <a:ext cx="10178934" cy="1328730"/>
          </a:xfrm>
        </p:spPr>
        <p:txBody>
          <a:bodyPr vert="horz" lIns="91440" tIns="45720" rIns="91440" bIns="45720" rtlCol="0" anchor="b">
            <a:normAutofit/>
          </a:bodyPr>
          <a:lstStyle/>
          <a:p>
            <a:pPr algn="ctr"/>
            <a:r>
              <a:rPr lang="en-US" sz="5200" kern="1200" dirty="0">
                <a:solidFill>
                  <a:schemeClr val="tx1"/>
                </a:solidFill>
                <a:latin typeface="+mj-lt"/>
                <a:ea typeface="+mj-ea"/>
                <a:cs typeface="+mj-cs"/>
              </a:rPr>
              <a:t>Similar incidents </a:t>
            </a:r>
          </a:p>
        </p:txBody>
      </p:sp>
      <p:sp>
        <p:nvSpPr>
          <p:cNvPr id="6" name="TextBox 5">
            <a:extLst>
              <a:ext uri="{FF2B5EF4-FFF2-40B4-BE49-F238E27FC236}">
                <a16:creationId xmlns:a16="http://schemas.microsoft.com/office/drawing/2014/main" id="{526D4C50-261F-B097-6EA2-91C6DCA10C5A}"/>
              </a:ext>
            </a:extLst>
          </p:cNvPr>
          <p:cNvSpPr txBox="1"/>
          <p:nvPr/>
        </p:nvSpPr>
        <p:spPr>
          <a:xfrm>
            <a:off x="7697694" y="2021629"/>
            <a:ext cx="5678780" cy="2308324"/>
          </a:xfrm>
          <a:prstGeom prst="rect">
            <a:avLst/>
          </a:prstGeom>
          <a:noFill/>
        </p:spPr>
        <p:txBody>
          <a:bodyPr wrap="square" rtlCol="0">
            <a:spAutoFit/>
          </a:bodyPr>
          <a:lstStyle/>
          <a:p>
            <a:r>
              <a:rPr lang="en-US" sz="2400" b="1" dirty="0"/>
              <a:t>Swansea enhanced sites</a:t>
            </a:r>
          </a:p>
          <a:p>
            <a:r>
              <a:rPr lang="en-US" sz="2400" b="1" dirty="0"/>
              <a:t>(800+ capacity) </a:t>
            </a:r>
          </a:p>
          <a:p>
            <a:pPr marL="342900" indent="-342900">
              <a:buFont typeface="Arial" panose="020B0604020202020204" pitchFamily="34" charset="0"/>
              <a:buChar char="•"/>
            </a:pPr>
            <a:r>
              <a:rPr lang="en-US" sz="2400" dirty="0"/>
              <a:t>Swansea Arena</a:t>
            </a:r>
          </a:p>
          <a:p>
            <a:pPr marL="342900" indent="-342900">
              <a:buFont typeface="Arial" panose="020B0604020202020204" pitchFamily="34" charset="0"/>
              <a:buChar char="•"/>
            </a:pPr>
            <a:r>
              <a:rPr lang="en-US" sz="2400" dirty="0"/>
              <a:t>Grand Theatre</a:t>
            </a:r>
          </a:p>
          <a:p>
            <a:pPr marL="342900" indent="-342900">
              <a:buFont typeface="Arial" panose="020B0604020202020204" pitchFamily="34" charset="0"/>
              <a:buChar char="•"/>
            </a:pPr>
            <a:r>
              <a:rPr lang="en-US" sz="2400" dirty="0" err="1"/>
              <a:t>Swansea.com</a:t>
            </a:r>
            <a:r>
              <a:rPr lang="en-US" sz="2400" dirty="0"/>
              <a:t> Stadium </a:t>
            </a:r>
          </a:p>
          <a:p>
            <a:pPr marL="342900" indent="-342900">
              <a:buFont typeface="Arial" panose="020B0604020202020204" pitchFamily="34" charset="0"/>
              <a:buChar char="•"/>
            </a:pPr>
            <a:endParaRPr lang="en-US" sz="2400" dirty="0"/>
          </a:p>
        </p:txBody>
      </p:sp>
      <p:pic>
        <p:nvPicPr>
          <p:cNvPr id="4098" name="Picture 2" descr="What is the Swansea.com Stadium's capacity? All you need to know about the  home of Swansea City">
            <a:extLst>
              <a:ext uri="{FF2B5EF4-FFF2-40B4-BE49-F238E27FC236}">
                <a16:creationId xmlns:a16="http://schemas.microsoft.com/office/drawing/2014/main" id="{DCCC2174-E696-8F6E-CCA8-951C40F7435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70165" y="4061012"/>
            <a:ext cx="4494306" cy="2528047"/>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Tourists stuck on London Eye due to UK parliament terror attack | World News">
            <a:extLst>
              <a:ext uri="{FF2B5EF4-FFF2-40B4-BE49-F238E27FC236}">
                <a16:creationId xmlns:a16="http://schemas.microsoft.com/office/drawing/2014/main" id="{15712CF3-62BE-C297-A81D-4A1522F2B1F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4532" y="1862975"/>
            <a:ext cx="5812480" cy="326606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31FA5A5-DF48-AAEC-D4B2-BB77BA0A83AF}"/>
              </a:ext>
            </a:extLst>
          </p:cNvPr>
          <p:cNvSpPr txBox="1"/>
          <p:nvPr/>
        </p:nvSpPr>
        <p:spPr>
          <a:xfrm>
            <a:off x="534532" y="5325035"/>
            <a:ext cx="5812480" cy="523220"/>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r>
              <a:rPr lang="en-GB" sz="2800" kern="1200" dirty="0">
                <a:solidFill>
                  <a:schemeClr val="tx1"/>
                </a:solidFill>
                <a:effectLst/>
                <a:latin typeface="+mn-lt"/>
                <a:ea typeface="+mn-ea"/>
                <a:cs typeface="+mn-cs"/>
              </a:rPr>
              <a:t>2017 Westminster Bridge Terror Attack</a:t>
            </a:r>
            <a:endParaRPr lang="en-US" sz="2800" dirty="0"/>
          </a:p>
        </p:txBody>
      </p:sp>
    </p:spTree>
    <p:extLst>
      <p:ext uri="{BB962C8B-B14F-4D97-AF65-F5344CB8AC3E}">
        <p14:creationId xmlns:p14="http://schemas.microsoft.com/office/powerpoint/2010/main" val="34133359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3CFE0-0AF8-10F5-7975-9B921F2080F3}"/>
              </a:ext>
            </a:extLst>
          </p:cNvPr>
          <p:cNvSpPr>
            <a:spLocks noGrp="1"/>
          </p:cNvSpPr>
          <p:nvPr>
            <p:ph type="title"/>
          </p:nvPr>
        </p:nvSpPr>
        <p:spPr/>
        <p:txBody>
          <a:bodyPr>
            <a:normAutofit/>
          </a:bodyPr>
          <a:lstStyle/>
          <a:p>
            <a:r>
              <a:rPr lang="en-US" sz="8000" b="1" spc="50" dirty="0">
                <a:ln w="9525" cmpd="sng">
                  <a:solidFill>
                    <a:schemeClr val="accent1"/>
                  </a:solidFill>
                  <a:prstDash val="solid"/>
                </a:ln>
                <a:solidFill>
                  <a:srgbClr val="70AD47">
                    <a:tint val="1000"/>
                  </a:srgbClr>
                </a:solidFill>
                <a:effectLst>
                  <a:glow rad="38100">
                    <a:schemeClr val="accent1">
                      <a:alpha val="40000"/>
                    </a:schemeClr>
                  </a:glow>
                </a:effectLst>
              </a:rPr>
              <a:t>4 P’s </a:t>
            </a:r>
          </a:p>
        </p:txBody>
      </p:sp>
      <p:pic>
        <p:nvPicPr>
          <p:cNvPr id="4" name="Picture 3">
            <a:extLst>
              <a:ext uri="{FF2B5EF4-FFF2-40B4-BE49-F238E27FC236}">
                <a16:creationId xmlns:a16="http://schemas.microsoft.com/office/drawing/2014/main" id="{F0314D05-F7D6-3E3A-C164-5A19327927A5}"/>
              </a:ext>
            </a:extLst>
          </p:cNvPr>
          <p:cNvPicPr>
            <a:picLocks noChangeAspect="1"/>
          </p:cNvPicPr>
          <p:nvPr/>
        </p:nvPicPr>
        <p:blipFill>
          <a:blip r:embed="rId3"/>
          <a:stretch>
            <a:fillRect/>
          </a:stretch>
        </p:blipFill>
        <p:spPr>
          <a:xfrm>
            <a:off x="3656106" y="1306606"/>
            <a:ext cx="8076888" cy="4244788"/>
          </a:xfrm>
          <a:prstGeom prst="rect">
            <a:avLst/>
          </a:prstGeom>
        </p:spPr>
      </p:pic>
      <p:sp>
        <p:nvSpPr>
          <p:cNvPr id="6" name="TextBox 5">
            <a:extLst>
              <a:ext uri="{FF2B5EF4-FFF2-40B4-BE49-F238E27FC236}">
                <a16:creationId xmlns:a16="http://schemas.microsoft.com/office/drawing/2014/main" id="{1DB34C00-6DF5-9787-D4AF-513406298424}"/>
              </a:ext>
            </a:extLst>
          </p:cNvPr>
          <p:cNvSpPr txBox="1"/>
          <p:nvPr/>
        </p:nvSpPr>
        <p:spPr>
          <a:xfrm>
            <a:off x="150396" y="5182062"/>
            <a:ext cx="6100010" cy="369332"/>
          </a:xfrm>
          <a:prstGeom prst="rect">
            <a:avLst/>
          </a:prstGeom>
          <a:noFill/>
        </p:spPr>
        <p:txBody>
          <a:bodyPr wrap="square">
            <a:spAutoFit/>
          </a:bodyPr>
          <a:lstStyle/>
          <a:p>
            <a:r>
              <a:rPr lang="en-GB" sz="1800" b="0" i="0" u="none" strike="noStrike">
                <a:solidFill>
                  <a:srgbClr val="000000"/>
                </a:solidFill>
                <a:effectLst/>
                <a:latin typeface="Times New Roman" panose="02020603050405020304" pitchFamily="18" charset="0"/>
              </a:rPr>
              <a:t>(Home Office, 2023)</a:t>
            </a:r>
            <a:endParaRPr lang="en-US" dirty="0"/>
          </a:p>
        </p:txBody>
      </p:sp>
      <p:sp>
        <p:nvSpPr>
          <p:cNvPr id="8" name="TextBox 7">
            <a:extLst>
              <a:ext uri="{FF2B5EF4-FFF2-40B4-BE49-F238E27FC236}">
                <a16:creationId xmlns:a16="http://schemas.microsoft.com/office/drawing/2014/main" id="{81C8E3CA-66F4-2FA4-85D7-0BA92D68D8A6}"/>
              </a:ext>
            </a:extLst>
          </p:cNvPr>
          <p:cNvSpPr txBox="1"/>
          <p:nvPr/>
        </p:nvSpPr>
        <p:spPr>
          <a:xfrm>
            <a:off x="150396" y="5627167"/>
            <a:ext cx="6100010" cy="369332"/>
          </a:xfrm>
          <a:prstGeom prst="rect">
            <a:avLst/>
          </a:prstGeom>
          <a:noFill/>
        </p:spPr>
        <p:txBody>
          <a:bodyPr wrap="square">
            <a:spAutoFit/>
          </a:bodyPr>
          <a:lstStyle/>
          <a:p>
            <a:r>
              <a:rPr lang="en-GB" sz="1800" b="0" i="0" u="none" strike="noStrike" dirty="0">
                <a:solidFill>
                  <a:srgbClr val="000000"/>
                </a:solidFill>
                <a:effectLst/>
                <a:latin typeface="Times New Roman" panose="02020603050405020304" pitchFamily="18" charset="0"/>
              </a:rPr>
              <a:t>(</a:t>
            </a:r>
            <a:r>
              <a:rPr lang="en-GB" sz="1800" b="0" i="0" u="none" strike="noStrike" dirty="0" err="1">
                <a:solidFill>
                  <a:srgbClr val="000000"/>
                </a:solidFill>
                <a:effectLst/>
                <a:latin typeface="Times New Roman" panose="02020603050405020304" pitchFamily="18" charset="0"/>
              </a:rPr>
              <a:t>ProtectUK</a:t>
            </a:r>
            <a:r>
              <a:rPr lang="en-GB" sz="1800" b="0" i="0" u="none" strike="noStrike" dirty="0">
                <a:solidFill>
                  <a:srgbClr val="000000"/>
                </a:solidFill>
                <a:effectLst/>
                <a:latin typeface="Times New Roman" panose="02020603050405020304" pitchFamily="18" charset="0"/>
              </a:rPr>
              <a:t>, 2023)</a:t>
            </a:r>
            <a:endParaRPr lang="en-US" dirty="0"/>
          </a:p>
        </p:txBody>
      </p:sp>
    </p:spTree>
    <p:extLst>
      <p:ext uri="{BB962C8B-B14F-4D97-AF65-F5344CB8AC3E}">
        <p14:creationId xmlns:p14="http://schemas.microsoft.com/office/powerpoint/2010/main" val="20135621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096EDB4-47F8-C895-D8F4-4968D5916815}"/>
              </a:ext>
            </a:extLst>
          </p:cNvPr>
          <p:cNvSpPr>
            <a:spLocks noGrp="1"/>
          </p:cNvSpPr>
          <p:nvPr>
            <p:ph idx="1"/>
          </p:nvPr>
        </p:nvSpPr>
        <p:spPr>
          <a:xfrm>
            <a:off x="3608118" y="130624"/>
            <a:ext cx="7315200" cy="5120640"/>
          </a:xfrm>
        </p:spPr>
        <p:txBody>
          <a:bodyPr>
            <a:normAutofit/>
          </a:bodyPr>
          <a:lstStyle/>
          <a:p>
            <a:pPr marL="0" indent="0">
              <a:buNone/>
            </a:pPr>
            <a:r>
              <a:rPr lang="en-US" sz="2800" dirty="0"/>
              <a:t>Security measures</a:t>
            </a:r>
          </a:p>
          <a:p>
            <a:r>
              <a:rPr lang="en-US" sz="2800" dirty="0"/>
              <a:t>CCTV</a:t>
            </a:r>
          </a:p>
          <a:p>
            <a:r>
              <a:rPr lang="en-US" sz="2800" dirty="0"/>
              <a:t>Bag Checking</a:t>
            </a:r>
          </a:p>
          <a:p>
            <a:r>
              <a:rPr lang="en-US" sz="2800" dirty="0"/>
              <a:t>Scanning Systems</a:t>
            </a:r>
          </a:p>
          <a:p>
            <a:endParaRPr lang="en-US" sz="2800" dirty="0"/>
          </a:p>
          <a:p>
            <a:pPr marL="0" indent="0">
              <a:buNone/>
            </a:pPr>
            <a:r>
              <a:rPr lang="en-US" sz="2800" dirty="0"/>
              <a:t>Future implementation of</a:t>
            </a:r>
          </a:p>
          <a:p>
            <a:pPr marL="0" indent="0">
              <a:buNone/>
            </a:pPr>
            <a:r>
              <a:rPr lang="en-US" sz="2800" dirty="0"/>
              <a:t> AI for facial scanning</a:t>
            </a:r>
          </a:p>
        </p:txBody>
      </p:sp>
      <p:sp>
        <p:nvSpPr>
          <p:cNvPr id="4" name="Title 1">
            <a:extLst>
              <a:ext uri="{FF2B5EF4-FFF2-40B4-BE49-F238E27FC236}">
                <a16:creationId xmlns:a16="http://schemas.microsoft.com/office/drawing/2014/main" id="{13ED6AE4-4727-37CD-B4A2-505F1E96CD93}"/>
              </a:ext>
            </a:extLst>
          </p:cNvPr>
          <p:cNvSpPr>
            <a:spLocks noGrp="1"/>
          </p:cNvSpPr>
          <p:nvPr>
            <p:ph type="title"/>
          </p:nvPr>
        </p:nvSpPr>
        <p:spPr/>
        <p:txBody>
          <a:bodyPr>
            <a:normAutofit/>
          </a:bodyPr>
          <a:lstStyle/>
          <a:p>
            <a:r>
              <a:rPr lang="en-US" sz="6600" b="1" spc="50" dirty="0">
                <a:ln w="9525" cmpd="sng">
                  <a:solidFill>
                    <a:schemeClr val="accent1"/>
                  </a:solidFill>
                  <a:prstDash val="solid"/>
                </a:ln>
                <a:solidFill>
                  <a:srgbClr val="70AD47">
                    <a:tint val="1000"/>
                  </a:srgbClr>
                </a:solidFill>
                <a:effectLst>
                  <a:glow rad="38100">
                    <a:schemeClr val="accent1">
                      <a:alpha val="40000"/>
                    </a:schemeClr>
                  </a:glow>
                </a:effectLst>
              </a:rPr>
              <a:t>Protect</a:t>
            </a:r>
            <a:endParaRPr lang="en-US" sz="8000" b="1" spc="50" dirty="0">
              <a:ln w="9525" cmpd="sng">
                <a:solidFill>
                  <a:schemeClr val="accent1"/>
                </a:solidFill>
                <a:prstDash val="solid"/>
              </a:ln>
              <a:solidFill>
                <a:srgbClr val="70AD47">
                  <a:tint val="1000"/>
                </a:srgbClr>
              </a:solidFill>
              <a:effectLst>
                <a:glow rad="38100">
                  <a:schemeClr val="accent1">
                    <a:alpha val="40000"/>
                  </a:schemeClr>
                </a:glow>
              </a:effectLst>
            </a:endParaRPr>
          </a:p>
        </p:txBody>
      </p:sp>
      <p:pic>
        <p:nvPicPr>
          <p:cNvPr id="6148" name="Picture 4" descr="How Security Guards Perform Bag Checks At Events and Warehouses | Blackbird  Security Blog">
            <a:extLst>
              <a:ext uri="{FF2B5EF4-FFF2-40B4-BE49-F238E27FC236}">
                <a16:creationId xmlns:a16="http://schemas.microsoft.com/office/drawing/2014/main" id="{468CAA1C-CF57-BF57-EFB0-8BDD30FD7EF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80644" y="1956120"/>
            <a:ext cx="2947482" cy="1969900"/>
          </a:xfrm>
          <a:prstGeom prst="rect">
            <a:avLst/>
          </a:prstGeom>
          <a:noFill/>
          <a:extLst>
            <a:ext uri="{909E8E84-426E-40DD-AFC4-6F175D3DCCD1}">
              <a14:hiddenFill xmlns:a14="http://schemas.microsoft.com/office/drawing/2010/main">
                <a:solidFill>
                  <a:srgbClr val="FFFFFF"/>
                </a:solidFill>
              </a14:hiddenFill>
            </a:ext>
          </a:extLst>
        </p:spPr>
      </p:pic>
      <p:pic>
        <p:nvPicPr>
          <p:cNvPr id="6146" name="Picture 2" descr="What Is CCTV &amp; What Does It Stand For ...">
            <a:extLst>
              <a:ext uri="{FF2B5EF4-FFF2-40B4-BE49-F238E27FC236}">
                <a16:creationId xmlns:a16="http://schemas.microsoft.com/office/drawing/2014/main" id="{B2992892-E5C1-2301-5471-A55A46E456E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65718" y="319290"/>
            <a:ext cx="2788667" cy="1832265"/>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Enhancing Travel Security using Facial Recognition in Railway Station">
            <a:extLst>
              <a:ext uri="{FF2B5EF4-FFF2-40B4-BE49-F238E27FC236}">
                <a16:creationId xmlns:a16="http://schemas.microsoft.com/office/drawing/2014/main" id="{14C616B8-4165-5B76-6F91-FA1B6589DD2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7524" t="4723" r="17524" b="25267"/>
          <a:stretch>
            <a:fillRect/>
          </a:stretch>
        </p:blipFill>
        <p:spPr bwMode="auto">
          <a:xfrm>
            <a:off x="5205732" y="4539444"/>
            <a:ext cx="3374912" cy="204681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02AAE4E-FA25-2B96-9FBB-FB413603F59E}"/>
              </a:ext>
            </a:extLst>
          </p:cNvPr>
          <p:cNvSpPr txBox="1"/>
          <p:nvPr/>
        </p:nvSpPr>
        <p:spPr>
          <a:xfrm>
            <a:off x="0" y="5193518"/>
            <a:ext cx="6100010" cy="369332"/>
          </a:xfrm>
          <a:prstGeom prst="rect">
            <a:avLst/>
          </a:prstGeom>
          <a:noFill/>
        </p:spPr>
        <p:txBody>
          <a:bodyPr wrap="square">
            <a:spAutoFit/>
          </a:bodyPr>
          <a:lstStyle/>
          <a:p>
            <a:r>
              <a:rPr lang="en-GB" sz="1800" b="0" i="0" u="none" strike="noStrike" dirty="0">
                <a:solidFill>
                  <a:srgbClr val="000000"/>
                </a:solidFill>
                <a:effectLst/>
                <a:latin typeface="Times New Roman" panose="02020603050405020304" pitchFamily="18" charset="0"/>
              </a:rPr>
              <a:t>(McKendrick, 2019)</a:t>
            </a:r>
            <a:endParaRPr lang="en-US" dirty="0"/>
          </a:p>
        </p:txBody>
      </p:sp>
      <p:sp>
        <p:nvSpPr>
          <p:cNvPr id="8" name="TextBox 7">
            <a:extLst>
              <a:ext uri="{FF2B5EF4-FFF2-40B4-BE49-F238E27FC236}">
                <a16:creationId xmlns:a16="http://schemas.microsoft.com/office/drawing/2014/main" id="{E162EBE1-9D86-1BDB-B2D2-324F0C7E75B0}"/>
              </a:ext>
            </a:extLst>
          </p:cNvPr>
          <p:cNvSpPr txBox="1"/>
          <p:nvPr/>
        </p:nvSpPr>
        <p:spPr>
          <a:xfrm>
            <a:off x="0" y="5627703"/>
            <a:ext cx="6124072" cy="369332"/>
          </a:xfrm>
          <a:prstGeom prst="rect">
            <a:avLst/>
          </a:prstGeom>
          <a:noFill/>
        </p:spPr>
        <p:txBody>
          <a:bodyPr wrap="square">
            <a:spAutoFit/>
          </a:bodyPr>
          <a:lstStyle/>
          <a:p>
            <a:r>
              <a:rPr lang="en-GB" sz="1800" b="0" i="0" u="none" strike="noStrike" dirty="0">
                <a:solidFill>
                  <a:srgbClr val="000000"/>
                </a:solidFill>
                <a:effectLst/>
                <a:latin typeface="Times New Roman" panose="02020603050405020304" pitchFamily="18" charset="0"/>
              </a:rPr>
              <a:t>(Alexandros Paraskevas, 2016)</a:t>
            </a:r>
            <a:endParaRPr lang="en-US" dirty="0"/>
          </a:p>
        </p:txBody>
      </p:sp>
    </p:spTree>
    <p:extLst>
      <p:ext uri="{BB962C8B-B14F-4D97-AF65-F5344CB8AC3E}">
        <p14:creationId xmlns:p14="http://schemas.microsoft.com/office/powerpoint/2010/main" val="17910324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4E63B55-B2A3-046A-78C5-D3B779F034D8}"/>
              </a:ext>
            </a:extLst>
          </p:cNvPr>
          <p:cNvSpPr>
            <a:spLocks noGrp="1"/>
          </p:cNvSpPr>
          <p:nvPr>
            <p:ph idx="1"/>
          </p:nvPr>
        </p:nvSpPr>
        <p:spPr>
          <a:xfrm>
            <a:off x="3654115" y="1923819"/>
            <a:ext cx="7315200" cy="2275765"/>
          </a:xfrm>
        </p:spPr>
        <p:txBody>
          <a:bodyPr>
            <a:normAutofit/>
          </a:bodyPr>
          <a:lstStyle/>
          <a:p>
            <a:r>
              <a:rPr lang="en-US" sz="2800" dirty="0"/>
              <a:t>Staff training </a:t>
            </a:r>
          </a:p>
          <a:p>
            <a:r>
              <a:rPr lang="en-US" sz="2800" dirty="0"/>
              <a:t>Mock exercises </a:t>
            </a:r>
            <a:endParaRPr lang="en-US" sz="2800" dirty="0">
              <a:solidFill>
                <a:schemeClr val="tx1"/>
              </a:solidFill>
            </a:endParaRPr>
          </a:p>
          <a:p>
            <a:r>
              <a:rPr lang="en-US" sz="2800" dirty="0">
                <a:solidFill>
                  <a:schemeClr val="tx1"/>
                </a:solidFill>
              </a:rPr>
              <a:t>Emergency service collaboration</a:t>
            </a:r>
            <a:endParaRPr lang="en-US" sz="2800" dirty="0"/>
          </a:p>
        </p:txBody>
      </p:sp>
      <p:sp>
        <p:nvSpPr>
          <p:cNvPr id="4" name="Title 1">
            <a:extLst>
              <a:ext uri="{FF2B5EF4-FFF2-40B4-BE49-F238E27FC236}">
                <a16:creationId xmlns:a16="http://schemas.microsoft.com/office/drawing/2014/main" id="{ABACD489-2187-31EF-5423-EBAAC14A4050}"/>
              </a:ext>
            </a:extLst>
          </p:cNvPr>
          <p:cNvSpPr txBox="1">
            <a:spLocks/>
          </p:cNvSpPr>
          <p:nvPr/>
        </p:nvSpPr>
        <p:spPr>
          <a:xfrm>
            <a:off x="261884" y="1123836"/>
            <a:ext cx="2947482" cy="460118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a:lstStyle>
          <a:p>
            <a:r>
              <a:rPr lang="en-US" sz="6000" b="1" spc="50" dirty="0">
                <a:ln w="9525" cmpd="sng">
                  <a:solidFill>
                    <a:schemeClr val="accent1"/>
                  </a:solidFill>
                  <a:prstDash val="solid"/>
                </a:ln>
                <a:solidFill>
                  <a:srgbClr val="70AD47">
                    <a:tint val="1000"/>
                  </a:srgbClr>
                </a:solidFill>
                <a:effectLst>
                  <a:glow rad="38100">
                    <a:schemeClr val="accent1">
                      <a:alpha val="40000"/>
                    </a:schemeClr>
                  </a:glow>
                </a:effectLst>
              </a:rPr>
              <a:t>Prepare</a:t>
            </a:r>
            <a:endParaRPr lang="en-US" sz="7200" b="1" spc="50" dirty="0">
              <a:ln w="9525" cmpd="sng">
                <a:solidFill>
                  <a:schemeClr val="accent1"/>
                </a:solidFill>
                <a:prstDash val="solid"/>
              </a:ln>
              <a:solidFill>
                <a:srgbClr val="70AD47">
                  <a:tint val="1000"/>
                </a:srgbClr>
              </a:solidFill>
              <a:effectLst>
                <a:glow rad="38100">
                  <a:schemeClr val="accent1">
                    <a:alpha val="40000"/>
                  </a:schemeClr>
                </a:glow>
              </a:effectLst>
            </a:endParaRPr>
          </a:p>
        </p:txBody>
      </p:sp>
      <p:pic>
        <p:nvPicPr>
          <p:cNvPr id="7170" name="Picture 2" descr="Home - JESIP Website">
            <a:extLst>
              <a:ext uri="{FF2B5EF4-FFF2-40B4-BE49-F238E27FC236}">
                <a16:creationId xmlns:a16="http://schemas.microsoft.com/office/drawing/2014/main" id="{6BA90B52-4FFC-97C4-5C3E-EE4FC652BAB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84142" y="499895"/>
            <a:ext cx="3994773" cy="266318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7AF1FA54-69D3-0E8D-978C-A1A5F7854D1E}"/>
              </a:ext>
            </a:extLst>
          </p:cNvPr>
          <p:cNvSpPr txBox="1"/>
          <p:nvPr/>
        </p:nvSpPr>
        <p:spPr>
          <a:xfrm>
            <a:off x="3662082" y="4587002"/>
            <a:ext cx="7916833" cy="954107"/>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r>
              <a:rPr lang="en-GB" sz="2800" b="1" kern="1200" dirty="0">
                <a:solidFill>
                  <a:schemeClr val="tx1"/>
                </a:solidFill>
                <a:effectLst/>
                <a:latin typeface="+mn-lt"/>
                <a:ea typeface="+mn-ea"/>
                <a:cs typeface="+mn-cs"/>
              </a:rPr>
              <a:t>formal collaboration between agencies before attacks occur, can lead to a better outcome</a:t>
            </a:r>
            <a:endParaRPr lang="en-US" sz="2800" b="1" dirty="0"/>
          </a:p>
        </p:txBody>
      </p:sp>
      <p:sp>
        <p:nvSpPr>
          <p:cNvPr id="11" name="TextBox 10">
            <a:extLst>
              <a:ext uri="{FF2B5EF4-FFF2-40B4-BE49-F238E27FC236}">
                <a16:creationId xmlns:a16="http://schemas.microsoft.com/office/drawing/2014/main" id="{49E7C64A-20E1-4853-A61B-DDFBB8484249}"/>
              </a:ext>
            </a:extLst>
          </p:cNvPr>
          <p:cNvSpPr txBox="1"/>
          <p:nvPr/>
        </p:nvSpPr>
        <p:spPr>
          <a:xfrm>
            <a:off x="159361" y="5585656"/>
            <a:ext cx="6100010" cy="369332"/>
          </a:xfrm>
          <a:prstGeom prst="rect">
            <a:avLst/>
          </a:prstGeom>
          <a:noFill/>
        </p:spPr>
        <p:txBody>
          <a:bodyPr wrap="square">
            <a:spAutoFit/>
          </a:bodyPr>
          <a:lstStyle/>
          <a:p>
            <a:r>
              <a:rPr lang="en-GB" sz="1800" b="0" i="0" u="none" strike="noStrike" dirty="0">
                <a:solidFill>
                  <a:srgbClr val="000000"/>
                </a:solidFill>
                <a:effectLst/>
                <a:latin typeface="Times New Roman" panose="02020603050405020304" pitchFamily="18" charset="0"/>
              </a:rPr>
              <a:t>(Office, 2025)</a:t>
            </a:r>
            <a:endParaRPr lang="en-US" dirty="0"/>
          </a:p>
        </p:txBody>
      </p:sp>
      <p:sp>
        <p:nvSpPr>
          <p:cNvPr id="15" name="TextBox 14">
            <a:extLst>
              <a:ext uri="{FF2B5EF4-FFF2-40B4-BE49-F238E27FC236}">
                <a16:creationId xmlns:a16="http://schemas.microsoft.com/office/drawing/2014/main" id="{A0452ECE-B727-5AE2-78DD-F7FAA6C802B2}"/>
              </a:ext>
            </a:extLst>
          </p:cNvPr>
          <p:cNvSpPr txBox="1"/>
          <p:nvPr/>
        </p:nvSpPr>
        <p:spPr>
          <a:xfrm>
            <a:off x="159361" y="5234443"/>
            <a:ext cx="6100010" cy="369332"/>
          </a:xfrm>
          <a:prstGeom prst="rect">
            <a:avLst/>
          </a:prstGeom>
          <a:noFill/>
        </p:spPr>
        <p:txBody>
          <a:bodyPr wrap="square">
            <a:spAutoFit/>
          </a:bodyPr>
          <a:lstStyle/>
          <a:p>
            <a:r>
              <a:rPr lang="en-GB" sz="1800" b="0" i="0" u="none" strike="noStrike" dirty="0">
                <a:solidFill>
                  <a:srgbClr val="000000"/>
                </a:solidFill>
                <a:effectLst/>
                <a:latin typeface="Times New Roman" panose="02020603050405020304" pitchFamily="18" charset="0"/>
              </a:rPr>
              <a:t>(</a:t>
            </a:r>
            <a:r>
              <a:rPr lang="en-GB" sz="1800" b="0" i="0" u="none" strike="noStrike" dirty="0" err="1">
                <a:solidFill>
                  <a:srgbClr val="000000"/>
                </a:solidFill>
                <a:effectLst/>
                <a:latin typeface="Times New Roman" panose="02020603050405020304" pitchFamily="18" charset="0"/>
              </a:rPr>
              <a:t>Kapucu</a:t>
            </a:r>
            <a:r>
              <a:rPr lang="en-GB" sz="1800" b="0" i="0" u="none" strike="noStrike" dirty="0">
                <a:solidFill>
                  <a:srgbClr val="000000"/>
                </a:solidFill>
                <a:effectLst/>
                <a:latin typeface="Times New Roman" panose="02020603050405020304" pitchFamily="18" charset="0"/>
              </a:rPr>
              <a:t> and Demirhan, 2017)</a:t>
            </a:r>
            <a:endParaRPr lang="en-US" dirty="0"/>
          </a:p>
        </p:txBody>
      </p:sp>
    </p:spTree>
    <p:extLst>
      <p:ext uri="{BB962C8B-B14F-4D97-AF65-F5344CB8AC3E}">
        <p14:creationId xmlns:p14="http://schemas.microsoft.com/office/powerpoint/2010/main" val="19808074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5E4C1486-7DCA-5FA6-4411-BDA764F53FEE}"/>
              </a:ext>
            </a:extLst>
          </p:cNvPr>
          <p:cNvSpPr txBox="1"/>
          <p:nvPr/>
        </p:nvSpPr>
        <p:spPr>
          <a:xfrm>
            <a:off x="377991" y="265827"/>
            <a:ext cx="11436017" cy="6432530"/>
          </a:xfrm>
          <a:prstGeom prst="rect">
            <a:avLst/>
          </a:prstGeom>
          <a:noFill/>
        </p:spPr>
        <p:txBody>
          <a:bodyPr wrap="square">
            <a:spAutoFit/>
          </a:bodyPr>
          <a:lstStyle/>
          <a:p>
            <a:pPr algn="l">
              <a:buNone/>
            </a:pPr>
            <a:r>
              <a:rPr lang="en-GB" sz="3200" b="1" i="0" u="none" strike="noStrike" dirty="0">
                <a:solidFill>
                  <a:srgbClr val="000000"/>
                </a:solidFill>
                <a:effectLst/>
                <a:latin typeface="Times New Roman" panose="02020603050405020304" pitchFamily="18" charset="0"/>
              </a:rPr>
              <a:t>Reference list</a:t>
            </a:r>
          </a:p>
          <a:p>
            <a:pPr algn="l">
              <a:buNone/>
            </a:pPr>
            <a:r>
              <a:rPr lang="en-GB" sz="2000" b="0" i="0" u="none" strike="noStrike" dirty="0">
                <a:solidFill>
                  <a:srgbClr val="000000"/>
                </a:solidFill>
                <a:effectLst/>
                <a:latin typeface="Times New Roman" panose="02020603050405020304" pitchFamily="18" charset="0"/>
              </a:rPr>
              <a:t>Agarwal, S., Page, S.J. and Mawby, R. (2021). Tourist security, terrorism risk management and tourist safety. </a:t>
            </a:r>
            <a:r>
              <a:rPr lang="en-GB" sz="2000" b="0" i="1" u="none" strike="noStrike" dirty="0">
                <a:solidFill>
                  <a:srgbClr val="000000"/>
                </a:solidFill>
                <a:effectLst/>
                <a:latin typeface="Times New Roman" panose="02020603050405020304" pitchFamily="18" charset="0"/>
              </a:rPr>
              <a:t>Annals of Tourism Research</a:t>
            </a:r>
            <a:r>
              <a:rPr lang="en-GB" sz="2000" b="0" i="0" u="none" strike="noStrike" dirty="0">
                <a:solidFill>
                  <a:srgbClr val="000000"/>
                </a:solidFill>
                <a:effectLst/>
                <a:latin typeface="Times New Roman" panose="02020603050405020304" pitchFamily="18" charset="0"/>
              </a:rPr>
              <a:t>, 89, p.103207. </a:t>
            </a:r>
            <a:r>
              <a:rPr lang="en-GB" sz="2000" b="0" i="0" u="none" strike="noStrike" dirty="0" err="1">
                <a:solidFill>
                  <a:srgbClr val="000000"/>
                </a:solidFill>
                <a:effectLst/>
                <a:latin typeface="Times New Roman" panose="02020603050405020304" pitchFamily="18" charset="0"/>
              </a:rPr>
              <a:t>doi:https</a:t>
            </a:r>
            <a:r>
              <a:rPr lang="en-GB" sz="2000" b="0" i="0" u="none" strike="noStrike" dirty="0">
                <a:solidFill>
                  <a:srgbClr val="000000"/>
                </a:solidFill>
                <a:effectLst/>
                <a:latin typeface="Times New Roman" panose="02020603050405020304" pitchFamily="18" charset="0"/>
              </a:rPr>
              <a:t>://</a:t>
            </a:r>
            <a:r>
              <a:rPr lang="en-GB" sz="2000" b="0" i="0" u="none" strike="noStrike" dirty="0" err="1">
                <a:solidFill>
                  <a:srgbClr val="000000"/>
                </a:solidFill>
                <a:effectLst/>
                <a:latin typeface="Times New Roman" panose="02020603050405020304" pitchFamily="18" charset="0"/>
              </a:rPr>
              <a:t>doi.org</a:t>
            </a:r>
            <a:r>
              <a:rPr lang="en-GB" sz="2000" b="0" i="0" u="none" strike="noStrike" dirty="0">
                <a:solidFill>
                  <a:srgbClr val="000000"/>
                </a:solidFill>
                <a:effectLst/>
                <a:latin typeface="Times New Roman" panose="02020603050405020304" pitchFamily="18" charset="0"/>
              </a:rPr>
              <a:t>/10.1016/j.annals.2021.103207.</a:t>
            </a:r>
          </a:p>
          <a:p>
            <a:pPr algn="l">
              <a:buNone/>
            </a:pPr>
            <a:r>
              <a:rPr lang="en-GB" sz="2000" b="0" i="0" u="none" strike="noStrike" dirty="0">
                <a:solidFill>
                  <a:srgbClr val="000000"/>
                </a:solidFill>
                <a:effectLst/>
                <a:latin typeface="Times New Roman" panose="02020603050405020304" pitchFamily="18" charset="0"/>
              </a:rPr>
              <a:t>Alexandros Paraskevas (2016). </a:t>
            </a:r>
            <a:r>
              <a:rPr lang="en-GB" sz="2000" b="0" i="1" u="none" strike="noStrike" dirty="0" err="1">
                <a:solidFill>
                  <a:srgbClr val="000000"/>
                </a:solidFill>
                <a:effectLst/>
                <a:latin typeface="Times New Roman" panose="02020603050405020304" pitchFamily="18" charset="0"/>
              </a:rPr>
              <a:t>IoH</a:t>
            </a:r>
            <a:r>
              <a:rPr lang="en-GB" sz="2000" b="0" i="1" u="none" strike="noStrike" dirty="0">
                <a:solidFill>
                  <a:srgbClr val="000000"/>
                </a:solidFill>
                <a:effectLst/>
                <a:latin typeface="Times New Roman" panose="02020603050405020304" pitchFamily="18" charset="0"/>
              </a:rPr>
              <a:t> Midlands | AGM 2026</a:t>
            </a:r>
            <a:r>
              <a:rPr lang="en-GB" sz="2000" b="0" i="0" u="none" strike="noStrike" dirty="0">
                <a:solidFill>
                  <a:srgbClr val="000000"/>
                </a:solidFill>
                <a:effectLst/>
                <a:latin typeface="Times New Roman" panose="02020603050405020304" pitchFamily="18" charset="0"/>
              </a:rPr>
              <a:t>. [online] Institute of Hospitality. Available at: https://</a:t>
            </a:r>
            <a:r>
              <a:rPr lang="en-GB" sz="2000" b="0" i="0" u="none" strike="noStrike" dirty="0" err="1">
                <a:solidFill>
                  <a:srgbClr val="000000"/>
                </a:solidFill>
                <a:effectLst/>
                <a:latin typeface="Times New Roman" panose="02020603050405020304" pitchFamily="18" charset="0"/>
              </a:rPr>
              <a:t>www.instituteofhospitality.org</a:t>
            </a:r>
            <a:r>
              <a:rPr lang="en-GB" sz="2000" b="0" i="0" u="none" strike="noStrike" dirty="0">
                <a:solidFill>
                  <a:srgbClr val="000000"/>
                </a:solidFill>
                <a:effectLst/>
                <a:latin typeface="Times New Roman" panose="02020603050405020304" pitchFamily="18" charset="0"/>
              </a:rPr>
              <a:t>/anti-terrorist-lessons-for-hospitality-managers/ [Accessed 28 Apr. 2026].</a:t>
            </a:r>
          </a:p>
          <a:p>
            <a:pPr algn="l">
              <a:buNone/>
            </a:pPr>
            <a:r>
              <a:rPr lang="en-GB" sz="2000" b="0" i="0" u="none" strike="noStrike" dirty="0">
                <a:solidFill>
                  <a:srgbClr val="000000"/>
                </a:solidFill>
                <a:effectLst/>
                <a:latin typeface="Times New Roman" panose="02020603050405020304" pitchFamily="18" charset="0"/>
              </a:rPr>
              <a:t>Appleton, J. (2026). </a:t>
            </a:r>
            <a:r>
              <a:rPr lang="en-GB" sz="2000" b="0" i="1" u="none" strike="noStrike" dirty="0">
                <a:solidFill>
                  <a:srgbClr val="000000"/>
                </a:solidFill>
                <a:effectLst/>
                <a:latin typeface="Times New Roman" panose="02020603050405020304" pitchFamily="18" charset="0"/>
              </a:rPr>
              <a:t>The UK Engineering Skills Gap Is Leaving Critical Industries Short of Talent</a:t>
            </a:r>
            <a:r>
              <a:rPr lang="en-GB" sz="2000" b="0" i="0" u="none" strike="noStrike" dirty="0">
                <a:solidFill>
                  <a:srgbClr val="000000"/>
                </a:solidFill>
                <a:effectLst/>
                <a:latin typeface="Times New Roman" panose="02020603050405020304" pitchFamily="18" charset="0"/>
              </a:rPr>
              <a:t>. [online] </a:t>
            </a:r>
            <a:r>
              <a:rPr lang="en-GB" sz="2000" b="0" i="0" u="none" strike="noStrike" dirty="0" err="1">
                <a:solidFill>
                  <a:srgbClr val="000000"/>
                </a:solidFill>
                <a:effectLst/>
                <a:latin typeface="Times New Roman" panose="02020603050405020304" pitchFamily="18" charset="0"/>
              </a:rPr>
              <a:t>Meritustalent.com</a:t>
            </a:r>
            <a:r>
              <a:rPr lang="en-GB" sz="2000" b="0" i="0" u="none" strike="noStrike" dirty="0">
                <a:solidFill>
                  <a:srgbClr val="000000"/>
                </a:solidFill>
                <a:effectLst/>
                <a:latin typeface="Times New Roman" panose="02020603050405020304" pitchFamily="18" charset="0"/>
              </a:rPr>
              <a:t>. Available at: https://</a:t>
            </a:r>
            <a:r>
              <a:rPr lang="en-GB" sz="2000" b="0" i="0" u="none" strike="noStrike" dirty="0" err="1">
                <a:solidFill>
                  <a:srgbClr val="000000"/>
                </a:solidFill>
                <a:effectLst/>
                <a:latin typeface="Times New Roman" panose="02020603050405020304" pitchFamily="18" charset="0"/>
              </a:rPr>
              <a:t>www.meritustalent.com</a:t>
            </a:r>
            <a:r>
              <a:rPr lang="en-GB" sz="2000" b="0" i="0" u="none" strike="noStrike" dirty="0">
                <a:solidFill>
                  <a:srgbClr val="000000"/>
                </a:solidFill>
                <a:effectLst/>
                <a:latin typeface="Times New Roman" panose="02020603050405020304" pitchFamily="18" charset="0"/>
              </a:rPr>
              <a:t>/the-uk-engineering-skills-gap-is-leaving-critical-industries-short-of-talent.</a:t>
            </a:r>
          </a:p>
          <a:p>
            <a:pPr algn="l">
              <a:buNone/>
            </a:pPr>
            <a:r>
              <a:rPr lang="en-GB" sz="2000" b="0" i="0" u="none" strike="noStrike" dirty="0">
                <a:solidFill>
                  <a:srgbClr val="000000"/>
                </a:solidFill>
                <a:effectLst/>
                <a:latin typeface="Times New Roman" panose="02020603050405020304" pitchFamily="18" charset="0"/>
              </a:rPr>
              <a:t>CBC (2025). </a:t>
            </a:r>
            <a:r>
              <a:rPr lang="en-GB" sz="2000" b="0" i="1" u="none" strike="noStrike" dirty="0">
                <a:solidFill>
                  <a:srgbClr val="000000"/>
                </a:solidFill>
                <a:effectLst/>
                <a:latin typeface="Times New Roman" panose="02020603050405020304" pitchFamily="18" charset="0"/>
              </a:rPr>
              <a:t>Sea to Sky Gondola mystery remains unsolved 5 years after 2nd sabotage</a:t>
            </a:r>
            <a:r>
              <a:rPr lang="en-GB" sz="2000" b="0" i="0" u="none" strike="noStrike" dirty="0">
                <a:solidFill>
                  <a:srgbClr val="000000"/>
                </a:solidFill>
                <a:effectLst/>
                <a:latin typeface="Times New Roman" panose="02020603050405020304" pitchFamily="18" charset="0"/>
              </a:rPr>
              <a:t>. [online] CBC. Available at: https://</a:t>
            </a:r>
            <a:r>
              <a:rPr lang="en-GB" sz="2000" b="0" i="0" u="none" strike="noStrike" dirty="0" err="1">
                <a:solidFill>
                  <a:srgbClr val="000000"/>
                </a:solidFill>
                <a:effectLst/>
                <a:latin typeface="Times New Roman" panose="02020603050405020304" pitchFamily="18" charset="0"/>
              </a:rPr>
              <a:t>www.cbc.ca</a:t>
            </a:r>
            <a:r>
              <a:rPr lang="en-GB" sz="2000" b="0" i="0" u="none" strike="noStrike" dirty="0">
                <a:solidFill>
                  <a:srgbClr val="000000"/>
                </a:solidFill>
                <a:effectLst/>
                <a:latin typeface="Times New Roman" panose="02020603050405020304" pitchFamily="18" charset="0"/>
              </a:rPr>
              <a:t>/news/</a:t>
            </a:r>
            <a:r>
              <a:rPr lang="en-GB" sz="2000" b="0" i="0" u="none" strike="noStrike" dirty="0" err="1">
                <a:solidFill>
                  <a:srgbClr val="000000"/>
                </a:solidFill>
                <a:effectLst/>
                <a:latin typeface="Times New Roman" panose="02020603050405020304" pitchFamily="18" charset="0"/>
              </a:rPr>
              <a:t>canada</a:t>
            </a:r>
            <a:r>
              <a:rPr lang="en-GB" sz="2000" b="0" i="0" u="none" strike="noStrike" dirty="0">
                <a:solidFill>
                  <a:srgbClr val="000000"/>
                </a:solidFill>
                <a:effectLst/>
                <a:latin typeface="Times New Roman" panose="02020603050405020304" pitchFamily="18" charset="0"/>
              </a:rPr>
              <a:t>/</a:t>
            </a:r>
            <a:r>
              <a:rPr lang="en-GB" sz="2000" b="0" i="0" u="none" strike="noStrike" dirty="0" err="1">
                <a:solidFill>
                  <a:srgbClr val="000000"/>
                </a:solidFill>
                <a:effectLst/>
                <a:latin typeface="Times New Roman" panose="02020603050405020304" pitchFamily="18" charset="0"/>
              </a:rPr>
              <a:t>british-columbia</a:t>
            </a:r>
            <a:r>
              <a:rPr lang="en-GB" sz="2000" b="0" i="0" u="none" strike="noStrike" dirty="0">
                <a:solidFill>
                  <a:srgbClr val="000000"/>
                </a:solidFill>
                <a:effectLst/>
                <a:latin typeface="Times New Roman" panose="02020603050405020304" pitchFamily="18" charset="0"/>
              </a:rPr>
              <a:t>/sea-to-sky-gondola-sabotage-mystery-1.7563792.</a:t>
            </a:r>
          </a:p>
          <a:p>
            <a:pPr algn="l">
              <a:buNone/>
            </a:pPr>
            <a:r>
              <a:rPr lang="en-GB" sz="2000" b="0" i="0" u="none" strike="noStrike" dirty="0">
                <a:solidFill>
                  <a:srgbClr val="000000"/>
                </a:solidFill>
                <a:effectLst/>
                <a:latin typeface="Times New Roman" panose="02020603050405020304" pitchFamily="18" charset="0"/>
              </a:rPr>
              <a:t>Corbet, S., O’Connell, J.F., Efthymiou, M., </a:t>
            </a:r>
            <a:r>
              <a:rPr lang="en-GB" sz="2000" b="0" i="0" u="none" strike="noStrike" dirty="0" err="1">
                <a:solidFill>
                  <a:srgbClr val="000000"/>
                </a:solidFill>
                <a:effectLst/>
                <a:latin typeface="Times New Roman" panose="02020603050405020304" pitchFamily="18" charset="0"/>
              </a:rPr>
              <a:t>Guiomard</a:t>
            </a:r>
            <a:r>
              <a:rPr lang="en-GB" sz="2000" b="0" i="0" u="none" strike="noStrike" dirty="0">
                <a:solidFill>
                  <a:srgbClr val="000000"/>
                </a:solidFill>
                <a:effectLst/>
                <a:latin typeface="Times New Roman" panose="02020603050405020304" pitchFamily="18" charset="0"/>
              </a:rPr>
              <a:t>, C. and Lucey, B. (2019). The impact of terrorism on European tourism. </a:t>
            </a:r>
            <a:r>
              <a:rPr lang="en-GB" sz="2000" b="0" i="1" u="none" strike="noStrike" dirty="0">
                <a:solidFill>
                  <a:srgbClr val="000000"/>
                </a:solidFill>
                <a:effectLst/>
                <a:latin typeface="Times New Roman" panose="02020603050405020304" pitchFamily="18" charset="0"/>
              </a:rPr>
              <a:t>Annals of Tourism Research</a:t>
            </a:r>
            <a:r>
              <a:rPr lang="en-GB" sz="2000" b="0" i="0" u="none" strike="noStrike" dirty="0">
                <a:solidFill>
                  <a:srgbClr val="000000"/>
                </a:solidFill>
                <a:effectLst/>
                <a:latin typeface="Times New Roman" panose="02020603050405020304" pitchFamily="18" charset="0"/>
              </a:rPr>
              <a:t>, 75, pp.1–17. </a:t>
            </a:r>
            <a:r>
              <a:rPr lang="en-GB" sz="2000" b="0" i="0" u="none" strike="noStrike" dirty="0" err="1">
                <a:solidFill>
                  <a:srgbClr val="000000"/>
                </a:solidFill>
                <a:effectLst/>
                <a:latin typeface="Times New Roman" panose="02020603050405020304" pitchFamily="18" charset="0"/>
              </a:rPr>
              <a:t>doi:https</a:t>
            </a:r>
            <a:r>
              <a:rPr lang="en-GB" sz="2000" b="0" i="0" u="none" strike="noStrike" dirty="0">
                <a:solidFill>
                  <a:srgbClr val="000000"/>
                </a:solidFill>
                <a:effectLst/>
                <a:latin typeface="Times New Roman" panose="02020603050405020304" pitchFamily="18" charset="0"/>
              </a:rPr>
              <a:t>://</a:t>
            </a:r>
            <a:r>
              <a:rPr lang="en-GB" sz="2000" b="0" i="0" u="none" strike="noStrike" dirty="0" err="1">
                <a:solidFill>
                  <a:srgbClr val="000000"/>
                </a:solidFill>
                <a:effectLst/>
                <a:latin typeface="Times New Roman" panose="02020603050405020304" pitchFamily="18" charset="0"/>
              </a:rPr>
              <a:t>doi.org</a:t>
            </a:r>
            <a:r>
              <a:rPr lang="en-GB" sz="2000" b="0" i="0" u="none" strike="noStrike" dirty="0">
                <a:solidFill>
                  <a:srgbClr val="000000"/>
                </a:solidFill>
                <a:effectLst/>
                <a:latin typeface="Times New Roman" panose="02020603050405020304" pitchFamily="18" charset="0"/>
              </a:rPr>
              <a:t>/10.1016/j.annals.2018.12.012.</a:t>
            </a:r>
          </a:p>
          <a:p>
            <a:pPr algn="l">
              <a:buNone/>
            </a:pPr>
            <a:r>
              <a:rPr lang="en-GB" sz="2000" b="0" i="0" u="none" strike="noStrike" dirty="0">
                <a:solidFill>
                  <a:srgbClr val="000000"/>
                </a:solidFill>
                <a:effectLst/>
                <a:latin typeface="Times New Roman" panose="02020603050405020304" pitchFamily="18" charset="0"/>
              </a:rPr>
              <a:t>Duignan, M.B., Everett, S. and McCabe, S. (2022). Events as catalysts for communal resistance to overtourism. </a:t>
            </a:r>
            <a:r>
              <a:rPr lang="en-GB" sz="2000" b="0" i="1" u="none" strike="noStrike" dirty="0">
                <a:solidFill>
                  <a:srgbClr val="000000"/>
                </a:solidFill>
                <a:effectLst/>
                <a:latin typeface="Times New Roman" panose="02020603050405020304" pitchFamily="18" charset="0"/>
              </a:rPr>
              <a:t>Annals of Tourism Research</a:t>
            </a:r>
            <a:r>
              <a:rPr lang="en-GB" sz="2000" b="0" i="0" u="none" strike="noStrike" dirty="0">
                <a:solidFill>
                  <a:srgbClr val="000000"/>
                </a:solidFill>
                <a:effectLst/>
                <a:latin typeface="Times New Roman" panose="02020603050405020304" pitchFamily="18" charset="0"/>
              </a:rPr>
              <a:t>, [online] 96, p.103438. </a:t>
            </a:r>
            <a:r>
              <a:rPr lang="en-GB" sz="2000" b="0" i="0" u="none" strike="noStrike" dirty="0" err="1">
                <a:solidFill>
                  <a:srgbClr val="000000"/>
                </a:solidFill>
                <a:effectLst/>
                <a:latin typeface="Times New Roman" panose="02020603050405020304" pitchFamily="18" charset="0"/>
              </a:rPr>
              <a:t>doi:https</a:t>
            </a:r>
            <a:r>
              <a:rPr lang="en-GB" sz="2000" b="0" i="0" u="none" strike="noStrike" dirty="0">
                <a:solidFill>
                  <a:srgbClr val="000000"/>
                </a:solidFill>
                <a:effectLst/>
                <a:latin typeface="Times New Roman" panose="02020603050405020304" pitchFamily="18" charset="0"/>
              </a:rPr>
              <a:t>://</a:t>
            </a:r>
            <a:r>
              <a:rPr lang="en-GB" sz="2000" b="0" i="0" u="none" strike="noStrike" dirty="0" err="1">
                <a:solidFill>
                  <a:srgbClr val="000000"/>
                </a:solidFill>
                <a:effectLst/>
                <a:latin typeface="Times New Roman" panose="02020603050405020304" pitchFamily="18" charset="0"/>
              </a:rPr>
              <a:t>doi.org</a:t>
            </a:r>
            <a:r>
              <a:rPr lang="en-GB" sz="2000" b="0" i="0" u="none" strike="noStrike" dirty="0">
                <a:solidFill>
                  <a:srgbClr val="000000"/>
                </a:solidFill>
                <a:effectLst/>
                <a:latin typeface="Times New Roman" panose="02020603050405020304" pitchFamily="18" charset="0"/>
              </a:rPr>
              <a:t>/10.1016/j.annals.2022.103438.</a:t>
            </a:r>
          </a:p>
          <a:p>
            <a:pPr algn="l">
              <a:buNone/>
            </a:pPr>
            <a:r>
              <a:rPr lang="en-GB" sz="2000" b="0" i="0" u="none" strike="noStrike" dirty="0">
                <a:solidFill>
                  <a:srgbClr val="000000"/>
                </a:solidFill>
                <a:effectLst/>
                <a:latin typeface="Times New Roman" panose="02020603050405020304" pitchFamily="18" charset="0"/>
              </a:rPr>
              <a:t>Ette, S. (2023). </a:t>
            </a:r>
            <a:r>
              <a:rPr lang="en-GB" sz="2000" b="0" i="1" u="none" strike="noStrike" dirty="0">
                <a:solidFill>
                  <a:srgbClr val="000000"/>
                </a:solidFill>
                <a:effectLst/>
                <a:latin typeface="Times New Roman" panose="02020603050405020304" pitchFamily="18" charset="0"/>
              </a:rPr>
              <a:t>Chef vacancies need urgent attention - </a:t>
            </a:r>
            <a:r>
              <a:rPr lang="en-GB" sz="2000" b="0" i="1" u="none" strike="noStrike" dirty="0" err="1">
                <a:solidFill>
                  <a:srgbClr val="000000"/>
                </a:solidFill>
                <a:effectLst/>
                <a:latin typeface="Times New Roman" panose="02020603050405020304" pitchFamily="18" charset="0"/>
              </a:rPr>
              <a:t>UKHospitality</a:t>
            </a:r>
            <a:r>
              <a:rPr lang="en-GB" sz="2000" b="0" i="0" u="none" strike="noStrike" dirty="0">
                <a:solidFill>
                  <a:srgbClr val="000000"/>
                </a:solidFill>
                <a:effectLst/>
                <a:latin typeface="Times New Roman" panose="02020603050405020304" pitchFamily="18" charset="0"/>
              </a:rPr>
              <a:t>. [online] </a:t>
            </a:r>
            <a:r>
              <a:rPr lang="en-GB" sz="2000" b="0" i="0" u="none" strike="noStrike" dirty="0" err="1">
                <a:solidFill>
                  <a:srgbClr val="000000"/>
                </a:solidFill>
                <a:effectLst/>
                <a:latin typeface="Times New Roman" panose="02020603050405020304" pitchFamily="18" charset="0"/>
              </a:rPr>
              <a:t>UKHospitality</a:t>
            </a:r>
            <a:r>
              <a:rPr lang="en-GB" sz="2000" b="0" i="0" u="none" strike="noStrike" dirty="0">
                <a:solidFill>
                  <a:srgbClr val="000000"/>
                </a:solidFill>
                <a:effectLst/>
                <a:latin typeface="Times New Roman" panose="02020603050405020304" pitchFamily="18" charset="0"/>
              </a:rPr>
              <a:t>. Available at: https://</a:t>
            </a:r>
            <a:r>
              <a:rPr lang="en-GB" sz="2000" b="0" i="0" u="none" strike="noStrike" dirty="0" err="1">
                <a:solidFill>
                  <a:srgbClr val="000000"/>
                </a:solidFill>
                <a:effectLst/>
                <a:latin typeface="Times New Roman" panose="02020603050405020304" pitchFamily="18" charset="0"/>
              </a:rPr>
              <a:t>www.ukhospitality.org.uk</a:t>
            </a:r>
            <a:r>
              <a:rPr lang="en-GB" sz="2000" b="0" i="0" u="none" strike="noStrike" dirty="0">
                <a:solidFill>
                  <a:srgbClr val="000000"/>
                </a:solidFill>
                <a:effectLst/>
                <a:latin typeface="Times New Roman" panose="02020603050405020304" pitchFamily="18" charset="0"/>
              </a:rPr>
              <a:t>/chef-vacancies-need-urgent-attention/.</a:t>
            </a:r>
          </a:p>
          <a:p>
            <a:pPr algn="l">
              <a:buNone/>
            </a:pPr>
            <a:r>
              <a:rPr lang="en-GB" sz="2000" b="0" i="0" u="none" strike="noStrike" dirty="0">
                <a:solidFill>
                  <a:srgbClr val="000000"/>
                </a:solidFill>
                <a:effectLst/>
                <a:latin typeface="Times New Roman" panose="02020603050405020304" pitchFamily="18" charset="0"/>
              </a:rPr>
              <a:t>Home Office (2023). </a:t>
            </a:r>
            <a:r>
              <a:rPr lang="en-GB" sz="2000" b="0" i="1" u="none" strike="noStrike" dirty="0">
                <a:solidFill>
                  <a:srgbClr val="000000"/>
                </a:solidFill>
                <a:effectLst/>
                <a:latin typeface="Times New Roman" panose="02020603050405020304" pitchFamily="18" charset="0"/>
              </a:rPr>
              <a:t>Counter-terrorism strategy (CONTEST) 2023</a:t>
            </a:r>
            <a:r>
              <a:rPr lang="en-GB" sz="2000" b="0" i="0" u="none" strike="noStrike" dirty="0">
                <a:solidFill>
                  <a:srgbClr val="000000"/>
                </a:solidFill>
                <a:effectLst/>
                <a:latin typeface="Times New Roman" panose="02020603050405020304" pitchFamily="18" charset="0"/>
              </a:rPr>
              <a:t>. [online] GOV.UK. Available at: https://</a:t>
            </a:r>
            <a:r>
              <a:rPr lang="en-GB" sz="2000" b="0" i="0" u="none" strike="noStrike" dirty="0" err="1">
                <a:solidFill>
                  <a:srgbClr val="000000"/>
                </a:solidFill>
                <a:effectLst/>
                <a:latin typeface="Times New Roman" panose="02020603050405020304" pitchFamily="18" charset="0"/>
              </a:rPr>
              <a:t>www.gov.uk</a:t>
            </a:r>
            <a:r>
              <a:rPr lang="en-GB" sz="2000" b="0" i="0" u="none" strike="noStrike" dirty="0">
                <a:solidFill>
                  <a:srgbClr val="000000"/>
                </a:solidFill>
                <a:effectLst/>
                <a:latin typeface="Times New Roman" panose="02020603050405020304" pitchFamily="18" charset="0"/>
              </a:rPr>
              <a:t>/government/publications/counter-terrorism-strategy-contest-2023.</a:t>
            </a:r>
          </a:p>
        </p:txBody>
      </p:sp>
    </p:spTree>
    <p:extLst>
      <p:ext uri="{BB962C8B-B14F-4D97-AF65-F5344CB8AC3E}">
        <p14:creationId xmlns:p14="http://schemas.microsoft.com/office/powerpoint/2010/main" val="24002293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F87F336-D88F-B3BB-EFA1-92E0C78DE728}"/>
              </a:ext>
            </a:extLst>
          </p:cNvPr>
          <p:cNvSpPr txBox="1"/>
          <p:nvPr/>
        </p:nvSpPr>
        <p:spPr>
          <a:xfrm>
            <a:off x="236621" y="185911"/>
            <a:ext cx="11718758" cy="6186309"/>
          </a:xfrm>
          <a:prstGeom prst="rect">
            <a:avLst/>
          </a:prstGeom>
          <a:noFill/>
        </p:spPr>
        <p:txBody>
          <a:bodyPr wrap="square">
            <a:spAutoFit/>
          </a:bodyPr>
          <a:lstStyle/>
          <a:p>
            <a:pPr algn="l">
              <a:buNone/>
            </a:pPr>
            <a:r>
              <a:rPr lang="en-GB" b="0" i="0" u="none" strike="noStrike" dirty="0" err="1">
                <a:solidFill>
                  <a:srgbClr val="000000"/>
                </a:solidFill>
                <a:effectLst/>
                <a:latin typeface="Times New Roman" panose="02020603050405020304" pitchFamily="18" charset="0"/>
              </a:rPr>
              <a:t>Kapucu</a:t>
            </a:r>
            <a:r>
              <a:rPr lang="en-GB" b="0" i="0" u="none" strike="noStrike" dirty="0">
                <a:solidFill>
                  <a:srgbClr val="000000"/>
                </a:solidFill>
                <a:effectLst/>
                <a:latin typeface="Times New Roman" panose="02020603050405020304" pitchFamily="18" charset="0"/>
              </a:rPr>
              <a:t>, N. and Demirhan, C. (2017). Managing collaboration in public security networks in the fight against terrorism and organized crime. </a:t>
            </a:r>
            <a:r>
              <a:rPr lang="en-GB" b="0" i="1" u="none" strike="noStrike" dirty="0">
                <a:solidFill>
                  <a:srgbClr val="000000"/>
                </a:solidFill>
                <a:effectLst/>
                <a:latin typeface="Times New Roman" panose="02020603050405020304" pitchFamily="18" charset="0"/>
              </a:rPr>
              <a:t>International Review of Administrative Sciences</a:t>
            </a:r>
            <a:r>
              <a:rPr lang="en-GB" b="0" i="0" u="none" strike="noStrike" dirty="0">
                <a:solidFill>
                  <a:srgbClr val="000000"/>
                </a:solidFill>
                <a:effectLst/>
                <a:latin typeface="Times New Roman" panose="02020603050405020304" pitchFamily="18" charset="0"/>
              </a:rPr>
              <a:t>, 85(1), pp.154–172. </a:t>
            </a:r>
            <a:r>
              <a:rPr lang="en-GB" b="0" i="0" u="none" strike="noStrike" dirty="0" err="1">
                <a:solidFill>
                  <a:srgbClr val="000000"/>
                </a:solidFill>
                <a:effectLst/>
                <a:latin typeface="Times New Roman" panose="02020603050405020304" pitchFamily="18" charset="0"/>
              </a:rPr>
              <a:t>doi:https</a:t>
            </a:r>
            <a:r>
              <a:rPr lang="en-GB" b="0" i="0" u="none" strike="noStrike" dirty="0">
                <a:solidFill>
                  <a:srgbClr val="000000"/>
                </a:solidFill>
                <a:effectLst/>
                <a:latin typeface="Times New Roman" panose="02020603050405020304" pitchFamily="18" charset="0"/>
              </a:rPr>
              <a:t>://</a:t>
            </a:r>
            <a:r>
              <a:rPr lang="en-GB" b="0" i="0" u="none" strike="noStrike" dirty="0" err="1">
                <a:solidFill>
                  <a:srgbClr val="000000"/>
                </a:solidFill>
                <a:effectLst/>
                <a:latin typeface="Times New Roman" panose="02020603050405020304" pitchFamily="18" charset="0"/>
              </a:rPr>
              <a:t>doi.org</a:t>
            </a:r>
            <a:r>
              <a:rPr lang="en-GB" b="0" i="0" u="none" strike="noStrike" dirty="0">
                <a:solidFill>
                  <a:srgbClr val="000000"/>
                </a:solidFill>
                <a:effectLst/>
                <a:latin typeface="Times New Roman" panose="02020603050405020304" pitchFamily="18" charset="0"/>
              </a:rPr>
              <a:t>/10.1177/0020852316681859.</a:t>
            </a:r>
          </a:p>
          <a:p>
            <a:pPr algn="l">
              <a:buNone/>
            </a:pPr>
            <a:r>
              <a:rPr lang="en-GB" b="0" i="0" u="none" strike="noStrike" dirty="0">
                <a:solidFill>
                  <a:srgbClr val="000000"/>
                </a:solidFill>
                <a:effectLst/>
                <a:latin typeface="Times New Roman" panose="02020603050405020304" pitchFamily="18" charset="0"/>
              </a:rPr>
              <a:t>Little, S. (2021). </a:t>
            </a:r>
            <a:r>
              <a:rPr lang="en-GB" b="0" i="1" u="none" strike="noStrike" dirty="0">
                <a:solidFill>
                  <a:srgbClr val="000000"/>
                </a:solidFill>
                <a:effectLst/>
                <a:latin typeface="Times New Roman" panose="02020603050405020304" pitchFamily="18" charset="0"/>
              </a:rPr>
              <a:t>Sea to Sky Gondola reopens with security ‘unheard of in industries outside of the nuclear space’</a:t>
            </a:r>
            <a:r>
              <a:rPr lang="en-GB" b="0" i="0" u="none" strike="noStrike" dirty="0">
                <a:solidFill>
                  <a:srgbClr val="000000"/>
                </a:solidFill>
                <a:effectLst/>
                <a:latin typeface="Times New Roman" panose="02020603050405020304" pitchFamily="18" charset="0"/>
              </a:rPr>
              <a:t>. [online] Global News. Available at: https://</a:t>
            </a:r>
            <a:r>
              <a:rPr lang="en-GB" b="0" i="0" u="none" strike="noStrike" dirty="0" err="1">
                <a:solidFill>
                  <a:srgbClr val="000000"/>
                </a:solidFill>
                <a:effectLst/>
                <a:latin typeface="Times New Roman" panose="02020603050405020304" pitchFamily="18" charset="0"/>
              </a:rPr>
              <a:t>globalnews.ca</a:t>
            </a:r>
            <a:r>
              <a:rPr lang="en-GB" b="0" i="0" u="none" strike="noStrike" dirty="0">
                <a:solidFill>
                  <a:srgbClr val="000000"/>
                </a:solidFill>
                <a:effectLst/>
                <a:latin typeface="Times New Roman" panose="02020603050405020304" pitchFamily="18" charset="0"/>
              </a:rPr>
              <a:t>/news/7943213/sea-to-sky-gondola-reopens-june-11-2021/ [Accessed 28 Apr. 2026].</a:t>
            </a:r>
          </a:p>
          <a:p>
            <a:pPr algn="l">
              <a:buNone/>
            </a:pPr>
            <a:r>
              <a:rPr lang="en-GB" b="0" i="0" u="none" strike="noStrike" dirty="0">
                <a:solidFill>
                  <a:srgbClr val="000000"/>
                </a:solidFill>
                <a:effectLst/>
                <a:latin typeface="Times New Roman" panose="02020603050405020304" pitchFamily="18" charset="0"/>
              </a:rPr>
              <a:t>McKendrick, K. (2019). </a:t>
            </a:r>
            <a:r>
              <a:rPr lang="en-GB" b="0" i="1" u="none" strike="noStrike" dirty="0">
                <a:solidFill>
                  <a:srgbClr val="000000"/>
                </a:solidFill>
                <a:effectLst/>
                <a:latin typeface="Times New Roman" panose="02020603050405020304" pitchFamily="18" charset="0"/>
              </a:rPr>
              <a:t>Artificial Intelligence Prediction and Counterterrorism Artificial Intelligence Prediction and Counterterrorism</a:t>
            </a:r>
            <a:r>
              <a:rPr lang="en-GB" b="0" i="0" u="none" strike="noStrike" dirty="0">
                <a:solidFill>
                  <a:srgbClr val="000000"/>
                </a:solidFill>
                <a:effectLst/>
                <a:latin typeface="Times New Roman" panose="02020603050405020304" pitchFamily="18" charset="0"/>
              </a:rPr>
              <a:t>. [online] Available at: https://</a:t>
            </a:r>
            <a:r>
              <a:rPr lang="en-GB" b="0" i="0" u="none" strike="noStrike" dirty="0" err="1">
                <a:solidFill>
                  <a:srgbClr val="000000"/>
                </a:solidFill>
                <a:effectLst/>
                <a:latin typeface="Times New Roman" panose="02020603050405020304" pitchFamily="18" charset="0"/>
              </a:rPr>
              <a:t>www.chathamhouse.org</a:t>
            </a:r>
            <a:r>
              <a:rPr lang="en-GB" b="0" i="0" u="none" strike="noStrike" dirty="0">
                <a:solidFill>
                  <a:srgbClr val="000000"/>
                </a:solidFill>
                <a:effectLst/>
                <a:latin typeface="Times New Roman" panose="02020603050405020304" pitchFamily="18" charset="0"/>
              </a:rPr>
              <a:t>/sites/default/files/2019-08-07-AICounterterrorism.pdf.</a:t>
            </a:r>
          </a:p>
          <a:p>
            <a:pPr algn="l">
              <a:buNone/>
            </a:pPr>
            <a:r>
              <a:rPr lang="en-GB" b="0" i="0" u="none" strike="noStrike" dirty="0">
                <a:solidFill>
                  <a:srgbClr val="000000"/>
                </a:solidFill>
                <a:effectLst/>
                <a:latin typeface="Times New Roman" panose="02020603050405020304" pitchFamily="18" charset="0"/>
              </a:rPr>
              <a:t>MI5 (2024). </a:t>
            </a:r>
            <a:r>
              <a:rPr lang="en-GB" b="0" i="1" u="none" strike="noStrike" dirty="0">
                <a:solidFill>
                  <a:srgbClr val="000000"/>
                </a:solidFill>
                <a:effectLst/>
                <a:latin typeface="Times New Roman" panose="02020603050405020304" pitchFamily="18" charset="0"/>
              </a:rPr>
              <a:t>Threat Levels | MI5 - The Security Service</a:t>
            </a:r>
            <a:r>
              <a:rPr lang="en-GB" b="0" i="0" u="none" strike="noStrike" dirty="0">
                <a:solidFill>
                  <a:srgbClr val="000000"/>
                </a:solidFill>
                <a:effectLst/>
                <a:latin typeface="Times New Roman" panose="02020603050405020304" pitchFamily="18" charset="0"/>
              </a:rPr>
              <a:t>. [online] Mi5.gov.uk. Available at: https://www.mi5.gov.uk/threats-and-advice/terrorism-threat-levels.</a:t>
            </a:r>
          </a:p>
          <a:p>
            <a:pPr algn="l">
              <a:buNone/>
            </a:pPr>
            <a:r>
              <a:rPr lang="en-GB" b="0" i="0" u="none" strike="noStrike" dirty="0">
                <a:solidFill>
                  <a:srgbClr val="000000"/>
                </a:solidFill>
                <a:effectLst/>
                <a:latin typeface="Times New Roman" panose="02020603050405020304" pitchFamily="18" charset="0"/>
              </a:rPr>
              <a:t>Office, H. (2025). </a:t>
            </a:r>
            <a:r>
              <a:rPr lang="en-GB" b="0" i="1" u="none" strike="noStrike" dirty="0">
                <a:solidFill>
                  <a:srgbClr val="000000"/>
                </a:solidFill>
                <a:effectLst/>
                <a:latin typeface="Times New Roman" panose="02020603050405020304" pitchFamily="18" charset="0"/>
              </a:rPr>
              <a:t>Security Minister observes counter-terrorism exercise in Wales</a:t>
            </a:r>
            <a:r>
              <a:rPr lang="en-GB" b="0" i="0" u="none" strike="noStrike" dirty="0">
                <a:solidFill>
                  <a:srgbClr val="000000"/>
                </a:solidFill>
                <a:effectLst/>
                <a:latin typeface="Times New Roman" panose="02020603050405020304" pitchFamily="18" charset="0"/>
              </a:rPr>
              <a:t>. [online] GOV.UK. Available at: https://</a:t>
            </a:r>
            <a:r>
              <a:rPr lang="en-GB" b="0" i="0" u="none" strike="noStrike" dirty="0" err="1">
                <a:solidFill>
                  <a:srgbClr val="000000"/>
                </a:solidFill>
                <a:effectLst/>
                <a:latin typeface="Times New Roman" panose="02020603050405020304" pitchFamily="18" charset="0"/>
              </a:rPr>
              <a:t>www.gov.uk</a:t>
            </a:r>
            <a:r>
              <a:rPr lang="en-GB" b="0" i="0" u="none" strike="noStrike" dirty="0">
                <a:solidFill>
                  <a:srgbClr val="000000"/>
                </a:solidFill>
                <a:effectLst/>
                <a:latin typeface="Times New Roman" panose="02020603050405020304" pitchFamily="18" charset="0"/>
              </a:rPr>
              <a:t>/government/news/security-minister-observes-counter-terrorism-exercise-in-</a:t>
            </a:r>
            <a:r>
              <a:rPr lang="en-GB" b="0" i="0" u="none" strike="noStrike" dirty="0" err="1">
                <a:solidFill>
                  <a:srgbClr val="000000"/>
                </a:solidFill>
                <a:effectLst/>
                <a:latin typeface="Times New Roman" panose="02020603050405020304" pitchFamily="18" charset="0"/>
              </a:rPr>
              <a:t>wales</a:t>
            </a:r>
            <a:r>
              <a:rPr lang="en-GB" b="0" i="0" u="none" strike="noStrike" dirty="0">
                <a:solidFill>
                  <a:srgbClr val="000000"/>
                </a:solidFill>
                <a:effectLst/>
                <a:latin typeface="Times New Roman" panose="02020603050405020304" pitchFamily="18" charset="0"/>
              </a:rPr>
              <a:t>.</a:t>
            </a:r>
          </a:p>
          <a:p>
            <a:pPr algn="l">
              <a:buNone/>
            </a:pPr>
            <a:r>
              <a:rPr lang="en-GB" b="0" i="0" u="none" strike="noStrike" dirty="0">
                <a:solidFill>
                  <a:srgbClr val="000000"/>
                </a:solidFill>
                <a:effectLst/>
                <a:latin typeface="Times New Roman" panose="02020603050405020304" pitchFamily="18" charset="0"/>
              </a:rPr>
              <a:t>Pimentel, B. (2024). </a:t>
            </a:r>
            <a:r>
              <a:rPr lang="en-GB" b="0" i="1" u="none" strike="noStrike" dirty="0">
                <a:solidFill>
                  <a:srgbClr val="000000"/>
                </a:solidFill>
                <a:effectLst/>
                <a:latin typeface="Times New Roman" panose="02020603050405020304" pitchFamily="18" charset="0"/>
              </a:rPr>
              <a:t>Operational risk management (ORM): An overview</a:t>
            </a:r>
            <a:r>
              <a:rPr lang="en-GB" b="0" i="0" u="none" strike="noStrike" dirty="0">
                <a:solidFill>
                  <a:srgbClr val="000000"/>
                </a:solidFill>
                <a:effectLst/>
                <a:latin typeface="Times New Roman" panose="02020603050405020304" pitchFamily="18" charset="0"/>
              </a:rPr>
              <a:t>. [online] Thomson Reuters Law Blog. Available at: https://</a:t>
            </a:r>
            <a:r>
              <a:rPr lang="en-GB" b="0" i="0" u="none" strike="noStrike" dirty="0" err="1">
                <a:solidFill>
                  <a:srgbClr val="000000"/>
                </a:solidFill>
                <a:effectLst/>
                <a:latin typeface="Times New Roman" panose="02020603050405020304" pitchFamily="18" charset="0"/>
              </a:rPr>
              <a:t>legal.thomsonreuters.com</a:t>
            </a:r>
            <a:r>
              <a:rPr lang="en-GB" b="0" i="0" u="none" strike="noStrike" dirty="0">
                <a:solidFill>
                  <a:srgbClr val="000000"/>
                </a:solidFill>
                <a:effectLst/>
                <a:latin typeface="Times New Roman" panose="02020603050405020304" pitchFamily="18" charset="0"/>
              </a:rPr>
              <a:t>/blog/what-is-operational-risk-management/#head-2.</a:t>
            </a:r>
          </a:p>
          <a:p>
            <a:pPr algn="l">
              <a:buNone/>
            </a:pPr>
            <a:r>
              <a:rPr lang="en-GB" b="0" i="0" u="none" strike="noStrike" dirty="0" err="1">
                <a:solidFill>
                  <a:srgbClr val="000000"/>
                </a:solidFill>
                <a:effectLst/>
                <a:latin typeface="Times New Roman" panose="02020603050405020304" pitchFamily="18" charset="0"/>
              </a:rPr>
              <a:t>ProtectUK</a:t>
            </a:r>
            <a:r>
              <a:rPr lang="en-GB" b="0" i="0" u="none" strike="noStrike" dirty="0">
                <a:solidFill>
                  <a:srgbClr val="000000"/>
                </a:solidFill>
                <a:effectLst/>
                <a:latin typeface="Times New Roman" panose="02020603050405020304" pitchFamily="18" charset="0"/>
              </a:rPr>
              <a:t> (2023). </a:t>
            </a:r>
            <a:r>
              <a:rPr lang="en-GB" b="0" i="1" u="none" strike="noStrike" dirty="0">
                <a:solidFill>
                  <a:srgbClr val="000000"/>
                </a:solidFill>
                <a:effectLst/>
                <a:latin typeface="Times New Roman" panose="02020603050405020304" pitchFamily="18" charset="0"/>
              </a:rPr>
              <a:t>Martyn’s Law overview and what you need to know | </a:t>
            </a:r>
            <a:r>
              <a:rPr lang="en-GB" b="0" i="1" u="none" strike="noStrike" dirty="0" err="1">
                <a:solidFill>
                  <a:srgbClr val="000000"/>
                </a:solidFill>
                <a:effectLst/>
                <a:latin typeface="Times New Roman" panose="02020603050405020304" pitchFamily="18" charset="0"/>
              </a:rPr>
              <a:t>ProtectUK</a:t>
            </a:r>
            <a:r>
              <a:rPr lang="en-GB" b="0" i="0" u="none" strike="noStrike" dirty="0">
                <a:solidFill>
                  <a:srgbClr val="000000"/>
                </a:solidFill>
                <a:effectLst/>
                <a:latin typeface="Times New Roman" panose="02020603050405020304" pitchFamily="18" charset="0"/>
              </a:rPr>
              <a:t>. [online] </a:t>
            </a:r>
            <a:r>
              <a:rPr lang="en-GB" b="0" i="0" u="none" strike="noStrike" dirty="0" err="1">
                <a:solidFill>
                  <a:srgbClr val="000000"/>
                </a:solidFill>
                <a:effectLst/>
                <a:latin typeface="Times New Roman" panose="02020603050405020304" pitchFamily="18" charset="0"/>
              </a:rPr>
              <a:t>www.protectuk.police.uk</a:t>
            </a:r>
            <a:r>
              <a:rPr lang="en-GB" b="0" i="0" u="none" strike="noStrike" dirty="0">
                <a:solidFill>
                  <a:srgbClr val="000000"/>
                </a:solidFill>
                <a:effectLst/>
                <a:latin typeface="Times New Roman" panose="02020603050405020304" pitchFamily="18" charset="0"/>
              </a:rPr>
              <a:t>. Available at: https://</a:t>
            </a:r>
            <a:r>
              <a:rPr lang="en-GB" b="0" i="0" u="none" strike="noStrike" dirty="0" err="1">
                <a:solidFill>
                  <a:srgbClr val="000000"/>
                </a:solidFill>
                <a:effectLst/>
                <a:latin typeface="Times New Roman" panose="02020603050405020304" pitchFamily="18" charset="0"/>
              </a:rPr>
              <a:t>www.protectuk.police.uk</a:t>
            </a:r>
            <a:r>
              <a:rPr lang="en-GB" b="0" i="0" u="none" strike="noStrike" dirty="0">
                <a:solidFill>
                  <a:srgbClr val="000000"/>
                </a:solidFill>
                <a:effectLst/>
                <a:latin typeface="Times New Roman" panose="02020603050405020304" pitchFamily="18" charset="0"/>
              </a:rPr>
              <a:t>/</a:t>
            </a:r>
            <a:r>
              <a:rPr lang="en-GB" b="0" i="0" u="none" strike="noStrike" dirty="0" err="1">
                <a:solidFill>
                  <a:srgbClr val="000000"/>
                </a:solidFill>
                <a:effectLst/>
                <a:latin typeface="Times New Roman" panose="02020603050405020304" pitchFamily="18" charset="0"/>
              </a:rPr>
              <a:t>martyns</a:t>
            </a:r>
            <a:r>
              <a:rPr lang="en-GB" b="0" i="0" u="none" strike="noStrike" dirty="0">
                <a:solidFill>
                  <a:srgbClr val="000000"/>
                </a:solidFill>
                <a:effectLst/>
                <a:latin typeface="Times New Roman" panose="02020603050405020304" pitchFamily="18" charset="0"/>
              </a:rPr>
              <a:t>-law/</a:t>
            </a:r>
            <a:r>
              <a:rPr lang="en-GB" b="0" i="0" u="none" strike="noStrike" dirty="0" err="1">
                <a:solidFill>
                  <a:srgbClr val="000000"/>
                </a:solidFill>
                <a:effectLst/>
                <a:latin typeface="Times New Roman" panose="02020603050405020304" pitchFamily="18" charset="0"/>
              </a:rPr>
              <a:t>martyns</a:t>
            </a:r>
            <a:r>
              <a:rPr lang="en-GB" b="0" i="0" u="none" strike="noStrike" dirty="0">
                <a:solidFill>
                  <a:srgbClr val="000000"/>
                </a:solidFill>
                <a:effectLst/>
                <a:latin typeface="Times New Roman" panose="02020603050405020304" pitchFamily="18" charset="0"/>
              </a:rPr>
              <a:t>-law-overview-and-what-you-need-know.</a:t>
            </a:r>
          </a:p>
          <a:p>
            <a:pPr algn="l">
              <a:buNone/>
            </a:pPr>
            <a:r>
              <a:rPr lang="en-GB" b="0" i="0" u="none" strike="noStrike" dirty="0" err="1">
                <a:solidFill>
                  <a:srgbClr val="000000"/>
                </a:solidFill>
                <a:effectLst/>
                <a:latin typeface="Times New Roman" panose="02020603050405020304" pitchFamily="18" charset="0"/>
              </a:rPr>
              <a:t>Scholarworks</a:t>
            </a:r>
            <a:r>
              <a:rPr lang="en-GB" b="0" i="0" u="none" strike="noStrike" dirty="0">
                <a:solidFill>
                  <a:srgbClr val="000000"/>
                </a:solidFill>
                <a:effectLst/>
                <a:latin typeface="Times New Roman" panose="02020603050405020304" pitchFamily="18" charset="0"/>
              </a:rPr>
              <a:t>, S. and Padmore, A. (2022). </a:t>
            </a:r>
            <a:r>
              <a:rPr lang="en-GB" b="0" i="1" u="none" strike="noStrike" dirty="0">
                <a:solidFill>
                  <a:srgbClr val="000000"/>
                </a:solidFill>
                <a:effectLst/>
                <a:latin typeface="Times New Roman" panose="02020603050405020304" pitchFamily="18" charset="0"/>
              </a:rPr>
              <a:t>Terrorism Preparedness, Collaboration, and Organizational Terrorism Preparedness, Collaboration, and Organizational Culture in the National Capital Region Culture in the National Capital Region</a:t>
            </a:r>
            <a:r>
              <a:rPr lang="en-GB" b="0" i="0" u="none" strike="noStrike" dirty="0">
                <a:solidFill>
                  <a:srgbClr val="000000"/>
                </a:solidFill>
                <a:effectLst/>
                <a:latin typeface="Times New Roman" panose="02020603050405020304" pitchFamily="18" charset="0"/>
              </a:rPr>
              <a:t>. [online] Available at: https://</a:t>
            </a:r>
            <a:r>
              <a:rPr lang="en-GB" b="0" i="0" u="none" strike="noStrike" dirty="0" err="1">
                <a:solidFill>
                  <a:srgbClr val="000000"/>
                </a:solidFill>
                <a:effectLst/>
                <a:latin typeface="Times New Roman" panose="02020603050405020304" pitchFamily="18" charset="0"/>
              </a:rPr>
              <a:t>scholarworks.waldenu.edu</a:t>
            </a:r>
            <a:r>
              <a:rPr lang="en-GB" b="0" i="0" u="none" strike="noStrike" dirty="0">
                <a:solidFill>
                  <a:srgbClr val="000000"/>
                </a:solidFill>
                <a:effectLst/>
                <a:latin typeface="Times New Roman" panose="02020603050405020304" pitchFamily="18" charset="0"/>
              </a:rPr>
              <a:t>/</a:t>
            </a:r>
            <a:r>
              <a:rPr lang="en-GB" b="0" i="0" u="none" strike="noStrike" dirty="0" err="1">
                <a:solidFill>
                  <a:srgbClr val="000000"/>
                </a:solidFill>
                <a:effectLst/>
                <a:latin typeface="Times New Roman" panose="02020603050405020304" pitchFamily="18" charset="0"/>
              </a:rPr>
              <a:t>cgi</a:t>
            </a:r>
            <a:r>
              <a:rPr lang="en-GB" b="0" i="0" u="none" strike="noStrike" dirty="0">
                <a:solidFill>
                  <a:srgbClr val="000000"/>
                </a:solidFill>
                <a:effectLst/>
                <a:latin typeface="Times New Roman" panose="02020603050405020304" pitchFamily="18" charset="0"/>
              </a:rPr>
              <a:t>/</a:t>
            </a:r>
            <a:r>
              <a:rPr lang="en-GB" b="0" i="0" u="none" strike="noStrike" dirty="0" err="1">
                <a:solidFill>
                  <a:srgbClr val="000000"/>
                </a:solidFill>
                <a:effectLst/>
                <a:latin typeface="Times New Roman" panose="02020603050405020304" pitchFamily="18" charset="0"/>
              </a:rPr>
              <a:t>viewcontent.cgi?article</a:t>
            </a:r>
            <a:r>
              <a:rPr lang="en-GB" b="0" i="0" u="none" strike="noStrike" dirty="0">
                <a:solidFill>
                  <a:srgbClr val="000000"/>
                </a:solidFill>
                <a:effectLst/>
                <a:latin typeface="Times New Roman" panose="02020603050405020304" pitchFamily="18" charset="0"/>
              </a:rPr>
              <a:t>=15684&amp;context=dissertations.</a:t>
            </a:r>
          </a:p>
          <a:p>
            <a:pPr algn="l">
              <a:buNone/>
            </a:pPr>
            <a:r>
              <a:rPr lang="en-GB" b="0" i="0" u="none" strike="noStrike" dirty="0">
                <a:solidFill>
                  <a:srgbClr val="000000"/>
                </a:solidFill>
                <a:effectLst/>
                <a:latin typeface="Times New Roman" panose="02020603050405020304" pitchFamily="18" charset="0"/>
              </a:rPr>
              <a:t>UK Hospitality (2023). </a:t>
            </a:r>
            <a:r>
              <a:rPr lang="en-GB" b="0" i="1" u="none" strike="noStrike" dirty="0">
                <a:solidFill>
                  <a:srgbClr val="000000"/>
                </a:solidFill>
                <a:effectLst/>
                <a:latin typeface="Times New Roman" panose="02020603050405020304" pitchFamily="18" charset="0"/>
              </a:rPr>
              <a:t>Worker shortages - </a:t>
            </a:r>
            <a:r>
              <a:rPr lang="en-GB" b="0" i="1" u="none" strike="noStrike" dirty="0" err="1">
                <a:solidFill>
                  <a:srgbClr val="000000"/>
                </a:solidFill>
                <a:effectLst/>
                <a:latin typeface="Times New Roman" panose="02020603050405020304" pitchFamily="18" charset="0"/>
              </a:rPr>
              <a:t>UKHospitality</a:t>
            </a:r>
            <a:r>
              <a:rPr lang="en-GB" b="0" i="0" u="none" strike="noStrike" dirty="0">
                <a:solidFill>
                  <a:srgbClr val="000000"/>
                </a:solidFill>
                <a:effectLst/>
                <a:latin typeface="Times New Roman" panose="02020603050405020304" pitchFamily="18" charset="0"/>
              </a:rPr>
              <a:t>. [online] </a:t>
            </a:r>
            <a:r>
              <a:rPr lang="en-GB" b="0" i="0" u="none" strike="noStrike" dirty="0" err="1">
                <a:solidFill>
                  <a:srgbClr val="000000"/>
                </a:solidFill>
                <a:effectLst/>
                <a:latin typeface="Times New Roman" panose="02020603050405020304" pitchFamily="18" charset="0"/>
              </a:rPr>
              <a:t>UKHospitality</a:t>
            </a:r>
            <a:r>
              <a:rPr lang="en-GB" b="0" i="0" u="none" strike="noStrike" dirty="0">
                <a:solidFill>
                  <a:srgbClr val="000000"/>
                </a:solidFill>
                <a:effectLst/>
                <a:latin typeface="Times New Roman" panose="02020603050405020304" pitchFamily="18" charset="0"/>
              </a:rPr>
              <a:t>. Available at: https://</a:t>
            </a:r>
            <a:r>
              <a:rPr lang="en-GB" b="0" i="0" u="none" strike="noStrike" dirty="0" err="1">
                <a:solidFill>
                  <a:srgbClr val="000000"/>
                </a:solidFill>
                <a:effectLst/>
                <a:latin typeface="Times New Roman" panose="02020603050405020304" pitchFamily="18" charset="0"/>
              </a:rPr>
              <a:t>www.ukhospitality.org.uk</a:t>
            </a:r>
            <a:r>
              <a:rPr lang="en-GB" b="0" i="0" u="none" strike="noStrike" dirty="0">
                <a:solidFill>
                  <a:srgbClr val="000000"/>
                </a:solidFill>
                <a:effectLst/>
                <a:latin typeface="Times New Roman" panose="02020603050405020304" pitchFamily="18" charset="0"/>
              </a:rPr>
              <a:t>/campaigns/workforce/.</a:t>
            </a:r>
          </a:p>
        </p:txBody>
      </p:sp>
    </p:spTree>
    <p:extLst>
      <p:ext uri="{BB962C8B-B14F-4D97-AF65-F5344CB8AC3E}">
        <p14:creationId xmlns:p14="http://schemas.microsoft.com/office/powerpoint/2010/main" val="1726987276"/>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Frame</Template>
  <TotalTime>551</TotalTime>
  <Words>1927</Words>
  <Application>Microsoft Macintosh PowerPoint</Application>
  <PresentationFormat>Widescreen</PresentationFormat>
  <Paragraphs>103</Paragraphs>
  <Slides>12</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Arial</vt:lpstr>
      <vt:lpstr>Corbel</vt:lpstr>
      <vt:lpstr>Times New Roman</vt:lpstr>
      <vt:lpstr>Wingdings 2</vt:lpstr>
      <vt:lpstr>Frame</vt:lpstr>
      <vt:lpstr>Swansea Skyline  Risk Management </vt:lpstr>
      <vt:lpstr>Labor Shortage</vt:lpstr>
      <vt:lpstr>Technical training</vt:lpstr>
      <vt:lpstr>Anti-Tourism Protest </vt:lpstr>
      <vt:lpstr>Martyn’s Law </vt:lpstr>
      <vt:lpstr>Similar incidents </vt:lpstr>
      <vt:lpstr>Similar incidents </vt:lpstr>
      <vt:lpstr>4 P’s </vt:lpstr>
      <vt:lpstr>Protect</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Jac Davies (2305914)</dc:creator>
  <cp:lastModifiedBy>Jac Davies (2305914)</cp:lastModifiedBy>
  <cp:revision>1</cp:revision>
  <dcterms:created xsi:type="dcterms:W3CDTF">2026-04-28T12:57:55Z</dcterms:created>
  <dcterms:modified xsi:type="dcterms:W3CDTF">2026-04-28T22:09:46Z</dcterms:modified>
</cp:coreProperties>
</file>