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3" r:id="rId5"/>
    <p:sldId id="281" r:id="rId6"/>
    <p:sldId id="260" r:id="rId7"/>
    <p:sldId id="261" r:id="rId8"/>
    <p:sldId id="264" r:id="rId9"/>
    <p:sldId id="262" r:id="rId10"/>
    <p:sldId id="266" r:id="rId11"/>
    <p:sldId id="265" r:id="rId12"/>
    <p:sldId id="267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80" r:id="rId21"/>
    <p:sldId id="277" r:id="rId22"/>
    <p:sldId id="283" r:id="rId23"/>
    <p:sldId id="268" r:id="rId24"/>
    <p:sldId id="279" r:id="rId25"/>
    <p:sldId id="282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132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FEBD26-F9F7-4BD4-B596-7E2472E2F370}" type="doc">
      <dgm:prSet loTypeId="urn:microsoft.com/office/officeart/2005/8/layout/default" loCatId="list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98E6130-188F-4082-903C-19B75BC90605}">
      <dgm:prSet phldrT="[Text]"/>
      <dgm:spPr/>
      <dgm:t>
        <a:bodyPr/>
        <a:lstStyle/>
        <a:p>
          <a:r>
            <a:rPr lang="en-US" dirty="0" smtClean="0"/>
            <a:t>Someone to fit the team</a:t>
          </a:r>
          <a:endParaRPr lang="en-US" dirty="0"/>
        </a:p>
      </dgm:t>
    </dgm:pt>
    <dgm:pt modelId="{FD7D8008-DABE-4A1C-8E86-8CD548A8FD6C}" type="parTrans" cxnId="{54512551-C14C-485F-984E-4C75FCCC7A1E}">
      <dgm:prSet/>
      <dgm:spPr/>
      <dgm:t>
        <a:bodyPr/>
        <a:lstStyle/>
        <a:p>
          <a:endParaRPr lang="en-US"/>
        </a:p>
      </dgm:t>
    </dgm:pt>
    <dgm:pt modelId="{68C59100-5640-46A0-A00D-D4E81056E332}" type="sibTrans" cxnId="{54512551-C14C-485F-984E-4C75FCCC7A1E}">
      <dgm:prSet/>
      <dgm:spPr/>
      <dgm:t>
        <a:bodyPr/>
        <a:lstStyle/>
        <a:p>
          <a:endParaRPr lang="en-US"/>
        </a:p>
      </dgm:t>
    </dgm:pt>
    <dgm:pt modelId="{1789CC25-AFF6-4889-85FC-903316172105}">
      <dgm:prSet phldrT="[Text]"/>
      <dgm:spPr/>
      <dgm:t>
        <a:bodyPr/>
        <a:lstStyle/>
        <a:p>
          <a:r>
            <a:rPr lang="en-US" dirty="0" smtClean="0"/>
            <a:t>Honesty</a:t>
          </a:r>
          <a:endParaRPr lang="en-US" dirty="0"/>
        </a:p>
      </dgm:t>
    </dgm:pt>
    <dgm:pt modelId="{313DEBD9-9910-4D58-A7EF-D10485830459}" type="parTrans" cxnId="{E03FF80B-B3F5-4242-94FD-8EE1B819FBFA}">
      <dgm:prSet/>
      <dgm:spPr/>
      <dgm:t>
        <a:bodyPr/>
        <a:lstStyle/>
        <a:p>
          <a:endParaRPr lang="en-US"/>
        </a:p>
      </dgm:t>
    </dgm:pt>
    <dgm:pt modelId="{1A7CBE12-9FCD-4E59-A68B-D89BB415BDA1}" type="sibTrans" cxnId="{E03FF80B-B3F5-4242-94FD-8EE1B819FBFA}">
      <dgm:prSet/>
      <dgm:spPr/>
      <dgm:t>
        <a:bodyPr/>
        <a:lstStyle/>
        <a:p>
          <a:endParaRPr lang="en-US"/>
        </a:p>
      </dgm:t>
    </dgm:pt>
    <dgm:pt modelId="{CCC8E8D7-0C90-4D80-B0F7-FF6B15889D2C}">
      <dgm:prSet phldrT="[Text]"/>
      <dgm:spPr/>
      <dgm:t>
        <a:bodyPr/>
        <a:lstStyle/>
        <a:p>
          <a:r>
            <a:rPr lang="en-US" dirty="0" smtClean="0"/>
            <a:t>Willing to grow &amp; learn from mistakes</a:t>
          </a:r>
          <a:endParaRPr lang="en-US" dirty="0"/>
        </a:p>
      </dgm:t>
    </dgm:pt>
    <dgm:pt modelId="{7AC8F238-0F66-4384-B59E-F76B472F1F1D}" type="parTrans" cxnId="{90548D11-8DE8-4A81-B1C4-E0C2A8C3A9A0}">
      <dgm:prSet/>
      <dgm:spPr/>
      <dgm:t>
        <a:bodyPr/>
        <a:lstStyle/>
        <a:p>
          <a:endParaRPr lang="en-US"/>
        </a:p>
      </dgm:t>
    </dgm:pt>
    <dgm:pt modelId="{E9BE7AED-2C92-44DB-BAC4-C49D8E9F91F9}" type="sibTrans" cxnId="{90548D11-8DE8-4A81-B1C4-E0C2A8C3A9A0}">
      <dgm:prSet/>
      <dgm:spPr/>
      <dgm:t>
        <a:bodyPr/>
        <a:lstStyle/>
        <a:p>
          <a:endParaRPr lang="en-US"/>
        </a:p>
      </dgm:t>
    </dgm:pt>
    <dgm:pt modelId="{551CCEED-01F7-439A-B017-9EF36D007726}">
      <dgm:prSet phldrT="[Text]"/>
      <dgm:spPr/>
      <dgm:t>
        <a:bodyPr/>
        <a:lstStyle/>
        <a:p>
          <a:r>
            <a:rPr lang="en-US" dirty="0" smtClean="0"/>
            <a:t>Non-judgmental </a:t>
          </a:r>
          <a:endParaRPr lang="en-US" dirty="0"/>
        </a:p>
      </dgm:t>
    </dgm:pt>
    <dgm:pt modelId="{614D331D-2D1C-4753-AD0D-87DC801A7A75}" type="parTrans" cxnId="{F182566C-CEAE-4BD8-96B9-AC0CE88A7146}">
      <dgm:prSet/>
      <dgm:spPr/>
      <dgm:t>
        <a:bodyPr/>
        <a:lstStyle/>
        <a:p>
          <a:endParaRPr lang="en-US"/>
        </a:p>
      </dgm:t>
    </dgm:pt>
    <dgm:pt modelId="{2F3C80B5-5086-4B36-8789-12E2F9AEF00C}" type="sibTrans" cxnId="{F182566C-CEAE-4BD8-96B9-AC0CE88A7146}">
      <dgm:prSet/>
      <dgm:spPr/>
      <dgm:t>
        <a:bodyPr/>
        <a:lstStyle/>
        <a:p>
          <a:endParaRPr lang="en-US"/>
        </a:p>
      </dgm:t>
    </dgm:pt>
    <dgm:pt modelId="{9C76AA6E-440B-4E33-9F5C-CCFB44A9AA04}">
      <dgm:prSet phldrT="[Text]"/>
      <dgm:spPr/>
      <dgm:t>
        <a:bodyPr/>
        <a:lstStyle/>
        <a:p>
          <a:r>
            <a:rPr lang="en-US" dirty="0" smtClean="0"/>
            <a:t>Disciplined and </a:t>
          </a:r>
          <a:r>
            <a:rPr lang="en-US" dirty="0" err="1" smtClean="0"/>
            <a:t>organised</a:t>
          </a:r>
          <a:endParaRPr lang="en-US" dirty="0"/>
        </a:p>
      </dgm:t>
    </dgm:pt>
    <dgm:pt modelId="{C68816E9-C6B0-4CA2-8935-175DBA9EFD70}" type="parTrans" cxnId="{78480047-5C97-4D6E-A87E-6B9FBCAC76D7}">
      <dgm:prSet/>
      <dgm:spPr/>
      <dgm:t>
        <a:bodyPr/>
        <a:lstStyle/>
        <a:p>
          <a:endParaRPr lang="en-US"/>
        </a:p>
      </dgm:t>
    </dgm:pt>
    <dgm:pt modelId="{F02A2AE6-21E5-492D-9E8F-09779375A354}" type="sibTrans" cxnId="{78480047-5C97-4D6E-A87E-6B9FBCAC76D7}">
      <dgm:prSet/>
      <dgm:spPr/>
      <dgm:t>
        <a:bodyPr/>
        <a:lstStyle/>
        <a:p>
          <a:endParaRPr lang="en-US"/>
        </a:p>
      </dgm:t>
    </dgm:pt>
    <dgm:pt modelId="{68B84F79-2587-45F0-8FA4-B110168827CA}">
      <dgm:prSet/>
      <dgm:spPr/>
      <dgm:t>
        <a:bodyPr/>
        <a:lstStyle/>
        <a:p>
          <a:r>
            <a:rPr lang="en-US" dirty="0" smtClean="0"/>
            <a:t>Effective communication skills</a:t>
          </a:r>
          <a:endParaRPr lang="en-US" dirty="0"/>
        </a:p>
      </dgm:t>
    </dgm:pt>
    <dgm:pt modelId="{43EE2175-7558-4123-847B-2CD823B41BA6}" type="parTrans" cxnId="{B59FC6D4-1092-4913-9BD8-A938FB7C6B4E}">
      <dgm:prSet/>
      <dgm:spPr/>
      <dgm:t>
        <a:bodyPr/>
        <a:lstStyle/>
        <a:p>
          <a:endParaRPr lang="en-US"/>
        </a:p>
      </dgm:t>
    </dgm:pt>
    <dgm:pt modelId="{74F0E116-A627-4266-A33A-E0D24CADF22D}" type="sibTrans" cxnId="{B59FC6D4-1092-4913-9BD8-A938FB7C6B4E}">
      <dgm:prSet/>
      <dgm:spPr/>
      <dgm:t>
        <a:bodyPr/>
        <a:lstStyle/>
        <a:p>
          <a:endParaRPr lang="en-US"/>
        </a:p>
      </dgm:t>
    </dgm:pt>
    <dgm:pt modelId="{8D4919D2-B1F4-4F6E-98E3-4081BB7B01B2}">
      <dgm:prSet/>
      <dgm:spPr/>
      <dgm:t>
        <a:bodyPr/>
        <a:lstStyle/>
        <a:p>
          <a:r>
            <a:rPr lang="en-US" dirty="0" smtClean="0"/>
            <a:t>Ability to care for others</a:t>
          </a:r>
          <a:endParaRPr lang="en-US" dirty="0"/>
        </a:p>
      </dgm:t>
    </dgm:pt>
    <dgm:pt modelId="{B13DF0F1-EB81-4C14-ACC7-C272E5B7DC09}" type="parTrans" cxnId="{EC3CA434-BFE7-457A-B8F9-464BB26121DD}">
      <dgm:prSet/>
      <dgm:spPr/>
      <dgm:t>
        <a:bodyPr/>
        <a:lstStyle/>
        <a:p>
          <a:endParaRPr lang="en-US"/>
        </a:p>
      </dgm:t>
    </dgm:pt>
    <dgm:pt modelId="{3A07389E-DF3F-4FFB-86C0-3F799A200C85}" type="sibTrans" cxnId="{EC3CA434-BFE7-457A-B8F9-464BB26121DD}">
      <dgm:prSet/>
      <dgm:spPr/>
      <dgm:t>
        <a:bodyPr/>
        <a:lstStyle/>
        <a:p>
          <a:endParaRPr lang="en-US"/>
        </a:p>
      </dgm:t>
    </dgm:pt>
    <dgm:pt modelId="{B922074A-88E6-4279-A5C9-CC33302CBA36}">
      <dgm:prSet/>
      <dgm:spPr/>
      <dgm:t>
        <a:bodyPr/>
        <a:lstStyle/>
        <a:p>
          <a:r>
            <a:rPr lang="en-US" dirty="0" smtClean="0"/>
            <a:t>Motivation, resilience and commitment </a:t>
          </a:r>
          <a:endParaRPr lang="en-US" dirty="0"/>
        </a:p>
      </dgm:t>
    </dgm:pt>
    <dgm:pt modelId="{4CDA1B96-0D9C-4BDF-A2D8-21028F256EC7}" type="parTrans" cxnId="{EE12CFDF-2E01-455D-BE42-61472CF77A94}">
      <dgm:prSet/>
      <dgm:spPr/>
      <dgm:t>
        <a:bodyPr/>
        <a:lstStyle/>
        <a:p>
          <a:endParaRPr lang="en-US"/>
        </a:p>
      </dgm:t>
    </dgm:pt>
    <dgm:pt modelId="{7F1DE900-66D6-4AA7-8AB4-220E7A50428B}" type="sibTrans" cxnId="{EE12CFDF-2E01-455D-BE42-61472CF77A94}">
      <dgm:prSet/>
      <dgm:spPr/>
      <dgm:t>
        <a:bodyPr/>
        <a:lstStyle/>
        <a:p>
          <a:endParaRPr lang="en-US"/>
        </a:p>
      </dgm:t>
    </dgm:pt>
    <dgm:pt modelId="{7CCC5C23-0157-4EAD-B810-D75A3386FDB9}">
      <dgm:prSet/>
      <dgm:spPr/>
      <dgm:t>
        <a:bodyPr/>
        <a:lstStyle/>
        <a:p>
          <a:r>
            <a:rPr lang="en-US" dirty="0" smtClean="0"/>
            <a:t>Professional</a:t>
          </a:r>
          <a:endParaRPr lang="en-US" dirty="0"/>
        </a:p>
      </dgm:t>
    </dgm:pt>
    <dgm:pt modelId="{67119C98-07E9-48F4-A92F-E493699B3A8E}" type="parTrans" cxnId="{A1CC8312-A823-423C-89D1-262C4C1A9F48}">
      <dgm:prSet/>
      <dgm:spPr/>
      <dgm:t>
        <a:bodyPr/>
        <a:lstStyle/>
        <a:p>
          <a:endParaRPr lang="en-US"/>
        </a:p>
      </dgm:t>
    </dgm:pt>
    <dgm:pt modelId="{AE0A19DB-C6E6-42B8-B2CC-A06E402126C9}" type="sibTrans" cxnId="{A1CC8312-A823-423C-89D1-262C4C1A9F48}">
      <dgm:prSet/>
      <dgm:spPr/>
      <dgm:t>
        <a:bodyPr/>
        <a:lstStyle/>
        <a:p>
          <a:endParaRPr lang="en-US"/>
        </a:p>
      </dgm:t>
    </dgm:pt>
    <dgm:pt modelId="{38520891-8A4D-44D9-9C2E-325D8DB1B967}">
      <dgm:prSet/>
      <dgm:spPr/>
      <dgm:t>
        <a:bodyPr/>
        <a:lstStyle/>
        <a:p>
          <a:r>
            <a:rPr lang="en-US" dirty="0" smtClean="0"/>
            <a:t>Creative</a:t>
          </a:r>
          <a:endParaRPr lang="en-US" dirty="0"/>
        </a:p>
      </dgm:t>
    </dgm:pt>
    <dgm:pt modelId="{CE65924D-0686-42B0-A2FB-B8F1DC5E56E0}" type="parTrans" cxnId="{9FC9AACB-F9BF-4D3A-96BE-10C8383E3509}">
      <dgm:prSet/>
      <dgm:spPr/>
      <dgm:t>
        <a:bodyPr/>
        <a:lstStyle/>
        <a:p>
          <a:endParaRPr lang="en-US"/>
        </a:p>
      </dgm:t>
    </dgm:pt>
    <dgm:pt modelId="{F1AFA072-DFD3-40BE-829B-47EDAF960052}" type="sibTrans" cxnId="{9FC9AACB-F9BF-4D3A-96BE-10C8383E3509}">
      <dgm:prSet/>
      <dgm:spPr/>
      <dgm:t>
        <a:bodyPr/>
        <a:lstStyle/>
        <a:p>
          <a:endParaRPr lang="en-US"/>
        </a:p>
      </dgm:t>
    </dgm:pt>
    <dgm:pt modelId="{F80F730F-FF8A-41A2-B683-25FED348E35E}">
      <dgm:prSet/>
      <dgm:spPr/>
      <dgm:t>
        <a:bodyPr/>
        <a:lstStyle/>
        <a:p>
          <a:r>
            <a:rPr lang="en-US" dirty="0" smtClean="0"/>
            <a:t>Enthusiasm</a:t>
          </a:r>
          <a:endParaRPr lang="en-US" dirty="0"/>
        </a:p>
      </dgm:t>
    </dgm:pt>
    <dgm:pt modelId="{00DDB58C-6465-4ED6-B605-CDB22F31DCF8}" type="parTrans" cxnId="{B92EF5A3-5A30-4D17-9267-E1CC0EF28F8C}">
      <dgm:prSet/>
      <dgm:spPr/>
      <dgm:t>
        <a:bodyPr/>
        <a:lstStyle/>
        <a:p>
          <a:endParaRPr lang="en-US"/>
        </a:p>
      </dgm:t>
    </dgm:pt>
    <dgm:pt modelId="{48AC9411-E62A-4B4D-8CB3-6F1D63A98030}" type="sibTrans" cxnId="{B92EF5A3-5A30-4D17-9267-E1CC0EF28F8C}">
      <dgm:prSet/>
      <dgm:spPr/>
      <dgm:t>
        <a:bodyPr/>
        <a:lstStyle/>
        <a:p>
          <a:endParaRPr lang="en-US"/>
        </a:p>
      </dgm:t>
    </dgm:pt>
    <dgm:pt modelId="{2493DCE7-B648-48E8-BD0A-EC2E141595F5}">
      <dgm:prSet/>
      <dgm:spPr/>
      <dgm:t>
        <a:bodyPr/>
        <a:lstStyle/>
        <a:p>
          <a:r>
            <a:rPr lang="en-US" dirty="0" smtClean="0"/>
            <a:t>Understands the school context</a:t>
          </a:r>
          <a:endParaRPr lang="en-US" dirty="0"/>
        </a:p>
      </dgm:t>
    </dgm:pt>
    <dgm:pt modelId="{89911E1A-3B16-4123-99AE-82AC28C0E779}" type="parTrans" cxnId="{A9320F6A-BB3E-4472-ACEE-FF895A382C2C}">
      <dgm:prSet/>
      <dgm:spPr/>
      <dgm:t>
        <a:bodyPr/>
        <a:lstStyle/>
        <a:p>
          <a:endParaRPr lang="en-US"/>
        </a:p>
      </dgm:t>
    </dgm:pt>
    <dgm:pt modelId="{8A0906D0-B04C-4599-8DDA-B4BD283871D0}" type="sibTrans" cxnId="{A9320F6A-BB3E-4472-ACEE-FF895A382C2C}">
      <dgm:prSet/>
      <dgm:spPr/>
      <dgm:t>
        <a:bodyPr/>
        <a:lstStyle/>
        <a:p>
          <a:endParaRPr lang="en-US"/>
        </a:p>
      </dgm:t>
    </dgm:pt>
    <dgm:pt modelId="{E0A90AE1-52BB-48F7-ADF7-2348C8D4FF5C}">
      <dgm:prSet/>
      <dgm:spPr/>
      <dgm:t>
        <a:bodyPr/>
        <a:lstStyle/>
        <a:p>
          <a:r>
            <a:rPr lang="en-US" dirty="0" smtClean="0"/>
            <a:t>High expectations</a:t>
          </a:r>
          <a:endParaRPr lang="en-US" dirty="0"/>
        </a:p>
      </dgm:t>
    </dgm:pt>
    <dgm:pt modelId="{4BF9CEFA-F941-45EA-804B-51EE32B8B159}" type="parTrans" cxnId="{3453D3C8-FDFF-4D63-9573-164AE1F45C06}">
      <dgm:prSet/>
      <dgm:spPr/>
      <dgm:t>
        <a:bodyPr/>
        <a:lstStyle/>
        <a:p>
          <a:endParaRPr lang="en-US"/>
        </a:p>
      </dgm:t>
    </dgm:pt>
    <dgm:pt modelId="{36C0FA1A-AEDE-49ED-BFEE-1E3E8F92E4DE}" type="sibTrans" cxnId="{3453D3C8-FDFF-4D63-9573-164AE1F45C06}">
      <dgm:prSet/>
      <dgm:spPr/>
      <dgm:t>
        <a:bodyPr/>
        <a:lstStyle/>
        <a:p>
          <a:endParaRPr lang="en-US"/>
        </a:p>
      </dgm:t>
    </dgm:pt>
    <dgm:pt modelId="{64C7C3FD-47CE-4931-99C8-ACCD2B70F01B}">
      <dgm:prSet/>
      <dgm:spPr/>
      <dgm:t>
        <a:bodyPr/>
        <a:lstStyle/>
        <a:p>
          <a:r>
            <a:rPr lang="en-US" dirty="0" smtClean="0"/>
            <a:t>Inclusive</a:t>
          </a:r>
          <a:endParaRPr lang="en-US" dirty="0"/>
        </a:p>
      </dgm:t>
    </dgm:pt>
    <dgm:pt modelId="{7D3288FC-2E6E-4F53-B147-9938046D2648}" type="parTrans" cxnId="{01833F5C-B64A-4978-A69A-4486CEBE7E35}">
      <dgm:prSet/>
      <dgm:spPr/>
      <dgm:t>
        <a:bodyPr/>
        <a:lstStyle/>
        <a:p>
          <a:endParaRPr lang="en-US"/>
        </a:p>
      </dgm:t>
    </dgm:pt>
    <dgm:pt modelId="{B19DFD47-257A-4267-A679-413A5D2F5688}" type="sibTrans" cxnId="{01833F5C-B64A-4978-A69A-4486CEBE7E35}">
      <dgm:prSet/>
      <dgm:spPr/>
      <dgm:t>
        <a:bodyPr/>
        <a:lstStyle/>
        <a:p>
          <a:endParaRPr lang="en-US"/>
        </a:p>
      </dgm:t>
    </dgm:pt>
    <dgm:pt modelId="{82B1DECD-6A7F-4ACE-960C-8785738B95F1}">
      <dgm:prSet/>
      <dgm:spPr/>
      <dgm:t>
        <a:bodyPr/>
        <a:lstStyle/>
        <a:p>
          <a:r>
            <a:rPr lang="en-US" dirty="0" smtClean="0"/>
            <a:t>Patient</a:t>
          </a:r>
          <a:endParaRPr lang="en-US" dirty="0"/>
        </a:p>
      </dgm:t>
    </dgm:pt>
    <dgm:pt modelId="{61A73A82-6076-48CD-B1ED-DE7C02E6E1C1}" type="parTrans" cxnId="{BF057E5B-0174-4502-935F-221276DECFEE}">
      <dgm:prSet/>
      <dgm:spPr/>
      <dgm:t>
        <a:bodyPr/>
        <a:lstStyle/>
        <a:p>
          <a:endParaRPr lang="en-US"/>
        </a:p>
      </dgm:t>
    </dgm:pt>
    <dgm:pt modelId="{5D25F89F-3F15-47A3-A88F-C9420E828277}" type="sibTrans" cxnId="{BF057E5B-0174-4502-935F-221276DECFEE}">
      <dgm:prSet/>
      <dgm:spPr/>
      <dgm:t>
        <a:bodyPr/>
        <a:lstStyle/>
        <a:p>
          <a:endParaRPr lang="en-US"/>
        </a:p>
      </dgm:t>
    </dgm:pt>
    <dgm:pt modelId="{435C0C04-A640-4F68-9E7C-C216637C2575}">
      <dgm:prSet/>
      <dgm:spPr/>
      <dgm:t>
        <a:bodyPr/>
        <a:lstStyle/>
        <a:p>
          <a:r>
            <a:rPr lang="en-US" dirty="0" smtClean="0"/>
            <a:t>Ability to reflect</a:t>
          </a:r>
          <a:endParaRPr lang="en-US" dirty="0"/>
        </a:p>
      </dgm:t>
    </dgm:pt>
    <dgm:pt modelId="{E1F45DB8-263E-4775-9906-FB157E45C94F}" type="parTrans" cxnId="{2CEBD0C1-0597-43A0-9A70-A918A8041C22}">
      <dgm:prSet/>
      <dgm:spPr/>
      <dgm:t>
        <a:bodyPr/>
        <a:lstStyle/>
        <a:p>
          <a:endParaRPr lang="en-US"/>
        </a:p>
      </dgm:t>
    </dgm:pt>
    <dgm:pt modelId="{EC473916-A538-4755-89CF-F7D28C5F9D44}" type="sibTrans" cxnId="{2CEBD0C1-0597-43A0-9A70-A918A8041C22}">
      <dgm:prSet/>
      <dgm:spPr/>
      <dgm:t>
        <a:bodyPr/>
        <a:lstStyle/>
        <a:p>
          <a:endParaRPr lang="en-US"/>
        </a:p>
      </dgm:t>
    </dgm:pt>
    <dgm:pt modelId="{2BDF9CA8-790E-4F0B-AA31-CEDD23D6E4F8}" type="pres">
      <dgm:prSet presAssocID="{65FEBD26-F9F7-4BD4-B596-7E2472E2F37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A5D4B1F-17A0-483C-9E88-F0A2B170EADD}" type="pres">
      <dgm:prSet presAssocID="{B98E6130-188F-4082-903C-19B75BC90605}" presName="node" presStyleLbl="node1" presStyleIdx="0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6A44D7-25EF-4085-AF89-06B172DCB16E}" type="pres">
      <dgm:prSet presAssocID="{68C59100-5640-46A0-A00D-D4E81056E332}" presName="sibTrans" presStyleCnt="0"/>
      <dgm:spPr/>
    </dgm:pt>
    <dgm:pt modelId="{D0F883BB-CA3B-4A02-ACA2-84C9C7ADFA1B}" type="pres">
      <dgm:prSet presAssocID="{1789CC25-AFF6-4889-85FC-903316172105}" presName="node" presStyleLbl="node1" presStyleIdx="1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BC425A-0ED3-47F2-A4AC-8FBBC11C43D0}" type="pres">
      <dgm:prSet presAssocID="{1A7CBE12-9FCD-4E59-A68B-D89BB415BDA1}" presName="sibTrans" presStyleCnt="0"/>
      <dgm:spPr/>
    </dgm:pt>
    <dgm:pt modelId="{E7C64C80-3983-49A5-AC05-006F60C3C4B8}" type="pres">
      <dgm:prSet presAssocID="{CCC8E8D7-0C90-4D80-B0F7-FF6B15889D2C}" presName="node" presStyleLbl="node1" presStyleIdx="2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FDBB9B-A290-414D-B7BA-0309651B7E93}" type="pres">
      <dgm:prSet presAssocID="{E9BE7AED-2C92-44DB-BAC4-C49D8E9F91F9}" presName="sibTrans" presStyleCnt="0"/>
      <dgm:spPr/>
    </dgm:pt>
    <dgm:pt modelId="{DD788545-DEDE-4AD5-82FC-9BFC28F7660A}" type="pres">
      <dgm:prSet presAssocID="{8D4919D2-B1F4-4F6E-98E3-4081BB7B01B2}" presName="node" presStyleLbl="node1" presStyleIdx="3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0E6DC6-F058-4FAB-B22D-837F95BA4C63}" type="pres">
      <dgm:prSet presAssocID="{3A07389E-DF3F-4FFB-86C0-3F799A200C85}" presName="sibTrans" presStyleCnt="0"/>
      <dgm:spPr/>
    </dgm:pt>
    <dgm:pt modelId="{99737EAA-274A-41E0-8C2C-DCCD320284DE}" type="pres">
      <dgm:prSet presAssocID="{68B84F79-2587-45F0-8FA4-B110168827CA}" presName="node" presStyleLbl="node1" presStyleIdx="4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CA3B01-3F56-4BCD-9CD9-8689470AF844}" type="pres">
      <dgm:prSet presAssocID="{74F0E116-A627-4266-A33A-E0D24CADF22D}" presName="sibTrans" presStyleCnt="0"/>
      <dgm:spPr/>
    </dgm:pt>
    <dgm:pt modelId="{AB6C246D-A51C-4D14-A0ED-83C37FAE73AF}" type="pres">
      <dgm:prSet presAssocID="{F80F730F-FF8A-41A2-B683-25FED348E35E}" presName="node" presStyleLbl="node1" presStyleIdx="5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04438A0-D990-4351-A2D8-C78706615696}" type="pres">
      <dgm:prSet presAssocID="{48AC9411-E62A-4B4D-8CB3-6F1D63A98030}" presName="sibTrans" presStyleCnt="0"/>
      <dgm:spPr/>
    </dgm:pt>
    <dgm:pt modelId="{038D96C0-F73E-4746-B3AF-B440A89ABF48}" type="pres">
      <dgm:prSet presAssocID="{551CCEED-01F7-439A-B017-9EF36D007726}" presName="node" presStyleLbl="node1" presStyleIdx="6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923B2C-B631-4370-9044-0D069D9238DD}" type="pres">
      <dgm:prSet presAssocID="{2F3C80B5-5086-4B36-8789-12E2F9AEF00C}" presName="sibTrans" presStyleCnt="0"/>
      <dgm:spPr/>
    </dgm:pt>
    <dgm:pt modelId="{42601E45-5BDA-4DC7-8D50-FF194E550E47}" type="pres">
      <dgm:prSet presAssocID="{2493DCE7-B648-48E8-BD0A-EC2E141595F5}" presName="node" presStyleLbl="node1" presStyleIdx="7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FB0439-1D8D-41BF-8512-2C141F90C6AD}" type="pres">
      <dgm:prSet presAssocID="{8A0906D0-B04C-4599-8DDA-B4BD283871D0}" presName="sibTrans" presStyleCnt="0"/>
      <dgm:spPr/>
    </dgm:pt>
    <dgm:pt modelId="{D1BF2E50-562D-454E-AA4C-EB8FEB7CC8CD}" type="pres">
      <dgm:prSet presAssocID="{38520891-8A4D-44D9-9C2E-325D8DB1B967}" presName="node" presStyleLbl="node1" presStyleIdx="8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E9528F-2D30-4540-B47B-C75A71AF01C6}" type="pres">
      <dgm:prSet presAssocID="{F1AFA072-DFD3-40BE-829B-47EDAF960052}" presName="sibTrans" presStyleCnt="0"/>
      <dgm:spPr/>
    </dgm:pt>
    <dgm:pt modelId="{56379074-2FC1-49D2-B8AD-F53126D5B383}" type="pres">
      <dgm:prSet presAssocID="{B922074A-88E6-4279-A5C9-CC33302CBA36}" presName="node" presStyleLbl="node1" presStyleIdx="9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F5F365-88AF-49E6-AA41-4950A060F686}" type="pres">
      <dgm:prSet presAssocID="{7F1DE900-66D6-4AA7-8AB4-220E7A50428B}" presName="sibTrans" presStyleCnt="0"/>
      <dgm:spPr/>
    </dgm:pt>
    <dgm:pt modelId="{CFEDCE77-57AD-452B-8456-FBD62186AF85}" type="pres">
      <dgm:prSet presAssocID="{9C76AA6E-440B-4E33-9F5C-CCFB44A9AA04}" presName="node" presStyleLbl="node1" presStyleIdx="10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624FE9-30BB-4CF7-B3B1-69B6A006D60A}" type="pres">
      <dgm:prSet presAssocID="{F02A2AE6-21E5-492D-9E8F-09779375A354}" presName="sibTrans" presStyleCnt="0"/>
      <dgm:spPr/>
    </dgm:pt>
    <dgm:pt modelId="{AE368091-92F7-4302-B06D-5239D3A02817}" type="pres">
      <dgm:prSet presAssocID="{7CCC5C23-0157-4EAD-B810-D75A3386FDB9}" presName="node" presStyleLbl="node1" presStyleIdx="11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5E4BDD-77AC-4940-A249-2F38284B0EB4}" type="pres">
      <dgm:prSet presAssocID="{AE0A19DB-C6E6-42B8-B2CC-A06E402126C9}" presName="sibTrans" presStyleCnt="0"/>
      <dgm:spPr/>
    </dgm:pt>
    <dgm:pt modelId="{B7EBD77B-106C-40C5-A5AB-4E352E0EA42D}" type="pres">
      <dgm:prSet presAssocID="{E0A90AE1-52BB-48F7-ADF7-2348C8D4FF5C}" presName="node" presStyleLbl="node1" presStyleIdx="12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5033A7-34E3-4F92-A14D-C1831B3DC199}" type="pres">
      <dgm:prSet presAssocID="{36C0FA1A-AEDE-49ED-BFEE-1E3E8F92E4DE}" presName="sibTrans" presStyleCnt="0"/>
      <dgm:spPr/>
    </dgm:pt>
    <dgm:pt modelId="{F1B0D623-0836-462A-8587-3F0132B64365}" type="pres">
      <dgm:prSet presAssocID="{64C7C3FD-47CE-4931-99C8-ACCD2B70F01B}" presName="node" presStyleLbl="node1" presStyleIdx="13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7356F9-8E4F-4D37-90E6-6073F1504DF2}" type="pres">
      <dgm:prSet presAssocID="{B19DFD47-257A-4267-A679-413A5D2F5688}" presName="sibTrans" presStyleCnt="0"/>
      <dgm:spPr/>
    </dgm:pt>
    <dgm:pt modelId="{5819EDCA-750F-47A4-A0EA-CF6FBE270A1C}" type="pres">
      <dgm:prSet presAssocID="{82B1DECD-6A7F-4ACE-960C-8785738B95F1}" presName="node" presStyleLbl="node1" presStyleIdx="14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C71511-841D-4963-BA7E-57C04722C5F1}" type="pres">
      <dgm:prSet presAssocID="{5D25F89F-3F15-47A3-A88F-C9420E828277}" presName="sibTrans" presStyleCnt="0"/>
      <dgm:spPr/>
    </dgm:pt>
    <dgm:pt modelId="{587D8979-8C05-44D9-825B-1A2EF425408F}" type="pres">
      <dgm:prSet presAssocID="{435C0C04-A640-4F68-9E7C-C216637C2575}" presName="node" presStyleLbl="node1" presStyleIdx="15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8480047-5C97-4D6E-A87E-6B9FBCAC76D7}" srcId="{65FEBD26-F9F7-4BD4-B596-7E2472E2F370}" destId="{9C76AA6E-440B-4E33-9F5C-CCFB44A9AA04}" srcOrd="10" destOrd="0" parTransId="{C68816E9-C6B0-4CA2-8935-175DBA9EFD70}" sibTransId="{F02A2AE6-21E5-492D-9E8F-09779375A354}"/>
    <dgm:cxn modelId="{F182566C-CEAE-4BD8-96B9-AC0CE88A7146}" srcId="{65FEBD26-F9F7-4BD4-B596-7E2472E2F370}" destId="{551CCEED-01F7-439A-B017-9EF36D007726}" srcOrd="6" destOrd="0" parTransId="{614D331D-2D1C-4753-AD0D-87DC801A7A75}" sibTransId="{2F3C80B5-5086-4B36-8789-12E2F9AEF00C}"/>
    <dgm:cxn modelId="{EC3CA434-BFE7-457A-B8F9-464BB26121DD}" srcId="{65FEBD26-F9F7-4BD4-B596-7E2472E2F370}" destId="{8D4919D2-B1F4-4F6E-98E3-4081BB7B01B2}" srcOrd="3" destOrd="0" parTransId="{B13DF0F1-EB81-4C14-ACC7-C272E5B7DC09}" sibTransId="{3A07389E-DF3F-4FFB-86C0-3F799A200C85}"/>
    <dgm:cxn modelId="{B92EF5A3-5A30-4D17-9267-E1CC0EF28F8C}" srcId="{65FEBD26-F9F7-4BD4-B596-7E2472E2F370}" destId="{F80F730F-FF8A-41A2-B683-25FED348E35E}" srcOrd="5" destOrd="0" parTransId="{00DDB58C-6465-4ED6-B605-CDB22F31DCF8}" sibTransId="{48AC9411-E62A-4B4D-8CB3-6F1D63A98030}"/>
    <dgm:cxn modelId="{00455015-81F2-491D-9756-BC7214096B4E}" type="presOf" srcId="{68B84F79-2587-45F0-8FA4-B110168827CA}" destId="{99737EAA-274A-41E0-8C2C-DCCD320284DE}" srcOrd="0" destOrd="0" presId="urn:microsoft.com/office/officeart/2005/8/layout/default"/>
    <dgm:cxn modelId="{E03FF80B-B3F5-4242-94FD-8EE1B819FBFA}" srcId="{65FEBD26-F9F7-4BD4-B596-7E2472E2F370}" destId="{1789CC25-AFF6-4889-85FC-903316172105}" srcOrd="1" destOrd="0" parTransId="{313DEBD9-9910-4D58-A7EF-D10485830459}" sibTransId="{1A7CBE12-9FCD-4E59-A68B-D89BB415BDA1}"/>
    <dgm:cxn modelId="{54512551-C14C-485F-984E-4C75FCCC7A1E}" srcId="{65FEBD26-F9F7-4BD4-B596-7E2472E2F370}" destId="{B98E6130-188F-4082-903C-19B75BC90605}" srcOrd="0" destOrd="0" parTransId="{FD7D8008-DABE-4A1C-8E86-8CD548A8FD6C}" sibTransId="{68C59100-5640-46A0-A00D-D4E81056E332}"/>
    <dgm:cxn modelId="{E054FFEA-A21F-428D-A8B1-B6949712CB0D}" type="presOf" srcId="{8D4919D2-B1F4-4F6E-98E3-4081BB7B01B2}" destId="{DD788545-DEDE-4AD5-82FC-9BFC28F7660A}" srcOrd="0" destOrd="0" presId="urn:microsoft.com/office/officeart/2005/8/layout/default"/>
    <dgm:cxn modelId="{BF057E5B-0174-4502-935F-221276DECFEE}" srcId="{65FEBD26-F9F7-4BD4-B596-7E2472E2F370}" destId="{82B1DECD-6A7F-4ACE-960C-8785738B95F1}" srcOrd="14" destOrd="0" parTransId="{61A73A82-6076-48CD-B1ED-DE7C02E6E1C1}" sibTransId="{5D25F89F-3F15-47A3-A88F-C9420E828277}"/>
    <dgm:cxn modelId="{F5E52552-E3DA-4F4C-96E2-AC3C4DE6B971}" type="presOf" srcId="{CCC8E8D7-0C90-4D80-B0F7-FF6B15889D2C}" destId="{E7C64C80-3983-49A5-AC05-006F60C3C4B8}" srcOrd="0" destOrd="0" presId="urn:microsoft.com/office/officeart/2005/8/layout/default"/>
    <dgm:cxn modelId="{E7C6275D-674F-433D-AB18-947275375441}" type="presOf" srcId="{65FEBD26-F9F7-4BD4-B596-7E2472E2F370}" destId="{2BDF9CA8-790E-4F0B-AA31-CEDD23D6E4F8}" srcOrd="0" destOrd="0" presId="urn:microsoft.com/office/officeart/2005/8/layout/default"/>
    <dgm:cxn modelId="{B59FC6D4-1092-4913-9BD8-A938FB7C6B4E}" srcId="{65FEBD26-F9F7-4BD4-B596-7E2472E2F370}" destId="{68B84F79-2587-45F0-8FA4-B110168827CA}" srcOrd="4" destOrd="0" parTransId="{43EE2175-7558-4123-847B-2CD823B41BA6}" sibTransId="{74F0E116-A627-4266-A33A-E0D24CADF22D}"/>
    <dgm:cxn modelId="{3453D3C8-FDFF-4D63-9573-164AE1F45C06}" srcId="{65FEBD26-F9F7-4BD4-B596-7E2472E2F370}" destId="{E0A90AE1-52BB-48F7-ADF7-2348C8D4FF5C}" srcOrd="12" destOrd="0" parTransId="{4BF9CEFA-F941-45EA-804B-51EE32B8B159}" sibTransId="{36C0FA1A-AEDE-49ED-BFEE-1E3E8F92E4DE}"/>
    <dgm:cxn modelId="{143977CC-08F1-4A25-BA2B-12079FAAB67E}" type="presOf" srcId="{551CCEED-01F7-439A-B017-9EF36D007726}" destId="{038D96C0-F73E-4746-B3AF-B440A89ABF48}" srcOrd="0" destOrd="0" presId="urn:microsoft.com/office/officeart/2005/8/layout/default"/>
    <dgm:cxn modelId="{90548D11-8DE8-4A81-B1C4-E0C2A8C3A9A0}" srcId="{65FEBD26-F9F7-4BD4-B596-7E2472E2F370}" destId="{CCC8E8D7-0C90-4D80-B0F7-FF6B15889D2C}" srcOrd="2" destOrd="0" parTransId="{7AC8F238-0F66-4384-B59E-F76B472F1F1D}" sibTransId="{E9BE7AED-2C92-44DB-BAC4-C49D8E9F91F9}"/>
    <dgm:cxn modelId="{D715ED63-1B2F-4287-B12E-C472AF49FE0E}" type="presOf" srcId="{2493DCE7-B648-48E8-BD0A-EC2E141595F5}" destId="{42601E45-5BDA-4DC7-8D50-FF194E550E47}" srcOrd="0" destOrd="0" presId="urn:microsoft.com/office/officeart/2005/8/layout/default"/>
    <dgm:cxn modelId="{098AE925-062F-4925-8F1D-A22F8934241B}" type="presOf" srcId="{E0A90AE1-52BB-48F7-ADF7-2348C8D4FF5C}" destId="{B7EBD77B-106C-40C5-A5AB-4E352E0EA42D}" srcOrd="0" destOrd="0" presId="urn:microsoft.com/office/officeart/2005/8/layout/default"/>
    <dgm:cxn modelId="{3075C332-4FA2-447D-85B7-C4ABE3179135}" type="presOf" srcId="{7CCC5C23-0157-4EAD-B810-D75A3386FDB9}" destId="{AE368091-92F7-4302-B06D-5239D3A02817}" srcOrd="0" destOrd="0" presId="urn:microsoft.com/office/officeart/2005/8/layout/default"/>
    <dgm:cxn modelId="{01833F5C-B64A-4978-A69A-4486CEBE7E35}" srcId="{65FEBD26-F9F7-4BD4-B596-7E2472E2F370}" destId="{64C7C3FD-47CE-4931-99C8-ACCD2B70F01B}" srcOrd="13" destOrd="0" parTransId="{7D3288FC-2E6E-4F53-B147-9938046D2648}" sibTransId="{B19DFD47-257A-4267-A679-413A5D2F5688}"/>
    <dgm:cxn modelId="{A9320F6A-BB3E-4472-ACEE-FF895A382C2C}" srcId="{65FEBD26-F9F7-4BD4-B596-7E2472E2F370}" destId="{2493DCE7-B648-48E8-BD0A-EC2E141595F5}" srcOrd="7" destOrd="0" parTransId="{89911E1A-3B16-4123-99AE-82AC28C0E779}" sibTransId="{8A0906D0-B04C-4599-8DDA-B4BD283871D0}"/>
    <dgm:cxn modelId="{9FC9AACB-F9BF-4D3A-96BE-10C8383E3509}" srcId="{65FEBD26-F9F7-4BD4-B596-7E2472E2F370}" destId="{38520891-8A4D-44D9-9C2E-325D8DB1B967}" srcOrd="8" destOrd="0" parTransId="{CE65924D-0686-42B0-A2FB-B8F1DC5E56E0}" sibTransId="{F1AFA072-DFD3-40BE-829B-47EDAF960052}"/>
    <dgm:cxn modelId="{3D4323FA-82EF-4F58-BC0F-71E6A2D4DD2C}" type="presOf" srcId="{F80F730F-FF8A-41A2-B683-25FED348E35E}" destId="{AB6C246D-A51C-4D14-A0ED-83C37FAE73AF}" srcOrd="0" destOrd="0" presId="urn:microsoft.com/office/officeart/2005/8/layout/default"/>
    <dgm:cxn modelId="{2CEBD0C1-0597-43A0-9A70-A918A8041C22}" srcId="{65FEBD26-F9F7-4BD4-B596-7E2472E2F370}" destId="{435C0C04-A640-4F68-9E7C-C216637C2575}" srcOrd="15" destOrd="0" parTransId="{E1F45DB8-263E-4775-9906-FB157E45C94F}" sibTransId="{EC473916-A538-4755-89CF-F7D28C5F9D44}"/>
    <dgm:cxn modelId="{6B22297A-E647-47FE-8505-C293C0A95D70}" type="presOf" srcId="{38520891-8A4D-44D9-9C2E-325D8DB1B967}" destId="{D1BF2E50-562D-454E-AA4C-EB8FEB7CC8CD}" srcOrd="0" destOrd="0" presId="urn:microsoft.com/office/officeart/2005/8/layout/default"/>
    <dgm:cxn modelId="{8CBD6B25-6999-46D2-A645-1E383DBEC233}" type="presOf" srcId="{B98E6130-188F-4082-903C-19B75BC90605}" destId="{DA5D4B1F-17A0-483C-9E88-F0A2B170EADD}" srcOrd="0" destOrd="0" presId="urn:microsoft.com/office/officeart/2005/8/layout/default"/>
    <dgm:cxn modelId="{F46C658E-0730-43BD-84AE-1BC498FFC50A}" type="presOf" srcId="{B922074A-88E6-4279-A5C9-CC33302CBA36}" destId="{56379074-2FC1-49D2-B8AD-F53126D5B383}" srcOrd="0" destOrd="0" presId="urn:microsoft.com/office/officeart/2005/8/layout/default"/>
    <dgm:cxn modelId="{3F29393F-750B-482C-A6BB-7BE390A49FBF}" type="presOf" srcId="{1789CC25-AFF6-4889-85FC-903316172105}" destId="{D0F883BB-CA3B-4A02-ACA2-84C9C7ADFA1B}" srcOrd="0" destOrd="0" presId="urn:microsoft.com/office/officeart/2005/8/layout/default"/>
    <dgm:cxn modelId="{AB181AAF-3492-40A6-8795-410659A3B050}" type="presOf" srcId="{64C7C3FD-47CE-4931-99C8-ACCD2B70F01B}" destId="{F1B0D623-0836-462A-8587-3F0132B64365}" srcOrd="0" destOrd="0" presId="urn:microsoft.com/office/officeart/2005/8/layout/default"/>
    <dgm:cxn modelId="{3575610C-39B4-43CB-AEF3-F664C20DC922}" type="presOf" srcId="{435C0C04-A640-4F68-9E7C-C216637C2575}" destId="{587D8979-8C05-44D9-825B-1A2EF425408F}" srcOrd="0" destOrd="0" presId="urn:microsoft.com/office/officeart/2005/8/layout/default"/>
    <dgm:cxn modelId="{BA2B2716-865A-45D9-A338-1C49489A578F}" type="presOf" srcId="{82B1DECD-6A7F-4ACE-960C-8785738B95F1}" destId="{5819EDCA-750F-47A4-A0EA-CF6FBE270A1C}" srcOrd="0" destOrd="0" presId="urn:microsoft.com/office/officeart/2005/8/layout/default"/>
    <dgm:cxn modelId="{17DBB782-DCCD-40CB-B9C8-3AFC0DE37083}" type="presOf" srcId="{9C76AA6E-440B-4E33-9F5C-CCFB44A9AA04}" destId="{CFEDCE77-57AD-452B-8456-FBD62186AF85}" srcOrd="0" destOrd="0" presId="urn:microsoft.com/office/officeart/2005/8/layout/default"/>
    <dgm:cxn modelId="{A1CC8312-A823-423C-89D1-262C4C1A9F48}" srcId="{65FEBD26-F9F7-4BD4-B596-7E2472E2F370}" destId="{7CCC5C23-0157-4EAD-B810-D75A3386FDB9}" srcOrd="11" destOrd="0" parTransId="{67119C98-07E9-48F4-A92F-E493699B3A8E}" sibTransId="{AE0A19DB-C6E6-42B8-B2CC-A06E402126C9}"/>
    <dgm:cxn modelId="{EE12CFDF-2E01-455D-BE42-61472CF77A94}" srcId="{65FEBD26-F9F7-4BD4-B596-7E2472E2F370}" destId="{B922074A-88E6-4279-A5C9-CC33302CBA36}" srcOrd="9" destOrd="0" parTransId="{4CDA1B96-0D9C-4BDF-A2D8-21028F256EC7}" sibTransId="{7F1DE900-66D6-4AA7-8AB4-220E7A50428B}"/>
    <dgm:cxn modelId="{9C36F055-5F55-4A7F-96C8-3B05284ACF79}" type="presParOf" srcId="{2BDF9CA8-790E-4F0B-AA31-CEDD23D6E4F8}" destId="{DA5D4B1F-17A0-483C-9E88-F0A2B170EADD}" srcOrd="0" destOrd="0" presId="urn:microsoft.com/office/officeart/2005/8/layout/default"/>
    <dgm:cxn modelId="{BD2D1A2E-D9DA-429C-A8CB-959D7887E5C2}" type="presParOf" srcId="{2BDF9CA8-790E-4F0B-AA31-CEDD23D6E4F8}" destId="{A96A44D7-25EF-4085-AF89-06B172DCB16E}" srcOrd="1" destOrd="0" presId="urn:microsoft.com/office/officeart/2005/8/layout/default"/>
    <dgm:cxn modelId="{07DCF8B6-2322-4A2B-8EB9-4CA6465BBA42}" type="presParOf" srcId="{2BDF9CA8-790E-4F0B-AA31-CEDD23D6E4F8}" destId="{D0F883BB-CA3B-4A02-ACA2-84C9C7ADFA1B}" srcOrd="2" destOrd="0" presId="urn:microsoft.com/office/officeart/2005/8/layout/default"/>
    <dgm:cxn modelId="{5E604F43-B7AB-43A8-B4A0-AB7BA05D81AC}" type="presParOf" srcId="{2BDF9CA8-790E-4F0B-AA31-CEDD23D6E4F8}" destId="{87BC425A-0ED3-47F2-A4AC-8FBBC11C43D0}" srcOrd="3" destOrd="0" presId="urn:microsoft.com/office/officeart/2005/8/layout/default"/>
    <dgm:cxn modelId="{1A0D4EE8-2F14-4289-8687-ECAB0F63F707}" type="presParOf" srcId="{2BDF9CA8-790E-4F0B-AA31-CEDD23D6E4F8}" destId="{E7C64C80-3983-49A5-AC05-006F60C3C4B8}" srcOrd="4" destOrd="0" presId="urn:microsoft.com/office/officeart/2005/8/layout/default"/>
    <dgm:cxn modelId="{3C9D14DC-1B28-4CCC-BA42-93A7088219D9}" type="presParOf" srcId="{2BDF9CA8-790E-4F0B-AA31-CEDD23D6E4F8}" destId="{09FDBB9B-A290-414D-B7BA-0309651B7E93}" srcOrd="5" destOrd="0" presId="urn:microsoft.com/office/officeart/2005/8/layout/default"/>
    <dgm:cxn modelId="{64315179-E08E-4C6F-B442-0F3C9B3F59B0}" type="presParOf" srcId="{2BDF9CA8-790E-4F0B-AA31-CEDD23D6E4F8}" destId="{DD788545-DEDE-4AD5-82FC-9BFC28F7660A}" srcOrd="6" destOrd="0" presId="urn:microsoft.com/office/officeart/2005/8/layout/default"/>
    <dgm:cxn modelId="{67078B0A-15F4-4C34-8527-04764AAA108C}" type="presParOf" srcId="{2BDF9CA8-790E-4F0B-AA31-CEDD23D6E4F8}" destId="{E80E6DC6-F058-4FAB-B22D-837F95BA4C63}" srcOrd="7" destOrd="0" presId="urn:microsoft.com/office/officeart/2005/8/layout/default"/>
    <dgm:cxn modelId="{BB7DCF86-6242-40CD-ABE4-9852AD1B99DA}" type="presParOf" srcId="{2BDF9CA8-790E-4F0B-AA31-CEDD23D6E4F8}" destId="{99737EAA-274A-41E0-8C2C-DCCD320284DE}" srcOrd="8" destOrd="0" presId="urn:microsoft.com/office/officeart/2005/8/layout/default"/>
    <dgm:cxn modelId="{5A67F7A4-B3C3-4E3E-9F3A-D4AAC95557EA}" type="presParOf" srcId="{2BDF9CA8-790E-4F0B-AA31-CEDD23D6E4F8}" destId="{59CA3B01-3F56-4BCD-9CD9-8689470AF844}" srcOrd="9" destOrd="0" presId="urn:microsoft.com/office/officeart/2005/8/layout/default"/>
    <dgm:cxn modelId="{C88C43B2-F67B-419F-B09D-4721C4D60151}" type="presParOf" srcId="{2BDF9CA8-790E-4F0B-AA31-CEDD23D6E4F8}" destId="{AB6C246D-A51C-4D14-A0ED-83C37FAE73AF}" srcOrd="10" destOrd="0" presId="urn:microsoft.com/office/officeart/2005/8/layout/default"/>
    <dgm:cxn modelId="{FF5937DC-4D28-4C12-B60B-17761A1FF7F0}" type="presParOf" srcId="{2BDF9CA8-790E-4F0B-AA31-CEDD23D6E4F8}" destId="{004438A0-D990-4351-A2D8-C78706615696}" srcOrd="11" destOrd="0" presId="urn:microsoft.com/office/officeart/2005/8/layout/default"/>
    <dgm:cxn modelId="{F69F90E3-0EBF-4904-A8F1-3D5B76826BA3}" type="presParOf" srcId="{2BDF9CA8-790E-4F0B-AA31-CEDD23D6E4F8}" destId="{038D96C0-F73E-4746-B3AF-B440A89ABF48}" srcOrd="12" destOrd="0" presId="urn:microsoft.com/office/officeart/2005/8/layout/default"/>
    <dgm:cxn modelId="{649F07A1-E5DF-4C8E-9144-C936308DF44F}" type="presParOf" srcId="{2BDF9CA8-790E-4F0B-AA31-CEDD23D6E4F8}" destId="{28923B2C-B631-4370-9044-0D069D9238DD}" srcOrd="13" destOrd="0" presId="urn:microsoft.com/office/officeart/2005/8/layout/default"/>
    <dgm:cxn modelId="{C4177816-A705-4E68-807A-08469AF2C41B}" type="presParOf" srcId="{2BDF9CA8-790E-4F0B-AA31-CEDD23D6E4F8}" destId="{42601E45-5BDA-4DC7-8D50-FF194E550E47}" srcOrd="14" destOrd="0" presId="urn:microsoft.com/office/officeart/2005/8/layout/default"/>
    <dgm:cxn modelId="{268C5976-026C-4AA9-BD7E-01067C315132}" type="presParOf" srcId="{2BDF9CA8-790E-4F0B-AA31-CEDD23D6E4F8}" destId="{C2FB0439-1D8D-41BF-8512-2C141F90C6AD}" srcOrd="15" destOrd="0" presId="urn:microsoft.com/office/officeart/2005/8/layout/default"/>
    <dgm:cxn modelId="{1422BE97-53B4-4853-96A2-B8EBE8E9209B}" type="presParOf" srcId="{2BDF9CA8-790E-4F0B-AA31-CEDD23D6E4F8}" destId="{D1BF2E50-562D-454E-AA4C-EB8FEB7CC8CD}" srcOrd="16" destOrd="0" presId="urn:microsoft.com/office/officeart/2005/8/layout/default"/>
    <dgm:cxn modelId="{08A07A0F-8F70-4676-8BF6-3C832D663AA5}" type="presParOf" srcId="{2BDF9CA8-790E-4F0B-AA31-CEDD23D6E4F8}" destId="{F9E9528F-2D30-4540-B47B-C75A71AF01C6}" srcOrd="17" destOrd="0" presId="urn:microsoft.com/office/officeart/2005/8/layout/default"/>
    <dgm:cxn modelId="{EC83DFA1-FDDF-4377-AD36-142B2B95BACC}" type="presParOf" srcId="{2BDF9CA8-790E-4F0B-AA31-CEDD23D6E4F8}" destId="{56379074-2FC1-49D2-B8AD-F53126D5B383}" srcOrd="18" destOrd="0" presId="urn:microsoft.com/office/officeart/2005/8/layout/default"/>
    <dgm:cxn modelId="{55817075-DCFF-461F-9664-0FB343927D04}" type="presParOf" srcId="{2BDF9CA8-790E-4F0B-AA31-CEDD23D6E4F8}" destId="{C2F5F365-88AF-49E6-AA41-4950A060F686}" srcOrd="19" destOrd="0" presId="urn:microsoft.com/office/officeart/2005/8/layout/default"/>
    <dgm:cxn modelId="{607CFAA3-0740-48C5-9E7B-0034B876F057}" type="presParOf" srcId="{2BDF9CA8-790E-4F0B-AA31-CEDD23D6E4F8}" destId="{CFEDCE77-57AD-452B-8456-FBD62186AF85}" srcOrd="20" destOrd="0" presId="urn:microsoft.com/office/officeart/2005/8/layout/default"/>
    <dgm:cxn modelId="{B9DCCCBD-C4A9-4015-B7E9-7F1D803302AD}" type="presParOf" srcId="{2BDF9CA8-790E-4F0B-AA31-CEDD23D6E4F8}" destId="{18624FE9-30BB-4CF7-B3B1-69B6A006D60A}" srcOrd="21" destOrd="0" presId="urn:microsoft.com/office/officeart/2005/8/layout/default"/>
    <dgm:cxn modelId="{FE344983-EA6D-4B6A-BE24-8353A87F67D9}" type="presParOf" srcId="{2BDF9CA8-790E-4F0B-AA31-CEDD23D6E4F8}" destId="{AE368091-92F7-4302-B06D-5239D3A02817}" srcOrd="22" destOrd="0" presId="urn:microsoft.com/office/officeart/2005/8/layout/default"/>
    <dgm:cxn modelId="{BED7CAF7-058A-45A8-A0B5-6C38F7873452}" type="presParOf" srcId="{2BDF9CA8-790E-4F0B-AA31-CEDD23D6E4F8}" destId="{515E4BDD-77AC-4940-A249-2F38284B0EB4}" srcOrd="23" destOrd="0" presId="urn:microsoft.com/office/officeart/2005/8/layout/default"/>
    <dgm:cxn modelId="{95250A6D-5571-42A8-A1BC-03A5C6E89911}" type="presParOf" srcId="{2BDF9CA8-790E-4F0B-AA31-CEDD23D6E4F8}" destId="{B7EBD77B-106C-40C5-A5AB-4E352E0EA42D}" srcOrd="24" destOrd="0" presId="urn:microsoft.com/office/officeart/2005/8/layout/default"/>
    <dgm:cxn modelId="{0AB3CECF-722A-44E4-9D93-6B5ED216A4F9}" type="presParOf" srcId="{2BDF9CA8-790E-4F0B-AA31-CEDD23D6E4F8}" destId="{505033A7-34E3-4F92-A14D-C1831B3DC199}" srcOrd="25" destOrd="0" presId="urn:microsoft.com/office/officeart/2005/8/layout/default"/>
    <dgm:cxn modelId="{8ABE3B0B-36C4-4BDE-98EA-D55B984D85E4}" type="presParOf" srcId="{2BDF9CA8-790E-4F0B-AA31-CEDD23D6E4F8}" destId="{F1B0D623-0836-462A-8587-3F0132B64365}" srcOrd="26" destOrd="0" presId="urn:microsoft.com/office/officeart/2005/8/layout/default"/>
    <dgm:cxn modelId="{F606DD79-368B-4AAA-84B9-AA5473080B48}" type="presParOf" srcId="{2BDF9CA8-790E-4F0B-AA31-CEDD23D6E4F8}" destId="{447356F9-8E4F-4D37-90E6-6073F1504DF2}" srcOrd="27" destOrd="0" presId="urn:microsoft.com/office/officeart/2005/8/layout/default"/>
    <dgm:cxn modelId="{A0203882-D88F-4C3B-A49B-12F18A868304}" type="presParOf" srcId="{2BDF9CA8-790E-4F0B-AA31-CEDD23D6E4F8}" destId="{5819EDCA-750F-47A4-A0EA-CF6FBE270A1C}" srcOrd="28" destOrd="0" presId="urn:microsoft.com/office/officeart/2005/8/layout/default"/>
    <dgm:cxn modelId="{5E4AB18C-6E8F-4EC0-9F56-D9013DAFA87D}" type="presParOf" srcId="{2BDF9CA8-790E-4F0B-AA31-CEDD23D6E4F8}" destId="{85C71511-841D-4963-BA7E-57C04722C5F1}" srcOrd="29" destOrd="0" presId="urn:microsoft.com/office/officeart/2005/8/layout/default"/>
    <dgm:cxn modelId="{7F409D32-2163-4661-8AFC-2D2E1BB82108}" type="presParOf" srcId="{2BDF9CA8-790E-4F0B-AA31-CEDD23D6E4F8}" destId="{587D8979-8C05-44D9-825B-1A2EF425408F}" srcOrd="3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D4B1F-17A0-483C-9E88-F0A2B170EADD}">
      <dsp:nvSpPr>
        <dsp:cNvPr id="0" name=""/>
        <dsp:cNvSpPr/>
      </dsp:nvSpPr>
      <dsp:spPr>
        <a:xfrm>
          <a:off x="277046" y="2834"/>
          <a:ext cx="1967273" cy="11803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Someone to fit the team</a:t>
          </a:r>
          <a:endParaRPr lang="en-US" sz="2100" kern="1200" dirty="0"/>
        </a:p>
      </dsp:txBody>
      <dsp:txXfrm>
        <a:off x="277046" y="2834"/>
        <a:ext cx="1967273" cy="1180364"/>
      </dsp:txXfrm>
    </dsp:sp>
    <dsp:sp modelId="{D0F883BB-CA3B-4A02-ACA2-84C9C7ADFA1B}">
      <dsp:nvSpPr>
        <dsp:cNvPr id="0" name=""/>
        <dsp:cNvSpPr/>
      </dsp:nvSpPr>
      <dsp:spPr>
        <a:xfrm>
          <a:off x="2441047" y="2834"/>
          <a:ext cx="1967273" cy="1180364"/>
        </a:xfrm>
        <a:prstGeom prst="rect">
          <a:avLst/>
        </a:prstGeom>
        <a:solidFill>
          <a:schemeClr val="accent2">
            <a:hueOff val="-677406"/>
            <a:satOff val="2354"/>
            <a:lumOff val="1713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Honesty</a:t>
          </a:r>
          <a:endParaRPr lang="en-US" sz="2100" kern="1200" dirty="0"/>
        </a:p>
      </dsp:txBody>
      <dsp:txXfrm>
        <a:off x="2441047" y="2834"/>
        <a:ext cx="1967273" cy="1180364"/>
      </dsp:txXfrm>
    </dsp:sp>
    <dsp:sp modelId="{E7C64C80-3983-49A5-AC05-006F60C3C4B8}">
      <dsp:nvSpPr>
        <dsp:cNvPr id="0" name=""/>
        <dsp:cNvSpPr/>
      </dsp:nvSpPr>
      <dsp:spPr>
        <a:xfrm>
          <a:off x="4605049" y="2834"/>
          <a:ext cx="1967273" cy="1180364"/>
        </a:xfrm>
        <a:prstGeom prst="rect">
          <a:avLst/>
        </a:prstGeom>
        <a:solidFill>
          <a:schemeClr val="accent2">
            <a:hueOff val="-1354813"/>
            <a:satOff val="4709"/>
            <a:lumOff val="3425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Willing to grow &amp; learn from mistakes</a:t>
          </a:r>
          <a:endParaRPr lang="en-US" sz="2100" kern="1200" dirty="0"/>
        </a:p>
      </dsp:txBody>
      <dsp:txXfrm>
        <a:off x="4605049" y="2834"/>
        <a:ext cx="1967273" cy="1180364"/>
      </dsp:txXfrm>
    </dsp:sp>
    <dsp:sp modelId="{DD788545-DEDE-4AD5-82FC-9BFC28F7660A}">
      <dsp:nvSpPr>
        <dsp:cNvPr id="0" name=""/>
        <dsp:cNvSpPr/>
      </dsp:nvSpPr>
      <dsp:spPr>
        <a:xfrm>
          <a:off x="6769050" y="2834"/>
          <a:ext cx="1967273" cy="1180364"/>
        </a:xfrm>
        <a:prstGeom prst="rect">
          <a:avLst/>
        </a:prstGeom>
        <a:solidFill>
          <a:schemeClr val="accent2">
            <a:hueOff val="-2032219"/>
            <a:satOff val="7063"/>
            <a:lumOff val="5138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Ability to care for others</a:t>
          </a:r>
          <a:endParaRPr lang="en-US" sz="2100" kern="1200" dirty="0"/>
        </a:p>
      </dsp:txBody>
      <dsp:txXfrm>
        <a:off x="6769050" y="2834"/>
        <a:ext cx="1967273" cy="1180364"/>
      </dsp:txXfrm>
    </dsp:sp>
    <dsp:sp modelId="{99737EAA-274A-41E0-8C2C-DCCD320284DE}">
      <dsp:nvSpPr>
        <dsp:cNvPr id="0" name=""/>
        <dsp:cNvSpPr/>
      </dsp:nvSpPr>
      <dsp:spPr>
        <a:xfrm>
          <a:off x="277046" y="1379926"/>
          <a:ext cx="1967273" cy="1180364"/>
        </a:xfrm>
        <a:prstGeom prst="rect">
          <a:avLst/>
        </a:prstGeom>
        <a:solidFill>
          <a:schemeClr val="accent2">
            <a:hueOff val="-2709625"/>
            <a:satOff val="9417"/>
            <a:lumOff val="6850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Effective communication skills</a:t>
          </a:r>
          <a:endParaRPr lang="en-US" sz="2100" kern="1200" dirty="0"/>
        </a:p>
      </dsp:txBody>
      <dsp:txXfrm>
        <a:off x="277046" y="1379926"/>
        <a:ext cx="1967273" cy="1180364"/>
      </dsp:txXfrm>
    </dsp:sp>
    <dsp:sp modelId="{AB6C246D-A51C-4D14-A0ED-83C37FAE73AF}">
      <dsp:nvSpPr>
        <dsp:cNvPr id="0" name=""/>
        <dsp:cNvSpPr/>
      </dsp:nvSpPr>
      <dsp:spPr>
        <a:xfrm>
          <a:off x="2441047" y="1379926"/>
          <a:ext cx="1967273" cy="1180364"/>
        </a:xfrm>
        <a:prstGeom prst="rect">
          <a:avLst/>
        </a:prstGeom>
        <a:solidFill>
          <a:schemeClr val="accent2">
            <a:hueOff val="-3387031"/>
            <a:satOff val="11772"/>
            <a:lumOff val="8563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Enthusiasm</a:t>
          </a:r>
          <a:endParaRPr lang="en-US" sz="2100" kern="1200" dirty="0"/>
        </a:p>
      </dsp:txBody>
      <dsp:txXfrm>
        <a:off x="2441047" y="1379926"/>
        <a:ext cx="1967273" cy="1180364"/>
      </dsp:txXfrm>
    </dsp:sp>
    <dsp:sp modelId="{038D96C0-F73E-4746-B3AF-B440A89ABF48}">
      <dsp:nvSpPr>
        <dsp:cNvPr id="0" name=""/>
        <dsp:cNvSpPr/>
      </dsp:nvSpPr>
      <dsp:spPr>
        <a:xfrm>
          <a:off x="4605049" y="1379926"/>
          <a:ext cx="1967273" cy="1180364"/>
        </a:xfrm>
        <a:prstGeom prst="rect">
          <a:avLst/>
        </a:prstGeom>
        <a:solidFill>
          <a:schemeClr val="accent2">
            <a:hueOff val="-4064437"/>
            <a:satOff val="14126"/>
            <a:lumOff val="10275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Non-judgmental </a:t>
          </a:r>
          <a:endParaRPr lang="en-US" sz="2100" kern="1200" dirty="0"/>
        </a:p>
      </dsp:txBody>
      <dsp:txXfrm>
        <a:off x="4605049" y="1379926"/>
        <a:ext cx="1967273" cy="1180364"/>
      </dsp:txXfrm>
    </dsp:sp>
    <dsp:sp modelId="{42601E45-5BDA-4DC7-8D50-FF194E550E47}">
      <dsp:nvSpPr>
        <dsp:cNvPr id="0" name=""/>
        <dsp:cNvSpPr/>
      </dsp:nvSpPr>
      <dsp:spPr>
        <a:xfrm>
          <a:off x="6769050" y="1379926"/>
          <a:ext cx="1967273" cy="1180364"/>
        </a:xfrm>
        <a:prstGeom prst="rect">
          <a:avLst/>
        </a:prstGeom>
        <a:solidFill>
          <a:schemeClr val="accent2">
            <a:hueOff val="-4741844"/>
            <a:satOff val="16480"/>
            <a:lumOff val="11988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Understands the school context</a:t>
          </a:r>
          <a:endParaRPr lang="en-US" sz="2100" kern="1200" dirty="0"/>
        </a:p>
      </dsp:txBody>
      <dsp:txXfrm>
        <a:off x="6769050" y="1379926"/>
        <a:ext cx="1967273" cy="1180364"/>
      </dsp:txXfrm>
    </dsp:sp>
    <dsp:sp modelId="{D1BF2E50-562D-454E-AA4C-EB8FEB7CC8CD}">
      <dsp:nvSpPr>
        <dsp:cNvPr id="0" name=""/>
        <dsp:cNvSpPr/>
      </dsp:nvSpPr>
      <dsp:spPr>
        <a:xfrm>
          <a:off x="277046" y="2757018"/>
          <a:ext cx="1967273" cy="1180364"/>
        </a:xfrm>
        <a:prstGeom prst="rect">
          <a:avLst/>
        </a:prstGeom>
        <a:solidFill>
          <a:schemeClr val="accent2">
            <a:hueOff val="-5419250"/>
            <a:satOff val="18835"/>
            <a:lumOff val="13700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Creative</a:t>
          </a:r>
          <a:endParaRPr lang="en-US" sz="2100" kern="1200" dirty="0"/>
        </a:p>
      </dsp:txBody>
      <dsp:txXfrm>
        <a:off x="277046" y="2757018"/>
        <a:ext cx="1967273" cy="1180364"/>
      </dsp:txXfrm>
    </dsp:sp>
    <dsp:sp modelId="{56379074-2FC1-49D2-B8AD-F53126D5B383}">
      <dsp:nvSpPr>
        <dsp:cNvPr id="0" name=""/>
        <dsp:cNvSpPr/>
      </dsp:nvSpPr>
      <dsp:spPr>
        <a:xfrm>
          <a:off x="2441047" y="2757018"/>
          <a:ext cx="1967273" cy="1180364"/>
        </a:xfrm>
        <a:prstGeom prst="rect">
          <a:avLst/>
        </a:prstGeom>
        <a:solidFill>
          <a:schemeClr val="accent2">
            <a:hueOff val="-6096656"/>
            <a:satOff val="21189"/>
            <a:lumOff val="15413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Motivation, resilience and commitment </a:t>
          </a:r>
          <a:endParaRPr lang="en-US" sz="2100" kern="1200" dirty="0"/>
        </a:p>
      </dsp:txBody>
      <dsp:txXfrm>
        <a:off x="2441047" y="2757018"/>
        <a:ext cx="1967273" cy="1180364"/>
      </dsp:txXfrm>
    </dsp:sp>
    <dsp:sp modelId="{CFEDCE77-57AD-452B-8456-FBD62186AF85}">
      <dsp:nvSpPr>
        <dsp:cNvPr id="0" name=""/>
        <dsp:cNvSpPr/>
      </dsp:nvSpPr>
      <dsp:spPr>
        <a:xfrm>
          <a:off x="4605049" y="2757018"/>
          <a:ext cx="1967273" cy="1180364"/>
        </a:xfrm>
        <a:prstGeom prst="rect">
          <a:avLst/>
        </a:prstGeom>
        <a:solidFill>
          <a:schemeClr val="accent2">
            <a:hueOff val="-6774063"/>
            <a:satOff val="23543"/>
            <a:lumOff val="17125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Disciplined and </a:t>
          </a:r>
          <a:r>
            <a:rPr lang="en-US" sz="2100" kern="1200" dirty="0" err="1" smtClean="0"/>
            <a:t>organised</a:t>
          </a:r>
          <a:endParaRPr lang="en-US" sz="2100" kern="1200" dirty="0"/>
        </a:p>
      </dsp:txBody>
      <dsp:txXfrm>
        <a:off x="4605049" y="2757018"/>
        <a:ext cx="1967273" cy="1180364"/>
      </dsp:txXfrm>
    </dsp:sp>
    <dsp:sp modelId="{AE368091-92F7-4302-B06D-5239D3A02817}">
      <dsp:nvSpPr>
        <dsp:cNvPr id="0" name=""/>
        <dsp:cNvSpPr/>
      </dsp:nvSpPr>
      <dsp:spPr>
        <a:xfrm>
          <a:off x="6769050" y="2757018"/>
          <a:ext cx="1967273" cy="1180364"/>
        </a:xfrm>
        <a:prstGeom prst="rect">
          <a:avLst/>
        </a:prstGeom>
        <a:solidFill>
          <a:schemeClr val="accent2">
            <a:hueOff val="-7451469"/>
            <a:satOff val="25898"/>
            <a:lumOff val="18838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Professional</a:t>
          </a:r>
          <a:endParaRPr lang="en-US" sz="2100" kern="1200" dirty="0"/>
        </a:p>
      </dsp:txBody>
      <dsp:txXfrm>
        <a:off x="6769050" y="2757018"/>
        <a:ext cx="1967273" cy="1180364"/>
      </dsp:txXfrm>
    </dsp:sp>
    <dsp:sp modelId="{B7EBD77B-106C-40C5-A5AB-4E352E0EA42D}">
      <dsp:nvSpPr>
        <dsp:cNvPr id="0" name=""/>
        <dsp:cNvSpPr/>
      </dsp:nvSpPr>
      <dsp:spPr>
        <a:xfrm>
          <a:off x="277046" y="4134109"/>
          <a:ext cx="1967273" cy="1180364"/>
        </a:xfrm>
        <a:prstGeom prst="rect">
          <a:avLst/>
        </a:prstGeom>
        <a:solidFill>
          <a:schemeClr val="accent2">
            <a:hueOff val="-8128875"/>
            <a:satOff val="28252"/>
            <a:lumOff val="20550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High expectations</a:t>
          </a:r>
          <a:endParaRPr lang="en-US" sz="2100" kern="1200" dirty="0"/>
        </a:p>
      </dsp:txBody>
      <dsp:txXfrm>
        <a:off x="277046" y="4134109"/>
        <a:ext cx="1967273" cy="1180364"/>
      </dsp:txXfrm>
    </dsp:sp>
    <dsp:sp modelId="{F1B0D623-0836-462A-8587-3F0132B64365}">
      <dsp:nvSpPr>
        <dsp:cNvPr id="0" name=""/>
        <dsp:cNvSpPr/>
      </dsp:nvSpPr>
      <dsp:spPr>
        <a:xfrm>
          <a:off x="2441047" y="4134109"/>
          <a:ext cx="1967273" cy="1180364"/>
        </a:xfrm>
        <a:prstGeom prst="rect">
          <a:avLst/>
        </a:prstGeom>
        <a:solidFill>
          <a:schemeClr val="accent2">
            <a:hueOff val="-8806282"/>
            <a:satOff val="30606"/>
            <a:lumOff val="22263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Inclusive</a:t>
          </a:r>
          <a:endParaRPr lang="en-US" sz="2100" kern="1200" dirty="0"/>
        </a:p>
      </dsp:txBody>
      <dsp:txXfrm>
        <a:off x="2441047" y="4134109"/>
        <a:ext cx="1967273" cy="1180364"/>
      </dsp:txXfrm>
    </dsp:sp>
    <dsp:sp modelId="{5819EDCA-750F-47A4-A0EA-CF6FBE270A1C}">
      <dsp:nvSpPr>
        <dsp:cNvPr id="0" name=""/>
        <dsp:cNvSpPr/>
      </dsp:nvSpPr>
      <dsp:spPr>
        <a:xfrm>
          <a:off x="4605049" y="4134109"/>
          <a:ext cx="1967273" cy="1180364"/>
        </a:xfrm>
        <a:prstGeom prst="rect">
          <a:avLst/>
        </a:prstGeom>
        <a:solidFill>
          <a:schemeClr val="accent2">
            <a:hueOff val="-9483688"/>
            <a:satOff val="32961"/>
            <a:lumOff val="23975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Patient</a:t>
          </a:r>
          <a:endParaRPr lang="en-US" sz="2100" kern="1200" dirty="0"/>
        </a:p>
      </dsp:txBody>
      <dsp:txXfrm>
        <a:off x="4605049" y="4134109"/>
        <a:ext cx="1967273" cy="1180364"/>
      </dsp:txXfrm>
    </dsp:sp>
    <dsp:sp modelId="{587D8979-8C05-44D9-825B-1A2EF425408F}">
      <dsp:nvSpPr>
        <dsp:cNvPr id="0" name=""/>
        <dsp:cNvSpPr/>
      </dsp:nvSpPr>
      <dsp:spPr>
        <a:xfrm>
          <a:off x="6769050" y="4134109"/>
          <a:ext cx="1967273" cy="1180364"/>
        </a:xfrm>
        <a:prstGeom prst="rect">
          <a:avLst/>
        </a:prstGeom>
        <a:solidFill>
          <a:schemeClr val="accent2">
            <a:hueOff val="-10161094"/>
            <a:satOff val="35315"/>
            <a:lumOff val="25688"/>
            <a:alphaOff val="0"/>
          </a:schemeClr>
        </a:solidFill>
        <a:ln>
          <a:noFill/>
        </a:ln>
        <a:effectLst>
          <a:outerShdw blurRad="63500" dist="25400" dir="5400000" sx="101000" sy="101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Ability to reflect</a:t>
          </a:r>
          <a:endParaRPr lang="en-US" sz="2100" kern="1200" dirty="0"/>
        </a:p>
      </dsp:txBody>
      <dsp:txXfrm>
        <a:off x="6769050" y="4134109"/>
        <a:ext cx="1967273" cy="1180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01F9CA3-105E-4857-9057-6DB6197DA786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362167" y="327462"/>
            <a:ext cx="6396378" cy="1406526"/>
          </a:xfrm>
        </p:spPr>
        <p:txBody>
          <a:bodyPr/>
          <a:lstStyle/>
          <a:p>
            <a:r>
              <a:rPr lang="en-US" sz="4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St Thomas Community Primary School</a:t>
            </a:r>
            <a:endParaRPr lang="en-US" sz="4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3" descr="logo%20(WinCE)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362" y="327461"/>
            <a:ext cx="1254125" cy="140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logo%20(WinCE)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66" y="327462"/>
            <a:ext cx="1254125" cy="140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432258" y="2500456"/>
            <a:ext cx="6396378" cy="140652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tlanta" panose="020B0502020202020204" pitchFamily="34" charset="0"/>
                <a:cs typeface="Aharoni" panose="02010803020104030203" pitchFamily="2" charset="-79"/>
              </a:rPr>
              <a:t>So it’s time to find a job!</a:t>
            </a:r>
            <a:endParaRPr lang="en-US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tlanta" panose="020B0502020202020204" pitchFamily="34" charset="0"/>
              <a:cs typeface="Aharoni" panose="02010803020104030203" pitchFamily="2" charset="-79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432258" y="4544291"/>
            <a:ext cx="6256195" cy="140147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8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2800" dirty="0" err="1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Mr</a:t>
            </a:r>
            <a:r>
              <a:rPr lang="en-US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Russell Dwyer</a:t>
            </a:r>
          </a:p>
          <a:p>
            <a:r>
              <a:rPr lang="en-US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Head Teacher</a:t>
            </a:r>
          </a:p>
          <a:p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  <a:cs typeface="Aharoni" panose="02010803020104030203" pitchFamily="2" charset="-79"/>
              </a:rPr>
              <a:t>Monday, 9</a:t>
            </a:r>
            <a:r>
              <a:rPr lang="en-US" sz="2800" baseline="300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  <a:cs typeface="Aharoni" panose="02010803020104030203" pitchFamily="2" charset="-79"/>
              </a:rPr>
              <a:t>th</a:t>
            </a:r>
            <a:r>
              <a:rPr lang="en-US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  <a:cs typeface="Aharoni" panose="02010803020104030203" pitchFamily="2" charset="-79"/>
              </a:rPr>
              <a:t> March 2020</a:t>
            </a: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+mn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81833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ell don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78"/>
          <a:stretch/>
        </p:blipFill>
        <p:spPr bwMode="auto">
          <a:xfrm>
            <a:off x="714663" y="365761"/>
            <a:ext cx="7541063" cy="277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44" y="3381103"/>
            <a:ext cx="24765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48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404013" y="1167337"/>
            <a:ext cx="6937314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Searching for the right job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Researching your chosen post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Letter of application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Shortlisting and visits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Feedback</a:t>
            </a:r>
            <a:endParaRPr lang="en-US" sz="3600" dirty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AutoShape 2" descr="Woman During Job Interview And Four Elegant Members Of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Woman During Job Interview And Four Elegant Members Of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Woman During Job Interview And Four Elegant Members Of Management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Woman During Job Interview And Four Elegant Members Of Management"/>
          <p:cNvSpPr>
            <a:spLocks noChangeAspect="1" noChangeArrowheads="1"/>
          </p:cNvSpPr>
          <p:nvPr/>
        </p:nvSpPr>
        <p:spPr bwMode="auto">
          <a:xfrm>
            <a:off x="2742020" y="604992"/>
            <a:ext cx="5618209" cy="561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105" y="3644537"/>
            <a:ext cx="4205695" cy="2795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8992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1004904" y="1441657"/>
            <a:ext cx="6937314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Different schools will be looking for different things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Different schools will have different processes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Ensure you fully understand the process and expectations for the role you are applying for</a:t>
            </a:r>
            <a:endParaRPr lang="en-US" sz="3600" dirty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2715" y="159997"/>
            <a:ext cx="1638586" cy="1369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16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haroni" panose="02010803020104030203" pitchFamily="2" charset="-79"/>
              </a:rPr>
              <a:t>What do </a:t>
            </a:r>
            <a:r>
              <a:rPr lang="en-US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haroni" panose="02010803020104030203" pitchFamily="2" charset="-79"/>
              </a:rPr>
              <a:t>I</a:t>
            </a:r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haroni" panose="02010803020104030203" pitchFamily="2" charset="-79"/>
              </a:rPr>
              <a:t> look for in an applicant?</a:t>
            </a:r>
            <a:endParaRPr lang="en-GB" sz="35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67502694"/>
              </p:ext>
            </p:extLst>
          </p:nvPr>
        </p:nvGraphicFramePr>
        <p:xfrm>
          <a:off x="130629" y="1083490"/>
          <a:ext cx="9013371" cy="5317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968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8925" y="229118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489993" y="1256467"/>
            <a:ext cx="6937314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Searching for the right job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Location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atchment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Age range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Area of expertise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School ethos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3256" y="2543747"/>
            <a:ext cx="2937319" cy="2148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33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1092886"/>
            <a:ext cx="8086845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Researching your chosen post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School – interests, specialisms, strengths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Area – type of school catchment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Role – FP/KS2, specialism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General – current issues/thinking/research</a:t>
            </a:r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6386" name="Picture 2" descr="Image result for detective clipart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931" b="97683" l="4124" r="958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291" y="199034"/>
            <a:ext cx="1395151" cy="186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Image result for detective clipart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000" b="96889" l="8036" r="8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718" y="124137"/>
            <a:ext cx="1928884" cy="193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00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1014509"/>
            <a:ext cx="88314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Letter of Application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Make it stand out from the crowd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err="1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Goldilock’s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length – not too short; not too long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Get someone else to read it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If posting…pay the correct postage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honest! Or you might get caught out at interview</a:t>
            </a:r>
          </a:p>
        </p:txBody>
      </p:sp>
      <p:pic>
        <p:nvPicPr>
          <p:cNvPr id="13314" name="Picture 2" descr="Image result for woman writing a lette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45" b="8314"/>
          <a:stretch/>
        </p:blipFill>
        <p:spPr bwMode="auto">
          <a:xfrm>
            <a:off x="5636361" y="213750"/>
            <a:ext cx="3227049" cy="169232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472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936132"/>
            <a:ext cx="8086845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Letter of Application</a:t>
            </a:r>
          </a:p>
          <a:p>
            <a:endParaRPr lang="en-US" sz="3600" dirty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5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2546790"/>
              </p:ext>
            </p:extLst>
          </p:nvPr>
        </p:nvGraphicFramePr>
        <p:xfrm>
          <a:off x="439780" y="1560545"/>
          <a:ext cx="8181704" cy="51798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90852">
                  <a:extLst>
                    <a:ext uri="{9D8B030D-6E8A-4147-A177-3AD203B41FA5}">
                      <a16:colId xmlns:a16="http://schemas.microsoft.com/office/drawing/2014/main" val="2101348298"/>
                    </a:ext>
                  </a:extLst>
                </a:gridCol>
                <a:gridCol w="4090852">
                  <a:extLst>
                    <a:ext uri="{9D8B030D-6E8A-4147-A177-3AD203B41FA5}">
                      <a16:colId xmlns:a16="http://schemas.microsoft.com/office/drawing/2014/main" val="2965330822"/>
                    </a:ext>
                  </a:extLst>
                </a:gridCol>
              </a:tblGrid>
              <a:tr h="42500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Do</a:t>
                      </a:r>
                      <a:endParaRPr lang="en-GB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Don’t</a:t>
                      </a:r>
                      <a:endParaRPr lang="en-GB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6917285"/>
                  </a:ext>
                </a:extLst>
              </a:tr>
              <a:tr h="4219475">
                <a:tc>
                  <a:txBody>
                    <a:bodyPr/>
                    <a:lstStyle/>
                    <a:p>
                      <a:r>
                        <a:rPr lang="en-GB" dirty="0" smtClean="0"/>
                        <a:t>Check and double</a:t>
                      </a:r>
                      <a:r>
                        <a:rPr lang="en-GB" baseline="0" dirty="0" smtClean="0"/>
                        <a:t> check your spelling, punctuation and grammar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Share why you want to teach / education philosophy 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Personalise your application to the post being applied for</a:t>
                      </a:r>
                    </a:p>
                    <a:p>
                      <a:r>
                        <a:rPr lang="en-GB" baseline="0" dirty="0" smtClean="0"/>
                        <a:t/>
                      </a:r>
                      <a:br>
                        <a:rPr lang="en-GB" baseline="0" dirty="0" smtClean="0"/>
                      </a:br>
                      <a:r>
                        <a:rPr lang="en-GB" baseline="0" dirty="0" smtClean="0"/>
                        <a:t>Do include examples to support the things you say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Sell yourself – be confident and use ‘I’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Share anything which others may not have – </a:t>
                      </a:r>
                      <a:r>
                        <a:rPr lang="en-GB" baseline="0" dirty="0" err="1" smtClean="0"/>
                        <a:t>eg</a:t>
                      </a:r>
                      <a:r>
                        <a:rPr lang="en-GB" baseline="0" dirty="0" smtClean="0"/>
                        <a:t> ability to play an instrument, coaching skills etc. 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Include incorrect basics – </a:t>
                      </a:r>
                      <a:r>
                        <a:rPr lang="en-GB" baseline="0" dirty="0" err="1" smtClean="0"/>
                        <a:t>eg</a:t>
                      </a:r>
                      <a:r>
                        <a:rPr lang="en-GB" baseline="0" dirty="0" smtClean="0"/>
                        <a:t> school name, heads’ name.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aseline="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Waffle – structure your letter and be concise. Don’t repeat yourself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aseline="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Make it too short so that it doesn’t sell you enough but don’t make it too long so that the main points are lost.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aseline="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Be over confident – don’t claim to know it all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aseline="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Hide your personality – let it shine through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aseline="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 smtClean="0"/>
                        <a:t>Be negative of others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31379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19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4553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164553" y="994817"/>
            <a:ext cx="8856617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Shortlisting and visits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Shortlists are usually 3 – 8 for a teaching post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If an opportunity arises to visit a school – try to take it up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Visits – ideal time to ask questions, gather info and show what you are like around adults and pupils</a:t>
            </a:r>
          </a:p>
        </p:txBody>
      </p:sp>
      <p:pic>
        <p:nvPicPr>
          <p:cNvPr id="11266" name="Picture 2" descr="Image result for shortlisti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975" y="213750"/>
            <a:ext cx="3229070" cy="17939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11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1014509"/>
            <a:ext cx="871386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No set approach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Will vary from school to school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honest and professional throughout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1854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844692"/>
            <a:ext cx="871386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Possible Elements: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Pupil led interview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Teaching Observation – class / group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Group Discussion – topic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Written Task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Presentation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Panel Interview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33032"/>
          <a:stretch/>
        </p:blipFill>
        <p:spPr>
          <a:xfrm>
            <a:off x="4577378" y="213750"/>
            <a:ext cx="4262248" cy="190165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54559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844692"/>
            <a:ext cx="8713862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30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Pupil led interview: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As important as any other part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Can be random but also revealing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genuine and honest in your answers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Pupils will be asked for their views</a:t>
            </a:r>
          </a:p>
          <a:p>
            <a:endParaRPr lang="en-US" sz="10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0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Examples -</a:t>
            </a:r>
            <a:endParaRPr lang="en-US" sz="30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0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Why do you want to teach in our school?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0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What type of animal would you be and why?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0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How would you support an upset child?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16597" b="17851"/>
          <a:stretch/>
        </p:blipFill>
        <p:spPr>
          <a:xfrm>
            <a:off x="4572145" y="213750"/>
            <a:ext cx="4312547" cy="22021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26692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844692"/>
            <a:ext cx="8713862" cy="75251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Teaching Observatio</a:t>
            </a: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Can take various forms </a:t>
            </a:r>
            <a:r>
              <a:rPr lang="en-US" sz="3600" dirty="0" err="1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eg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group, class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May be informed of focus beforehand or left to be creative on the day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Don’t be overly adventurous – a simple approach can be just as effective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Communication skills, questioning and engagement are all important.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11211" b="14371"/>
          <a:stretch/>
        </p:blipFill>
        <p:spPr>
          <a:xfrm>
            <a:off x="5260075" y="213750"/>
            <a:ext cx="3570027" cy="199257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151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680919"/>
            <a:ext cx="8713862" cy="64171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Group Discussion: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Multiple forms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Could be discussing a piece of research, solving a real life problem, </a:t>
            </a:r>
            <a:r>
              <a:rPr lang="en-US" sz="3600" dirty="0" err="1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analysing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data, identifying priorities etc.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involved but don’t dominate – listening is as important as speaking</a:t>
            </a: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146" name="Picture 2" descr="Image result for group discussion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73"/>
          <a:stretch/>
        </p:blipFill>
        <p:spPr bwMode="auto">
          <a:xfrm>
            <a:off x="5201317" y="213750"/>
            <a:ext cx="3560545" cy="20860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985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844692"/>
            <a:ext cx="8713862" cy="45089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Written Task: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Less common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Could be responding to a piece of research, writing a letter, solving a real life problem, </a:t>
            </a:r>
            <a:r>
              <a:rPr lang="en-US" sz="3600" dirty="0" err="1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analysing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data, identifying priorities etc.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0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6514" y="309285"/>
            <a:ext cx="2602932" cy="146414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224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844692"/>
            <a:ext cx="8713862" cy="64171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Presentation: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Can take a variety of forms – use of IT; no IT, question/topic provided prior to the day; question/topic on the day.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Usually about 10 minutes – pay attention to the time limit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May be questions after the presentation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More common for leadership roles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8419" y="213750"/>
            <a:ext cx="2952368" cy="17573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10377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109247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722732"/>
            <a:ext cx="8713862" cy="69711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Panel: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Usually head plus one or two other staff/governors. Size of panel can vary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Usually a similar format – question/answer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Usually 4 – 8 questions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Usually standard areas included – safeguarding, behaviour, assessment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Usually option to ask something yourself – but don’t feel you have to. 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2" descr="Image result for teaching job interview mem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197" y="109247"/>
            <a:ext cx="2912237" cy="19812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590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844692"/>
            <a:ext cx="8713862" cy="69711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Panel: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on time and dress smartly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Make eye contact and smile!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friendly and professional throughout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Listen carefully to the question and make sure you answer it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Take your time and ask for the question to be repeated if necessary</a:t>
            </a: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22025" b="11294"/>
          <a:stretch/>
        </p:blipFill>
        <p:spPr>
          <a:xfrm>
            <a:off x="5431809" y="213750"/>
            <a:ext cx="3398293" cy="19835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624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990462"/>
            <a:ext cx="8713862" cy="69711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Panel: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Use examples to support your answers; preferably ones in addition to your letter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Try </a:t>
            </a: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not to be so nervous to the point that your true personality doesn’t shine 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through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confident but not overly 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Show you have room to 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grow</a:t>
            </a:r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genuine and honest 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throughout</a:t>
            </a: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6214" t="5992" r="27361"/>
          <a:stretch/>
        </p:blipFill>
        <p:spPr>
          <a:xfrm>
            <a:off x="4708479" y="213750"/>
            <a:ext cx="1842446" cy="20513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1865" t="-783" r="10922" b="783"/>
          <a:stretch/>
        </p:blipFill>
        <p:spPr>
          <a:xfrm>
            <a:off x="6819688" y="213750"/>
            <a:ext cx="1937982" cy="205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16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938210"/>
            <a:ext cx="8713862" cy="80791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Panel: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No </a:t>
            </a: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need to take anything unless asked to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Go back to a question if you feel you’ve missed something important at the end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Don’t say too little… but don’t bluff your way through a response either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tactful when commenting on </a:t>
            </a: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others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Show a love for working with children!</a:t>
            </a: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2752" y="213750"/>
            <a:ext cx="3158150" cy="21033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9377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130630" y="844692"/>
            <a:ext cx="8908868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Interview day</a:t>
            </a:r>
          </a:p>
          <a:p>
            <a:endParaRPr lang="en-US" sz="15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Example Questions: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/>
              <a:t>Please discuss </a:t>
            </a:r>
            <a:r>
              <a:rPr lang="en-GB" sz="2300" b="1" dirty="0" smtClean="0"/>
              <a:t>with </a:t>
            </a:r>
            <a:r>
              <a:rPr lang="en-GB" sz="2300" b="1" dirty="0"/>
              <a:t>us your teaching experiences to </a:t>
            </a:r>
            <a:r>
              <a:rPr lang="en-GB" sz="2300" b="1" dirty="0" smtClean="0"/>
              <a:t>date.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 smtClean="0"/>
              <a:t>How will you </a:t>
            </a:r>
            <a:r>
              <a:rPr lang="en-GB" sz="2300" b="1" dirty="0" smtClean="0"/>
              <a:t>ensure </a:t>
            </a:r>
            <a:r>
              <a:rPr lang="en-GB" sz="2300" b="1" dirty="0"/>
              <a:t>pupil safety and well being at all </a:t>
            </a:r>
            <a:r>
              <a:rPr lang="en-GB" sz="2300" b="1" dirty="0" smtClean="0"/>
              <a:t>times?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 smtClean="0"/>
              <a:t>How would </a:t>
            </a:r>
            <a:r>
              <a:rPr lang="en-GB" sz="2300" b="1" dirty="0"/>
              <a:t>you ensure effective classroom management in your class?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 smtClean="0"/>
              <a:t>What role </a:t>
            </a:r>
            <a:r>
              <a:rPr lang="en-GB" sz="2300" b="1" dirty="0" smtClean="0"/>
              <a:t>do</a:t>
            </a:r>
            <a:r>
              <a:rPr lang="en-GB" sz="2300" b="1" dirty="0" smtClean="0"/>
              <a:t> </a:t>
            </a:r>
            <a:r>
              <a:rPr lang="en-GB" sz="2300" b="1" dirty="0" smtClean="0"/>
              <a:t>you feel parents play in education?</a:t>
            </a:r>
            <a:endParaRPr lang="en-GB" sz="23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 smtClean="0"/>
              <a:t>What are your views on assessment?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 smtClean="0"/>
              <a:t>How </a:t>
            </a:r>
            <a:r>
              <a:rPr lang="en-GB" sz="2300" b="1" dirty="0"/>
              <a:t>aware are you of the current developments in education within </a:t>
            </a:r>
            <a:r>
              <a:rPr lang="en-GB" sz="2300" b="1" dirty="0" smtClean="0"/>
              <a:t>Wales?</a:t>
            </a:r>
            <a:endParaRPr lang="en-GB" sz="23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/>
              <a:t>What would you say are your main strengths and what would you say you need to develop?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300" b="1" dirty="0">
                <a:solidFill>
                  <a:srgbClr val="FF0000"/>
                </a:solidFill>
              </a:rPr>
              <a:t>Is there anything you would like to ask us?</a:t>
            </a: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65435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195943" y="1014509"/>
            <a:ext cx="883049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Feedback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Always ask for feedback even when successful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If you don’t get feedback, ask again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Listen to the feedback given and reflect on what is said. </a:t>
            </a: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9218" name="Picture 2" descr="Image result for feedb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954" y="213750"/>
            <a:ext cx="2437500" cy="16250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07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572" y="213750"/>
            <a:ext cx="6937314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The Application Process</a:t>
            </a: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312572" y="1014509"/>
            <a:ext cx="871386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Summary</a:t>
            </a:r>
          </a:p>
          <a:p>
            <a:endParaRPr lang="en-US" sz="3600" dirty="0" smtClean="0">
              <a:solidFill>
                <a:schemeClr val="tx2">
                  <a:lumMod val="75000"/>
                  <a:lumOff val="2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 your best self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Might be you are not the right person for that school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Might be that school is not the right one for you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See everything as an opportunity and give your best at all times</a:t>
            </a:r>
          </a:p>
          <a:p>
            <a:endParaRPr lang="en-US" sz="3600" dirty="0" smtClean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3600" dirty="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2" descr="Image result for square peg round ho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758" y="91642"/>
            <a:ext cx="2182676" cy="237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23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27863" y="1911922"/>
            <a:ext cx="693731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Questions?</a:t>
            </a:r>
            <a:endParaRPr lang="en-GB" sz="10000" dirty="0"/>
          </a:p>
        </p:txBody>
      </p:sp>
    </p:spTree>
    <p:extLst>
      <p:ext uri="{BB962C8B-B14F-4D97-AF65-F5344CB8AC3E}">
        <p14:creationId xmlns:p14="http://schemas.microsoft.com/office/powerpoint/2010/main" val="102058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heme1" id="{05837770-EB35-4745-AB44-E87A66E10160}" vid="{AAC8E194-DC6A-446D-B733-E6F73ABE21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254</TotalTime>
  <Words>1069</Words>
  <Application>Microsoft Office PowerPoint</Application>
  <PresentationFormat>On-screen Show (4:3)</PresentationFormat>
  <Paragraphs>229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Aharoni</vt:lpstr>
      <vt:lpstr>Arial</vt:lpstr>
      <vt:lpstr>Atlanta</vt:lpstr>
      <vt:lpstr>News Gothic MT</vt:lpstr>
      <vt:lpstr>Wingdings 2</vt:lpstr>
      <vt:lpstr>Theme1</vt:lpstr>
      <vt:lpstr>St Thomas Community Primary School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 Thomas Community Primary School</dc:title>
  <dc:creator>R Dwyer (St Thomas Community Primary School)</dc:creator>
  <cp:lastModifiedBy>Russell Dwyer</cp:lastModifiedBy>
  <cp:revision>26</cp:revision>
  <dcterms:created xsi:type="dcterms:W3CDTF">2020-03-08T20:20:41Z</dcterms:created>
  <dcterms:modified xsi:type="dcterms:W3CDTF">2020-04-16T16:39:04Z</dcterms:modified>
</cp:coreProperties>
</file>