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7"/>
  </p:notesMasterIdLst>
  <p:sldIdLst>
    <p:sldId id="278" r:id="rId2"/>
    <p:sldId id="279" r:id="rId3"/>
    <p:sldId id="280" r:id="rId4"/>
    <p:sldId id="281" r:id="rId5"/>
    <p:sldId id="300" r:id="rId6"/>
    <p:sldId id="299" r:id="rId7"/>
    <p:sldId id="283" r:id="rId8"/>
    <p:sldId id="284" r:id="rId9"/>
    <p:sldId id="282" r:id="rId10"/>
    <p:sldId id="294" r:id="rId11"/>
    <p:sldId id="296" r:id="rId12"/>
    <p:sldId id="290" r:id="rId13"/>
    <p:sldId id="297" r:id="rId14"/>
    <p:sldId id="301" r:id="rId15"/>
    <p:sldId id="293" r:id="rId16"/>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F9FE84-C476-4267-96DF-8FEEE9D53F6B}" v="9" dt="2022-11-09T13:42:52.912"/>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09" autoAdjust="0"/>
  </p:normalViewPr>
  <p:slideViewPr>
    <p:cSldViewPr snapToGrid="0" snapToObjects="1">
      <p:cViewPr varScale="1">
        <p:scale>
          <a:sx n="63" d="100"/>
          <a:sy n="63" d="100"/>
        </p:scale>
        <p:origin x="804" y="44"/>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31F9FE84-C476-4267-96DF-8FEEE9D53F6B}"/>
    <pc:docChg chg="undo custSel addSld delSld modSld sldOrd">
      <pc:chgData name="Jenna M. Evans" userId="6c9f55aa-0478-479f-8655-88af9ac6cd37" providerId="ADAL" clId="{31F9FE84-C476-4267-96DF-8FEEE9D53F6B}" dt="2022-11-09T14:04:53.795" v="4259" actId="20577"/>
      <pc:docMkLst>
        <pc:docMk/>
      </pc:docMkLst>
      <pc:sldChg chg="modSp mod">
        <pc:chgData name="Jenna M. Evans" userId="6c9f55aa-0478-479f-8655-88af9ac6cd37" providerId="ADAL" clId="{31F9FE84-C476-4267-96DF-8FEEE9D53F6B}" dt="2022-11-09T12:43:21.272" v="2618" actId="21"/>
        <pc:sldMkLst>
          <pc:docMk/>
          <pc:sldMk cId="2952923800" sldId="281"/>
        </pc:sldMkLst>
        <pc:spChg chg="mod">
          <ac:chgData name="Jenna M. Evans" userId="6c9f55aa-0478-479f-8655-88af9ac6cd37" providerId="ADAL" clId="{31F9FE84-C476-4267-96DF-8FEEE9D53F6B}" dt="2022-10-25T12:46:12.583" v="451" actId="14100"/>
          <ac:spMkLst>
            <pc:docMk/>
            <pc:sldMk cId="2952923800" sldId="281"/>
            <ac:spMk id="2" creationId="{D53B219B-7E3A-7E84-6386-37313F0CFB09}"/>
          </ac:spMkLst>
        </pc:spChg>
        <pc:spChg chg="mod">
          <ac:chgData name="Jenna M. Evans" userId="6c9f55aa-0478-479f-8655-88af9ac6cd37" providerId="ADAL" clId="{31F9FE84-C476-4267-96DF-8FEEE9D53F6B}" dt="2022-11-09T12:43:21.272" v="2618" actId="21"/>
          <ac:spMkLst>
            <pc:docMk/>
            <pc:sldMk cId="2952923800" sldId="281"/>
            <ac:spMk id="3" creationId="{A2E339BF-E6D7-DD0E-AF02-6813852EE723}"/>
          </ac:spMkLst>
        </pc:spChg>
      </pc:sldChg>
      <pc:sldChg chg="modSp mod">
        <pc:chgData name="Jenna M. Evans" userId="6c9f55aa-0478-479f-8655-88af9ac6cd37" providerId="ADAL" clId="{31F9FE84-C476-4267-96DF-8FEEE9D53F6B}" dt="2022-11-09T13:55:49.960" v="3898" actId="14100"/>
        <pc:sldMkLst>
          <pc:docMk/>
          <pc:sldMk cId="685681062" sldId="282"/>
        </pc:sldMkLst>
        <pc:spChg chg="mod">
          <ac:chgData name="Jenna M. Evans" userId="6c9f55aa-0478-479f-8655-88af9ac6cd37" providerId="ADAL" clId="{31F9FE84-C476-4267-96DF-8FEEE9D53F6B}" dt="2022-11-09T13:55:10.221" v="3896" actId="20577"/>
          <ac:spMkLst>
            <pc:docMk/>
            <pc:sldMk cId="685681062" sldId="282"/>
            <ac:spMk id="2" creationId="{FD5E8954-9BCB-7FD9-A210-38DC54382D45}"/>
          </ac:spMkLst>
        </pc:spChg>
        <pc:spChg chg="mod">
          <ac:chgData name="Jenna M. Evans" userId="6c9f55aa-0478-479f-8655-88af9ac6cd37" providerId="ADAL" clId="{31F9FE84-C476-4267-96DF-8FEEE9D53F6B}" dt="2022-11-09T13:55:49.960" v="3898" actId="14100"/>
          <ac:spMkLst>
            <pc:docMk/>
            <pc:sldMk cId="685681062" sldId="282"/>
            <ac:spMk id="4" creationId="{D2BBD890-6A99-C160-C084-2916E2310718}"/>
          </ac:spMkLst>
        </pc:spChg>
        <pc:spChg chg="mod">
          <ac:chgData name="Jenna M. Evans" userId="6c9f55aa-0478-479f-8655-88af9ac6cd37" providerId="ADAL" clId="{31F9FE84-C476-4267-96DF-8FEEE9D53F6B}" dt="2022-11-09T13:54:38.916" v="3895" actId="14100"/>
          <ac:spMkLst>
            <pc:docMk/>
            <pc:sldMk cId="685681062" sldId="282"/>
            <ac:spMk id="5" creationId="{EEE736C0-59DE-A4DF-7A05-6F22D48CC0D3}"/>
          </ac:spMkLst>
        </pc:spChg>
      </pc:sldChg>
      <pc:sldChg chg="addSp delSp modSp mod modClrScheme chgLayout">
        <pc:chgData name="Jenna M. Evans" userId="6c9f55aa-0478-479f-8655-88af9ac6cd37" providerId="ADAL" clId="{31F9FE84-C476-4267-96DF-8FEEE9D53F6B}" dt="2022-11-09T13:01:24.311" v="2880" actId="20577"/>
        <pc:sldMkLst>
          <pc:docMk/>
          <pc:sldMk cId="2903841477" sldId="283"/>
        </pc:sldMkLst>
        <pc:spChg chg="mod ord">
          <ac:chgData name="Jenna M. Evans" userId="6c9f55aa-0478-479f-8655-88af9ac6cd37" providerId="ADAL" clId="{31F9FE84-C476-4267-96DF-8FEEE9D53F6B}" dt="2022-10-25T12:48:46.518" v="500" actId="122"/>
          <ac:spMkLst>
            <pc:docMk/>
            <pc:sldMk cId="2903841477" sldId="283"/>
            <ac:spMk id="2" creationId="{69125542-D540-B766-0FA1-10DE2ED0495C}"/>
          </ac:spMkLst>
        </pc:spChg>
        <pc:spChg chg="add mod ord">
          <ac:chgData name="Jenna M. Evans" userId="6c9f55aa-0478-479f-8655-88af9ac6cd37" providerId="ADAL" clId="{31F9FE84-C476-4267-96DF-8FEEE9D53F6B}" dt="2022-11-09T13:01:24.311" v="2880" actId="20577"/>
          <ac:spMkLst>
            <pc:docMk/>
            <pc:sldMk cId="2903841477" sldId="283"/>
            <ac:spMk id="3" creationId="{356CE2EC-403B-24D8-3468-2B0AAED0A9F7}"/>
          </ac:spMkLst>
        </pc:spChg>
        <pc:spChg chg="mod ord">
          <ac:chgData name="Jenna M. Evans" userId="6c9f55aa-0478-479f-8655-88af9ac6cd37" providerId="ADAL" clId="{31F9FE84-C476-4267-96DF-8FEEE9D53F6B}" dt="2022-10-25T12:47:20.061" v="458" actId="14100"/>
          <ac:spMkLst>
            <pc:docMk/>
            <pc:sldMk cId="2903841477" sldId="283"/>
            <ac:spMk id="6" creationId="{A6DDBB02-9464-CEB2-1790-240E71187667}"/>
          </ac:spMkLst>
        </pc:spChg>
        <pc:spChg chg="mod ord">
          <ac:chgData name="Jenna M. Evans" userId="6c9f55aa-0478-479f-8655-88af9ac6cd37" providerId="ADAL" clId="{31F9FE84-C476-4267-96DF-8FEEE9D53F6B}" dt="2022-10-25T12:46:54.860" v="454" actId="700"/>
          <ac:spMkLst>
            <pc:docMk/>
            <pc:sldMk cId="2903841477" sldId="283"/>
            <ac:spMk id="7" creationId="{712D1D31-1A67-703B-DF69-CA8142BF6A2D}"/>
          </ac:spMkLst>
        </pc:spChg>
        <pc:graphicFrameChg chg="del mod ord">
          <ac:chgData name="Jenna M. Evans" userId="6c9f55aa-0478-479f-8655-88af9ac6cd37" providerId="ADAL" clId="{31F9FE84-C476-4267-96DF-8FEEE9D53F6B}" dt="2022-10-25T12:47:04.258" v="456" actId="478"/>
          <ac:graphicFrameMkLst>
            <pc:docMk/>
            <pc:sldMk cId="2903841477" sldId="283"/>
            <ac:graphicFrameMk id="5" creationId="{ED69F325-47F8-5A12-D3A4-2BB6ADB3D0B6}"/>
          </ac:graphicFrameMkLst>
        </pc:graphicFrameChg>
      </pc:sldChg>
      <pc:sldChg chg="addSp delSp modSp mod modClrScheme delAnim modAnim chgLayout">
        <pc:chgData name="Jenna M. Evans" userId="6c9f55aa-0478-479f-8655-88af9ac6cd37" providerId="ADAL" clId="{31F9FE84-C476-4267-96DF-8FEEE9D53F6B}" dt="2022-11-09T13:37:56.125" v="3424" actId="20577"/>
        <pc:sldMkLst>
          <pc:docMk/>
          <pc:sldMk cId="2886474736" sldId="284"/>
        </pc:sldMkLst>
        <pc:spChg chg="mod ord">
          <ac:chgData name="Jenna M. Evans" userId="6c9f55aa-0478-479f-8655-88af9ac6cd37" providerId="ADAL" clId="{31F9FE84-C476-4267-96DF-8FEEE9D53F6B}" dt="2022-11-09T13:37:56.125" v="3424" actId="20577"/>
          <ac:spMkLst>
            <pc:docMk/>
            <pc:sldMk cId="2886474736" sldId="284"/>
            <ac:spMk id="2" creationId="{884B311B-3177-0658-3585-6639F26A9BF6}"/>
          </ac:spMkLst>
        </pc:spChg>
        <pc:spChg chg="add del mod ord">
          <ac:chgData name="Jenna M. Evans" userId="6c9f55aa-0478-479f-8655-88af9ac6cd37" providerId="ADAL" clId="{31F9FE84-C476-4267-96DF-8FEEE9D53F6B}" dt="2022-10-25T20:49:09.076" v="959" actId="478"/>
          <ac:spMkLst>
            <pc:docMk/>
            <pc:sldMk cId="2886474736" sldId="284"/>
            <ac:spMk id="3" creationId="{F1034497-8020-A4F4-AB55-7E2CBD235A14}"/>
          </ac:spMkLst>
        </pc:spChg>
        <pc:spChg chg="del mod ord">
          <ac:chgData name="Jenna M. Evans" userId="6c9f55aa-0478-479f-8655-88af9ac6cd37" providerId="ADAL" clId="{31F9FE84-C476-4267-96DF-8FEEE9D53F6B}" dt="2022-10-25T20:49:52.719" v="964" actId="478"/>
          <ac:spMkLst>
            <pc:docMk/>
            <pc:sldMk cId="2886474736" sldId="284"/>
            <ac:spMk id="7" creationId="{3A122237-B06F-5E42-B051-D7859FC21D7D}"/>
          </ac:spMkLst>
        </pc:spChg>
        <pc:spChg chg="mod ord">
          <ac:chgData name="Jenna M. Evans" userId="6c9f55aa-0478-479f-8655-88af9ac6cd37" providerId="ADAL" clId="{31F9FE84-C476-4267-96DF-8FEEE9D53F6B}" dt="2022-10-25T20:48:27.127" v="921" actId="700"/>
          <ac:spMkLst>
            <pc:docMk/>
            <pc:sldMk cId="2886474736" sldId="284"/>
            <ac:spMk id="8" creationId="{AECF22D2-2B16-C40D-AA90-609B5CD08B3D}"/>
          </ac:spMkLst>
        </pc:spChg>
        <pc:graphicFrameChg chg="del mod ord">
          <ac:chgData name="Jenna M. Evans" userId="6c9f55aa-0478-479f-8655-88af9ac6cd37" providerId="ADAL" clId="{31F9FE84-C476-4267-96DF-8FEEE9D53F6B}" dt="2022-10-25T20:48:35.273" v="922" actId="478"/>
          <ac:graphicFrameMkLst>
            <pc:docMk/>
            <pc:sldMk cId="2886474736" sldId="284"/>
            <ac:graphicFrameMk id="6" creationId="{705AB9BF-07E9-9DED-DB8B-F644759C8FDC}"/>
          </ac:graphicFrameMkLst>
        </pc:graphicFrameChg>
        <pc:picChg chg="add mod">
          <ac:chgData name="Jenna M. Evans" userId="6c9f55aa-0478-479f-8655-88af9ac6cd37" providerId="ADAL" clId="{31F9FE84-C476-4267-96DF-8FEEE9D53F6B}" dt="2022-11-09T13:37:40.022" v="3416" actId="14100"/>
          <ac:picMkLst>
            <pc:docMk/>
            <pc:sldMk cId="2886474736" sldId="284"/>
            <ac:picMk id="3" creationId="{CA7A50D8-7F21-B78C-072A-DF2397D2C27F}"/>
          </ac:picMkLst>
        </pc:picChg>
        <pc:picChg chg="add del mod">
          <ac:chgData name="Jenna M. Evans" userId="6c9f55aa-0478-479f-8655-88af9ac6cd37" providerId="ADAL" clId="{31F9FE84-C476-4267-96DF-8FEEE9D53F6B}" dt="2022-11-09T12:56:40.139" v="2726" actId="478"/>
          <ac:picMkLst>
            <pc:docMk/>
            <pc:sldMk cId="2886474736" sldId="284"/>
            <ac:picMk id="4" creationId="{AFD3F3C2-8227-AAD0-0E4F-BC1DF61F9F38}"/>
          </ac:picMkLst>
        </pc:picChg>
      </pc:sldChg>
      <pc:sldChg chg="modSp del mod">
        <pc:chgData name="Jenna M. Evans" userId="6c9f55aa-0478-479f-8655-88af9ac6cd37" providerId="ADAL" clId="{31F9FE84-C476-4267-96DF-8FEEE9D53F6B}" dt="2022-10-27T20:13:11.827" v="1257" actId="2696"/>
        <pc:sldMkLst>
          <pc:docMk/>
          <pc:sldMk cId="2011930182" sldId="285"/>
        </pc:sldMkLst>
        <pc:spChg chg="mod">
          <ac:chgData name="Jenna M. Evans" userId="6c9f55aa-0478-479f-8655-88af9ac6cd37" providerId="ADAL" clId="{31F9FE84-C476-4267-96DF-8FEEE9D53F6B}" dt="2022-10-27T20:12:38.079" v="1241" actId="20577"/>
          <ac:spMkLst>
            <pc:docMk/>
            <pc:sldMk cId="2011930182" sldId="285"/>
            <ac:spMk id="4" creationId="{77C09F16-6D23-666F-6800-8FC697831948}"/>
          </ac:spMkLst>
        </pc:spChg>
      </pc:sldChg>
      <pc:sldChg chg="del">
        <pc:chgData name="Jenna M. Evans" userId="6c9f55aa-0478-479f-8655-88af9ac6cd37" providerId="ADAL" clId="{31F9FE84-C476-4267-96DF-8FEEE9D53F6B}" dt="2022-11-08T11:26:34.907" v="2333" actId="2696"/>
        <pc:sldMkLst>
          <pc:docMk/>
          <pc:sldMk cId="2452269796" sldId="287"/>
        </pc:sldMkLst>
      </pc:sldChg>
      <pc:sldChg chg="del">
        <pc:chgData name="Jenna M. Evans" userId="6c9f55aa-0478-479f-8655-88af9ac6cd37" providerId="ADAL" clId="{31F9FE84-C476-4267-96DF-8FEEE9D53F6B}" dt="2022-11-09T13:19:30.262" v="3144" actId="2696"/>
        <pc:sldMkLst>
          <pc:docMk/>
          <pc:sldMk cId="1600494506" sldId="288"/>
        </pc:sldMkLst>
      </pc:sldChg>
      <pc:sldChg chg="del">
        <pc:chgData name="Jenna M. Evans" userId="6c9f55aa-0478-479f-8655-88af9ac6cd37" providerId="ADAL" clId="{31F9FE84-C476-4267-96DF-8FEEE9D53F6B}" dt="2022-11-09T13:20:21.374" v="3183" actId="2696"/>
        <pc:sldMkLst>
          <pc:docMk/>
          <pc:sldMk cId="2502887943" sldId="289"/>
        </pc:sldMkLst>
      </pc:sldChg>
      <pc:sldChg chg="addSp delSp modSp mod ord">
        <pc:chgData name="Jenna M. Evans" userId="6c9f55aa-0478-479f-8655-88af9ac6cd37" providerId="ADAL" clId="{31F9FE84-C476-4267-96DF-8FEEE9D53F6B}" dt="2022-11-09T13:23:36.694" v="3374" actId="313"/>
        <pc:sldMkLst>
          <pc:docMk/>
          <pc:sldMk cId="3170280394" sldId="290"/>
        </pc:sldMkLst>
        <pc:spChg chg="mod">
          <ac:chgData name="Jenna M. Evans" userId="6c9f55aa-0478-479f-8655-88af9ac6cd37" providerId="ADAL" clId="{31F9FE84-C476-4267-96DF-8FEEE9D53F6B}" dt="2022-11-09T13:21:34.200" v="3222" actId="14100"/>
          <ac:spMkLst>
            <pc:docMk/>
            <pc:sldMk cId="3170280394" sldId="290"/>
            <ac:spMk id="2" creationId="{86B309B0-6209-D3D0-9D5E-308B9F6E7303}"/>
          </ac:spMkLst>
        </pc:spChg>
        <pc:spChg chg="add del mod">
          <ac:chgData name="Jenna M. Evans" userId="6c9f55aa-0478-479f-8655-88af9ac6cd37" providerId="ADAL" clId="{31F9FE84-C476-4267-96DF-8FEEE9D53F6B}" dt="2022-11-09T13:20:55.247" v="3190" actId="478"/>
          <ac:spMkLst>
            <pc:docMk/>
            <pc:sldMk cId="3170280394" sldId="290"/>
            <ac:spMk id="4" creationId="{85430C76-83DE-B971-0C8B-557ECB6E26C8}"/>
          </ac:spMkLst>
        </pc:spChg>
        <pc:spChg chg="add del mod">
          <ac:chgData name="Jenna M. Evans" userId="6c9f55aa-0478-479f-8655-88af9ac6cd37" providerId="ADAL" clId="{31F9FE84-C476-4267-96DF-8FEEE9D53F6B}" dt="2022-11-09T13:21:01.651" v="3192" actId="478"/>
          <ac:spMkLst>
            <pc:docMk/>
            <pc:sldMk cId="3170280394" sldId="290"/>
            <ac:spMk id="6" creationId="{74CBF3F3-C7D3-45A0-7540-E5ABE60F9BDB}"/>
          </ac:spMkLst>
        </pc:spChg>
        <pc:spChg chg="del">
          <ac:chgData name="Jenna M. Evans" userId="6c9f55aa-0478-479f-8655-88af9ac6cd37" providerId="ADAL" clId="{31F9FE84-C476-4267-96DF-8FEEE9D53F6B}" dt="2022-11-09T13:20:51.167" v="3188" actId="478"/>
          <ac:spMkLst>
            <pc:docMk/>
            <pc:sldMk cId="3170280394" sldId="290"/>
            <ac:spMk id="11" creationId="{A2C39DD0-CD86-2929-7808-58D17FC2C0A6}"/>
          </ac:spMkLst>
        </pc:spChg>
        <pc:spChg chg="mod">
          <ac:chgData name="Jenna M. Evans" userId="6c9f55aa-0478-479f-8655-88af9ac6cd37" providerId="ADAL" clId="{31F9FE84-C476-4267-96DF-8FEEE9D53F6B}" dt="2022-11-09T13:22:13.903" v="3291" actId="313"/>
          <ac:spMkLst>
            <pc:docMk/>
            <pc:sldMk cId="3170280394" sldId="290"/>
            <ac:spMk id="12" creationId="{CE3C1BFF-2275-1E7D-0604-E6F5CFEC01F6}"/>
          </ac:spMkLst>
        </pc:spChg>
        <pc:spChg chg="del">
          <ac:chgData name="Jenna M. Evans" userId="6c9f55aa-0478-479f-8655-88af9ac6cd37" providerId="ADAL" clId="{31F9FE84-C476-4267-96DF-8FEEE9D53F6B}" dt="2022-11-09T13:20:58.747" v="3191" actId="478"/>
          <ac:spMkLst>
            <pc:docMk/>
            <pc:sldMk cId="3170280394" sldId="290"/>
            <ac:spMk id="13" creationId="{F618F075-837C-1005-19D6-8DC90759CD53}"/>
          </ac:spMkLst>
        </pc:spChg>
        <pc:spChg chg="mod">
          <ac:chgData name="Jenna M. Evans" userId="6c9f55aa-0478-479f-8655-88af9ac6cd37" providerId="ADAL" clId="{31F9FE84-C476-4267-96DF-8FEEE9D53F6B}" dt="2022-11-09T13:23:36.694" v="3374" actId="313"/>
          <ac:spMkLst>
            <pc:docMk/>
            <pc:sldMk cId="3170280394" sldId="290"/>
            <ac:spMk id="14" creationId="{DD1D0BF9-FCAA-67DA-79AB-E6E7E6D2B6A1}"/>
          </ac:spMkLst>
        </pc:spChg>
      </pc:sldChg>
      <pc:sldChg chg="del">
        <pc:chgData name="Jenna M. Evans" userId="6c9f55aa-0478-479f-8655-88af9ac6cd37" providerId="ADAL" clId="{31F9FE84-C476-4267-96DF-8FEEE9D53F6B}" dt="2022-11-09T13:20:31.928" v="3186" actId="2696"/>
        <pc:sldMkLst>
          <pc:docMk/>
          <pc:sldMk cId="249904479" sldId="291"/>
        </pc:sldMkLst>
      </pc:sldChg>
      <pc:sldChg chg="del">
        <pc:chgData name="Jenna M. Evans" userId="6c9f55aa-0478-479f-8655-88af9ac6cd37" providerId="ADAL" clId="{31F9FE84-C476-4267-96DF-8FEEE9D53F6B}" dt="2022-11-09T13:20:35.728" v="3187" actId="2696"/>
        <pc:sldMkLst>
          <pc:docMk/>
          <pc:sldMk cId="94818171" sldId="292"/>
        </pc:sldMkLst>
      </pc:sldChg>
      <pc:sldChg chg="modSp mod">
        <pc:chgData name="Jenna M. Evans" userId="6c9f55aa-0478-479f-8655-88af9ac6cd37" providerId="ADAL" clId="{31F9FE84-C476-4267-96DF-8FEEE9D53F6B}" dt="2022-11-09T14:04:53.795" v="4259" actId="20577"/>
        <pc:sldMkLst>
          <pc:docMk/>
          <pc:sldMk cId="1003962426" sldId="293"/>
        </pc:sldMkLst>
        <pc:spChg chg="mod">
          <ac:chgData name="Jenna M. Evans" userId="6c9f55aa-0478-479f-8655-88af9ac6cd37" providerId="ADAL" clId="{31F9FE84-C476-4267-96DF-8FEEE9D53F6B}" dt="2022-11-09T14:04:53.795" v="4259" actId="20577"/>
          <ac:spMkLst>
            <pc:docMk/>
            <pc:sldMk cId="1003962426" sldId="293"/>
            <ac:spMk id="3" creationId="{B787DFD8-D262-D485-B1F2-817C5A0928C5}"/>
          </ac:spMkLst>
        </pc:spChg>
      </pc:sldChg>
      <pc:sldChg chg="modSp new mod">
        <pc:chgData name="Jenna M. Evans" userId="6c9f55aa-0478-479f-8655-88af9ac6cd37" providerId="ADAL" clId="{31F9FE84-C476-4267-96DF-8FEEE9D53F6B}" dt="2022-11-09T13:38:13.032" v="3425" actId="20577"/>
        <pc:sldMkLst>
          <pc:docMk/>
          <pc:sldMk cId="894984238" sldId="294"/>
        </pc:sldMkLst>
        <pc:spChg chg="mod">
          <ac:chgData name="Jenna M. Evans" userId="6c9f55aa-0478-479f-8655-88af9ac6cd37" providerId="ADAL" clId="{31F9FE84-C476-4267-96DF-8FEEE9D53F6B}" dt="2022-10-27T20:43:22.546" v="1453" actId="14100"/>
          <ac:spMkLst>
            <pc:docMk/>
            <pc:sldMk cId="894984238" sldId="294"/>
            <ac:spMk id="2" creationId="{40F1F261-6B09-8FF2-C74A-5604BB849E4A}"/>
          </ac:spMkLst>
        </pc:spChg>
        <pc:spChg chg="mod">
          <ac:chgData name="Jenna M. Evans" userId="6c9f55aa-0478-479f-8655-88af9ac6cd37" providerId="ADAL" clId="{31F9FE84-C476-4267-96DF-8FEEE9D53F6B}" dt="2022-11-09T13:38:13.032" v="3425" actId="20577"/>
          <ac:spMkLst>
            <pc:docMk/>
            <pc:sldMk cId="894984238" sldId="294"/>
            <ac:spMk id="3" creationId="{48418D5F-5EBE-3E7A-0342-C34E4D782DD3}"/>
          </ac:spMkLst>
        </pc:spChg>
      </pc:sldChg>
      <pc:sldChg chg="new del">
        <pc:chgData name="Jenna M. Evans" userId="6c9f55aa-0478-479f-8655-88af9ac6cd37" providerId="ADAL" clId="{31F9FE84-C476-4267-96DF-8FEEE9D53F6B}" dt="2022-11-08T11:26:39.340" v="2334" actId="2696"/>
        <pc:sldMkLst>
          <pc:docMk/>
          <pc:sldMk cId="1557099646" sldId="295"/>
        </pc:sldMkLst>
      </pc:sldChg>
      <pc:sldChg chg="delSp modSp new mod">
        <pc:chgData name="Jenna M. Evans" userId="6c9f55aa-0478-479f-8655-88af9ac6cd37" providerId="ADAL" clId="{31F9FE84-C476-4267-96DF-8FEEE9D53F6B}" dt="2022-11-09T13:19:24.146" v="3143" actId="14100"/>
        <pc:sldMkLst>
          <pc:docMk/>
          <pc:sldMk cId="1460048748" sldId="296"/>
        </pc:sldMkLst>
        <pc:spChg chg="mod">
          <ac:chgData name="Jenna M. Evans" userId="6c9f55aa-0478-479f-8655-88af9ac6cd37" providerId="ADAL" clId="{31F9FE84-C476-4267-96DF-8FEEE9D53F6B}" dt="2022-11-09T13:19:24.146" v="3143" actId="14100"/>
          <ac:spMkLst>
            <pc:docMk/>
            <pc:sldMk cId="1460048748" sldId="296"/>
            <ac:spMk id="2" creationId="{A862ABDD-08DA-639C-69AF-697A4C8338AC}"/>
          </ac:spMkLst>
        </pc:spChg>
        <pc:spChg chg="del">
          <ac:chgData name="Jenna M. Evans" userId="6c9f55aa-0478-479f-8655-88af9ac6cd37" providerId="ADAL" clId="{31F9FE84-C476-4267-96DF-8FEEE9D53F6B}" dt="2022-10-27T20:51:34.485" v="1725" actId="478"/>
          <ac:spMkLst>
            <pc:docMk/>
            <pc:sldMk cId="1460048748" sldId="296"/>
            <ac:spMk id="3" creationId="{E7EC872F-4BFE-9C83-877E-5E7EDA9BF3E0}"/>
          </ac:spMkLst>
        </pc:spChg>
        <pc:spChg chg="del mod">
          <ac:chgData name="Jenna M. Evans" userId="6c9f55aa-0478-479f-8655-88af9ac6cd37" providerId="ADAL" clId="{31F9FE84-C476-4267-96DF-8FEEE9D53F6B}" dt="2022-10-27T20:50:57.004" v="1721" actId="478"/>
          <ac:spMkLst>
            <pc:docMk/>
            <pc:sldMk cId="1460048748" sldId="296"/>
            <ac:spMk id="4" creationId="{103845E8-6EE6-147C-1E58-07BDB2150EBD}"/>
          </ac:spMkLst>
        </pc:spChg>
      </pc:sldChg>
      <pc:sldChg chg="delSp modSp new mod">
        <pc:chgData name="Jenna M. Evans" userId="6c9f55aa-0478-479f-8655-88af9ac6cd37" providerId="ADAL" clId="{31F9FE84-C476-4267-96DF-8FEEE9D53F6B}" dt="2022-11-09T13:20:00.357" v="3182" actId="20577"/>
        <pc:sldMkLst>
          <pc:docMk/>
          <pc:sldMk cId="1780714006" sldId="297"/>
        </pc:sldMkLst>
        <pc:spChg chg="mod">
          <ac:chgData name="Jenna M. Evans" userId="6c9f55aa-0478-479f-8655-88af9ac6cd37" providerId="ADAL" clId="{31F9FE84-C476-4267-96DF-8FEEE9D53F6B}" dt="2022-11-09T13:20:00.357" v="3182" actId="20577"/>
          <ac:spMkLst>
            <pc:docMk/>
            <pc:sldMk cId="1780714006" sldId="297"/>
            <ac:spMk id="2" creationId="{5D361562-2FE0-7BED-CF90-5AAFD5D316ED}"/>
          </ac:spMkLst>
        </pc:spChg>
        <pc:spChg chg="del">
          <ac:chgData name="Jenna M. Evans" userId="6c9f55aa-0478-479f-8655-88af9ac6cd37" providerId="ADAL" clId="{31F9FE84-C476-4267-96DF-8FEEE9D53F6B}" dt="2022-10-27T20:52:58.298" v="1728" actId="478"/>
          <ac:spMkLst>
            <pc:docMk/>
            <pc:sldMk cId="1780714006" sldId="297"/>
            <ac:spMk id="3" creationId="{788C2EA7-5D91-9BD0-9A25-BC3BA2AC61BC}"/>
          </ac:spMkLst>
        </pc:spChg>
      </pc:sldChg>
      <pc:sldChg chg="delSp modSp new del mod">
        <pc:chgData name="Jenna M. Evans" userId="6c9f55aa-0478-479f-8655-88af9ac6cd37" providerId="ADAL" clId="{31F9FE84-C476-4267-96DF-8FEEE9D53F6B}" dt="2022-11-09T12:43:11.632" v="2617" actId="2696"/>
        <pc:sldMkLst>
          <pc:docMk/>
          <pc:sldMk cId="2594001554" sldId="298"/>
        </pc:sldMkLst>
        <pc:spChg chg="mod">
          <ac:chgData name="Jenna M. Evans" userId="6c9f55aa-0478-479f-8655-88af9ac6cd37" providerId="ADAL" clId="{31F9FE84-C476-4267-96DF-8FEEE9D53F6B}" dt="2022-11-09T12:25:26.388" v="2441" actId="20577"/>
          <ac:spMkLst>
            <pc:docMk/>
            <pc:sldMk cId="2594001554" sldId="298"/>
            <ac:spMk id="2" creationId="{C97A8D11-9A32-6712-DB42-CCB2212BE12F}"/>
          </ac:spMkLst>
        </pc:spChg>
        <pc:spChg chg="del mod">
          <ac:chgData name="Jenna M. Evans" userId="6c9f55aa-0478-479f-8655-88af9ac6cd37" providerId="ADAL" clId="{31F9FE84-C476-4267-96DF-8FEEE9D53F6B}" dt="2022-11-09T12:24:58.474" v="2435" actId="478"/>
          <ac:spMkLst>
            <pc:docMk/>
            <pc:sldMk cId="2594001554" sldId="298"/>
            <ac:spMk id="3" creationId="{836B77BC-F72D-4D79-026A-472E413301A5}"/>
          </ac:spMkLst>
        </pc:spChg>
      </pc:sldChg>
      <pc:sldChg chg="addSp delSp modSp new mod">
        <pc:chgData name="Jenna M. Evans" userId="6c9f55aa-0478-479f-8655-88af9ac6cd37" providerId="ADAL" clId="{31F9FE84-C476-4267-96DF-8FEEE9D53F6B}" dt="2022-11-09T12:35:42.804" v="2471"/>
        <pc:sldMkLst>
          <pc:docMk/>
          <pc:sldMk cId="4074822818" sldId="299"/>
        </pc:sldMkLst>
        <pc:spChg chg="mod">
          <ac:chgData name="Jenna M. Evans" userId="6c9f55aa-0478-479f-8655-88af9ac6cd37" providerId="ADAL" clId="{31F9FE84-C476-4267-96DF-8FEEE9D53F6B}" dt="2022-11-09T12:34:31.440" v="2466" actId="20577"/>
          <ac:spMkLst>
            <pc:docMk/>
            <pc:sldMk cId="4074822818" sldId="299"/>
            <ac:spMk id="4" creationId="{B3B446CD-C941-ED54-30D9-10F58BD83971}"/>
          </ac:spMkLst>
        </pc:spChg>
        <pc:spChg chg="del">
          <ac:chgData name="Jenna M. Evans" userId="6c9f55aa-0478-479f-8655-88af9ac6cd37" providerId="ADAL" clId="{31F9FE84-C476-4267-96DF-8FEEE9D53F6B}" dt="2022-11-09T12:35:10.901" v="2467"/>
          <ac:spMkLst>
            <pc:docMk/>
            <pc:sldMk cId="4074822818" sldId="299"/>
            <ac:spMk id="5" creationId="{ADFFF86F-7CCE-7DCF-9A1F-453B5AFA1BF3}"/>
          </ac:spMkLst>
        </pc:spChg>
        <pc:spChg chg="del">
          <ac:chgData name="Jenna M. Evans" userId="6c9f55aa-0478-479f-8655-88af9ac6cd37" providerId="ADAL" clId="{31F9FE84-C476-4267-96DF-8FEEE9D53F6B}" dt="2022-11-09T12:35:42.804" v="2471"/>
          <ac:spMkLst>
            <pc:docMk/>
            <pc:sldMk cId="4074822818" sldId="299"/>
            <ac:spMk id="6" creationId="{67AB93E3-AC76-071A-E982-1DCA0B01DA06}"/>
          </ac:spMkLst>
        </pc:spChg>
        <pc:picChg chg="add mod">
          <ac:chgData name="Jenna M. Evans" userId="6c9f55aa-0478-479f-8655-88af9ac6cd37" providerId="ADAL" clId="{31F9FE84-C476-4267-96DF-8FEEE9D53F6B}" dt="2022-11-09T12:35:18.736" v="2470" actId="14100"/>
          <ac:picMkLst>
            <pc:docMk/>
            <pc:sldMk cId="4074822818" sldId="299"/>
            <ac:picMk id="1026" creationId="{BBB39758-AD07-48E1-3E7F-B5157A15AE9A}"/>
          </ac:picMkLst>
        </pc:picChg>
        <pc:picChg chg="add mod">
          <ac:chgData name="Jenna M. Evans" userId="6c9f55aa-0478-479f-8655-88af9ac6cd37" providerId="ADAL" clId="{31F9FE84-C476-4267-96DF-8FEEE9D53F6B}" dt="2022-11-09T12:35:42.804" v="2471"/>
          <ac:picMkLst>
            <pc:docMk/>
            <pc:sldMk cId="4074822818" sldId="299"/>
            <ac:picMk id="1028" creationId="{E1881E59-3BB4-8BAF-4242-733EF59541AF}"/>
          </ac:picMkLst>
        </pc:picChg>
      </pc:sldChg>
      <pc:sldChg chg="delSp modSp new mod">
        <pc:chgData name="Jenna M. Evans" userId="6c9f55aa-0478-479f-8655-88af9ac6cd37" providerId="ADAL" clId="{31F9FE84-C476-4267-96DF-8FEEE9D53F6B}" dt="2022-11-09T12:44:44.896" v="2700" actId="313"/>
        <pc:sldMkLst>
          <pc:docMk/>
          <pc:sldMk cId="462530597" sldId="300"/>
        </pc:sldMkLst>
        <pc:spChg chg="mod">
          <ac:chgData name="Jenna M. Evans" userId="6c9f55aa-0478-479f-8655-88af9ac6cd37" providerId="ADAL" clId="{31F9FE84-C476-4267-96DF-8FEEE9D53F6B}" dt="2022-11-09T12:44:44.896" v="2700" actId="313"/>
          <ac:spMkLst>
            <pc:docMk/>
            <pc:sldMk cId="462530597" sldId="300"/>
            <ac:spMk id="2" creationId="{9109EEEB-6462-C98B-0C77-7C14CBDA0E51}"/>
          </ac:spMkLst>
        </pc:spChg>
        <pc:spChg chg="del">
          <ac:chgData name="Jenna M. Evans" userId="6c9f55aa-0478-479f-8655-88af9ac6cd37" providerId="ADAL" clId="{31F9FE84-C476-4267-96DF-8FEEE9D53F6B}" dt="2022-11-09T12:43:41.969" v="2620" actId="478"/>
          <ac:spMkLst>
            <pc:docMk/>
            <pc:sldMk cId="462530597" sldId="300"/>
            <ac:spMk id="3" creationId="{3E68A81E-51D4-3B9F-D9DF-A0105EB22DC7}"/>
          </ac:spMkLst>
        </pc:spChg>
      </pc:sldChg>
      <pc:sldChg chg="new del">
        <pc:chgData name="Jenna M. Evans" userId="6c9f55aa-0478-479f-8655-88af9ac6cd37" providerId="ADAL" clId="{31F9FE84-C476-4267-96DF-8FEEE9D53F6B}" dt="2022-11-09T12:42:59.218" v="2616" actId="2696"/>
        <pc:sldMkLst>
          <pc:docMk/>
          <pc:sldMk cId="821552233" sldId="300"/>
        </pc:sldMkLst>
      </pc:sldChg>
      <pc:sldChg chg="modSp new mod">
        <pc:chgData name="Jenna M. Evans" userId="6c9f55aa-0478-479f-8655-88af9ac6cd37" providerId="ADAL" clId="{31F9FE84-C476-4267-96DF-8FEEE9D53F6B}" dt="2022-11-09T14:04:43.580" v="4248" actId="20577"/>
        <pc:sldMkLst>
          <pc:docMk/>
          <pc:sldMk cId="1550618778" sldId="301"/>
        </pc:sldMkLst>
        <pc:spChg chg="mod">
          <ac:chgData name="Jenna M. Evans" userId="6c9f55aa-0478-479f-8655-88af9ac6cd37" providerId="ADAL" clId="{31F9FE84-C476-4267-96DF-8FEEE9D53F6B}" dt="2022-11-09T13:23:58.039" v="3397" actId="14100"/>
          <ac:spMkLst>
            <pc:docMk/>
            <pc:sldMk cId="1550618778" sldId="301"/>
            <ac:spMk id="2" creationId="{593EE2D1-CFD2-1EC3-BB2E-1BE36019E484}"/>
          </ac:spMkLst>
        </pc:spChg>
        <pc:spChg chg="mod">
          <ac:chgData name="Jenna M. Evans" userId="6c9f55aa-0478-479f-8655-88af9ac6cd37" providerId="ADAL" clId="{31F9FE84-C476-4267-96DF-8FEEE9D53F6B}" dt="2022-11-09T14:04:43.580" v="4248" actId="20577"/>
          <ac:spMkLst>
            <pc:docMk/>
            <pc:sldMk cId="1550618778" sldId="301"/>
            <ac:spMk id="3" creationId="{1D96BC2F-D3EE-4BBD-A3C7-9126285C9A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b3fVtWfhitc" TargetMode="External"/><Relationship Id="rId2" Type="http://schemas.openxmlformats.org/officeDocument/2006/relationships/slideLayout" Target="../slideLayouts/slideLayout1.xml"/><Relationship Id="rId1" Type="http://schemas.openxmlformats.org/officeDocument/2006/relationships/video" Target="https://www.youtube.com/embed/b3fVtWfhitc?feature=oembed" TargetMode="Externa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b3fVtWfhitc"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t>My PRESENTATION </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Jenna Evans​</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6" y="2770631"/>
            <a:ext cx="5693664" cy="3944493"/>
          </a:xfrm>
        </p:spPr>
        <p:txBody>
          <a:bodyPr/>
          <a:lstStyle/>
          <a:p>
            <a:r>
              <a:rPr lang="en-US" dirty="0"/>
              <a:t>Introduction​</a:t>
            </a:r>
          </a:p>
          <a:p>
            <a:r>
              <a:rPr lang="en-US" dirty="0"/>
              <a:t>3 study skills</a:t>
            </a:r>
          </a:p>
          <a:p>
            <a:r>
              <a:rPr lang="en-US" dirty="0"/>
              <a:t>​-    Note taking</a:t>
            </a:r>
          </a:p>
          <a:p>
            <a:pPr marL="342900" indent="-342900">
              <a:buFontTx/>
              <a:buChar char="-"/>
            </a:pPr>
            <a:r>
              <a:rPr lang="en-US" dirty="0"/>
              <a:t>Time management/organized </a:t>
            </a:r>
          </a:p>
          <a:p>
            <a:pPr marL="342900" indent="-342900">
              <a:buFontTx/>
              <a:buChar char="-"/>
            </a:pPr>
            <a:r>
              <a:rPr lang="en-US" dirty="0"/>
              <a:t>Writing skills</a:t>
            </a:r>
          </a:p>
          <a:p>
            <a:r>
              <a:rPr lang="en-US" dirty="0"/>
              <a:t>Conclusion</a:t>
            </a:r>
          </a:p>
          <a:p>
            <a:r>
              <a:rPr lang="en-US" dirty="0"/>
              <a:t>References </a:t>
            </a:r>
          </a:p>
          <a:p>
            <a:endParaRPr lang="en-US" dirty="0"/>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342901"/>
            <a:ext cx="6766560" cy="685800"/>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24528" y="1028702"/>
            <a:ext cx="6766560" cy="5486398"/>
          </a:xfrm>
        </p:spPr>
        <p:txBody>
          <a:bodyPr/>
          <a:lstStyle/>
          <a:p>
            <a:r>
              <a:rPr lang="en-US" dirty="0"/>
              <a:t>In this presentation I will draw upon many study skills you would use academically which you could take into future employment within the youth work you do these can be.</a:t>
            </a:r>
          </a:p>
          <a:p>
            <a:pPr marL="285750" indent="-285750">
              <a:buFont typeface="Arial" panose="020B0604020202020204" pitchFamily="34" charset="0"/>
              <a:buChar char="•"/>
            </a:pPr>
            <a:r>
              <a:rPr lang="en-US" dirty="0"/>
              <a:t>Research skills</a:t>
            </a:r>
          </a:p>
          <a:p>
            <a:pPr marL="285750" indent="-285750">
              <a:buFont typeface="Arial" panose="020B0604020202020204" pitchFamily="34" charset="0"/>
              <a:buChar char="•"/>
            </a:pPr>
            <a:r>
              <a:rPr lang="en-US" dirty="0"/>
              <a:t>Information management </a:t>
            </a:r>
          </a:p>
          <a:p>
            <a:pPr marL="285750" indent="-285750">
              <a:buFont typeface="Arial" panose="020B0604020202020204" pitchFamily="34" charset="0"/>
              <a:buChar char="•"/>
            </a:pPr>
            <a:r>
              <a:rPr lang="en-US" dirty="0"/>
              <a:t>Writing up and presenting reports</a:t>
            </a:r>
          </a:p>
          <a:p>
            <a:pPr marL="285750" indent="-285750">
              <a:buFont typeface="Arial" panose="020B0604020202020204" pitchFamily="34" charset="0"/>
              <a:buChar char="•"/>
            </a:pPr>
            <a:r>
              <a:rPr lang="en-US" dirty="0"/>
              <a:t>Critical reflection on practice</a:t>
            </a:r>
          </a:p>
          <a:p>
            <a:pPr marL="285750" indent="-285750">
              <a:buFont typeface="Arial" panose="020B0604020202020204" pitchFamily="34" charset="0"/>
              <a:buChar char="•"/>
            </a:pPr>
            <a:r>
              <a:rPr lang="en-US" dirty="0"/>
              <a:t>Analysis, criticism and evaluation </a:t>
            </a:r>
          </a:p>
          <a:p>
            <a:pPr marL="285750" indent="-285750">
              <a:buFont typeface="Arial" panose="020B0604020202020204" pitchFamily="34" charset="0"/>
              <a:buChar char="•"/>
            </a:pPr>
            <a:r>
              <a:rPr lang="en-US" dirty="0"/>
              <a:t>Goal planning</a:t>
            </a:r>
          </a:p>
          <a:p>
            <a:pPr marL="285750" indent="-285750">
              <a:buFont typeface="Arial" panose="020B0604020202020204" pitchFamily="34" charset="0"/>
              <a:buChar char="•"/>
            </a:pPr>
            <a:r>
              <a:rPr lang="en-US" dirty="0"/>
              <a:t>Listening</a:t>
            </a:r>
          </a:p>
          <a:p>
            <a:pPr marL="285750" indent="-285750">
              <a:buFont typeface="Arial" panose="020B0604020202020204" pitchFamily="34" charset="0"/>
              <a:buChar char="•"/>
            </a:pPr>
            <a:r>
              <a:rPr lang="en-US" dirty="0"/>
              <a:t>Writing</a:t>
            </a:r>
          </a:p>
          <a:p>
            <a:pPr marL="285750" indent="-285750">
              <a:buFont typeface="Arial" panose="020B0604020202020204" pitchFamily="34" charset="0"/>
              <a:buChar char="•"/>
            </a:pPr>
            <a:r>
              <a:rPr lang="en-US" dirty="0"/>
              <a:t>Presentation and public speaking skills</a:t>
            </a:r>
          </a:p>
          <a:p>
            <a:pPr marL="285750" indent="-285750">
              <a:buFont typeface="Arial" panose="020B0604020202020204" pitchFamily="34" charset="0"/>
              <a:buChar char="•"/>
            </a:pPr>
            <a:r>
              <a:rPr lang="en-US" dirty="0"/>
              <a:t>Group work</a:t>
            </a:r>
          </a:p>
          <a:p>
            <a:pPr marL="285750" indent="-285750">
              <a:buFont typeface="Arial" panose="020B0604020202020204" pitchFamily="34" charset="0"/>
              <a:buChar char="•"/>
            </a:pPr>
            <a:r>
              <a:rPr lang="en-US" dirty="0"/>
              <a:t>Computer skills</a:t>
            </a:r>
          </a:p>
          <a:p>
            <a:pPr marL="285750" indent="-285750">
              <a:buFont typeface="Arial" panose="020B0604020202020204" pitchFamily="34" charset="0"/>
              <a:buChar char="•"/>
            </a:pPr>
            <a:r>
              <a:rPr lang="en-US" dirty="0"/>
              <a:t>Reading academically</a:t>
            </a:r>
          </a:p>
          <a:p>
            <a:pPr marL="285750" indent="-285750">
              <a:buFont typeface="Arial" panose="020B0604020202020204" pitchFamily="34" charset="0"/>
              <a:buChar char="•"/>
            </a:pPr>
            <a:r>
              <a:rPr lang="en-US" dirty="0"/>
              <a:t>Time management</a:t>
            </a:r>
          </a:p>
          <a:p>
            <a:pPr marL="285750" indent="-285750">
              <a:buFont typeface="Arial" panose="020B0604020202020204" pitchFamily="34" charset="0"/>
              <a:buChar char="•"/>
            </a:pPr>
            <a:r>
              <a:rPr lang="en-US" dirty="0"/>
              <a:t>Multi tasking</a:t>
            </a:r>
          </a:p>
          <a:p>
            <a:pPr marL="285750" indent="-285750">
              <a:buFont typeface="Arial" panose="020B0604020202020204" pitchFamily="34" charset="0"/>
              <a:buChar char="•"/>
            </a:pPr>
            <a:r>
              <a:rPr lang="en-US" dirty="0"/>
              <a:t>Note taking</a:t>
            </a:r>
          </a:p>
          <a:p>
            <a:pPr marL="285750" indent="-285750">
              <a:buFont typeface="Arial" panose="020B0604020202020204" pitchFamily="34" charset="0"/>
              <a:buChar char="•"/>
            </a:pPr>
            <a:r>
              <a:rPr lang="en-US" dirty="0"/>
              <a:t>Organization</a:t>
            </a:r>
          </a:p>
          <a:p>
            <a:pPr marL="285750" indent="-285750">
              <a:buFont typeface="Arial" panose="020B0604020202020204" pitchFamily="34" charset="0"/>
              <a:buChar char="•"/>
            </a:pP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619126"/>
            <a:ext cx="6400800" cy="742950"/>
          </a:xfrm>
        </p:spPr>
        <p:txBody>
          <a:bodyPr/>
          <a:lstStyle/>
          <a:p>
            <a:r>
              <a:rPr lang="en-US" dirty="0">
                <a:latin typeface="Arial Black" panose="020B0604020202020204" pitchFamily="34" charset="0"/>
                <a:cs typeface="Arial Black" panose="020B0604020202020204" pitchFamily="34" charset="0"/>
              </a:rPr>
              <a:t>Note taking</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743200" y="1476375"/>
            <a:ext cx="6553200" cy="5105400"/>
          </a:xfrm>
        </p:spPr>
        <p:txBody>
          <a:bodyPr/>
          <a:lstStyle/>
          <a:p>
            <a:pPr algn="ctr"/>
            <a:r>
              <a:rPr lang="en-US" sz="2400" u="sng" dirty="0">
                <a:solidFill>
                  <a:schemeClr val="accent6"/>
                </a:solidFill>
                <a:latin typeface="Sabon Next LT" panose="02000500000000000000" pitchFamily="2" charset="0"/>
                <a:cs typeface="Sabon Next LT" panose="02000500000000000000" pitchFamily="2" charset="0"/>
              </a:rPr>
              <a:t>Importance of note taking </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If we do not note take, we only retain 10% of the information provided so it helps with memory</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Note taking helps us pay attention</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Helps to remember what was said.</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Shows you are listening</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Easy to review by looking at main points</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Help with goals and tasks</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Helps completing assignments</a:t>
            </a:r>
          </a:p>
          <a:p>
            <a:pPr marL="342900" indent="-342900" algn="l">
              <a:buFont typeface="Arial" panose="020B0604020202020204" pitchFamily="34" charset="0"/>
              <a:buChar char="•"/>
            </a:pPr>
            <a:r>
              <a:rPr lang="en-US" dirty="0">
                <a:latin typeface="Sabon Next LT" panose="02000500000000000000" pitchFamily="2" charset="0"/>
                <a:cs typeface="Sabon Next LT" panose="02000500000000000000" pitchFamily="2" charset="0"/>
              </a:rPr>
              <a:t>Useful record</a:t>
            </a:r>
          </a:p>
          <a:p>
            <a:pPr marL="342900" indent="-342900" algn="l">
              <a:buFont typeface="Arial" panose="020B0604020202020204" pitchFamily="34" charset="0"/>
              <a:buChar char="•"/>
            </a:pPr>
            <a:endParaRPr lang="en-US" dirty="0">
              <a:latin typeface="Sabon Next LT" panose="02000500000000000000" pitchFamily="2" charset="0"/>
              <a:cs typeface="Sabon Next LT" panose="02000500000000000000" pitchFamily="2" charset="0"/>
            </a:endParaRPr>
          </a:p>
          <a:p>
            <a:pPr marL="342900" indent="-342900" algn="l">
              <a:buFont typeface="Arial" panose="020B0604020202020204" pitchFamily="34" charset="0"/>
              <a:buChar char="•"/>
            </a:pPr>
            <a:endParaRPr lang="en-US" sz="2400" dirty="0">
              <a:solidFill>
                <a:schemeClr val="accent6"/>
              </a:solidFill>
              <a:latin typeface="Sabon Next LT" panose="02000500000000000000" pitchFamily="2" charset="0"/>
              <a:cs typeface="Sabon Next LT" panose="02000500000000000000" pitchFamily="2" charset="0"/>
            </a:endParaRPr>
          </a:p>
          <a:p>
            <a:pPr marL="342900" indent="-342900" algn="ctr">
              <a:buFont typeface="Arial" panose="020B0604020202020204" pitchFamily="34" charset="0"/>
              <a:buChar char="•"/>
            </a:pPr>
            <a:endParaRPr lang="en-US" sz="2400" dirty="0">
              <a:solidFill>
                <a:schemeClr val="accent6"/>
              </a:solidFill>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EEEB-6462-C98B-0C77-7C14CBDA0E51}"/>
              </a:ext>
            </a:extLst>
          </p:cNvPr>
          <p:cNvSpPr>
            <a:spLocks noGrp="1"/>
          </p:cNvSpPr>
          <p:nvPr>
            <p:ph type="ctrTitle"/>
          </p:nvPr>
        </p:nvSpPr>
        <p:spPr>
          <a:xfrm>
            <a:off x="1527048" y="904240"/>
            <a:ext cx="5503672" cy="5059680"/>
          </a:xfrm>
        </p:spPr>
        <p:txBody>
          <a:bodyPr/>
          <a:lstStyle/>
          <a:p>
            <a:r>
              <a:rPr lang="en-US" sz="2000" dirty="0">
                <a:latin typeface="Sabon Next LT" panose="02000500000000000000" pitchFamily="2" charset="0"/>
                <a:cs typeface="Sabon Next LT" panose="02000500000000000000" pitchFamily="2" charset="0"/>
              </a:rPr>
              <a:t>Now I will draw upon some tips while taking notes to help from studies to employment and how this study skill can help with future employability. </a:t>
            </a:r>
            <a:br>
              <a:rPr lang="en-US" dirty="0">
                <a:latin typeface="Sabon Next LT" panose="02000500000000000000" pitchFamily="2" charset="0"/>
                <a:cs typeface="Sabon Next LT" panose="02000500000000000000" pitchFamily="2" charset="0"/>
              </a:rPr>
            </a:br>
            <a:endParaRPr lang="en-GB" dirty="0"/>
          </a:p>
        </p:txBody>
      </p:sp>
    </p:spTree>
    <p:extLst>
      <p:ext uri="{BB962C8B-B14F-4D97-AF65-F5344CB8AC3E}">
        <p14:creationId xmlns:p14="http://schemas.microsoft.com/office/powerpoint/2010/main" val="462530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75AA4EA-F80B-DA0B-BA42-72A60ECCC4BB}"/>
              </a:ext>
            </a:extLst>
          </p:cNvPr>
          <p:cNvSpPr>
            <a:spLocks noGrp="1"/>
          </p:cNvSpPr>
          <p:nvPr>
            <p:ph type="ftr" sz="quarter" idx="11"/>
          </p:nvPr>
        </p:nvSpPr>
        <p:spPr/>
        <p:txBody>
          <a:bodyPr/>
          <a:lstStyle/>
          <a:p>
            <a:r>
              <a:rPr lang="en-US"/>
              <a:t>Presentation title</a:t>
            </a:r>
            <a:endParaRPr lang="en-US" dirty="0"/>
          </a:p>
        </p:txBody>
      </p:sp>
      <p:sp>
        <p:nvSpPr>
          <p:cNvPr id="3" name="Slide Number Placeholder 2">
            <a:extLst>
              <a:ext uri="{FF2B5EF4-FFF2-40B4-BE49-F238E27FC236}">
                <a16:creationId xmlns:a16="http://schemas.microsoft.com/office/drawing/2014/main" id="{E9097E02-6A9B-02D0-17C8-FC40719D8E84}"/>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4" name="Title 3">
            <a:extLst>
              <a:ext uri="{FF2B5EF4-FFF2-40B4-BE49-F238E27FC236}">
                <a16:creationId xmlns:a16="http://schemas.microsoft.com/office/drawing/2014/main" id="{B3B446CD-C941-ED54-30D9-10F58BD83971}"/>
              </a:ext>
            </a:extLst>
          </p:cNvPr>
          <p:cNvSpPr>
            <a:spLocks noGrp="1"/>
          </p:cNvSpPr>
          <p:nvPr>
            <p:ph type="title"/>
          </p:nvPr>
        </p:nvSpPr>
        <p:spPr/>
        <p:txBody>
          <a:bodyPr/>
          <a:lstStyle/>
          <a:p>
            <a:r>
              <a:rPr lang="en-GB" dirty="0"/>
              <a:t>Ways of taking notes</a:t>
            </a:r>
          </a:p>
        </p:txBody>
      </p:sp>
      <p:pic>
        <p:nvPicPr>
          <p:cNvPr id="1026" name="Picture 2" descr="The 6 Most Effective Note-Taking Methods - E-Student">
            <a:extLst>
              <a:ext uri="{FF2B5EF4-FFF2-40B4-BE49-F238E27FC236}">
                <a16:creationId xmlns:a16="http://schemas.microsoft.com/office/drawing/2014/main" id="{BBB39758-AD07-48E1-3E7F-B5157A15AE9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3822192" y="2387600"/>
            <a:ext cx="3511550" cy="4013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yles of notes">
            <a:extLst>
              <a:ext uri="{FF2B5EF4-FFF2-40B4-BE49-F238E27FC236}">
                <a16:creationId xmlns:a16="http://schemas.microsoft.com/office/drawing/2014/main" id="{E1881E59-3BB4-8BAF-4242-733EF59541AF}"/>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7753350" y="2667842"/>
            <a:ext cx="3743325" cy="348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822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ctrTitle"/>
          </p:nvPr>
        </p:nvSpPr>
        <p:spPr>
          <a:xfrm>
            <a:off x="1209676" y="876301"/>
            <a:ext cx="10591800" cy="1733549"/>
          </a:xfrm>
        </p:spPr>
        <p:txBody>
          <a:bodyPr/>
          <a:lstStyle/>
          <a:p>
            <a:pPr algn="ctr"/>
            <a:r>
              <a:rPr lang="en-US" sz="4400" b="1" dirty="0">
                <a:solidFill>
                  <a:schemeClr val="accent6"/>
                </a:solidFill>
                <a:latin typeface="Arial Black" panose="020B0604020202020204" pitchFamily="34" charset="0"/>
                <a:cs typeface="Arial Black" panose="020B0604020202020204" pitchFamily="34" charset="0"/>
              </a:rPr>
              <a:t>Time management/organizational </a:t>
            </a:r>
          </a:p>
        </p:txBody>
      </p:sp>
      <p:sp>
        <p:nvSpPr>
          <p:cNvPr id="3" name="Subtitle 2">
            <a:extLst>
              <a:ext uri="{FF2B5EF4-FFF2-40B4-BE49-F238E27FC236}">
                <a16:creationId xmlns:a16="http://schemas.microsoft.com/office/drawing/2014/main" id="{356CE2EC-403B-24D8-3468-2B0AAED0A9F7}"/>
              </a:ext>
            </a:extLst>
          </p:cNvPr>
          <p:cNvSpPr>
            <a:spLocks noGrp="1"/>
          </p:cNvSpPr>
          <p:nvPr>
            <p:ph type="subTitle" idx="1"/>
          </p:nvPr>
        </p:nvSpPr>
        <p:spPr>
          <a:xfrm>
            <a:off x="583310" y="2449512"/>
            <a:ext cx="9779890" cy="4275137"/>
          </a:xfrm>
        </p:spPr>
        <p:txBody>
          <a:bodyPr/>
          <a:lstStyle/>
          <a:p>
            <a:r>
              <a:rPr lang="en-GB" sz="1800" dirty="0"/>
              <a:t>Important points in time management and being organised while studying and taking it further in employment.</a:t>
            </a:r>
          </a:p>
          <a:p>
            <a:pPr marL="342900" indent="-342900">
              <a:buFont typeface="Arial" panose="020B0604020202020204" pitchFamily="34" charset="0"/>
              <a:buChar char="•"/>
            </a:pPr>
            <a:r>
              <a:rPr lang="en-GB" sz="1800" dirty="0"/>
              <a:t>Achieve desired goals</a:t>
            </a:r>
          </a:p>
          <a:p>
            <a:pPr marL="342900" indent="-342900">
              <a:buFont typeface="Arial" panose="020B0604020202020204" pitchFamily="34" charset="0"/>
              <a:buChar char="•"/>
            </a:pPr>
            <a:r>
              <a:rPr lang="en-GB" sz="1800" dirty="0"/>
              <a:t>Enhance your performance</a:t>
            </a:r>
          </a:p>
          <a:p>
            <a:pPr marL="342900" indent="-342900">
              <a:buFont typeface="Arial" panose="020B0604020202020204" pitchFamily="34" charset="0"/>
              <a:buChar char="•"/>
            </a:pPr>
            <a:r>
              <a:rPr lang="en-GB" sz="1800" dirty="0"/>
              <a:t>Become less stressed</a:t>
            </a:r>
          </a:p>
          <a:p>
            <a:pPr marL="342900" indent="-342900">
              <a:buFont typeface="Arial" panose="020B0604020202020204" pitchFamily="34" charset="0"/>
              <a:buChar char="•"/>
            </a:pPr>
            <a:r>
              <a:rPr lang="en-GB" sz="1800" dirty="0"/>
              <a:t>Manage expectations</a:t>
            </a:r>
          </a:p>
          <a:p>
            <a:pPr marL="342900" indent="-342900">
              <a:buFont typeface="Arial" panose="020B0604020202020204" pitchFamily="34" charset="0"/>
              <a:buChar char="•"/>
            </a:pPr>
            <a:r>
              <a:rPr lang="en-GB" sz="1800" dirty="0"/>
              <a:t>Productivity</a:t>
            </a:r>
          </a:p>
          <a:p>
            <a:pPr marL="342900" indent="-342900">
              <a:buFont typeface="Arial" panose="020B0604020202020204" pitchFamily="34" charset="0"/>
              <a:buChar char="•"/>
            </a:pPr>
            <a:r>
              <a:rPr lang="en-GB" sz="1800" dirty="0"/>
              <a:t>Make better decisions</a:t>
            </a:r>
          </a:p>
          <a:p>
            <a:pPr marL="342900" indent="-342900">
              <a:buFont typeface="Arial" panose="020B0604020202020204" pitchFamily="34" charset="0"/>
              <a:buChar char="•"/>
            </a:pPr>
            <a:r>
              <a:rPr lang="en-GB" sz="1800" dirty="0"/>
              <a:t>More confidence</a:t>
            </a:r>
          </a:p>
          <a:p>
            <a:pPr marL="342900" indent="-342900">
              <a:buFont typeface="Arial" panose="020B0604020202020204" pitchFamily="34" charset="0"/>
              <a:buChar char="•"/>
            </a:pPr>
            <a:r>
              <a:rPr lang="en-GB" sz="1800" dirty="0"/>
              <a:t>Better working relationships</a:t>
            </a:r>
          </a:p>
          <a:p>
            <a:pPr marL="342900" indent="-342900">
              <a:buFont typeface="Arial" panose="020B0604020202020204" pitchFamily="34" charset="0"/>
              <a:buChar char="•"/>
            </a:pPr>
            <a:r>
              <a:rPr lang="en-GB" sz="1800" dirty="0"/>
              <a:t>More free time</a:t>
            </a:r>
          </a:p>
          <a:p>
            <a:r>
              <a:rPr lang="en-GB" sz="1800" dirty="0"/>
              <a:t>Links between these skills and employability are:</a:t>
            </a:r>
          </a:p>
          <a:p>
            <a:endParaRPr lang="en-GB" sz="1800"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4294967295"/>
          </p:nvPr>
        </p:nvSpPr>
        <p:spPr>
          <a:xfrm flipH="1">
            <a:off x="-987425" y="457200"/>
            <a:ext cx="987425" cy="76200"/>
          </a:xfrm>
        </p:spPr>
        <p:txBody>
          <a:bodyPr/>
          <a:lstStyle/>
          <a:p>
            <a:endParaRPr lang="en-US" dirty="0"/>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4294967295"/>
          </p:nvPr>
        </p:nvSpPr>
        <p:spPr>
          <a:xfrm>
            <a:off x="11204575" y="457200"/>
            <a:ext cx="987425" cy="274638"/>
          </a:xfrm>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2903841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ctrTitle"/>
          </p:nvPr>
        </p:nvSpPr>
        <p:spPr>
          <a:xfrm>
            <a:off x="3403092" y="246380"/>
            <a:ext cx="5385816" cy="2192020"/>
          </a:xfrm>
        </p:spPr>
        <p:txBody>
          <a:bodyPr/>
          <a:lstStyle/>
          <a:p>
            <a:r>
              <a:rPr lang="en-GB" altLang="zh-CN" sz="1800" b="1" dirty="0">
                <a:solidFill>
                  <a:schemeClr val="accent6"/>
                </a:solidFill>
                <a:latin typeface="Arial Black" panose="020B0604020202020204" pitchFamily="34" charset="0"/>
                <a:cs typeface="Arial Black" panose="020B0604020202020204" pitchFamily="34" charset="0"/>
              </a:rPr>
              <a:t>Video on tips for time management.</a:t>
            </a:r>
            <a:br>
              <a:rPr lang="en-GB" altLang="zh-CN" sz="1800" b="1" dirty="0">
                <a:solidFill>
                  <a:schemeClr val="accent6"/>
                </a:solidFill>
                <a:latin typeface="Arial Black" panose="020B0604020202020204" pitchFamily="34" charset="0"/>
                <a:cs typeface="Arial Black" panose="020B0604020202020204" pitchFamily="34" charset="0"/>
              </a:rPr>
            </a:br>
            <a:r>
              <a:rPr lang="en-GB" sz="1800" dirty="0">
                <a:hlinkClick r:id="rId3"/>
              </a:rPr>
              <a:t>20 Quick Tips for Better Time Management – YouTube</a:t>
            </a:r>
            <a:r>
              <a:rPr lang="en-GB" sz="1800" dirty="0"/>
              <a:t> (</a:t>
            </a:r>
            <a:r>
              <a:rPr lang="en-GB" sz="1800" dirty="0" err="1"/>
              <a:t>Toonexplainers</a:t>
            </a:r>
            <a:r>
              <a:rPr lang="en-GB" sz="1800" dirty="0"/>
              <a:t>, 2016)</a:t>
            </a:r>
            <a:br>
              <a:rPr lang="en-GB" altLang="zh-CN" sz="1800" b="1" dirty="0">
                <a:solidFill>
                  <a:schemeClr val="accent6"/>
                </a:solidFill>
                <a:latin typeface="Arial Black" panose="020B0604020202020204" pitchFamily="34" charset="0"/>
                <a:cs typeface="Arial Black" panose="020B0604020202020204" pitchFamily="34" charset="0"/>
              </a:rPr>
            </a:br>
            <a:r>
              <a:rPr lang="en-GB" altLang="zh-CN" sz="1800" b="1" dirty="0">
                <a:solidFill>
                  <a:schemeClr val="accent6"/>
                </a:solidFill>
                <a:latin typeface="Arial Black" panose="020B0604020202020204" pitchFamily="34" charset="0"/>
                <a:cs typeface="Arial Black" panose="020B0604020202020204" pitchFamily="34" charset="0"/>
              </a:rPr>
              <a:t> </a:t>
            </a:r>
            <a:endParaRPr lang="en-US" sz="1800" b="1" dirty="0">
              <a:solidFill>
                <a:schemeClr val="accent6"/>
              </a:solidFill>
              <a:latin typeface="Arial Black" panose="020B0604020202020204" pitchFamily="34" charset="0"/>
              <a:cs typeface="Arial Black"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4294967295"/>
          </p:nvPr>
        </p:nvSpPr>
        <p:spPr>
          <a:xfrm>
            <a:off x="11204575" y="457200"/>
            <a:ext cx="987425" cy="274638"/>
          </a:xfrm>
        </p:spPr>
        <p:txBody>
          <a:bodyPr/>
          <a:lstStyle/>
          <a:p>
            <a:fld id="{48F63A3B-78C7-47BE-AE5E-E10140E04643}" type="slidenum">
              <a:rPr lang="en-US" smtClean="0"/>
              <a:t>8</a:t>
            </a:fld>
            <a:endParaRPr lang="en-US" dirty="0"/>
          </a:p>
        </p:txBody>
      </p:sp>
      <p:pic>
        <p:nvPicPr>
          <p:cNvPr id="3" name="Online Media 2" title="20 Quick Tips for Better Time Management">
            <a:hlinkClick r:id="" action="ppaction://media"/>
            <a:extLst>
              <a:ext uri="{FF2B5EF4-FFF2-40B4-BE49-F238E27FC236}">
                <a16:creationId xmlns:a16="http://schemas.microsoft.com/office/drawing/2014/main" id="{CA7A50D8-7F21-B78C-072A-DF2397D2C27F}"/>
              </a:ext>
            </a:extLst>
          </p:cNvPr>
          <p:cNvPicPr>
            <a:picLocks noRot="1" noChangeAspect="1"/>
          </p:cNvPicPr>
          <p:nvPr>
            <a:videoFile r:link="rId1"/>
          </p:nvPr>
        </p:nvPicPr>
        <p:blipFill>
          <a:blip r:embed="rId4"/>
          <a:stretch>
            <a:fillRect/>
          </a:stretch>
        </p:blipFill>
        <p:spPr>
          <a:xfrm>
            <a:off x="3048000" y="2773680"/>
            <a:ext cx="6399451" cy="3858260"/>
          </a:xfrm>
          <a:prstGeom prst="rect">
            <a:avLst/>
          </a:prstGeom>
        </p:spPr>
      </p:pic>
    </p:spTree>
    <p:extLst>
      <p:ext uri="{BB962C8B-B14F-4D97-AF65-F5344CB8AC3E}">
        <p14:creationId xmlns:p14="http://schemas.microsoft.com/office/powerpoint/2010/main" val="288647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389119" y="2395727"/>
            <a:ext cx="7869555" cy="4538473"/>
          </a:xfrm>
        </p:spPr>
        <p:txBody>
          <a:bodyPr/>
          <a:lstStyle/>
          <a:p>
            <a:r>
              <a:rPr lang="en-US" dirty="0"/>
              <a:t>Your ambitions for your life and career influence, will be influenced by the choices you make for skills development whilst a student.</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4389120" y="5171440"/>
            <a:ext cx="3932238" cy="477520"/>
          </a:xfrm>
        </p:spPr>
        <p:txBody>
          <a:bodyPr/>
          <a:lstStyle/>
          <a:p>
            <a:r>
              <a:rPr lang="en-US" dirty="0"/>
              <a:t>Cottrell (2013, P. 36)</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8595360" y="4114800"/>
            <a:ext cx="2865120" cy="1148080"/>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F261-6B09-8FF2-C74A-5604BB849E4A}"/>
              </a:ext>
            </a:extLst>
          </p:cNvPr>
          <p:cNvSpPr>
            <a:spLocks noGrp="1"/>
          </p:cNvSpPr>
          <p:nvPr>
            <p:ph type="title"/>
          </p:nvPr>
        </p:nvSpPr>
        <p:spPr>
          <a:xfrm>
            <a:off x="1499616" y="294640"/>
            <a:ext cx="5693664" cy="883920"/>
          </a:xfrm>
        </p:spPr>
        <p:txBody>
          <a:bodyPr/>
          <a:lstStyle/>
          <a:p>
            <a:r>
              <a:rPr lang="en-GB" dirty="0"/>
              <a:t>Writing skills</a:t>
            </a:r>
          </a:p>
        </p:txBody>
      </p:sp>
      <p:sp>
        <p:nvSpPr>
          <p:cNvPr id="3" name="Content Placeholder 2">
            <a:extLst>
              <a:ext uri="{FF2B5EF4-FFF2-40B4-BE49-F238E27FC236}">
                <a16:creationId xmlns:a16="http://schemas.microsoft.com/office/drawing/2014/main" id="{48418D5F-5EBE-3E7A-0342-C34E4D782DD3}"/>
              </a:ext>
            </a:extLst>
          </p:cNvPr>
          <p:cNvSpPr>
            <a:spLocks noGrp="1"/>
          </p:cNvSpPr>
          <p:nvPr>
            <p:ph idx="1"/>
          </p:nvPr>
        </p:nvSpPr>
        <p:spPr>
          <a:xfrm>
            <a:off x="1499616" y="1107440"/>
            <a:ext cx="5693664" cy="5628640"/>
          </a:xfrm>
        </p:spPr>
        <p:txBody>
          <a:bodyPr/>
          <a:lstStyle/>
          <a:p>
            <a:pPr marL="342900" indent="-342900">
              <a:buFont typeface="Arial" panose="020B0604020202020204" pitchFamily="34" charset="0"/>
              <a:buChar char="•"/>
            </a:pPr>
            <a:r>
              <a:rPr lang="en-GB" sz="1800" dirty="0"/>
              <a:t>Use formal English</a:t>
            </a:r>
          </a:p>
          <a:p>
            <a:pPr marL="342900" indent="-342900">
              <a:buFont typeface="Arial" panose="020B0604020202020204" pitchFamily="34" charset="0"/>
              <a:buChar char="•"/>
            </a:pPr>
            <a:r>
              <a:rPr lang="en-GB" sz="1800" dirty="0"/>
              <a:t>Aim for clarity </a:t>
            </a:r>
          </a:p>
          <a:p>
            <a:pPr marL="342900" indent="-342900">
              <a:buFont typeface="Arial" panose="020B0604020202020204" pitchFamily="34" charset="0"/>
              <a:buChar char="•"/>
            </a:pPr>
            <a:r>
              <a:rPr lang="en-GB" sz="1800" dirty="0"/>
              <a:t>Use specialist vocabulary </a:t>
            </a:r>
          </a:p>
          <a:p>
            <a:pPr marL="342900" indent="-342900">
              <a:buFont typeface="Arial" panose="020B0604020202020204" pitchFamily="34" charset="0"/>
              <a:buChar char="•"/>
            </a:pPr>
            <a:r>
              <a:rPr lang="en-GB" sz="1800" dirty="0"/>
              <a:t>Avoid abbreviations and contractions</a:t>
            </a:r>
          </a:p>
          <a:p>
            <a:pPr marL="342900" indent="-342900">
              <a:buFont typeface="Arial" panose="020B0604020202020204" pitchFamily="34" charset="0"/>
              <a:buChar char="•"/>
            </a:pPr>
            <a:r>
              <a:rPr lang="en-GB" sz="1800" dirty="0"/>
              <a:t>Be impersonal</a:t>
            </a:r>
          </a:p>
          <a:p>
            <a:pPr marL="342900" indent="-342900">
              <a:buFont typeface="Arial" panose="020B0604020202020204" pitchFamily="34" charset="0"/>
              <a:buChar char="•"/>
            </a:pPr>
            <a:r>
              <a:rPr lang="en-GB" sz="1800" dirty="0"/>
              <a:t>Be cautious</a:t>
            </a:r>
          </a:p>
          <a:p>
            <a:pPr marL="342900" indent="-342900">
              <a:buFont typeface="Arial" panose="020B0604020202020204" pitchFamily="34" charset="0"/>
              <a:buChar char="•"/>
            </a:pPr>
            <a:r>
              <a:rPr lang="en-GB" sz="1800" dirty="0"/>
              <a:t>Avoid misplaced conjunctions</a:t>
            </a:r>
          </a:p>
          <a:p>
            <a:pPr marL="342900" indent="-342900">
              <a:buFont typeface="Arial" panose="020B0604020202020204" pitchFamily="34" charset="0"/>
              <a:buChar char="•"/>
            </a:pPr>
            <a:r>
              <a:rPr lang="en-GB" sz="1800" dirty="0"/>
              <a:t>Don’t use numbers</a:t>
            </a:r>
          </a:p>
          <a:p>
            <a:pPr marL="342900" indent="-342900">
              <a:buFont typeface="Arial" panose="020B0604020202020204" pitchFamily="34" charset="0"/>
              <a:buChar char="•"/>
            </a:pPr>
            <a:r>
              <a:rPr lang="en-GB" sz="1800" dirty="0"/>
              <a:t>Be objective</a:t>
            </a:r>
          </a:p>
          <a:p>
            <a:pPr marL="342900" indent="-342900">
              <a:buFont typeface="Arial" panose="020B0604020202020204" pitchFamily="34" charset="0"/>
              <a:buChar char="•"/>
            </a:pPr>
            <a:r>
              <a:rPr lang="en-GB" sz="1800" dirty="0"/>
              <a:t>Avoid apologies address the reader</a:t>
            </a:r>
          </a:p>
          <a:p>
            <a:pPr marL="342900" indent="-342900">
              <a:buFont typeface="Arial" panose="020B0604020202020204" pitchFamily="34" charset="0"/>
              <a:buChar char="•"/>
            </a:pPr>
            <a:r>
              <a:rPr lang="en-GB" sz="1800" dirty="0"/>
              <a:t>Be concise </a:t>
            </a:r>
          </a:p>
          <a:p>
            <a:pPr marL="342900" indent="-342900">
              <a:buFont typeface="Arial" panose="020B0604020202020204" pitchFamily="34" charset="0"/>
              <a:buChar char="•"/>
            </a:pPr>
            <a:r>
              <a:rPr lang="en-GB" sz="1800" dirty="0"/>
              <a:t>Use continuous prose and flow of the writing</a:t>
            </a:r>
          </a:p>
          <a:p>
            <a:r>
              <a:rPr lang="en-GB" sz="1800" dirty="0"/>
              <a:t>(Cottrell, 2013, p.308-309) </a:t>
            </a:r>
          </a:p>
        </p:txBody>
      </p:sp>
    </p:spTree>
    <p:extLst>
      <p:ext uri="{BB962C8B-B14F-4D97-AF65-F5344CB8AC3E}">
        <p14:creationId xmlns:p14="http://schemas.microsoft.com/office/powerpoint/2010/main" val="894984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ABDD-08DA-639C-69AF-697A4C8338AC}"/>
              </a:ext>
            </a:extLst>
          </p:cNvPr>
          <p:cNvSpPr>
            <a:spLocks noGrp="1"/>
          </p:cNvSpPr>
          <p:nvPr>
            <p:ph type="title"/>
          </p:nvPr>
        </p:nvSpPr>
        <p:spPr>
          <a:xfrm>
            <a:off x="4224528" y="243840"/>
            <a:ext cx="6766560" cy="5029200"/>
          </a:xfrm>
        </p:spPr>
        <p:txBody>
          <a:bodyPr/>
          <a:lstStyle/>
          <a:p>
            <a:r>
              <a:rPr lang="en-GB" dirty="0"/>
              <a:t>What do you think of the study skills </a:t>
            </a:r>
            <a:r>
              <a:rPr lang="en-GB" dirty="0" err="1"/>
              <a:t>ive</a:t>
            </a:r>
            <a:r>
              <a:rPr lang="en-GB" dirty="0"/>
              <a:t> chosen and how important they are to future </a:t>
            </a:r>
            <a:r>
              <a:rPr lang="en-GB" dirty="0" err="1"/>
              <a:t>employbility</a:t>
            </a:r>
            <a:r>
              <a:rPr lang="en-GB" dirty="0"/>
              <a:t>?</a:t>
            </a:r>
          </a:p>
        </p:txBody>
      </p:sp>
      <p:sp>
        <p:nvSpPr>
          <p:cNvPr id="5" name="Slide Number Placeholder 4">
            <a:extLst>
              <a:ext uri="{FF2B5EF4-FFF2-40B4-BE49-F238E27FC236}">
                <a16:creationId xmlns:a16="http://schemas.microsoft.com/office/drawing/2014/main" id="{4B914B12-3402-7E1B-6AD7-6060D20DF74F}"/>
              </a:ext>
            </a:extLst>
          </p:cNvPr>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1460048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986784" y="599440"/>
            <a:ext cx="8165592" cy="2092960"/>
          </a:xfrm>
        </p:spPr>
        <p:txBody>
          <a:bodyPr/>
          <a:lstStyle/>
          <a:p>
            <a:r>
              <a:rPr lang="en-US" dirty="0"/>
              <a:t>AREAS OF FOCUS for myself for the future</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p:txBody>
          <a:bodyPr/>
          <a:lstStyle/>
          <a:p>
            <a:r>
              <a:rPr lang="en-US" dirty="0"/>
              <a:t>Referencing</a:t>
            </a:r>
          </a:p>
          <a:p>
            <a:r>
              <a:rPr lang="en-US" dirty="0"/>
              <a:t>Reading academically</a:t>
            </a:r>
          </a:p>
          <a:p>
            <a:r>
              <a:rPr lang="en-US" dirty="0"/>
              <a:t>Organized</a:t>
            </a:r>
          </a:p>
          <a:p>
            <a:r>
              <a:rPr lang="en-US" dirty="0"/>
              <a:t>Researching skills </a:t>
            </a:r>
          </a:p>
          <a:p>
            <a:endParaRPr lang="en-US" dirty="0"/>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p:txBody>
          <a:bodyPr/>
          <a:lstStyle/>
          <a:p>
            <a:r>
              <a:rPr lang="en-US" dirty="0"/>
              <a:t>Writing skills</a:t>
            </a:r>
          </a:p>
          <a:p>
            <a:r>
              <a:rPr lang="en-US" dirty="0"/>
              <a:t>Public speaking</a:t>
            </a:r>
          </a:p>
          <a:p>
            <a:r>
              <a:rPr lang="en-US" dirty="0"/>
              <a:t>Reflecting and analyzing</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17028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61562-2FE0-7BED-CF90-5AAFD5D316ED}"/>
              </a:ext>
            </a:extLst>
          </p:cNvPr>
          <p:cNvSpPr>
            <a:spLocks noGrp="1"/>
          </p:cNvSpPr>
          <p:nvPr>
            <p:ph type="ctrTitle"/>
          </p:nvPr>
        </p:nvSpPr>
        <p:spPr>
          <a:xfrm>
            <a:off x="2997199" y="314959"/>
            <a:ext cx="6461125" cy="5333365"/>
          </a:xfrm>
        </p:spPr>
        <p:txBody>
          <a:bodyPr/>
          <a:lstStyle/>
          <a:p>
            <a:r>
              <a:rPr lang="en-GB" sz="1400" b="0" dirty="0">
                <a:latin typeface="Arial" panose="020B0604020202020204" pitchFamily="34" charset="0"/>
                <a:cs typeface="Arial" panose="020B0604020202020204" pitchFamily="34" charset="0"/>
              </a:rPr>
              <a:t>In conclusion to this seminar we have drawn upon the importance of study skills and which they are important transferable skills to take into employment for the future. These skills will help us progress and improve as employees and flourish in our self development within our roles as youth workers. </a:t>
            </a:r>
          </a:p>
        </p:txBody>
      </p:sp>
    </p:spTree>
    <p:extLst>
      <p:ext uri="{BB962C8B-B14F-4D97-AF65-F5344CB8AC3E}">
        <p14:creationId xmlns:p14="http://schemas.microsoft.com/office/powerpoint/2010/main" val="1780714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EE2D1-CFD2-1EC3-BB2E-1BE36019E484}"/>
              </a:ext>
            </a:extLst>
          </p:cNvPr>
          <p:cNvSpPr>
            <a:spLocks noGrp="1"/>
          </p:cNvSpPr>
          <p:nvPr>
            <p:ph type="title"/>
          </p:nvPr>
        </p:nvSpPr>
        <p:spPr>
          <a:xfrm>
            <a:off x="1499616" y="365760"/>
            <a:ext cx="5693664" cy="944880"/>
          </a:xfrm>
        </p:spPr>
        <p:txBody>
          <a:bodyPr/>
          <a:lstStyle/>
          <a:p>
            <a:r>
              <a:rPr lang="en-GB" dirty="0"/>
              <a:t>Reference list</a:t>
            </a:r>
          </a:p>
        </p:txBody>
      </p:sp>
      <p:sp>
        <p:nvSpPr>
          <p:cNvPr id="3" name="Content Placeholder 2">
            <a:extLst>
              <a:ext uri="{FF2B5EF4-FFF2-40B4-BE49-F238E27FC236}">
                <a16:creationId xmlns:a16="http://schemas.microsoft.com/office/drawing/2014/main" id="{1D96BC2F-D3EE-4BBD-A3C7-9126285C9A2A}"/>
              </a:ext>
            </a:extLst>
          </p:cNvPr>
          <p:cNvSpPr>
            <a:spLocks noGrp="1"/>
          </p:cNvSpPr>
          <p:nvPr>
            <p:ph idx="1"/>
          </p:nvPr>
        </p:nvSpPr>
        <p:spPr>
          <a:xfrm>
            <a:off x="558800" y="1402080"/>
            <a:ext cx="9225280" cy="5303520"/>
          </a:xfrm>
        </p:spPr>
        <p:txBody>
          <a:bodyPr/>
          <a:lstStyle/>
          <a:p>
            <a:pPr marL="342900" indent="-342900">
              <a:buFont typeface="Arial" panose="020B0604020202020204" pitchFamily="34" charset="0"/>
              <a:buChar char="•"/>
            </a:pPr>
            <a:r>
              <a:rPr lang="en-GB" sz="2000" dirty="0" err="1"/>
              <a:t>Toonexplainers</a:t>
            </a:r>
            <a:r>
              <a:rPr lang="en-GB" sz="2000" dirty="0"/>
              <a:t>, (2016) </a:t>
            </a:r>
            <a:r>
              <a:rPr lang="en-GB" sz="2000" i="1" dirty="0"/>
              <a:t>Explainer video production</a:t>
            </a:r>
            <a:r>
              <a:rPr lang="en-GB" sz="2000" dirty="0"/>
              <a:t>: [video] available at: </a:t>
            </a:r>
            <a:r>
              <a:rPr lang="en-GB" sz="2000" dirty="0">
                <a:hlinkClick r:id="rId2"/>
              </a:rPr>
              <a:t>20 Quick Tips for Better Time Management – YouTube</a:t>
            </a:r>
            <a:r>
              <a:rPr lang="en-GB" sz="2000" dirty="0"/>
              <a:t> </a:t>
            </a:r>
            <a:r>
              <a:rPr lang="en-GB" sz="2000" dirty="0">
                <a:hlinkClick r:id="rId2"/>
              </a:rPr>
              <a:t>https://www.youtube.com/watch?v=b3fVtWfhitc</a:t>
            </a:r>
            <a:r>
              <a:rPr lang="en-GB" sz="2000" dirty="0"/>
              <a:t> (accessed 21</a:t>
            </a:r>
            <a:r>
              <a:rPr lang="en-GB" sz="2000" baseline="30000" dirty="0"/>
              <a:t>st</a:t>
            </a:r>
            <a:r>
              <a:rPr lang="en-GB" sz="2000" dirty="0"/>
              <a:t> October).</a:t>
            </a:r>
          </a:p>
          <a:p>
            <a:pPr marL="342900" indent="-342900">
              <a:buFont typeface="Arial" panose="020B0604020202020204" pitchFamily="34" charset="0"/>
              <a:buChar char="•"/>
            </a:pPr>
            <a:r>
              <a:rPr lang="en-GB" sz="2000" dirty="0"/>
              <a:t>Stella Cottrell (2013) </a:t>
            </a:r>
            <a:r>
              <a:rPr lang="en-GB" sz="2000" i="1" dirty="0"/>
              <a:t>Palgrave study skills the study skills handbook, </a:t>
            </a:r>
            <a:r>
              <a:rPr lang="en-GB" sz="2000" dirty="0"/>
              <a:t>fourth </a:t>
            </a:r>
            <a:r>
              <a:rPr lang="en-GB" sz="2000" dirty="0" err="1"/>
              <a:t>edn,pg</a:t>
            </a:r>
            <a:r>
              <a:rPr lang="en-GB" sz="2000" dirty="0"/>
              <a:t> 36, London: saffron house.</a:t>
            </a:r>
            <a:r>
              <a:rPr lang="en-GB" sz="2000" i="1" dirty="0"/>
              <a:t> </a:t>
            </a:r>
          </a:p>
          <a:p>
            <a:pPr marL="342900" indent="-342900">
              <a:buFont typeface="Arial" panose="020B0604020202020204" pitchFamily="34" charset="0"/>
              <a:buChar char="•"/>
            </a:pPr>
            <a:r>
              <a:rPr lang="en-GB" sz="2000" dirty="0"/>
              <a:t>Stella Cottrell (2013) </a:t>
            </a:r>
            <a:r>
              <a:rPr lang="en-GB" sz="2000" i="1" dirty="0" err="1"/>
              <a:t>Palagrave</a:t>
            </a:r>
            <a:r>
              <a:rPr lang="en-GB" sz="2000" i="1" dirty="0"/>
              <a:t> study skills the study skills handbook, </a:t>
            </a:r>
            <a:r>
              <a:rPr lang="en-GB" sz="2000" dirty="0"/>
              <a:t>fourth </a:t>
            </a:r>
            <a:r>
              <a:rPr lang="en-GB" sz="2000" dirty="0" err="1"/>
              <a:t>edn</a:t>
            </a:r>
            <a:r>
              <a:rPr lang="en-GB" sz="2000" dirty="0"/>
              <a:t>, </a:t>
            </a:r>
            <a:r>
              <a:rPr lang="en-GB" sz="2000" dirty="0" err="1"/>
              <a:t>pg</a:t>
            </a:r>
            <a:r>
              <a:rPr lang="en-GB" sz="2000" dirty="0"/>
              <a:t> 309-309, London: Saffron house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550618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Jenna Evans</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{378C3B1B-6EEE-4BC0-A2DA-65E820512AD2}tf78438558_win32</Template>
  <TotalTime>935</TotalTime>
  <Words>547</Words>
  <Application>Microsoft Office PowerPoint</Application>
  <PresentationFormat>Widescreen</PresentationFormat>
  <Paragraphs>100</Paragraphs>
  <Slides>15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Arial Black</vt:lpstr>
      <vt:lpstr>Sabon Next LT</vt:lpstr>
      <vt:lpstr>Office Theme</vt:lpstr>
      <vt:lpstr>My PRESENTATION </vt:lpstr>
      <vt:lpstr>AGENDA</vt:lpstr>
      <vt:lpstr>Introduction</vt:lpstr>
      <vt:lpstr>Note taking</vt:lpstr>
      <vt:lpstr>Now I will draw upon some tips while taking notes to help from studies to employment and how this study skill can help with future employability.  </vt:lpstr>
      <vt:lpstr>Ways of taking notes</vt:lpstr>
      <vt:lpstr>Time management/organizational </vt:lpstr>
      <vt:lpstr>Video on tips for time management. 20 Quick Tips for Better Time Management – YouTube (Toonexplainers, 2016)  </vt:lpstr>
      <vt:lpstr>Your ambitions for your life and career influence, will be influenced by the choices you make for skills development whilst a student.</vt:lpstr>
      <vt:lpstr>Writing skills</vt:lpstr>
      <vt:lpstr>What do you think of the study skills ive chosen and how important they are to future employbility?</vt:lpstr>
      <vt:lpstr>AREAS OF FOCUS for myself for the future </vt:lpstr>
      <vt:lpstr>In conclusion to this seminar we have drawn upon the importance of study skills and which they are important transferable skills to take into employment for the future. These skills will help us progress and improve as employees and flourish in our self development within our roles as youth workers. </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 </dc:title>
  <dc:subject/>
  <dc:creator>Jenna M. Evans</dc:creator>
  <cp:lastModifiedBy>Jenna M. Evans</cp:lastModifiedBy>
  <cp:revision>1</cp:revision>
  <dcterms:created xsi:type="dcterms:W3CDTF">2022-10-24T09:25:14Z</dcterms:created>
  <dcterms:modified xsi:type="dcterms:W3CDTF">2022-11-09T14:04:58Z</dcterms:modified>
</cp:coreProperties>
</file>