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notesMasterIdLst>
    <p:notesMasterId r:id="rId21"/>
  </p:notesMasterIdLst>
  <p:sldIdLst>
    <p:sldId id="256" r:id="rId2"/>
    <p:sldId id="257" r:id="rId3"/>
    <p:sldId id="258" r:id="rId4"/>
    <p:sldId id="261" r:id="rId5"/>
    <p:sldId id="262" r:id="rId6"/>
    <p:sldId id="259" r:id="rId7"/>
    <p:sldId id="260" r:id="rId8"/>
    <p:sldId id="263" r:id="rId9"/>
    <p:sldId id="264" r:id="rId10"/>
    <p:sldId id="265" r:id="rId11"/>
    <p:sldId id="266" r:id="rId12"/>
    <p:sldId id="268" r:id="rId13"/>
    <p:sldId id="267" r:id="rId14"/>
    <p:sldId id="269" r:id="rId15"/>
    <p:sldId id="271" r:id="rId16"/>
    <p:sldId id="272" r:id="rId17"/>
    <p:sldId id="273" r:id="rId18"/>
    <p:sldId id="274" r:id="rId19"/>
    <p:sldId id="275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>
        <p:scale>
          <a:sx n="35" d="100"/>
          <a:sy n="35" d="100"/>
        </p:scale>
        <p:origin x="1291" y="9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image" Target="../media/image2.jp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image" Target="../media/image2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DFCD0E-19DA-4878-A5BB-DF3E306299C6}" type="doc">
      <dgm:prSet loTypeId="urn:microsoft.com/office/officeart/2005/8/layout/vList3" loCatId="list" qsTypeId="urn:microsoft.com/office/officeart/2005/8/quickstyle/simple1" qsCatId="simple" csTypeId="urn:microsoft.com/office/officeart/2005/8/colors/colorful1" csCatId="colorful" phldr="1"/>
      <dgm:spPr/>
    </dgm:pt>
    <dgm:pt modelId="{70495FD5-9C11-4DA0-9015-5B6EBB615B36}">
      <dgm:prSet phldrT="[Text]"/>
      <dgm:spPr/>
      <dgm:t>
        <a:bodyPr/>
        <a:lstStyle/>
        <a:p>
          <a:r>
            <a:rPr lang="en-US" dirty="0" smtClean="0"/>
            <a:t>physical</a:t>
          </a:r>
          <a:endParaRPr lang="en-US" dirty="0"/>
        </a:p>
      </dgm:t>
    </dgm:pt>
    <dgm:pt modelId="{6E7AE7F7-3D81-47F1-88FF-26B8F20F8BC2}" type="parTrans" cxnId="{E0F109F1-D42C-43EF-BBE8-98693305CE22}">
      <dgm:prSet/>
      <dgm:spPr/>
      <dgm:t>
        <a:bodyPr/>
        <a:lstStyle/>
        <a:p>
          <a:endParaRPr lang="en-US"/>
        </a:p>
      </dgm:t>
    </dgm:pt>
    <dgm:pt modelId="{11774100-689A-4CD0-91D9-0CC609491059}" type="sibTrans" cxnId="{E0F109F1-D42C-43EF-BBE8-98693305CE22}">
      <dgm:prSet/>
      <dgm:spPr/>
      <dgm:t>
        <a:bodyPr/>
        <a:lstStyle/>
        <a:p>
          <a:endParaRPr lang="en-US"/>
        </a:p>
      </dgm:t>
    </dgm:pt>
    <dgm:pt modelId="{E05EDC65-ECFA-49BA-A4D2-A868030CCE4A}">
      <dgm:prSet phldrT="[Text]"/>
      <dgm:spPr/>
      <dgm:t>
        <a:bodyPr/>
        <a:lstStyle/>
        <a:p>
          <a:r>
            <a:rPr lang="en-US" dirty="0" smtClean="0"/>
            <a:t>emotional</a:t>
          </a:r>
          <a:endParaRPr lang="en-US" dirty="0"/>
        </a:p>
      </dgm:t>
    </dgm:pt>
    <dgm:pt modelId="{FFD656ED-E2F4-4DA3-9BB8-5105046FA78A}" type="parTrans" cxnId="{E1E36381-ACD2-40F0-B7C2-8830C14AA9DD}">
      <dgm:prSet/>
      <dgm:spPr/>
      <dgm:t>
        <a:bodyPr/>
        <a:lstStyle/>
        <a:p>
          <a:endParaRPr lang="en-US"/>
        </a:p>
      </dgm:t>
    </dgm:pt>
    <dgm:pt modelId="{7206AE60-423D-43AF-BA0D-D833DB8D46B4}" type="sibTrans" cxnId="{E1E36381-ACD2-40F0-B7C2-8830C14AA9DD}">
      <dgm:prSet/>
      <dgm:spPr/>
      <dgm:t>
        <a:bodyPr/>
        <a:lstStyle/>
        <a:p>
          <a:endParaRPr lang="en-US"/>
        </a:p>
      </dgm:t>
    </dgm:pt>
    <dgm:pt modelId="{7C9B7642-EFB8-4C89-AA99-E1B9BDAB541E}">
      <dgm:prSet phldrT="[Text]"/>
      <dgm:spPr/>
      <dgm:t>
        <a:bodyPr/>
        <a:lstStyle/>
        <a:p>
          <a:r>
            <a:rPr lang="en-US" dirty="0" smtClean="0"/>
            <a:t>economic</a:t>
          </a:r>
          <a:endParaRPr lang="en-US" dirty="0"/>
        </a:p>
      </dgm:t>
    </dgm:pt>
    <dgm:pt modelId="{4669A985-28CD-4F36-863D-DE1BDAE6DF3A}" type="parTrans" cxnId="{4334D4E8-5A47-49F5-96D1-ACFF2923C46E}">
      <dgm:prSet/>
      <dgm:spPr/>
      <dgm:t>
        <a:bodyPr/>
        <a:lstStyle/>
        <a:p>
          <a:endParaRPr lang="en-US"/>
        </a:p>
      </dgm:t>
    </dgm:pt>
    <dgm:pt modelId="{EF9E69E3-7E7A-4369-9330-53A5072CD108}" type="sibTrans" cxnId="{4334D4E8-5A47-49F5-96D1-ACFF2923C46E}">
      <dgm:prSet/>
      <dgm:spPr/>
      <dgm:t>
        <a:bodyPr/>
        <a:lstStyle/>
        <a:p>
          <a:endParaRPr lang="en-US"/>
        </a:p>
      </dgm:t>
    </dgm:pt>
    <dgm:pt modelId="{DE3BD7CB-609F-4302-BBD6-D0D9AB321D89}">
      <dgm:prSet phldrT="[Text]"/>
      <dgm:spPr/>
      <dgm:t>
        <a:bodyPr/>
        <a:lstStyle/>
        <a:p>
          <a:r>
            <a:rPr lang="en-US" dirty="0" smtClean="0"/>
            <a:t>attitudinal</a:t>
          </a:r>
          <a:endParaRPr lang="en-US" dirty="0"/>
        </a:p>
      </dgm:t>
    </dgm:pt>
    <dgm:pt modelId="{8DF3F4CB-C3F7-4761-9E44-A9794AC7694C}" type="parTrans" cxnId="{59816A85-43B2-482B-8994-A619D0738EB6}">
      <dgm:prSet/>
      <dgm:spPr/>
      <dgm:t>
        <a:bodyPr/>
        <a:lstStyle/>
        <a:p>
          <a:endParaRPr lang="en-US"/>
        </a:p>
      </dgm:t>
    </dgm:pt>
    <dgm:pt modelId="{4B6A2396-5A4A-4440-8977-F173DD518235}" type="sibTrans" cxnId="{59816A85-43B2-482B-8994-A619D0738EB6}">
      <dgm:prSet/>
      <dgm:spPr/>
      <dgm:t>
        <a:bodyPr/>
        <a:lstStyle/>
        <a:p>
          <a:endParaRPr lang="en-US"/>
        </a:p>
      </dgm:t>
    </dgm:pt>
    <dgm:pt modelId="{EDE1D873-C14B-46AA-A1BC-1DBCF85A38C1}" type="pres">
      <dgm:prSet presAssocID="{70DFCD0E-19DA-4878-A5BB-DF3E306299C6}" presName="linearFlow" presStyleCnt="0">
        <dgm:presLayoutVars>
          <dgm:dir/>
          <dgm:resizeHandles val="exact"/>
        </dgm:presLayoutVars>
      </dgm:prSet>
      <dgm:spPr/>
    </dgm:pt>
    <dgm:pt modelId="{C0705939-0CAA-431D-BE23-15BAFB11AD30}" type="pres">
      <dgm:prSet presAssocID="{70495FD5-9C11-4DA0-9015-5B6EBB615B36}" presName="composite" presStyleCnt="0"/>
      <dgm:spPr/>
    </dgm:pt>
    <dgm:pt modelId="{39C423ED-11E3-44F3-94E3-42EB854BBCBA}" type="pres">
      <dgm:prSet presAssocID="{70495FD5-9C11-4DA0-9015-5B6EBB615B36}" presName="imgShp" presStyleLbl="fgImgPlac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  <dgm:t>
        <a:bodyPr/>
        <a:lstStyle/>
        <a:p>
          <a:endParaRPr lang="en-US"/>
        </a:p>
      </dgm:t>
    </dgm:pt>
    <dgm:pt modelId="{BC6FA16F-BA8E-4914-B25B-7901DE15EA47}" type="pres">
      <dgm:prSet presAssocID="{70495FD5-9C11-4DA0-9015-5B6EBB615B36}" presName="txShp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41F7F82-9463-40B4-B4B4-43CD49D1AFE6}" type="pres">
      <dgm:prSet presAssocID="{11774100-689A-4CD0-91D9-0CC609491059}" presName="spacing" presStyleCnt="0"/>
      <dgm:spPr/>
    </dgm:pt>
    <dgm:pt modelId="{81196CF9-A609-45B9-9131-235A7828279A}" type="pres">
      <dgm:prSet presAssocID="{E05EDC65-ECFA-49BA-A4D2-A868030CCE4A}" presName="composite" presStyleCnt="0"/>
      <dgm:spPr/>
    </dgm:pt>
    <dgm:pt modelId="{5183B3EA-A137-4CE9-9091-6A2A503DB54F}" type="pres">
      <dgm:prSet presAssocID="{E05EDC65-ECFA-49BA-A4D2-A868030CCE4A}" presName="imgShp" presStyleLbl="fgImgPlace1" presStyleIdx="1" presStyleCnt="4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FCC00D34-6F35-4CD2-82F1-31C3B2056006}" type="pres">
      <dgm:prSet presAssocID="{E05EDC65-ECFA-49BA-A4D2-A868030CCE4A}" presName="txShp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F9F7DEF-6164-4521-82AF-9EC1946648E8}" type="pres">
      <dgm:prSet presAssocID="{7206AE60-423D-43AF-BA0D-D833DB8D46B4}" presName="spacing" presStyleCnt="0"/>
      <dgm:spPr/>
    </dgm:pt>
    <dgm:pt modelId="{335C5597-5590-4406-8F68-B60B50C34E47}" type="pres">
      <dgm:prSet presAssocID="{7C9B7642-EFB8-4C89-AA99-E1B9BDAB541E}" presName="composite" presStyleCnt="0"/>
      <dgm:spPr/>
    </dgm:pt>
    <dgm:pt modelId="{4C12B02D-851F-4EF6-9DF2-FB2E1068EA80}" type="pres">
      <dgm:prSet presAssocID="{7C9B7642-EFB8-4C89-AA99-E1B9BDAB541E}" presName="imgShp" presStyleLbl="fgImgPlace1" presStyleIdx="2" presStyleCnt="4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D601DD4F-57D9-46C5-BFEF-B3FE596EA10B}" type="pres">
      <dgm:prSet presAssocID="{7C9B7642-EFB8-4C89-AA99-E1B9BDAB541E}" presName="txShp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739E5EC-B849-467D-9B5D-53C841F66682}" type="pres">
      <dgm:prSet presAssocID="{EF9E69E3-7E7A-4369-9330-53A5072CD108}" presName="spacing" presStyleCnt="0"/>
      <dgm:spPr/>
    </dgm:pt>
    <dgm:pt modelId="{AA91FD48-0158-466E-9998-007EA37E3842}" type="pres">
      <dgm:prSet presAssocID="{DE3BD7CB-609F-4302-BBD6-D0D9AB321D89}" presName="composite" presStyleCnt="0"/>
      <dgm:spPr/>
    </dgm:pt>
    <dgm:pt modelId="{AF4003D1-E090-4A35-85DB-E4FA04E09D15}" type="pres">
      <dgm:prSet presAssocID="{DE3BD7CB-609F-4302-BBD6-D0D9AB321D89}" presName="imgShp" presStyleLbl="fgImgPlace1" presStyleIdx="3" presStyleCnt="4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en-US"/>
        </a:p>
      </dgm:t>
    </dgm:pt>
    <dgm:pt modelId="{300588FE-8584-43B4-AB86-D2C77986EA30}" type="pres">
      <dgm:prSet presAssocID="{DE3BD7CB-609F-4302-BBD6-D0D9AB321D89}" presName="txShp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A2011D6C-B81F-4B5A-B537-959EA77642A7}" type="presOf" srcId="{E05EDC65-ECFA-49BA-A4D2-A868030CCE4A}" destId="{FCC00D34-6F35-4CD2-82F1-31C3B2056006}" srcOrd="0" destOrd="0" presId="urn:microsoft.com/office/officeart/2005/8/layout/vList3"/>
    <dgm:cxn modelId="{60739763-AFDD-4E06-87CA-376325464572}" type="presOf" srcId="{70495FD5-9C11-4DA0-9015-5B6EBB615B36}" destId="{BC6FA16F-BA8E-4914-B25B-7901DE15EA47}" srcOrd="0" destOrd="0" presId="urn:microsoft.com/office/officeart/2005/8/layout/vList3"/>
    <dgm:cxn modelId="{3631AC77-FB47-4C54-B118-3AD7C8D93761}" type="presOf" srcId="{7C9B7642-EFB8-4C89-AA99-E1B9BDAB541E}" destId="{D601DD4F-57D9-46C5-BFEF-B3FE596EA10B}" srcOrd="0" destOrd="0" presId="urn:microsoft.com/office/officeart/2005/8/layout/vList3"/>
    <dgm:cxn modelId="{C44EDE02-A540-46A5-AD4E-CE6A9C5297A4}" type="presOf" srcId="{70DFCD0E-19DA-4878-A5BB-DF3E306299C6}" destId="{EDE1D873-C14B-46AA-A1BC-1DBCF85A38C1}" srcOrd="0" destOrd="0" presId="urn:microsoft.com/office/officeart/2005/8/layout/vList3"/>
    <dgm:cxn modelId="{536A9FC4-DCDA-4056-B7F4-86E0C00C31BC}" type="presOf" srcId="{DE3BD7CB-609F-4302-BBD6-D0D9AB321D89}" destId="{300588FE-8584-43B4-AB86-D2C77986EA30}" srcOrd="0" destOrd="0" presId="urn:microsoft.com/office/officeart/2005/8/layout/vList3"/>
    <dgm:cxn modelId="{59816A85-43B2-482B-8994-A619D0738EB6}" srcId="{70DFCD0E-19DA-4878-A5BB-DF3E306299C6}" destId="{DE3BD7CB-609F-4302-BBD6-D0D9AB321D89}" srcOrd="3" destOrd="0" parTransId="{8DF3F4CB-C3F7-4761-9E44-A9794AC7694C}" sibTransId="{4B6A2396-5A4A-4440-8977-F173DD518235}"/>
    <dgm:cxn modelId="{E1E36381-ACD2-40F0-B7C2-8830C14AA9DD}" srcId="{70DFCD0E-19DA-4878-A5BB-DF3E306299C6}" destId="{E05EDC65-ECFA-49BA-A4D2-A868030CCE4A}" srcOrd="1" destOrd="0" parTransId="{FFD656ED-E2F4-4DA3-9BB8-5105046FA78A}" sibTransId="{7206AE60-423D-43AF-BA0D-D833DB8D46B4}"/>
    <dgm:cxn modelId="{4334D4E8-5A47-49F5-96D1-ACFF2923C46E}" srcId="{70DFCD0E-19DA-4878-A5BB-DF3E306299C6}" destId="{7C9B7642-EFB8-4C89-AA99-E1B9BDAB541E}" srcOrd="2" destOrd="0" parTransId="{4669A985-28CD-4F36-863D-DE1BDAE6DF3A}" sibTransId="{EF9E69E3-7E7A-4369-9330-53A5072CD108}"/>
    <dgm:cxn modelId="{E0F109F1-D42C-43EF-BBE8-98693305CE22}" srcId="{70DFCD0E-19DA-4878-A5BB-DF3E306299C6}" destId="{70495FD5-9C11-4DA0-9015-5B6EBB615B36}" srcOrd="0" destOrd="0" parTransId="{6E7AE7F7-3D81-47F1-88FF-26B8F20F8BC2}" sibTransId="{11774100-689A-4CD0-91D9-0CC609491059}"/>
    <dgm:cxn modelId="{328D1805-B502-4343-9EB9-83F56E37836D}" type="presParOf" srcId="{EDE1D873-C14B-46AA-A1BC-1DBCF85A38C1}" destId="{C0705939-0CAA-431D-BE23-15BAFB11AD30}" srcOrd="0" destOrd="0" presId="urn:microsoft.com/office/officeart/2005/8/layout/vList3"/>
    <dgm:cxn modelId="{9A99E594-785D-41EE-AEDD-654F589B006C}" type="presParOf" srcId="{C0705939-0CAA-431D-BE23-15BAFB11AD30}" destId="{39C423ED-11E3-44F3-94E3-42EB854BBCBA}" srcOrd="0" destOrd="0" presId="urn:microsoft.com/office/officeart/2005/8/layout/vList3"/>
    <dgm:cxn modelId="{11E867C3-259F-45C2-87DF-5C23BB53393F}" type="presParOf" srcId="{C0705939-0CAA-431D-BE23-15BAFB11AD30}" destId="{BC6FA16F-BA8E-4914-B25B-7901DE15EA47}" srcOrd="1" destOrd="0" presId="urn:microsoft.com/office/officeart/2005/8/layout/vList3"/>
    <dgm:cxn modelId="{074F851B-AFFB-480D-848F-39F0F908F1E0}" type="presParOf" srcId="{EDE1D873-C14B-46AA-A1BC-1DBCF85A38C1}" destId="{F41F7F82-9463-40B4-B4B4-43CD49D1AFE6}" srcOrd="1" destOrd="0" presId="urn:microsoft.com/office/officeart/2005/8/layout/vList3"/>
    <dgm:cxn modelId="{926373F9-FCC1-4A65-BAD9-43B858D702EB}" type="presParOf" srcId="{EDE1D873-C14B-46AA-A1BC-1DBCF85A38C1}" destId="{81196CF9-A609-45B9-9131-235A7828279A}" srcOrd="2" destOrd="0" presId="urn:microsoft.com/office/officeart/2005/8/layout/vList3"/>
    <dgm:cxn modelId="{36ECF8F3-7005-4C78-9CCE-E0DB50CCDE30}" type="presParOf" srcId="{81196CF9-A609-45B9-9131-235A7828279A}" destId="{5183B3EA-A137-4CE9-9091-6A2A503DB54F}" srcOrd="0" destOrd="0" presId="urn:microsoft.com/office/officeart/2005/8/layout/vList3"/>
    <dgm:cxn modelId="{54073906-670E-4F04-BC35-9A42F2FD45F7}" type="presParOf" srcId="{81196CF9-A609-45B9-9131-235A7828279A}" destId="{FCC00D34-6F35-4CD2-82F1-31C3B2056006}" srcOrd="1" destOrd="0" presId="urn:microsoft.com/office/officeart/2005/8/layout/vList3"/>
    <dgm:cxn modelId="{846B1EEC-350D-4063-B969-4312050550A0}" type="presParOf" srcId="{EDE1D873-C14B-46AA-A1BC-1DBCF85A38C1}" destId="{6F9F7DEF-6164-4521-82AF-9EC1946648E8}" srcOrd="3" destOrd="0" presId="urn:microsoft.com/office/officeart/2005/8/layout/vList3"/>
    <dgm:cxn modelId="{B1F944A9-5211-44D8-B282-1BD1E76E8FE0}" type="presParOf" srcId="{EDE1D873-C14B-46AA-A1BC-1DBCF85A38C1}" destId="{335C5597-5590-4406-8F68-B60B50C34E47}" srcOrd="4" destOrd="0" presId="urn:microsoft.com/office/officeart/2005/8/layout/vList3"/>
    <dgm:cxn modelId="{A101D031-2EC2-4094-B13D-B7C84B5F6E10}" type="presParOf" srcId="{335C5597-5590-4406-8F68-B60B50C34E47}" destId="{4C12B02D-851F-4EF6-9DF2-FB2E1068EA80}" srcOrd="0" destOrd="0" presId="urn:microsoft.com/office/officeart/2005/8/layout/vList3"/>
    <dgm:cxn modelId="{820236F9-3234-462A-8155-DAAB9B3B9D62}" type="presParOf" srcId="{335C5597-5590-4406-8F68-B60B50C34E47}" destId="{D601DD4F-57D9-46C5-BFEF-B3FE596EA10B}" srcOrd="1" destOrd="0" presId="urn:microsoft.com/office/officeart/2005/8/layout/vList3"/>
    <dgm:cxn modelId="{BD88CABC-D652-4A84-BCF8-D91822C303D3}" type="presParOf" srcId="{EDE1D873-C14B-46AA-A1BC-1DBCF85A38C1}" destId="{9739E5EC-B849-467D-9B5D-53C841F66682}" srcOrd="5" destOrd="0" presId="urn:microsoft.com/office/officeart/2005/8/layout/vList3"/>
    <dgm:cxn modelId="{71711D6D-2C86-4F63-B1E3-386F64AF0124}" type="presParOf" srcId="{EDE1D873-C14B-46AA-A1BC-1DBCF85A38C1}" destId="{AA91FD48-0158-466E-9998-007EA37E3842}" srcOrd="6" destOrd="0" presId="urn:microsoft.com/office/officeart/2005/8/layout/vList3"/>
    <dgm:cxn modelId="{1C48E618-E651-4AA1-8FEB-446197C14072}" type="presParOf" srcId="{AA91FD48-0158-466E-9998-007EA37E3842}" destId="{AF4003D1-E090-4A35-85DB-E4FA04E09D15}" srcOrd="0" destOrd="0" presId="urn:microsoft.com/office/officeart/2005/8/layout/vList3"/>
    <dgm:cxn modelId="{2188094C-6C6E-4F46-B8BA-B293BD36C0E3}" type="presParOf" srcId="{AA91FD48-0158-466E-9998-007EA37E3842}" destId="{300588FE-8584-43B4-AB86-D2C77986EA30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4460265-E78B-406A-9013-A75267FD911F}" type="doc">
      <dgm:prSet loTypeId="urn:microsoft.com/office/officeart/2005/8/layout/cycle8" loCatId="cycle" qsTypeId="urn:microsoft.com/office/officeart/2005/8/quickstyle/simple1" qsCatId="simple" csTypeId="urn:microsoft.com/office/officeart/2005/8/colors/colorful3" csCatId="colorful" phldr="1"/>
      <dgm:spPr/>
    </dgm:pt>
    <dgm:pt modelId="{CC34229C-6D90-486D-8814-034CDAB31D91}">
      <dgm:prSet phldrT="[Text]"/>
      <dgm:spPr/>
      <dgm:t>
        <a:bodyPr/>
        <a:lstStyle/>
        <a:p>
          <a:r>
            <a:rPr lang="en-US" dirty="0" smtClean="0"/>
            <a:t>teaching styles</a:t>
          </a:r>
          <a:endParaRPr lang="en-US" dirty="0"/>
        </a:p>
      </dgm:t>
    </dgm:pt>
    <dgm:pt modelId="{1F4BBC6F-95F4-4D36-A3A5-E1E77F503677}" type="parTrans" cxnId="{3E1BE47D-728D-4E72-B401-ACA146541CB6}">
      <dgm:prSet/>
      <dgm:spPr/>
      <dgm:t>
        <a:bodyPr/>
        <a:lstStyle/>
        <a:p>
          <a:endParaRPr lang="en-US"/>
        </a:p>
      </dgm:t>
    </dgm:pt>
    <dgm:pt modelId="{BF52AE04-F6DE-4472-8D37-1904082DB809}" type="sibTrans" cxnId="{3E1BE47D-728D-4E72-B401-ACA146541CB6}">
      <dgm:prSet/>
      <dgm:spPr/>
      <dgm:t>
        <a:bodyPr/>
        <a:lstStyle/>
        <a:p>
          <a:endParaRPr lang="en-US"/>
        </a:p>
      </dgm:t>
    </dgm:pt>
    <dgm:pt modelId="{F630A23F-52B0-4CA3-8346-258E8DBB76A1}">
      <dgm:prSet phldrT="[Text]"/>
      <dgm:spPr/>
      <dgm:t>
        <a:bodyPr/>
        <a:lstStyle/>
        <a:p>
          <a:r>
            <a:rPr lang="en-US" dirty="0" smtClean="0"/>
            <a:t>curriculum access</a:t>
          </a:r>
          <a:endParaRPr lang="en-US" dirty="0"/>
        </a:p>
      </dgm:t>
    </dgm:pt>
    <dgm:pt modelId="{85B71985-16B4-447C-8285-D077DDC87127}" type="parTrans" cxnId="{E74FDF01-AC7B-4374-8211-AE2F084BA082}">
      <dgm:prSet/>
      <dgm:spPr/>
      <dgm:t>
        <a:bodyPr/>
        <a:lstStyle/>
        <a:p>
          <a:endParaRPr lang="en-US"/>
        </a:p>
      </dgm:t>
    </dgm:pt>
    <dgm:pt modelId="{9E8FC310-E960-4A5A-A673-A1092AF73FB1}" type="sibTrans" cxnId="{E74FDF01-AC7B-4374-8211-AE2F084BA082}">
      <dgm:prSet/>
      <dgm:spPr/>
      <dgm:t>
        <a:bodyPr/>
        <a:lstStyle/>
        <a:p>
          <a:endParaRPr lang="en-US"/>
        </a:p>
      </dgm:t>
    </dgm:pt>
    <dgm:pt modelId="{E5B834A8-CBDA-4FC6-B963-4FD46AEA1274}">
      <dgm:prSet phldrT="[Text]"/>
      <dgm:spPr/>
      <dgm:t>
        <a:bodyPr/>
        <a:lstStyle/>
        <a:p>
          <a:r>
            <a:rPr lang="en-US" dirty="0" smtClean="0"/>
            <a:t>learning</a:t>
          </a:r>
        </a:p>
        <a:p>
          <a:r>
            <a:rPr lang="en-US" dirty="0" smtClean="0"/>
            <a:t>objectives</a:t>
          </a:r>
          <a:endParaRPr lang="en-US" dirty="0"/>
        </a:p>
      </dgm:t>
    </dgm:pt>
    <dgm:pt modelId="{D0A59155-CE07-46DD-A9FD-571F5C359C15}" type="parTrans" cxnId="{F5B3D02B-17C3-4D0D-AA80-30EE58A53C79}">
      <dgm:prSet/>
      <dgm:spPr/>
      <dgm:t>
        <a:bodyPr/>
        <a:lstStyle/>
        <a:p>
          <a:endParaRPr lang="en-US"/>
        </a:p>
      </dgm:t>
    </dgm:pt>
    <dgm:pt modelId="{7D7D7A60-4B8B-4FD1-B8BE-44A4A6A06431}" type="sibTrans" cxnId="{F5B3D02B-17C3-4D0D-AA80-30EE58A53C79}">
      <dgm:prSet/>
      <dgm:spPr/>
      <dgm:t>
        <a:bodyPr/>
        <a:lstStyle/>
        <a:p>
          <a:endParaRPr lang="en-US"/>
        </a:p>
      </dgm:t>
    </dgm:pt>
    <dgm:pt modelId="{D0AC96B7-E352-4236-96A2-AEACA401D152}">
      <dgm:prSet phldrT="[Text]"/>
      <dgm:spPr/>
      <dgm:t>
        <a:bodyPr/>
        <a:lstStyle/>
        <a:p>
          <a:r>
            <a:rPr lang="en-US" dirty="0" smtClean="0"/>
            <a:t>build resilience</a:t>
          </a:r>
          <a:endParaRPr lang="en-US" dirty="0"/>
        </a:p>
      </dgm:t>
    </dgm:pt>
    <dgm:pt modelId="{070B2911-2751-4E40-A196-70F237B310E4}" type="parTrans" cxnId="{6CF46688-79F9-49AE-8A94-2F4A88613D71}">
      <dgm:prSet/>
      <dgm:spPr/>
      <dgm:t>
        <a:bodyPr/>
        <a:lstStyle/>
        <a:p>
          <a:endParaRPr lang="en-US"/>
        </a:p>
      </dgm:t>
    </dgm:pt>
    <dgm:pt modelId="{E6CBF584-AB6A-403A-B2AE-6D59E9F1A427}" type="sibTrans" cxnId="{6CF46688-79F9-49AE-8A94-2F4A88613D71}">
      <dgm:prSet/>
      <dgm:spPr/>
      <dgm:t>
        <a:bodyPr/>
        <a:lstStyle/>
        <a:p>
          <a:endParaRPr lang="en-US"/>
        </a:p>
      </dgm:t>
    </dgm:pt>
    <dgm:pt modelId="{D646BCE2-6F38-4893-BEBB-7EFA48D52C94}">
      <dgm:prSet phldrT="[Text]"/>
      <dgm:spPr/>
      <dgm:t>
        <a:bodyPr/>
        <a:lstStyle/>
        <a:p>
          <a:r>
            <a:rPr lang="en-US" dirty="0" smtClean="0"/>
            <a:t>well-being</a:t>
          </a:r>
          <a:endParaRPr lang="en-US" dirty="0"/>
        </a:p>
      </dgm:t>
    </dgm:pt>
    <dgm:pt modelId="{4F13BF3B-0D64-478F-BFCF-C44A6AD73832}" type="parTrans" cxnId="{DF25E10D-6279-4F8A-9E7E-FEA3347532CC}">
      <dgm:prSet/>
      <dgm:spPr/>
      <dgm:t>
        <a:bodyPr/>
        <a:lstStyle/>
        <a:p>
          <a:endParaRPr lang="en-US"/>
        </a:p>
      </dgm:t>
    </dgm:pt>
    <dgm:pt modelId="{06CE2284-2F36-4A74-9C23-063B397762E2}" type="sibTrans" cxnId="{DF25E10D-6279-4F8A-9E7E-FEA3347532CC}">
      <dgm:prSet/>
      <dgm:spPr/>
      <dgm:t>
        <a:bodyPr/>
        <a:lstStyle/>
        <a:p>
          <a:endParaRPr lang="en-US"/>
        </a:p>
      </dgm:t>
    </dgm:pt>
    <dgm:pt modelId="{5A0E149D-55FA-47AA-9F44-0FDB347A35B7}" type="pres">
      <dgm:prSet presAssocID="{14460265-E78B-406A-9013-A75267FD911F}" presName="compositeShape" presStyleCnt="0">
        <dgm:presLayoutVars>
          <dgm:chMax val="7"/>
          <dgm:dir/>
          <dgm:resizeHandles val="exact"/>
        </dgm:presLayoutVars>
      </dgm:prSet>
      <dgm:spPr/>
    </dgm:pt>
    <dgm:pt modelId="{B41C7D7A-D920-43AF-8979-7EDEFA55D1D4}" type="pres">
      <dgm:prSet presAssocID="{14460265-E78B-406A-9013-A75267FD911F}" presName="wedge1" presStyleLbl="node1" presStyleIdx="0" presStyleCnt="5"/>
      <dgm:spPr/>
      <dgm:t>
        <a:bodyPr/>
        <a:lstStyle/>
        <a:p>
          <a:endParaRPr lang="en-US"/>
        </a:p>
      </dgm:t>
    </dgm:pt>
    <dgm:pt modelId="{888E99A4-CB2B-49C6-A9F3-82790A5B5BB4}" type="pres">
      <dgm:prSet presAssocID="{14460265-E78B-406A-9013-A75267FD911F}" presName="dummy1a" presStyleCnt="0"/>
      <dgm:spPr/>
    </dgm:pt>
    <dgm:pt modelId="{DE03F76D-4DFC-4A2A-AD06-60A03B0E742E}" type="pres">
      <dgm:prSet presAssocID="{14460265-E78B-406A-9013-A75267FD911F}" presName="dummy1b" presStyleCnt="0"/>
      <dgm:spPr/>
    </dgm:pt>
    <dgm:pt modelId="{98C17CBB-2570-4FEB-A391-AE7F286DC2F5}" type="pres">
      <dgm:prSet presAssocID="{14460265-E78B-406A-9013-A75267FD911F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84719E9-B055-40A3-8B34-742A9FFEE735}" type="pres">
      <dgm:prSet presAssocID="{14460265-E78B-406A-9013-A75267FD911F}" presName="wedge2" presStyleLbl="node1" presStyleIdx="1" presStyleCnt="5"/>
      <dgm:spPr/>
      <dgm:t>
        <a:bodyPr/>
        <a:lstStyle/>
        <a:p>
          <a:endParaRPr lang="en-US"/>
        </a:p>
      </dgm:t>
    </dgm:pt>
    <dgm:pt modelId="{5B9C5205-0209-4CA5-9AB6-65AF55957B67}" type="pres">
      <dgm:prSet presAssocID="{14460265-E78B-406A-9013-A75267FD911F}" presName="dummy2a" presStyleCnt="0"/>
      <dgm:spPr/>
    </dgm:pt>
    <dgm:pt modelId="{8B64BA98-3B18-4FB0-9C73-A25C8F338C44}" type="pres">
      <dgm:prSet presAssocID="{14460265-E78B-406A-9013-A75267FD911F}" presName="dummy2b" presStyleCnt="0"/>
      <dgm:spPr/>
    </dgm:pt>
    <dgm:pt modelId="{91FB27B4-DD59-42FC-8A42-8B9D56213F0F}" type="pres">
      <dgm:prSet presAssocID="{14460265-E78B-406A-9013-A75267FD911F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DEB6F37-4310-4BB2-AF10-8A20723B2CB2}" type="pres">
      <dgm:prSet presAssocID="{14460265-E78B-406A-9013-A75267FD911F}" presName="wedge3" presStyleLbl="node1" presStyleIdx="2" presStyleCnt="5"/>
      <dgm:spPr/>
      <dgm:t>
        <a:bodyPr/>
        <a:lstStyle/>
        <a:p>
          <a:endParaRPr lang="en-US"/>
        </a:p>
      </dgm:t>
    </dgm:pt>
    <dgm:pt modelId="{44DF3821-6F01-4532-9284-F278D7E649E9}" type="pres">
      <dgm:prSet presAssocID="{14460265-E78B-406A-9013-A75267FD911F}" presName="dummy3a" presStyleCnt="0"/>
      <dgm:spPr/>
    </dgm:pt>
    <dgm:pt modelId="{6FA82E56-47FF-49A0-A3D4-6E058901E0A3}" type="pres">
      <dgm:prSet presAssocID="{14460265-E78B-406A-9013-A75267FD911F}" presName="dummy3b" presStyleCnt="0"/>
      <dgm:spPr/>
    </dgm:pt>
    <dgm:pt modelId="{0F1879F6-483B-4A7D-A079-D4FACC4EB91C}" type="pres">
      <dgm:prSet presAssocID="{14460265-E78B-406A-9013-A75267FD911F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8AE2DFC-75A7-4C57-AAA7-7A03BFFD4D02}" type="pres">
      <dgm:prSet presAssocID="{14460265-E78B-406A-9013-A75267FD911F}" presName="wedge4" presStyleLbl="node1" presStyleIdx="3" presStyleCnt="5"/>
      <dgm:spPr/>
      <dgm:t>
        <a:bodyPr/>
        <a:lstStyle/>
        <a:p>
          <a:endParaRPr lang="en-US"/>
        </a:p>
      </dgm:t>
    </dgm:pt>
    <dgm:pt modelId="{D46D6D2C-87A1-4943-B6C6-B493F5A55B5F}" type="pres">
      <dgm:prSet presAssocID="{14460265-E78B-406A-9013-A75267FD911F}" presName="dummy4a" presStyleCnt="0"/>
      <dgm:spPr/>
    </dgm:pt>
    <dgm:pt modelId="{3CF5D424-859D-4670-AA18-DB6E33C3CF37}" type="pres">
      <dgm:prSet presAssocID="{14460265-E78B-406A-9013-A75267FD911F}" presName="dummy4b" presStyleCnt="0"/>
      <dgm:spPr/>
    </dgm:pt>
    <dgm:pt modelId="{CB76F853-756E-47AC-A833-69EC1BA3C289}" type="pres">
      <dgm:prSet presAssocID="{14460265-E78B-406A-9013-A75267FD911F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21FF653-0E93-4FFB-B682-F51B035A6048}" type="pres">
      <dgm:prSet presAssocID="{14460265-E78B-406A-9013-A75267FD911F}" presName="wedge5" presStyleLbl="node1" presStyleIdx="4" presStyleCnt="5"/>
      <dgm:spPr/>
      <dgm:t>
        <a:bodyPr/>
        <a:lstStyle/>
        <a:p>
          <a:endParaRPr lang="en-US"/>
        </a:p>
      </dgm:t>
    </dgm:pt>
    <dgm:pt modelId="{BF777C31-0A4D-4318-94CA-695C2E91ECBF}" type="pres">
      <dgm:prSet presAssocID="{14460265-E78B-406A-9013-A75267FD911F}" presName="dummy5a" presStyleCnt="0"/>
      <dgm:spPr/>
    </dgm:pt>
    <dgm:pt modelId="{31B34453-9439-4126-B333-907AEAAC10DD}" type="pres">
      <dgm:prSet presAssocID="{14460265-E78B-406A-9013-A75267FD911F}" presName="dummy5b" presStyleCnt="0"/>
      <dgm:spPr/>
    </dgm:pt>
    <dgm:pt modelId="{3D8DDAB1-27DB-4402-AEC5-C0B4AAEA99CB}" type="pres">
      <dgm:prSet presAssocID="{14460265-E78B-406A-9013-A75267FD911F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AB2E558-D79F-4443-AC24-C327B5805F13}" type="pres">
      <dgm:prSet presAssocID="{BF52AE04-F6DE-4472-8D37-1904082DB809}" presName="arrowWedge1" presStyleLbl="fgSibTrans2D1" presStyleIdx="0" presStyleCnt="5"/>
      <dgm:spPr/>
    </dgm:pt>
    <dgm:pt modelId="{432541EC-4207-4694-97AF-9F467E101408}" type="pres">
      <dgm:prSet presAssocID="{9E8FC310-E960-4A5A-A673-A1092AF73FB1}" presName="arrowWedge2" presStyleLbl="fgSibTrans2D1" presStyleIdx="1" presStyleCnt="5"/>
      <dgm:spPr/>
    </dgm:pt>
    <dgm:pt modelId="{7A7A51CA-6ACA-4ED3-9C35-3F2DB22E3381}" type="pres">
      <dgm:prSet presAssocID="{7D7D7A60-4B8B-4FD1-B8BE-44A4A6A06431}" presName="arrowWedge3" presStyleLbl="fgSibTrans2D1" presStyleIdx="2" presStyleCnt="5"/>
      <dgm:spPr/>
    </dgm:pt>
    <dgm:pt modelId="{9838537D-25F7-4287-94C5-9DC160D997E8}" type="pres">
      <dgm:prSet presAssocID="{E6CBF584-AB6A-403A-B2AE-6D59E9F1A427}" presName="arrowWedge4" presStyleLbl="fgSibTrans2D1" presStyleIdx="3" presStyleCnt="5"/>
      <dgm:spPr/>
    </dgm:pt>
    <dgm:pt modelId="{A5365FDC-B807-4A0B-8AD1-A2EDC4C56F58}" type="pres">
      <dgm:prSet presAssocID="{06CE2284-2F36-4A74-9C23-063B397762E2}" presName="arrowWedge5" presStyleLbl="fgSibTrans2D1" presStyleIdx="4" presStyleCnt="5"/>
      <dgm:spPr/>
    </dgm:pt>
  </dgm:ptLst>
  <dgm:cxnLst>
    <dgm:cxn modelId="{E74FDF01-AC7B-4374-8211-AE2F084BA082}" srcId="{14460265-E78B-406A-9013-A75267FD911F}" destId="{F630A23F-52B0-4CA3-8346-258E8DBB76A1}" srcOrd="1" destOrd="0" parTransId="{85B71985-16B4-447C-8285-D077DDC87127}" sibTransId="{9E8FC310-E960-4A5A-A673-A1092AF73FB1}"/>
    <dgm:cxn modelId="{DF25E10D-6279-4F8A-9E7E-FEA3347532CC}" srcId="{14460265-E78B-406A-9013-A75267FD911F}" destId="{D646BCE2-6F38-4893-BEBB-7EFA48D52C94}" srcOrd="4" destOrd="0" parTransId="{4F13BF3B-0D64-478F-BFCF-C44A6AD73832}" sibTransId="{06CE2284-2F36-4A74-9C23-063B397762E2}"/>
    <dgm:cxn modelId="{6CF46688-79F9-49AE-8A94-2F4A88613D71}" srcId="{14460265-E78B-406A-9013-A75267FD911F}" destId="{D0AC96B7-E352-4236-96A2-AEACA401D152}" srcOrd="3" destOrd="0" parTransId="{070B2911-2751-4E40-A196-70F237B310E4}" sibTransId="{E6CBF584-AB6A-403A-B2AE-6D59E9F1A427}"/>
    <dgm:cxn modelId="{F5B3D02B-17C3-4D0D-AA80-30EE58A53C79}" srcId="{14460265-E78B-406A-9013-A75267FD911F}" destId="{E5B834A8-CBDA-4FC6-B963-4FD46AEA1274}" srcOrd="2" destOrd="0" parTransId="{D0A59155-CE07-46DD-A9FD-571F5C359C15}" sibTransId="{7D7D7A60-4B8B-4FD1-B8BE-44A4A6A06431}"/>
    <dgm:cxn modelId="{783C045D-D4D5-441A-8339-6DD08285D38F}" type="presOf" srcId="{E5B834A8-CBDA-4FC6-B963-4FD46AEA1274}" destId="{4DEB6F37-4310-4BB2-AF10-8A20723B2CB2}" srcOrd="0" destOrd="0" presId="urn:microsoft.com/office/officeart/2005/8/layout/cycle8"/>
    <dgm:cxn modelId="{983F69D2-FDA7-48E4-BD18-62330DB1C1E6}" type="presOf" srcId="{D646BCE2-6F38-4893-BEBB-7EFA48D52C94}" destId="{621FF653-0E93-4FFB-B682-F51B035A6048}" srcOrd="0" destOrd="0" presId="urn:microsoft.com/office/officeart/2005/8/layout/cycle8"/>
    <dgm:cxn modelId="{944B4916-CE14-4290-8B4D-325CB876AA0B}" type="presOf" srcId="{CC34229C-6D90-486D-8814-034CDAB31D91}" destId="{98C17CBB-2570-4FEB-A391-AE7F286DC2F5}" srcOrd="1" destOrd="0" presId="urn:microsoft.com/office/officeart/2005/8/layout/cycle8"/>
    <dgm:cxn modelId="{3E1BE47D-728D-4E72-B401-ACA146541CB6}" srcId="{14460265-E78B-406A-9013-A75267FD911F}" destId="{CC34229C-6D90-486D-8814-034CDAB31D91}" srcOrd="0" destOrd="0" parTransId="{1F4BBC6F-95F4-4D36-A3A5-E1E77F503677}" sibTransId="{BF52AE04-F6DE-4472-8D37-1904082DB809}"/>
    <dgm:cxn modelId="{D52F3D39-2901-4101-B031-7B51B12D28EE}" type="presOf" srcId="{D646BCE2-6F38-4893-BEBB-7EFA48D52C94}" destId="{3D8DDAB1-27DB-4402-AEC5-C0B4AAEA99CB}" srcOrd="1" destOrd="0" presId="urn:microsoft.com/office/officeart/2005/8/layout/cycle8"/>
    <dgm:cxn modelId="{FA2F8781-F545-4ED7-BE83-A11178F9E5F6}" type="presOf" srcId="{D0AC96B7-E352-4236-96A2-AEACA401D152}" destId="{CB76F853-756E-47AC-A833-69EC1BA3C289}" srcOrd="1" destOrd="0" presId="urn:microsoft.com/office/officeart/2005/8/layout/cycle8"/>
    <dgm:cxn modelId="{3E5D522A-8C80-4A5C-ABA6-4EFF78466C24}" type="presOf" srcId="{E5B834A8-CBDA-4FC6-B963-4FD46AEA1274}" destId="{0F1879F6-483B-4A7D-A079-D4FACC4EB91C}" srcOrd="1" destOrd="0" presId="urn:microsoft.com/office/officeart/2005/8/layout/cycle8"/>
    <dgm:cxn modelId="{0A549A88-9868-4693-9878-A9642E7062A8}" type="presOf" srcId="{F630A23F-52B0-4CA3-8346-258E8DBB76A1}" destId="{91FB27B4-DD59-42FC-8A42-8B9D56213F0F}" srcOrd="1" destOrd="0" presId="urn:microsoft.com/office/officeart/2005/8/layout/cycle8"/>
    <dgm:cxn modelId="{E89F64DD-CD60-4C31-8AC4-B6CF47F723F6}" type="presOf" srcId="{F630A23F-52B0-4CA3-8346-258E8DBB76A1}" destId="{784719E9-B055-40A3-8B34-742A9FFEE735}" srcOrd="0" destOrd="0" presId="urn:microsoft.com/office/officeart/2005/8/layout/cycle8"/>
    <dgm:cxn modelId="{094D3C90-A785-465C-A26D-00914CA77B07}" type="presOf" srcId="{14460265-E78B-406A-9013-A75267FD911F}" destId="{5A0E149D-55FA-47AA-9F44-0FDB347A35B7}" srcOrd="0" destOrd="0" presId="urn:microsoft.com/office/officeart/2005/8/layout/cycle8"/>
    <dgm:cxn modelId="{94FF4A22-1880-4350-80A4-2770C5F5406D}" type="presOf" srcId="{D0AC96B7-E352-4236-96A2-AEACA401D152}" destId="{08AE2DFC-75A7-4C57-AAA7-7A03BFFD4D02}" srcOrd="0" destOrd="0" presId="urn:microsoft.com/office/officeart/2005/8/layout/cycle8"/>
    <dgm:cxn modelId="{BF195756-A2D8-41B0-B2ED-5F1F97EFA8B7}" type="presOf" srcId="{CC34229C-6D90-486D-8814-034CDAB31D91}" destId="{B41C7D7A-D920-43AF-8979-7EDEFA55D1D4}" srcOrd="0" destOrd="0" presId="urn:microsoft.com/office/officeart/2005/8/layout/cycle8"/>
    <dgm:cxn modelId="{7349A3A5-E164-4F77-917E-177C58C572C4}" type="presParOf" srcId="{5A0E149D-55FA-47AA-9F44-0FDB347A35B7}" destId="{B41C7D7A-D920-43AF-8979-7EDEFA55D1D4}" srcOrd="0" destOrd="0" presId="urn:microsoft.com/office/officeart/2005/8/layout/cycle8"/>
    <dgm:cxn modelId="{4A2420D9-F91C-482E-BB5D-C5F4468B8BEB}" type="presParOf" srcId="{5A0E149D-55FA-47AA-9F44-0FDB347A35B7}" destId="{888E99A4-CB2B-49C6-A9F3-82790A5B5BB4}" srcOrd="1" destOrd="0" presId="urn:microsoft.com/office/officeart/2005/8/layout/cycle8"/>
    <dgm:cxn modelId="{A4A9F813-09CE-4506-BE24-58F991FEFB46}" type="presParOf" srcId="{5A0E149D-55FA-47AA-9F44-0FDB347A35B7}" destId="{DE03F76D-4DFC-4A2A-AD06-60A03B0E742E}" srcOrd="2" destOrd="0" presId="urn:microsoft.com/office/officeart/2005/8/layout/cycle8"/>
    <dgm:cxn modelId="{C5EE86B2-4394-4FEB-9A37-685D046D2ED6}" type="presParOf" srcId="{5A0E149D-55FA-47AA-9F44-0FDB347A35B7}" destId="{98C17CBB-2570-4FEB-A391-AE7F286DC2F5}" srcOrd="3" destOrd="0" presId="urn:microsoft.com/office/officeart/2005/8/layout/cycle8"/>
    <dgm:cxn modelId="{74F5D934-0621-4995-BE1D-5A1C498ED79F}" type="presParOf" srcId="{5A0E149D-55FA-47AA-9F44-0FDB347A35B7}" destId="{784719E9-B055-40A3-8B34-742A9FFEE735}" srcOrd="4" destOrd="0" presId="urn:microsoft.com/office/officeart/2005/8/layout/cycle8"/>
    <dgm:cxn modelId="{308F2E7D-0815-4366-9BDC-CB567DD4B7DA}" type="presParOf" srcId="{5A0E149D-55FA-47AA-9F44-0FDB347A35B7}" destId="{5B9C5205-0209-4CA5-9AB6-65AF55957B67}" srcOrd="5" destOrd="0" presId="urn:microsoft.com/office/officeart/2005/8/layout/cycle8"/>
    <dgm:cxn modelId="{1F70DE93-C489-495D-9240-F50CD8BCC63D}" type="presParOf" srcId="{5A0E149D-55FA-47AA-9F44-0FDB347A35B7}" destId="{8B64BA98-3B18-4FB0-9C73-A25C8F338C44}" srcOrd="6" destOrd="0" presId="urn:microsoft.com/office/officeart/2005/8/layout/cycle8"/>
    <dgm:cxn modelId="{C3FE36D2-06D5-4D99-8457-62AE7A22B90D}" type="presParOf" srcId="{5A0E149D-55FA-47AA-9F44-0FDB347A35B7}" destId="{91FB27B4-DD59-42FC-8A42-8B9D56213F0F}" srcOrd="7" destOrd="0" presId="urn:microsoft.com/office/officeart/2005/8/layout/cycle8"/>
    <dgm:cxn modelId="{9922DBD8-426C-47B6-AD57-162F6B5F55CC}" type="presParOf" srcId="{5A0E149D-55FA-47AA-9F44-0FDB347A35B7}" destId="{4DEB6F37-4310-4BB2-AF10-8A20723B2CB2}" srcOrd="8" destOrd="0" presId="urn:microsoft.com/office/officeart/2005/8/layout/cycle8"/>
    <dgm:cxn modelId="{961B933F-41C8-41CD-9387-B4669E5C4D58}" type="presParOf" srcId="{5A0E149D-55FA-47AA-9F44-0FDB347A35B7}" destId="{44DF3821-6F01-4532-9284-F278D7E649E9}" srcOrd="9" destOrd="0" presId="urn:microsoft.com/office/officeart/2005/8/layout/cycle8"/>
    <dgm:cxn modelId="{7DF45C2C-280F-4625-838D-7F3F8354DBFD}" type="presParOf" srcId="{5A0E149D-55FA-47AA-9F44-0FDB347A35B7}" destId="{6FA82E56-47FF-49A0-A3D4-6E058901E0A3}" srcOrd="10" destOrd="0" presId="urn:microsoft.com/office/officeart/2005/8/layout/cycle8"/>
    <dgm:cxn modelId="{CA0481D1-6929-425E-9DA6-4E7483F334B8}" type="presParOf" srcId="{5A0E149D-55FA-47AA-9F44-0FDB347A35B7}" destId="{0F1879F6-483B-4A7D-A079-D4FACC4EB91C}" srcOrd="11" destOrd="0" presId="urn:microsoft.com/office/officeart/2005/8/layout/cycle8"/>
    <dgm:cxn modelId="{97FA5119-D2D1-48DC-BF99-759C1653AFAF}" type="presParOf" srcId="{5A0E149D-55FA-47AA-9F44-0FDB347A35B7}" destId="{08AE2DFC-75A7-4C57-AAA7-7A03BFFD4D02}" srcOrd="12" destOrd="0" presId="urn:microsoft.com/office/officeart/2005/8/layout/cycle8"/>
    <dgm:cxn modelId="{43412B60-C73D-4D7C-B478-4FF9CA1660DE}" type="presParOf" srcId="{5A0E149D-55FA-47AA-9F44-0FDB347A35B7}" destId="{D46D6D2C-87A1-4943-B6C6-B493F5A55B5F}" srcOrd="13" destOrd="0" presId="urn:microsoft.com/office/officeart/2005/8/layout/cycle8"/>
    <dgm:cxn modelId="{6DD09077-6893-4FC2-9A3F-497EF8072EF0}" type="presParOf" srcId="{5A0E149D-55FA-47AA-9F44-0FDB347A35B7}" destId="{3CF5D424-859D-4670-AA18-DB6E33C3CF37}" srcOrd="14" destOrd="0" presId="urn:microsoft.com/office/officeart/2005/8/layout/cycle8"/>
    <dgm:cxn modelId="{993C29FB-0C52-43F3-9179-7ED106ABA20A}" type="presParOf" srcId="{5A0E149D-55FA-47AA-9F44-0FDB347A35B7}" destId="{CB76F853-756E-47AC-A833-69EC1BA3C289}" srcOrd="15" destOrd="0" presId="urn:microsoft.com/office/officeart/2005/8/layout/cycle8"/>
    <dgm:cxn modelId="{AF7D9E36-8618-4A29-BBAE-26F2D93CFDDE}" type="presParOf" srcId="{5A0E149D-55FA-47AA-9F44-0FDB347A35B7}" destId="{621FF653-0E93-4FFB-B682-F51B035A6048}" srcOrd="16" destOrd="0" presId="urn:microsoft.com/office/officeart/2005/8/layout/cycle8"/>
    <dgm:cxn modelId="{6F12BEC1-5CEA-4782-9551-D2333AA43926}" type="presParOf" srcId="{5A0E149D-55FA-47AA-9F44-0FDB347A35B7}" destId="{BF777C31-0A4D-4318-94CA-695C2E91ECBF}" srcOrd="17" destOrd="0" presId="urn:microsoft.com/office/officeart/2005/8/layout/cycle8"/>
    <dgm:cxn modelId="{B036B79D-39FD-4BA7-A3A7-1EA2255A3754}" type="presParOf" srcId="{5A0E149D-55FA-47AA-9F44-0FDB347A35B7}" destId="{31B34453-9439-4126-B333-907AEAAC10DD}" srcOrd="18" destOrd="0" presId="urn:microsoft.com/office/officeart/2005/8/layout/cycle8"/>
    <dgm:cxn modelId="{CCD52985-73FE-4BC9-B0E4-D8D9E11D38D1}" type="presParOf" srcId="{5A0E149D-55FA-47AA-9F44-0FDB347A35B7}" destId="{3D8DDAB1-27DB-4402-AEC5-C0B4AAEA99CB}" srcOrd="19" destOrd="0" presId="urn:microsoft.com/office/officeart/2005/8/layout/cycle8"/>
    <dgm:cxn modelId="{FD9C7354-A530-4219-B33A-49C60AF3C563}" type="presParOf" srcId="{5A0E149D-55FA-47AA-9F44-0FDB347A35B7}" destId="{0AB2E558-D79F-4443-AC24-C327B5805F13}" srcOrd="20" destOrd="0" presId="urn:microsoft.com/office/officeart/2005/8/layout/cycle8"/>
    <dgm:cxn modelId="{E71D0ED3-223F-4A0A-9451-1A741A535AC2}" type="presParOf" srcId="{5A0E149D-55FA-47AA-9F44-0FDB347A35B7}" destId="{432541EC-4207-4694-97AF-9F467E101408}" srcOrd="21" destOrd="0" presId="urn:microsoft.com/office/officeart/2005/8/layout/cycle8"/>
    <dgm:cxn modelId="{4F90631D-E3E7-44AC-9ADC-8F8F97D5060B}" type="presParOf" srcId="{5A0E149D-55FA-47AA-9F44-0FDB347A35B7}" destId="{7A7A51CA-6ACA-4ED3-9C35-3F2DB22E3381}" srcOrd="22" destOrd="0" presId="urn:microsoft.com/office/officeart/2005/8/layout/cycle8"/>
    <dgm:cxn modelId="{5703C68F-73E4-4F08-AAA2-CF4E37F87D47}" type="presParOf" srcId="{5A0E149D-55FA-47AA-9F44-0FDB347A35B7}" destId="{9838537D-25F7-4287-94C5-9DC160D997E8}" srcOrd="23" destOrd="0" presId="urn:microsoft.com/office/officeart/2005/8/layout/cycle8"/>
    <dgm:cxn modelId="{6C918614-3094-4B49-88BC-BD1E60A07263}" type="presParOf" srcId="{5A0E149D-55FA-47AA-9F44-0FDB347A35B7}" destId="{A5365FDC-B807-4A0B-8AD1-A2EDC4C56F58}" srcOrd="2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9F72F78-DB05-4BD1-9B18-A2086898B8A8}" type="doc">
      <dgm:prSet loTypeId="urn:microsoft.com/office/officeart/2008/layout/AlternatingHexagons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FDB31D2-4C40-4FA4-9EF0-F541C7DB097D}">
      <dgm:prSet phldrT="[Text]"/>
      <dgm:spPr/>
      <dgm:t>
        <a:bodyPr/>
        <a:lstStyle/>
        <a:p>
          <a:r>
            <a:rPr lang="en-US" dirty="0" err="1" smtClean="0"/>
            <a:t>behaviour</a:t>
          </a:r>
          <a:endParaRPr lang="en-US" dirty="0"/>
        </a:p>
      </dgm:t>
    </dgm:pt>
    <dgm:pt modelId="{BF25BF68-90F8-4810-AAE3-CC3853D3C6A4}" type="parTrans" cxnId="{56313A1E-1281-4C34-83D8-49595411DD3F}">
      <dgm:prSet/>
      <dgm:spPr/>
      <dgm:t>
        <a:bodyPr/>
        <a:lstStyle/>
        <a:p>
          <a:endParaRPr lang="en-US"/>
        </a:p>
      </dgm:t>
    </dgm:pt>
    <dgm:pt modelId="{B7A37935-AF61-4A2B-A251-3C50D8CB3F15}" type="sibTrans" cxnId="{56313A1E-1281-4C34-83D8-49595411DD3F}">
      <dgm:prSet/>
      <dgm:spPr/>
      <dgm:t>
        <a:bodyPr/>
        <a:lstStyle/>
        <a:p>
          <a:r>
            <a:rPr lang="en-US" dirty="0" smtClean="0"/>
            <a:t>wellbeing</a:t>
          </a:r>
          <a:endParaRPr lang="en-US" dirty="0"/>
        </a:p>
      </dgm:t>
    </dgm:pt>
    <dgm:pt modelId="{9C04AC15-8CA8-49C4-ADC0-F4B6CE192803}">
      <dgm:prSet phldrT="[Text]"/>
      <dgm:spPr/>
      <dgm:t>
        <a:bodyPr/>
        <a:lstStyle/>
        <a:p>
          <a:r>
            <a:rPr lang="en-US" dirty="0" smtClean="0"/>
            <a:t>intelligence</a:t>
          </a:r>
          <a:endParaRPr lang="en-US" dirty="0"/>
        </a:p>
      </dgm:t>
    </dgm:pt>
    <dgm:pt modelId="{4A0D2F0C-6051-41F4-B236-01FD15FF6E5D}" type="parTrans" cxnId="{D6FD257E-F6C6-4340-841C-95A8CBA374A5}">
      <dgm:prSet/>
      <dgm:spPr/>
      <dgm:t>
        <a:bodyPr/>
        <a:lstStyle/>
        <a:p>
          <a:endParaRPr lang="en-US"/>
        </a:p>
      </dgm:t>
    </dgm:pt>
    <dgm:pt modelId="{D5162A57-5CC7-407A-A3A5-8E76F5A2D6BA}" type="sibTrans" cxnId="{D6FD257E-F6C6-4340-841C-95A8CBA374A5}">
      <dgm:prSet/>
      <dgm:spPr/>
      <dgm:t>
        <a:bodyPr/>
        <a:lstStyle/>
        <a:p>
          <a:r>
            <a:rPr lang="en-US" dirty="0" smtClean="0"/>
            <a:t>inclusion</a:t>
          </a:r>
          <a:endParaRPr lang="en-US" dirty="0"/>
        </a:p>
      </dgm:t>
    </dgm:pt>
    <dgm:pt modelId="{60375E94-745E-4071-993E-B714FB64AEC5}">
      <dgm:prSet phldrT="[Text]"/>
      <dgm:spPr/>
      <dgm:t>
        <a:bodyPr/>
        <a:lstStyle/>
        <a:p>
          <a:r>
            <a:rPr lang="en-US" dirty="0" smtClean="0"/>
            <a:t>physical</a:t>
          </a:r>
          <a:endParaRPr lang="en-US" dirty="0"/>
        </a:p>
      </dgm:t>
    </dgm:pt>
    <dgm:pt modelId="{A5FFD951-C059-473A-8E39-68C167557C03}" type="parTrans" cxnId="{34EF654D-F4FA-47BD-BA12-7533CADEEF90}">
      <dgm:prSet/>
      <dgm:spPr/>
      <dgm:t>
        <a:bodyPr/>
        <a:lstStyle/>
        <a:p>
          <a:endParaRPr lang="en-US"/>
        </a:p>
      </dgm:t>
    </dgm:pt>
    <dgm:pt modelId="{F5543358-5EEE-4E98-B72A-E1B007DA546F}" type="sibTrans" cxnId="{34EF654D-F4FA-47BD-BA12-7533CADEEF90}">
      <dgm:prSet/>
      <dgm:spPr/>
      <dgm:t>
        <a:bodyPr/>
        <a:lstStyle/>
        <a:p>
          <a:r>
            <a:rPr lang="en-US" dirty="0" smtClean="0"/>
            <a:t>language</a:t>
          </a:r>
          <a:endParaRPr lang="en-US" dirty="0"/>
        </a:p>
      </dgm:t>
    </dgm:pt>
    <dgm:pt modelId="{40B75D55-0BBB-4CB8-9273-778AD3A4EE7D}" type="pres">
      <dgm:prSet presAssocID="{99F72F78-DB05-4BD1-9B18-A2086898B8A8}" presName="Name0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F8B895B1-39E3-4858-9DD3-68378238F060}" type="pres">
      <dgm:prSet presAssocID="{3FDB31D2-4C40-4FA4-9EF0-F541C7DB097D}" presName="composite" presStyleCnt="0"/>
      <dgm:spPr/>
    </dgm:pt>
    <dgm:pt modelId="{D532E5AE-6B66-4575-AA27-7A5E213DD1F5}" type="pres">
      <dgm:prSet presAssocID="{3FDB31D2-4C40-4FA4-9EF0-F541C7DB097D}" presName="Parent1" presStyleLbl="node1" presStyleIdx="0" presStyleCnt="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0C657C0-D7B9-46D2-B4D5-1D93F8E1F710}" type="pres">
      <dgm:prSet presAssocID="{3FDB31D2-4C40-4FA4-9EF0-F541C7DB097D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50E69C-2761-4E0A-9E31-4F7D62602CC5}" type="pres">
      <dgm:prSet presAssocID="{3FDB31D2-4C40-4FA4-9EF0-F541C7DB097D}" presName="BalanceSpacing" presStyleCnt="0"/>
      <dgm:spPr/>
    </dgm:pt>
    <dgm:pt modelId="{878E7558-DE12-43DF-AA49-BD59C4B9DB9D}" type="pres">
      <dgm:prSet presAssocID="{3FDB31D2-4C40-4FA4-9EF0-F541C7DB097D}" presName="BalanceSpacing1" presStyleCnt="0"/>
      <dgm:spPr/>
    </dgm:pt>
    <dgm:pt modelId="{2AA322A5-941D-4170-B037-48C0865CC99E}" type="pres">
      <dgm:prSet presAssocID="{B7A37935-AF61-4A2B-A251-3C50D8CB3F15}" presName="Accent1Text" presStyleLbl="node1" presStyleIdx="1" presStyleCnt="6"/>
      <dgm:spPr/>
      <dgm:t>
        <a:bodyPr/>
        <a:lstStyle/>
        <a:p>
          <a:endParaRPr lang="en-US"/>
        </a:p>
      </dgm:t>
    </dgm:pt>
    <dgm:pt modelId="{48925051-0293-47BB-8887-37B155CB85D4}" type="pres">
      <dgm:prSet presAssocID="{B7A37935-AF61-4A2B-A251-3C50D8CB3F15}" presName="spaceBetweenRectangles" presStyleCnt="0"/>
      <dgm:spPr/>
    </dgm:pt>
    <dgm:pt modelId="{1CF779E2-B763-4AA7-A056-B70CA18A1258}" type="pres">
      <dgm:prSet presAssocID="{9C04AC15-8CA8-49C4-ADC0-F4B6CE192803}" presName="composite" presStyleCnt="0"/>
      <dgm:spPr/>
    </dgm:pt>
    <dgm:pt modelId="{A77AEC70-296B-45C7-805A-98A100E5AE3C}" type="pres">
      <dgm:prSet presAssocID="{9C04AC15-8CA8-49C4-ADC0-F4B6CE192803}" presName="Parent1" presStyleLbl="node1" presStyleIdx="2" presStyleCnt="6" custLinFactNeighborX="-1869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83D90E0-02AA-4016-A271-6E826E9FD8DC}" type="pres">
      <dgm:prSet presAssocID="{9C04AC15-8CA8-49C4-ADC0-F4B6CE192803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5FF003A-5E9B-4FBC-9D25-880A22925368}" type="pres">
      <dgm:prSet presAssocID="{9C04AC15-8CA8-49C4-ADC0-F4B6CE192803}" presName="BalanceSpacing" presStyleCnt="0"/>
      <dgm:spPr/>
    </dgm:pt>
    <dgm:pt modelId="{623BA320-60B4-4AD9-B4AB-D5C2B1EF3A3B}" type="pres">
      <dgm:prSet presAssocID="{9C04AC15-8CA8-49C4-ADC0-F4B6CE192803}" presName="BalanceSpacing1" presStyleCnt="0"/>
      <dgm:spPr/>
    </dgm:pt>
    <dgm:pt modelId="{C4B6379A-B86C-4232-AF4C-EDB69FB60FC1}" type="pres">
      <dgm:prSet presAssocID="{D5162A57-5CC7-407A-A3A5-8E76F5A2D6BA}" presName="Accent1Text" presStyleLbl="node1" presStyleIdx="3" presStyleCnt="6"/>
      <dgm:spPr/>
      <dgm:t>
        <a:bodyPr/>
        <a:lstStyle/>
        <a:p>
          <a:endParaRPr lang="en-US"/>
        </a:p>
      </dgm:t>
    </dgm:pt>
    <dgm:pt modelId="{1CB8415C-1E01-4B0E-AC5D-A605C94C008C}" type="pres">
      <dgm:prSet presAssocID="{D5162A57-5CC7-407A-A3A5-8E76F5A2D6BA}" presName="spaceBetweenRectangles" presStyleCnt="0"/>
      <dgm:spPr/>
    </dgm:pt>
    <dgm:pt modelId="{8B28CB10-65DC-43F4-83E9-BBCC39B8CC62}" type="pres">
      <dgm:prSet presAssocID="{60375E94-745E-4071-993E-B714FB64AEC5}" presName="composite" presStyleCnt="0"/>
      <dgm:spPr/>
    </dgm:pt>
    <dgm:pt modelId="{62D0BDF8-7E32-4294-8E04-83A43EC59A59}" type="pres">
      <dgm:prSet presAssocID="{60375E94-745E-4071-993E-B714FB64AEC5}" presName="Parent1" presStyleLbl="node1" presStyleIdx="4" presStyleCnt="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1A1F020-69AE-496F-B9F0-7A3075A92715}" type="pres">
      <dgm:prSet presAssocID="{60375E94-745E-4071-993E-B714FB64AEC5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1A797C0-EEFD-4CFA-AE26-15C42524A775}" type="pres">
      <dgm:prSet presAssocID="{60375E94-745E-4071-993E-B714FB64AEC5}" presName="BalanceSpacing" presStyleCnt="0"/>
      <dgm:spPr/>
    </dgm:pt>
    <dgm:pt modelId="{1A95C4F5-EAFB-4BA7-9229-5977A5BA0C89}" type="pres">
      <dgm:prSet presAssocID="{60375E94-745E-4071-993E-B714FB64AEC5}" presName="BalanceSpacing1" presStyleCnt="0"/>
      <dgm:spPr/>
    </dgm:pt>
    <dgm:pt modelId="{D76DA673-22D2-48EB-80AB-E4C194760EEF}" type="pres">
      <dgm:prSet presAssocID="{F5543358-5EEE-4E98-B72A-E1B007DA546F}" presName="Accent1Text" presStyleLbl="node1" presStyleIdx="5" presStyleCnt="6"/>
      <dgm:spPr/>
      <dgm:t>
        <a:bodyPr/>
        <a:lstStyle/>
        <a:p>
          <a:endParaRPr lang="en-US"/>
        </a:p>
      </dgm:t>
    </dgm:pt>
  </dgm:ptLst>
  <dgm:cxnLst>
    <dgm:cxn modelId="{2373210F-A0A8-4CF7-BC61-05AE9C1A4316}" type="presOf" srcId="{3FDB31D2-4C40-4FA4-9EF0-F541C7DB097D}" destId="{D532E5AE-6B66-4575-AA27-7A5E213DD1F5}" srcOrd="0" destOrd="0" presId="urn:microsoft.com/office/officeart/2008/layout/AlternatingHexagons"/>
    <dgm:cxn modelId="{781C480D-21EC-49E6-9E28-40A756E3CDCB}" type="presOf" srcId="{99F72F78-DB05-4BD1-9B18-A2086898B8A8}" destId="{40B75D55-0BBB-4CB8-9273-778AD3A4EE7D}" srcOrd="0" destOrd="0" presId="urn:microsoft.com/office/officeart/2008/layout/AlternatingHexagons"/>
    <dgm:cxn modelId="{F5FA3252-D361-46B6-9B53-E8D269523E2C}" type="presOf" srcId="{B7A37935-AF61-4A2B-A251-3C50D8CB3F15}" destId="{2AA322A5-941D-4170-B037-48C0865CC99E}" srcOrd="0" destOrd="0" presId="urn:microsoft.com/office/officeart/2008/layout/AlternatingHexagons"/>
    <dgm:cxn modelId="{954A1707-3D99-41D8-8B91-3F84504737CF}" type="presOf" srcId="{F5543358-5EEE-4E98-B72A-E1B007DA546F}" destId="{D76DA673-22D2-48EB-80AB-E4C194760EEF}" srcOrd="0" destOrd="0" presId="urn:microsoft.com/office/officeart/2008/layout/AlternatingHexagons"/>
    <dgm:cxn modelId="{3CABAFC9-54EA-4117-A4A8-81086A7EA324}" type="presOf" srcId="{60375E94-745E-4071-993E-B714FB64AEC5}" destId="{62D0BDF8-7E32-4294-8E04-83A43EC59A59}" srcOrd="0" destOrd="0" presId="urn:microsoft.com/office/officeart/2008/layout/AlternatingHexagons"/>
    <dgm:cxn modelId="{198404D4-952C-45FE-8C30-584385A2F619}" type="presOf" srcId="{9C04AC15-8CA8-49C4-ADC0-F4B6CE192803}" destId="{A77AEC70-296B-45C7-805A-98A100E5AE3C}" srcOrd="0" destOrd="0" presId="urn:microsoft.com/office/officeart/2008/layout/AlternatingHexagons"/>
    <dgm:cxn modelId="{56313A1E-1281-4C34-83D8-49595411DD3F}" srcId="{99F72F78-DB05-4BD1-9B18-A2086898B8A8}" destId="{3FDB31D2-4C40-4FA4-9EF0-F541C7DB097D}" srcOrd="0" destOrd="0" parTransId="{BF25BF68-90F8-4810-AAE3-CC3853D3C6A4}" sibTransId="{B7A37935-AF61-4A2B-A251-3C50D8CB3F15}"/>
    <dgm:cxn modelId="{2733313C-A470-4142-9D35-B6C9C01F5254}" type="presOf" srcId="{D5162A57-5CC7-407A-A3A5-8E76F5A2D6BA}" destId="{C4B6379A-B86C-4232-AF4C-EDB69FB60FC1}" srcOrd="0" destOrd="0" presId="urn:microsoft.com/office/officeart/2008/layout/AlternatingHexagons"/>
    <dgm:cxn modelId="{34EF654D-F4FA-47BD-BA12-7533CADEEF90}" srcId="{99F72F78-DB05-4BD1-9B18-A2086898B8A8}" destId="{60375E94-745E-4071-993E-B714FB64AEC5}" srcOrd="2" destOrd="0" parTransId="{A5FFD951-C059-473A-8E39-68C167557C03}" sibTransId="{F5543358-5EEE-4E98-B72A-E1B007DA546F}"/>
    <dgm:cxn modelId="{D6FD257E-F6C6-4340-841C-95A8CBA374A5}" srcId="{99F72F78-DB05-4BD1-9B18-A2086898B8A8}" destId="{9C04AC15-8CA8-49C4-ADC0-F4B6CE192803}" srcOrd="1" destOrd="0" parTransId="{4A0D2F0C-6051-41F4-B236-01FD15FF6E5D}" sibTransId="{D5162A57-5CC7-407A-A3A5-8E76F5A2D6BA}"/>
    <dgm:cxn modelId="{06C08734-9C73-4B50-BB64-0F3E78D3D1E2}" type="presParOf" srcId="{40B75D55-0BBB-4CB8-9273-778AD3A4EE7D}" destId="{F8B895B1-39E3-4858-9DD3-68378238F060}" srcOrd="0" destOrd="0" presId="urn:microsoft.com/office/officeart/2008/layout/AlternatingHexagons"/>
    <dgm:cxn modelId="{AEA68DBF-0B55-4ECF-BD45-B3AEA1EA5EA7}" type="presParOf" srcId="{F8B895B1-39E3-4858-9DD3-68378238F060}" destId="{D532E5AE-6B66-4575-AA27-7A5E213DD1F5}" srcOrd="0" destOrd="0" presId="urn:microsoft.com/office/officeart/2008/layout/AlternatingHexagons"/>
    <dgm:cxn modelId="{282F7059-F9D8-448B-A887-51666F26A0B3}" type="presParOf" srcId="{F8B895B1-39E3-4858-9DD3-68378238F060}" destId="{20C657C0-D7B9-46D2-B4D5-1D93F8E1F710}" srcOrd="1" destOrd="0" presId="urn:microsoft.com/office/officeart/2008/layout/AlternatingHexagons"/>
    <dgm:cxn modelId="{0553FF60-8B73-40B0-B25C-E3B39360191E}" type="presParOf" srcId="{F8B895B1-39E3-4858-9DD3-68378238F060}" destId="{6050E69C-2761-4E0A-9E31-4F7D62602CC5}" srcOrd="2" destOrd="0" presId="urn:microsoft.com/office/officeart/2008/layout/AlternatingHexagons"/>
    <dgm:cxn modelId="{C5E5FCEE-E911-4B00-88D1-EA335BEE5F23}" type="presParOf" srcId="{F8B895B1-39E3-4858-9DD3-68378238F060}" destId="{878E7558-DE12-43DF-AA49-BD59C4B9DB9D}" srcOrd="3" destOrd="0" presId="urn:microsoft.com/office/officeart/2008/layout/AlternatingHexagons"/>
    <dgm:cxn modelId="{B7E4E671-6E33-4412-90A7-B83D6ECF169D}" type="presParOf" srcId="{F8B895B1-39E3-4858-9DD3-68378238F060}" destId="{2AA322A5-941D-4170-B037-48C0865CC99E}" srcOrd="4" destOrd="0" presId="urn:microsoft.com/office/officeart/2008/layout/AlternatingHexagons"/>
    <dgm:cxn modelId="{89E51EE7-08BA-4177-BFBF-5D5C2F141972}" type="presParOf" srcId="{40B75D55-0BBB-4CB8-9273-778AD3A4EE7D}" destId="{48925051-0293-47BB-8887-37B155CB85D4}" srcOrd="1" destOrd="0" presId="urn:microsoft.com/office/officeart/2008/layout/AlternatingHexagons"/>
    <dgm:cxn modelId="{17A97151-870D-4A22-BFAF-AFCE063A4159}" type="presParOf" srcId="{40B75D55-0BBB-4CB8-9273-778AD3A4EE7D}" destId="{1CF779E2-B763-4AA7-A056-B70CA18A1258}" srcOrd="2" destOrd="0" presId="urn:microsoft.com/office/officeart/2008/layout/AlternatingHexagons"/>
    <dgm:cxn modelId="{7C8DCD45-2662-4442-AA67-1DB6613780D4}" type="presParOf" srcId="{1CF779E2-B763-4AA7-A056-B70CA18A1258}" destId="{A77AEC70-296B-45C7-805A-98A100E5AE3C}" srcOrd="0" destOrd="0" presId="urn:microsoft.com/office/officeart/2008/layout/AlternatingHexagons"/>
    <dgm:cxn modelId="{8A4519B5-858A-444F-9A10-28C9527E8A8E}" type="presParOf" srcId="{1CF779E2-B763-4AA7-A056-B70CA18A1258}" destId="{E83D90E0-02AA-4016-A271-6E826E9FD8DC}" srcOrd="1" destOrd="0" presId="urn:microsoft.com/office/officeart/2008/layout/AlternatingHexagons"/>
    <dgm:cxn modelId="{48F3499C-2C6A-492C-9EC9-90E31E292E32}" type="presParOf" srcId="{1CF779E2-B763-4AA7-A056-B70CA18A1258}" destId="{D5FF003A-5E9B-4FBC-9D25-880A22925368}" srcOrd="2" destOrd="0" presId="urn:microsoft.com/office/officeart/2008/layout/AlternatingHexagons"/>
    <dgm:cxn modelId="{7C9C4904-35DF-4CD1-BD01-D02A1AFB0F96}" type="presParOf" srcId="{1CF779E2-B763-4AA7-A056-B70CA18A1258}" destId="{623BA320-60B4-4AD9-B4AB-D5C2B1EF3A3B}" srcOrd="3" destOrd="0" presId="urn:microsoft.com/office/officeart/2008/layout/AlternatingHexagons"/>
    <dgm:cxn modelId="{D251F5FC-846B-426A-9DDF-41DEF41E7FE4}" type="presParOf" srcId="{1CF779E2-B763-4AA7-A056-B70CA18A1258}" destId="{C4B6379A-B86C-4232-AF4C-EDB69FB60FC1}" srcOrd="4" destOrd="0" presId="urn:microsoft.com/office/officeart/2008/layout/AlternatingHexagons"/>
    <dgm:cxn modelId="{D0B9CBC3-40D3-49A3-A37F-B333A7C60FEA}" type="presParOf" srcId="{40B75D55-0BBB-4CB8-9273-778AD3A4EE7D}" destId="{1CB8415C-1E01-4B0E-AC5D-A605C94C008C}" srcOrd="3" destOrd="0" presId="urn:microsoft.com/office/officeart/2008/layout/AlternatingHexagons"/>
    <dgm:cxn modelId="{906FE179-4A30-4B95-8D04-2BF19B6F3E63}" type="presParOf" srcId="{40B75D55-0BBB-4CB8-9273-778AD3A4EE7D}" destId="{8B28CB10-65DC-43F4-83E9-BBCC39B8CC62}" srcOrd="4" destOrd="0" presId="urn:microsoft.com/office/officeart/2008/layout/AlternatingHexagons"/>
    <dgm:cxn modelId="{9E562E95-FDCC-493E-B08E-F08AE70CE292}" type="presParOf" srcId="{8B28CB10-65DC-43F4-83E9-BBCC39B8CC62}" destId="{62D0BDF8-7E32-4294-8E04-83A43EC59A59}" srcOrd="0" destOrd="0" presId="urn:microsoft.com/office/officeart/2008/layout/AlternatingHexagons"/>
    <dgm:cxn modelId="{B1FE4797-E13F-4153-90E9-5388BFD756A6}" type="presParOf" srcId="{8B28CB10-65DC-43F4-83E9-BBCC39B8CC62}" destId="{61A1F020-69AE-496F-B9F0-7A3075A92715}" srcOrd="1" destOrd="0" presId="urn:microsoft.com/office/officeart/2008/layout/AlternatingHexagons"/>
    <dgm:cxn modelId="{D7421AE0-20BC-49A2-AC8E-F072403C7201}" type="presParOf" srcId="{8B28CB10-65DC-43F4-83E9-BBCC39B8CC62}" destId="{A1A797C0-EEFD-4CFA-AE26-15C42524A775}" srcOrd="2" destOrd="0" presId="urn:microsoft.com/office/officeart/2008/layout/AlternatingHexagons"/>
    <dgm:cxn modelId="{8BE3C952-9643-4292-919F-33F56F7B3B5F}" type="presParOf" srcId="{8B28CB10-65DC-43F4-83E9-BBCC39B8CC62}" destId="{1A95C4F5-EAFB-4BA7-9229-5977A5BA0C89}" srcOrd="3" destOrd="0" presId="urn:microsoft.com/office/officeart/2008/layout/AlternatingHexagons"/>
    <dgm:cxn modelId="{BB9A43DE-DC5C-4137-993F-E5570B8494E9}" type="presParOf" srcId="{8B28CB10-65DC-43F4-83E9-BBCC39B8CC62}" destId="{D76DA673-22D2-48EB-80AB-E4C194760EEF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6FA16F-BA8E-4914-B25B-7901DE15EA47}">
      <dsp:nvSpPr>
        <dsp:cNvPr id="0" name=""/>
        <dsp:cNvSpPr/>
      </dsp:nvSpPr>
      <dsp:spPr>
        <a:xfrm rot="10800000">
          <a:off x="1364867" y="1586"/>
          <a:ext cx="4407290" cy="1019043"/>
        </a:xfrm>
        <a:prstGeom prst="homePlat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9370" tIns="152400" rIns="28448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000" kern="1200" dirty="0" smtClean="0"/>
            <a:t>physical</a:t>
          </a:r>
          <a:endParaRPr lang="en-US" sz="4000" kern="1200" dirty="0"/>
        </a:p>
      </dsp:txBody>
      <dsp:txXfrm rot="10800000">
        <a:off x="1619628" y="1586"/>
        <a:ext cx="4152529" cy="1019043"/>
      </dsp:txXfrm>
    </dsp:sp>
    <dsp:sp modelId="{39C423ED-11E3-44F3-94E3-42EB854BBCBA}">
      <dsp:nvSpPr>
        <dsp:cNvPr id="0" name=""/>
        <dsp:cNvSpPr/>
      </dsp:nvSpPr>
      <dsp:spPr>
        <a:xfrm>
          <a:off x="855346" y="1586"/>
          <a:ext cx="1019043" cy="1019043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C00D34-6F35-4CD2-82F1-31C3B2056006}">
      <dsp:nvSpPr>
        <dsp:cNvPr id="0" name=""/>
        <dsp:cNvSpPr/>
      </dsp:nvSpPr>
      <dsp:spPr>
        <a:xfrm rot="10800000">
          <a:off x="1364867" y="1324821"/>
          <a:ext cx="4407290" cy="1019043"/>
        </a:xfrm>
        <a:prstGeom prst="homePlat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9370" tIns="152400" rIns="28448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000" kern="1200" dirty="0" smtClean="0"/>
            <a:t>emotional</a:t>
          </a:r>
          <a:endParaRPr lang="en-US" sz="4000" kern="1200" dirty="0"/>
        </a:p>
      </dsp:txBody>
      <dsp:txXfrm rot="10800000">
        <a:off x="1619628" y="1324821"/>
        <a:ext cx="4152529" cy="1019043"/>
      </dsp:txXfrm>
    </dsp:sp>
    <dsp:sp modelId="{5183B3EA-A137-4CE9-9091-6A2A503DB54F}">
      <dsp:nvSpPr>
        <dsp:cNvPr id="0" name=""/>
        <dsp:cNvSpPr/>
      </dsp:nvSpPr>
      <dsp:spPr>
        <a:xfrm>
          <a:off x="855346" y="1324821"/>
          <a:ext cx="1019043" cy="1019043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01DD4F-57D9-46C5-BFEF-B3FE596EA10B}">
      <dsp:nvSpPr>
        <dsp:cNvPr id="0" name=""/>
        <dsp:cNvSpPr/>
      </dsp:nvSpPr>
      <dsp:spPr>
        <a:xfrm rot="10800000">
          <a:off x="1364867" y="2648057"/>
          <a:ext cx="4407290" cy="1019043"/>
        </a:xfrm>
        <a:prstGeom prst="homePlat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9370" tIns="152400" rIns="28448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000" kern="1200" dirty="0" smtClean="0"/>
            <a:t>economic</a:t>
          </a:r>
          <a:endParaRPr lang="en-US" sz="4000" kern="1200" dirty="0"/>
        </a:p>
      </dsp:txBody>
      <dsp:txXfrm rot="10800000">
        <a:off x="1619628" y="2648057"/>
        <a:ext cx="4152529" cy="1019043"/>
      </dsp:txXfrm>
    </dsp:sp>
    <dsp:sp modelId="{4C12B02D-851F-4EF6-9DF2-FB2E1068EA80}">
      <dsp:nvSpPr>
        <dsp:cNvPr id="0" name=""/>
        <dsp:cNvSpPr/>
      </dsp:nvSpPr>
      <dsp:spPr>
        <a:xfrm>
          <a:off x="855346" y="2648057"/>
          <a:ext cx="1019043" cy="1019043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0588FE-8584-43B4-AB86-D2C77986EA30}">
      <dsp:nvSpPr>
        <dsp:cNvPr id="0" name=""/>
        <dsp:cNvSpPr/>
      </dsp:nvSpPr>
      <dsp:spPr>
        <a:xfrm rot="10800000">
          <a:off x="1364867" y="3971293"/>
          <a:ext cx="4407290" cy="1019043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9370" tIns="152400" rIns="28448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000" kern="1200" dirty="0" smtClean="0"/>
            <a:t>attitudinal</a:t>
          </a:r>
          <a:endParaRPr lang="en-US" sz="4000" kern="1200" dirty="0"/>
        </a:p>
      </dsp:txBody>
      <dsp:txXfrm rot="10800000">
        <a:off x="1619628" y="3971293"/>
        <a:ext cx="4152529" cy="1019043"/>
      </dsp:txXfrm>
    </dsp:sp>
    <dsp:sp modelId="{AF4003D1-E090-4A35-85DB-E4FA04E09D15}">
      <dsp:nvSpPr>
        <dsp:cNvPr id="0" name=""/>
        <dsp:cNvSpPr/>
      </dsp:nvSpPr>
      <dsp:spPr>
        <a:xfrm>
          <a:off x="855346" y="3971293"/>
          <a:ext cx="1019043" cy="1019043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1C7D7A-D920-43AF-8979-7EDEFA55D1D4}">
      <dsp:nvSpPr>
        <dsp:cNvPr id="0" name=""/>
        <dsp:cNvSpPr/>
      </dsp:nvSpPr>
      <dsp:spPr>
        <a:xfrm>
          <a:off x="1852100" y="335415"/>
          <a:ext cx="4551680" cy="4551680"/>
        </a:xfrm>
        <a:prstGeom prst="pie">
          <a:avLst>
            <a:gd name="adj1" fmla="val 16200000"/>
            <a:gd name="adj2" fmla="val 2052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teaching styles</a:t>
          </a:r>
          <a:endParaRPr lang="en-US" sz="1900" kern="1200" dirty="0"/>
        </a:p>
      </dsp:txBody>
      <dsp:txXfrm>
        <a:off x="4226560" y="1100531"/>
        <a:ext cx="1463040" cy="975360"/>
      </dsp:txXfrm>
    </dsp:sp>
    <dsp:sp modelId="{784719E9-B055-40A3-8B34-742A9FFEE735}">
      <dsp:nvSpPr>
        <dsp:cNvPr id="0" name=""/>
        <dsp:cNvSpPr/>
      </dsp:nvSpPr>
      <dsp:spPr>
        <a:xfrm>
          <a:off x="1891114" y="456793"/>
          <a:ext cx="4551680" cy="4551680"/>
        </a:xfrm>
        <a:prstGeom prst="pie">
          <a:avLst>
            <a:gd name="adj1" fmla="val 20520000"/>
            <a:gd name="adj2" fmla="val 3240000"/>
          </a:avLst>
        </a:prstGeom>
        <a:solidFill>
          <a:schemeClr val="accent3">
            <a:hueOff val="827562"/>
            <a:satOff val="-155"/>
            <a:lumOff val="416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curriculum access</a:t>
          </a:r>
          <a:endParaRPr lang="en-US" sz="1900" kern="1200" dirty="0"/>
        </a:p>
      </dsp:txBody>
      <dsp:txXfrm>
        <a:off x="4822613" y="2536478"/>
        <a:ext cx="1354666" cy="1083733"/>
      </dsp:txXfrm>
    </dsp:sp>
    <dsp:sp modelId="{4DEB6F37-4310-4BB2-AF10-8A20723B2CB2}">
      <dsp:nvSpPr>
        <dsp:cNvPr id="0" name=""/>
        <dsp:cNvSpPr/>
      </dsp:nvSpPr>
      <dsp:spPr>
        <a:xfrm>
          <a:off x="1788159" y="531571"/>
          <a:ext cx="4551680" cy="4551680"/>
        </a:xfrm>
        <a:prstGeom prst="pie">
          <a:avLst>
            <a:gd name="adj1" fmla="val 3240000"/>
            <a:gd name="adj2" fmla="val 7560000"/>
          </a:avLst>
        </a:prstGeom>
        <a:solidFill>
          <a:schemeClr val="accent3">
            <a:hueOff val="1655123"/>
            <a:satOff val="-311"/>
            <a:lumOff val="833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learning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objectives</a:t>
          </a:r>
          <a:endParaRPr lang="en-US" sz="1900" kern="1200" dirty="0"/>
        </a:p>
      </dsp:txBody>
      <dsp:txXfrm>
        <a:off x="3413759" y="3728584"/>
        <a:ext cx="1300480" cy="1192106"/>
      </dsp:txXfrm>
    </dsp:sp>
    <dsp:sp modelId="{08AE2DFC-75A7-4C57-AAA7-7A03BFFD4D02}">
      <dsp:nvSpPr>
        <dsp:cNvPr id="0" name=""/>
        <dsp:cNvSpPr/>
      </dsp:nvSpPr>
      <dsp:spPr>
        <a:xfrm>
          <a:off x="1685205" y="456793"/>
          <a:ext cx="4551680" cy="4551680"/>
        </a:xfrm>
        <a:prstGeom prst="pie">
          <a:avLst>
            <a:gd name="adj1" fmla="val 7560000"/>
            <a:gd name="adj2" fmla="val 11880000"/>
          </a:avLst>
        </a:prstGeom>
        <a:solidFill>
          <a:schemeClr val="accent3">
            <a:hueOff val="2482685"/>
            <a:satOff val="-466"/>
            <a:lumOff val="1250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build resilience</a:t>
          </a:r>
          <a:endParaRPr lang="en-US" sz="1900" kern="1200" dirty="0"/>
        </a:p>
      </dsp:txBody>
      <dsp:txXfrm>
        <a:off x="1950719" y="2536478"/>
        <a:ext cx="1354666" cy="1083733"/>
      </dsp:txXfrm>
    </dsp:sp>
    <dsp:sp modelId="{621FF653-0E93-4FFB-B682-F51B035A6048}">
      <dsp:nvSpPr>
        <dsp:cNvPr id="0" name=""/>
        <dsp:cNvSpPr/>
      </dsp:nvSpPr>
      <dsp:spPr>
        <a:xfrm>
          <a:off x="1724219" y="335415"/>
          <a:ext cx="4551680" cy="4551680"/>
        </a:xfrm>
        <a:prstGeom prst="pie">
          <a:avLst>
            <a:gd name="adj1" fmla="val 11880000"/>
            <a:gd name="adj2" fmla="val 16200000"/>
          </a:avLst>
        </a:prstGeom>
        <a:solidFill>
          <a:schemeClr val="accent3">
            <a:hueOff val="3310247"/>
            <a:satOff val="-621"/>
            <a:lumOff val="1666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well-being</a:t>
          </a:r>
          <a:endParaRPr lang="en-US" sz="1900" kern="1200" dirty="0"/>
        </a:p>
      </dsp:txBody>
      <dsp:txXfrm>
        <a:off x="2438399" y="1100531"/>
        <a:ext cx="1463040" cy="975360"/>
      </dsp:txXfrm>
    </dsp:sp>
    <dsp:sp modelId="{0AB2E558-D79F-4443-AC24-C327B5805F13}">
      <dsp:nvSpPr>
        <dsp:cNvPr id="0" name=""/>
        <dsp:cNvSpPr/>
      </dsp:nvSpPr>
      <dsp:spPr>
        <a:xfrm>
          <a:off x="1570115" y="53644"/>
          <a:ext cx="5115221" cy="5115221"/>
        </a:xfrm>
        <a:prstGeom prst="circularArrow">
          <a:avLst>
            <a:gd name="adj1" fmla="val 5085"/>
            <a:gd name="adj2" fmla="val 327528"/>
            <a:gd name="adj3" fmla="val 20192361"/>
            <a:gd name="adj4" fmla="val 16200324"/>
            <a:gd name="adj5" fmla="val 5932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2541EC-4207-4694-97AF-9F467E101408}">
      <dsp:nvSpPr>
        <dsp:cNvPr id="0" name=""/>
        <dsp:cNvSpPr/>
      </dsp:nvSpPr>
      <dsp:spPr>
        <a:xfrm>
          <a:off x="1609658" y="174982"/>
          <a:ext cx="5115221" cy="5115221"/>
        </a:xfrm>
        <a:prstGeom prst="circularArrow">
          <a:avLst>
            <a:gd name="adj1" fmla="val 5085"/>
            <a:gd name="adj2" fmla="val 327528"/>
            <a:gd name="adj3" fmla="val 2912753"/>
            <a:gd name="adj4" fmla="val 20519953"/>
            <a:gd name="adj5" fmla="val 5932"/>
          </a:avLst>
        </a:prstGeom>
        <a:solidFill>
          <a:schemeClr val="accent3">
            <a:hueOff val="827562"/>
            <a:satOff val="-155"/>
            <a:lumOff val="416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7A51CA-6ACA-4ED3-9C35-3F2DB22E3381}">
      <dsp:nvSpPr>
        <dsp:cNvPr id="0" name=""/>
        <dsp:cNvSpPr/>
      </dsp:nvSpPr>
      <dsp:spPr>
        <a:xfrm>
          <a:off x="1506389" y="249989"/>
          <a:ext cx="5115221" cy="5115221"/>
        </a:xfrm>
        <a:prstGeom prst="circularArrow">
          <a:avLst>
            <a:gd name="adj1" fmla="val 5085"/>
            <a:gd name="adj2" fmla="val 327528"/>
            <a:gd name="adj3" fmla="val 7232777"/>
            <a:gd name="adj4" fmla="val 3239695"/>
            <a:gd name="adj5" fmla="val 5932"/>
          </a:avLst>
        </a:prstGeom>
        <a:solidFill>
          <a:schemeClr val="accent3">
            <a:hueOff val="1655123"/>
            <a:satOff val="-311"/>
            <a:lumOff val="833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38537D-25F7-4287-94C5-9DC160D997E8}">
      <dsp:nvSpPr>
        <dsp:cNvPr id="0" name=""/>
        <dsp:cNvSpPr/>
      </dsp:nvSpPr>
      <dsp:spPr>
        <a:xfrm>
          <a:off x="1403119" y="174982"/>
          <a:ext cx="5115221" cy="5115221"/>
        </a:xfrm>
        <a:prstGeom prst="circularArrow">
          <a:avLst>
            <a:gd name="adj1" fmla="val 5085"/>
            <a:gd name="adj2" fmla="val 327528"/>
            <a:gd name="adj3" fmla="val 11552519"/>
            <a:gd name="adj4" fmla="val 7559718"/>
            <a:gd name="adj5" fmla="val 5932"/>
          </a:avLst>
        </a:prstGeom>
        <a:solidFill>
          <a:schemeClr val="accent3">
            <a:hueOff val="2482685"/>
            <a:satOff val="-466"/>
            <a:lumOff val="1250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365FDC-B807-4A0B-8AD1-A2EDC4C56F58}">
      <dsp:nvSpPr>
        <dsp:cNvPr id="0" name=""/>
        <dsp:cNvSpPr/>
      </dsp:nvSpPr>
      <dsp:spPr>
        <a:xfrm>
          <a:off x="1442663" y="53644"/>
          <a:ext cx="5115221" cy="5115221"/>
        </a:xfrm>
        <a:prstGeom prst="circularArrow">
          <a:avLst>
            <a:gd name="adj1" fmla="val 5085"/>
            <a:gd name="adj2" fmla="val 327528"/>
            <a:gd name="adj3" fmla="val 15872148"/>
            <a:gd name="adj4" fmla="val 11880111"/>
            <a:gd name="adj5" fmla="val 5932"/>
          </a:avLst>
        </a:prstGeom>
        <a:solidFill>
          <a:schemeClr val="accent3">
            <a:hueOff val="3310247"/>
            <a:satOff val="-621"/>
            <a:lumOff val="1666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32E5AE-6B66-4575-AA27-7A5E213DD1F5}">
      <dsp:nvSpPr>
        <dsp:cNvPr id="0" name=""/>
        <dsp:cNvSpPr/>
      </dsp:nvSpPr>
      <dsp:spPr>
        <a:xfrm rot="5400000">
          <a:off x="3506806" y="130656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err="1" smtClean="0"/>
            <a:t>behaviour</a:t>
          </a:r>
          <a:endParaRPr lang="en-US" sz="1500" kern="1200" dirty="0"/>
        </a:p>
      </dsp:txBody>
      <dsp:txXfrm rot="-5400000">
        <a:off x="3909687" y="313106"/>
        <a:ext cx="1202866" cy="1382606"/>
      </dsp:txXfrm>
    </dsp:sp>
    <dsp:sp modelId="{20C657C0-D7B9-46D2-B4D5-1D93F8E1F710}">
      <dsp:nvSpPr>
        <dsp:cNvPr id="0" name=""/>
        <dsp:cNvSpPr/>
      </dsp:nvSpPr>
      <dsp:spPr>
        <a:xfrm>
          <a:off x="5437901" y="401821"/>
          <a:ext cx="2241629" cy="1205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AA322A5-941D-4170-B037-48C0865CC99E}">
      <dsp:nvSpPr>
        <dsp:cNvPr id="0" name=""/>
        <dsp:cNvSpPr/>
      </dsp:nvSpPr>
      <dsp:spPr>
        <a:xfrm rot="5400000">
          <a:off x="1619499" y="130656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wellbeing</a:t>
          </a:r>
          <a:endParaRPr lang="en-US" sz="2000" kern="1200" dirty="0"/>
        </a:p>
      </dsp:txBody>
      <dsp:txXfrm rot="-5400000">
        <a:off x="2022380" y="313106"/>
        <a:ext cx="1202866" cy="1382606"/>
      </dsp:txXfrm>
    </dsp:sp>
    <dsp:sp modelId="{A77AEC70-296B-45C7-805A-98A100E5AE3C}">
      <dsp:nvSpPr>
        <dsp:cNvPr id="0" name=""/>
        <dsp:cNvSpPr/>
      </dsp:nvSpPr>
      <dsp:spPr>
        <a:xfrm rot="5400000">
          <a:off x="2526876" y="1835580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intelligence</a:t>
          </a:r>
          <a:endParaRPr lang="en-US" sz="1500" kern="1200" dirty="0"/>
        </a:p>
      </dsp:txBody>
      <dsp:txXfrm rot="-5400000">
        <a:off x="2929757" y="2018030"/>
        <a:ext cx="1202866" cy="1382606"/>
      </dsp:txXfrm>
    </dsp:sp>
    <dsp:sp modelId="{E83D90E0-02AA-4016-A271-6E826E9FD8DC}">
      <dsp:nvSpPr>
        <dsp:cNvPr id="0" name=""/>
        <dsp:cNvSpPr/>
      </dsp:nvSpPr>
      <dsp:spPr>
        <a:xfrm>
          <a:off x="448468" y="2106744"/>
          <a:ext cx="2169318" cy="1205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4B6379A-B86C-4232-AF4C-EDB69FB60FC1}">
      <dsp:nvSpPr>
        <dsp:cNvPr id="0" name=""/>
        <dsp:cNvSpPr/>
      </dsp:nvSpPr>
      <dsp:spPr>
        <a:xfrm rot="5400000">
          <a:off x="4446844" y="1835580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/>
            <a:t>inclusion</a:t>
          </a:r>
          <a:endParaRPr lang="en-US" sz="2300" kern="1200" dirty="0"/>
        </a:p>
      </dsp:txBody>
      <dsp:txXfrm rot="-5400000">
        <a:off x="4849725" y="2018030"/>
        <a:ext cx="1202866" cy="1382606"/>
      </dsp:txXfrm>
    </dsp:sp>
    <dsp:sp modelId="{62D0BDF8-7E32-4294-8E04-83A43EC59A59}">
      <dsp:nvSpPr>
        <dsp:cNvPr id="0" name=""/>
        <dsp:cNvSpPr/>
      </dsp:nvSpPr>
      <dsp:spPr>
        <a:xfrm rot="5400000">
          <a:off x="3506806" y="3540503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physical</a:t>
          </a:r>
          <a:endParaRPr lang="en-US" sz="1500" kern="1200" dirty="0"/>
        </a:p>
      </dsp:txBody>
      <dsp:txXfrm rot="-5400000">
        <a:off x="3909687" y="3722953"/>
        <a:ext cx="1202866" cy="1382606"/>
      </dsp:txXfrm>
    </dsp:sp>
    <dsp:sp modelId="{61A1F020-69AE-496F-B9F0-7A3075A92715}">
      <dsp:nvSpPr>
        <dsp:cNvPr id="0" name=""/>
        <dsp:cNvSpPr/>
      </dsp:nvSpPr>
      <dsp:spPr>
        <a:xfrm>
          <a:off x="5437901" y="3811668"/>
          <a:ext cx="2241629" cy="1205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6DA673-22D2-48EB-80AB-E4C194760EEF}">
      <dsp:nvSpPr>
        <dsp:cNvPr id="0" name=""/>
        <dsp:cNvSpPr/>
      </dsp:nvSpPr>
      <dsp:spPr>
        <a:xfrm rot="5400000">
          <a:off x="1619499" y="3540503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language</a:t>
          </a:r>
          <a:endParaRPr lang="en-US" sz="1900" kern="1200" dirty="0"/>
        </a:p>
      </dsp:txBody>
      <dsp:txXfrm rot="-5400000">
        <a:off x="2022380" y="3722953"/>
        <a:ext cx="1202866" cy="13826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44165D-F1FF-493B-8877-5B407FD09FDA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CD286F-6295-465D-8020-89DC0F2F8E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3789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TASG/TASK</a:t>
            </a:r>
            <a:r>
              <a:rPr lang="en-US" baseline="0" dirty="0" smtClean="0"/>
              <a:t> 1</a:t>
            </a:r>
            <a:endParaRPr lang="en-US" dirty="0" smtClean="0"/>
          </a:p>
          <a:p>
            <a:r>
              <a:rPr lang="en-US" dirty="0" err="1" smtClean="0"/>
              <a:t>Astudiaethau</a:t>
            </a:r>
            <a:r>
              <a:rPr lang="en-US" dirty="0" smtClean="0"/>
              <a:t> </a:t>
            </a:r>
            <a:r>
              <a:rPr lang="en-US" dirty="0" err="1" smtClean="0"/>
              <a:t>Achos</a:t>
            </a:r>
            <a:endParaRPr lang="en-US" dirty="0" smtClean="0"/>
          </a:p>
          <a:p>
            <a:r>
              <a:rPr lang="en-US" dirty="0" smtClean="0"/>
              <a:t>Case Studies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78B793-CBCE-754F-9B5F-8DF1467802F9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82206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PLAY </a:t>
            </a:r>
            <a:r>
              <a:rPr lang="en-US" dirty="0" smtClean="0"/>
              <a:t>THERAPY BASED - </a:t>
            </a:r>
            <a:endParaRPr lang="en-US" dirty="0"/>
          </a:p>
          <a:p>
            <a:r>
              <a:rPr lang="en-GB" dirty="0"/>
              <a:t>Creating a dedicated time and space for the activity</a:t>
            </a:r>
          </a:p>
          <a:p>
            <a:r>
              <a:rPr lang="en-GB" dirty="0"/>
              <a:t>Using non-verbal communication as much as possible</a:t>
            </a:r>
          </a:p>
          <a:p>
            <a:r>
              <a:rPr lang="en-GB" dirty="0"/>
              <a:t>Using declarative language instead of commands or questions</a:t>
            </a:r>
          </a:p>
          <a:p>
            <a:r>
              <a:rPr lang="en-GB" dirty="0"/>
              <a:t>Joining and challenging at each step of the activity</a:t>
            </a:r>
          </a:p>
          <a:p>
            <a:r>
              <a:rPr lang="en-GB" dirty="0"/>
              <a:t>Encouraging collaboration and pretending</a:t>
            </a:r>
          </a:p>
          <a:p>
            <a:r>
              <a:rPr lang="en-GB" dirty="0"/>
              <a:t>Verbal and non-verbal communication</a:t>
            </a:r>
          </a:p>
          <a:p>
            <a:r>
              <a:rPr lang="en-GB" dirty="0"/>
              <a:t>SKILLS</a:t>
            </a:r>
          </a:p>
          <a:p>
            <a:r>
              <a:rPr lang="en-GB" dirty="0"/>
              <a:t>Joint attention</a:t>
            </a:r>
          </a:p>
          <a:p>
            <a:r>
              <a:rPr lang="en-GB" dirty="0"/>
              <a:t>Task focus</a:t>
            </a:r>
          </a:p>
          <a:p>
            <a:r>
              <a:rPr lang="en-GB" dirty="0"/>
              <a:t>Sharing and turn-taking</a:t>
            </a:r>
          </a:p>
          <a:p>
            <a:r>
              <a:rPr lang="en-GB" dirty="0"/>
              <a:t>Collaborative problem-solving</a:t>
            </a:r>
          </a:p>
          <a:p>
            <a:r>
              <a:rPr lang="en-US" dirty="0" smtClean="0"/>
              <a:t>May be used to</a:t>
            </a:r>
            <a:r>
              <a:rPr lang="en-US" baseline="0" dirty="0" smtClean="0"/>
              <a:t> support pupils with ASD, within Nurture Groups etc. </a:t>
            </a:r>
          </a:p>
          <a:p>
            <a:r>
              <a:rPr lang="en-US" baseline="0" dirty="0" smtClean="0"/>
              <a:t>Cost – training?  LEGO stores will provide sets for free if you provide evidence of using LEGO therapy in your school</a:t>
            </a:r>
            <a:endParaRPr lang="en-US" dirty="0"/>
          </a:p>
          <a:p>
            <a:r>
              <a:rPr lang="en-US" dirty="0" err="1"/>
              <a:t>Cynyddu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poblogrwydd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ysgolion</a:t>
            </a:r>
            <a:r>
              <a:rPr lang="en-US" dirty="0"/>
              <a:t>,</a:t>
            </a:r>
          </a:p>
          <a:p>
            <a:r>
              <a:rPr lang="en-US" dirty="0" err="1"/>
              <a:t>Hyfforddiant</a:t>
            </a:r>
            <a:r>
              <a:rPr lang="en-US" dirty="0"/>
              <a:t> </a:t>
            </a:r>
            <a:r>
              <a:rPr lang="en-US" dirty="0" err="1"/>
              <a:t>eto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weithredu’n</a:t>
            </a:r>
            <a:r>
              <a:rPr lang="en-US" dirty="0"/>
              <a:t> </a:t>
            </a:r>
            <a:r>
              <a:rPr lang="en-US" dirty="0" err="1"/>
              <a:t>gywir</a:t>
            </a:r>
            <a:r>
              <a:rPr lang="en-US" dirty="0"/>
              <a:t> 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78B793-CBCE-754F-9B5F-8DF1467802F9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8897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Faint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 smtClean="0"/>
              <a:t>ddefnyddio</a:t>
            </a:r>
            <a:r>
              <a:rPr lang="en-US" dirty="0"/>
              <a:t>?</a:t>
            </a:r>
          </a:p>
          <a:p>
            <a:r>
              <a:rPr lang="en-US" dirty="0" err="1"/>
              <a:t>Taflen</a:t>
            </a:r>
            <a:r>
              <a:rPr lang="en-US" dirty="0"/>
              <a:t> ‘</a:t>
            </a:r>
            <a:r>
              <a:rPr lang="en-US" dirty="0" err="1"/>
              <a:t>Newidiadau</a:t>
            </a:r>
            <a:r>
              <a:rPr lang="en-US" dirty="0"/>
              <a:t>’ </a:t>
            </a:r>
            <a:endParaRPr lang="en-US" dirty="0" smtClean="0"/>
          </a:p>
          <a:p>
            <a:r>
              <a:rPr lang="en-US" dirty="0" err="1" smtClean="0"/>
              <a:t>Ymchwil</a:t>
            </a:r>
            <a:r>
              <a:rPr lang="en-US" dirty="0" smtClean="0"/>
              <a:t> </a:t>
            </a:r>
            <a:r>
              <a:rPr lang="en-US" dirty="0"/>
              <a:t>o </a:t>
            </a:r>
            <a:r>
              <a:rPr lang="en-US" dirty="0" err="1"/>
              <a:t>blaid</a:t>
            </a:r>
            <a:r>
              <a:rPr lang="en-US" dirty="0"/>
              <a:t> ac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erbyn</a:t>
            </a:r>
            <a:r>
              <a:rPr lang="en-US" dirty="0"/>
              <a:t> y </a:t>
            </a:r>
            <a:r>
              <a:rPr lang="en-US" dirty="0" err="1"/>
              <a:t>rhaglen</a:t>
            </a:r>
            <a:r>
              <a:rPr lang="en-US" dirty="0"/>
              <a:t>.</a:t>
            </a:r>
          </a:p>
          <a:p>
            <a:r>
              <a:rPr lang="en-US" dirty="0" err="1"/>
              <a:t>Adnoddau</a:t>
            </a:r>
            <a:r>
              <a:rPr lang="en-US" dirty="0"/>
              <a:t> am </a:t>
            </a:r>
            <a:r>
              <a:rPr lang="en-US" dirty="0" err="1"/>
              <a:t>ddim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2 </a:t>
            </a:r>
            <a:r>
              <a:rPr lang="en-US" dirty="0" err="1"/>
              <a:t>iaith</a:t>
            </a:r>
            <a:r>
              <a:rPr lang="en-US" dirty="0"/>
              <a:t> </a:t>
            </a:r>
            <a:r>
              <a:rPr lang="en-US" dirty="0" err="1"/>
              <a:t>ond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hyfforddiant</a:t>
            </a:r>
            <a:r>
              <a:rPr lang="en-US" dirty="0"/>
              <a:t>. </a:t>
            </a:r>
            <a:endParaRPr lang="en-US" dirty="0" smtClean="0"/>
          </a:p>
          <a:p>
            <a:r>
              <a:rPr lang="en-US" dirty="0" smtClean="0"/>
              <a:t>How</a:t>
            </a:r>
            <a:r>
              <a:rPr lang="en-US" baseline="0" dirty="0" smtClean="0"/>
              <a:t> many have used this?</a:t>
            </a:r>
          </a:p>
          <a:p>
            <a:r>
              <a:rPr lang="en-US" baseline="0" dirty="0" smtClean="0"/>
              <a:t>Research outlines strengths &amp; weaknesses of this </a:t>
            </a:r>
            <a:r>
              <a:rPr lang="en-US" baseline="0" dirty="0" err="1" smtClean="0"/>
              <a:t>programme</a:t>
            </a:r>
            <a:r>
              <a:rPr lang="en-US" baseline="0" dirty="0" smtClean="0"/>
              <a:t>.</a:t>
            </a:r>
          </a:p>
          <a:p>
            <a:r>
              <a:rPr lang="en-US" baseline="0" dirty="0" smtClean="0"/>
              <a:t>Free bilingual resources but staff may need training. </a:t>
            </a:r>
          </a:p>
          <a:p>
            <a:r>
              <a:rPr lang="en-US" baseline="0" dirty="0" smtClean="0"/>
              <a:t>Timetabling issues.</a:t>
            </a:r>
          </a:p>
          <a:p>
            <a:r>
              <a:rPr lang="en-US" baseline="0" dirty="0" smtClean="0"/>
              <a:t>Links to Curriculum 2022?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78B793-CBCE-754F-9B5F-8DF1467802F9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31595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78B793-CBCE-754F-9B5F-8DF1467802F9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6540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Rhannu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syniadau</a:t>
            </a:r>
            <a:endParaRPr lang="en-GB" baseline="0" dirty="0" smtClean="0"/>
          </a:p>
          <a:p>
            <a:r>
              <a:rPr lang="en-GB" baseline="0" dirty="0" smtClean="0"/>
              <a:t>Share ideas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78B793-CBCE-754F-9B5F-8DF1467802F9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8935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51639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4498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2351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71159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01308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47614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61580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5381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38582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48676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136122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73763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51544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13846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07513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45909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86177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hyperlink" Target="mailto:n.ryder@uwtsd.ac.uk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6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.png"/><Relationship Id="rId5" Type="http://schemas.openxmlformats.org/officeDocument/2006/relationships/hyperlink" Target="https://statswales.gov.wales/Catalogue/Education-and-Skills/Schools-and-Teachers/Schools-Census/Pupil-Level-Annual-School-Census/Ethnicity-National-Identity-and-Language" TargetMode="External"/><Relationship Id="rId4" Type="http://schemas.openxmlformats.org/officeDocument/2006/relationships/hyperlink" Target="https://statswales.gov.wales/Catalogue/Education-and-Skills/Schools-and-Teachers/Schools-Census/Pupil-Level-Annual-School-Census/Special-Educational-Needs/senpupils-by-sector-senprovision-levelofsupport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6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.png"/><Relationship Id="rId5" Type="http://schemas.openxmlformats.org/officeDocument/2006/relationships/hyperlink" Target="https://www.estyn.gov.wales/effective-practice/supporting-vulnerable-groups-pupils" TargetMode="External"/><Relationship Id="rId4" Type="http://schemas.openxmlformats.org/officeDocument/2006/relationships/hyperlink" Target="https://www.estyn.gov.wales/effective-practice/ensuring-effective-support-vulnerable-learners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6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1.png"/><Relationship Id="rId5" Type="http://schemas.openxmlformats.org/officeDocument/2006/relationships/hyperlink" Target="https://www.youtube.com/watch?v=XmJB1Lj2PTY" TargetMode="External"/><Relationship Id="rId4" Type="http://schemas.openxmlformats.org/officeDocument/2006/relationships/notesSlide" Target="../notesSlides/notesSlide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1.png"/><Relationship Id="rId5" Type="http://schemas.openxmlformats.org/officeDocument/2006/relationships/hyperlink" Target="http://users.sussex.ac.uk/~robinb/SEALtracker.pdf" TargetMode="External"/><Relationship Id="rId4" Type="http://schemas.openxmlformats.org/officeDocument/2006/relationships/notesSlide" Target="../notesSlides/notesSlide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1.png"/><Relationship Id="rId5" Type="http://schemas.openxmlformats.org/officeDocument/2006/relationships/hyperlink" Target="https://hwb.gov.wales/repository/resource/8da29064-8aaf-47b9-9937-8d9610f2a744/en" TargetMode="External"/><Relationship Id="rId4" Type="http://schemas.openxmlformats.org/officeDocument/2006/relationships/notesSlide" Target="../notesSlides/notesSlide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1.png"/><Relationship Id="rId5" Type="http://schemas.openxmlformats.org/officeDocument/2006/relationships/hyperlink" Target="https://educationendowmentfoundation.org.uk/evidence-summaries/teaching-learning-toolkit/" TargetMode="External"/><Relationship Id="rId4" Type="http://schemas.openxmlformats.org/officeDocument/2006/relationships/notesSlide" Target="../notesSlides/notesSlide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1.png"/><Relationship Id="rId5" Type="http://schemas.openxmlformats.org/officeDocument/2006/relationships/hyperlink" Target="https://cprtrust.org.uk/wp-content/uploads/2015/07/Jopling-and-Vincent-report-20160427.pdf" TargetMode="External"/><Relationship Id="rId4" Type="http://schemas.openxmlformats.org/officeDocument/2006/relationships/hyperlink" Target="https://www.estyn.gov.wales/sites/www.estyn.gov.wales/files/documents/Effective%20school%20support%20for%20disadvantaged%20and%20vulnerable%20pupils%20en_0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9379874" cy="2262781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Supporting Vulnerable </a:t>
            </a:r>
            <a:r>
              <a:rPr lang="en-GB" dirty="0"/>
              <a:t>L</a:t>
            </a:r>
            <a:r>
              <a:rPr lang="en-GB" dirty="0" smtClean="0"/>
              <a:t>earners and Some Possible </a:t>
            </a:r>
            <a:r>
              <a:rPr lang="en-GB" dirty="0"/>
              <a:t>I</a:t>
            </a:r>
            <a:r>
              <a:rPr lang="en-GB" dirty="0" smtClean="0"/>
              <a:t>nterventions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ECAD5007</a:t>
            </a:r>
          </a:p>
          <a:p>
            <a:r>
              <a:rPr lang="en-GB" dirty="0" smtClean="0"/>
              <a:t>26/03/20</a:t>
            </a:r>
            <a:endParaRPr lang="en-GB" dirty="0" smtClean="0"/>
          </a:p>
          <a:p>
            <a:r>
              <a:rPr lang="en-GB" dirty="0" smtClean="0">
                <a:hlinkClick r:id="rId4"/>
              </a:rPr>
              <a:t>n.ryder@uwtsd.ac.uk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655629" y="705077"/>
            <a:ext cx="590323" cy="590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3625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6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Develop further knowledge and understanding of what is meant by vulnerable learners</a:t>
            </a:r>
          </a:p>
          <a:p>
            <a:pPr marL="0" indent="0">
              <a:buNone/>
            </a:pPr>
            <a:endParaRPr lang="en-GB" sz="2400" dirty="0" smtClean="0"/>
          </a:p>
          <a:p>
            <a:r>
              <a:rPr lang="en-GB" sz="2400" dirty="0" smtClean="0"/>
              <a:t>Consider some of the challenges and barriers to learning and participation for these learners</a:t>
            </a:r>
          </a:p>
          <a:p>
            <a:pPr marL="0" indent="0">
              <a:buNone/>
            </a:pPr>
            <a:endParaRPr lang="en-GB" sz="2400" dirty="0" smtClean="0"/>
          </a:p>
          <a:p>
            <a:r>
              <a:rPr lang="en-GB" sz="2400" dirty="0" smtClean="0"/>
              <a:t>Explore a few interventions to support vulnerable learners</a:t>
            </a:r>
            <a:endParaRPr lang="en-GB" sz="2400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145486" y="624110"/>
            <a:ext cx="699181" cy="699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321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847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Defining Vulnerable Learners</a:t>
            </a:r>
            <a:br>
              <a:rPr lang="en-GB" dirty="0" smtClean="0"/>
            </a:br>
            <a:r>
              <a:rPr lang="en-GB" dirty="0" smtClean="0"/>
              <a:t> (</a:t>
            </a:r>
            <a:r>
              <a:rPr lang="en-GB" dirty="0" err="1" smtClean="0"/>
              <a:t>NfER</a:t>
            </a:r>
            <a:r>
              <a:rPr lang="en-GB" dirty="0" smtClean="0"/>
              <a:t>, 2018)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2400" dirty="0" smtClean="0"/>
              <a:t>Learners with ALN</a:t>
            </a:r>
          </a:p>
          <a:p>
            <a:r>
              <a:rPr lang="en-GB" sz="2400" dirty="0" smtClean="0"/>
              <a:t>Looked after children (LAC) </a:t>
            </a:r>
          </a:p>
          <a:p>
            <a:r>
              <a:rPr lang="en-GB" sz="2400" dirty="0" smtClean="0"/>
              <a:t>Children and young people living in poverty</a:t>
            </a:r>
          </a:p>
          <a:p>
            <a:r>
              <a:rPr lang="en-GB" sz="2400" dirty="0" smtClean="0"/>
              <a:t>Excluded pupils and those at risk of exclusion</a:t>
            </a:r>
          </a:p>
          <a:p>
            <a:r>
              <a:rPr lang="en-GB" sz="2400" dirty="0" smtClean="0"/>
              <a:t>Pupils with behaviour and attendance issues</a:t>
            </a:r>
            <a:endParaRPr lang="en-GB" sz="24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7190747" y="2126221"/>
            <a:ext cx="4313864" cy="4083509"/>
          </a:xfrm>
        </p:spPr>
        <p:txBody>
          <a:bodyPr>
            <a:normAutofit fontScale="92500" lnSpcReduction="10000"/>
          </a:bodyPr>
          <a:lstStyle/>
          <a:p>
            <a:r>
              <a:rPr lang="en-GB" sz="2600" dirty="0" smtClean="0"/>
              <a:t>Gypsy Roma and Traveller pupils</a:t>
            </a:r>
          </a:p>
          <a:p>
            <a:r>
              <a:rPr lang="en-GB" sz="2600" dirty="0" smtClean="0"/>
              <a:t>Asylum seekers, refugees and new migrants</a:t>
            </a:r>
          </a:p>
          <a:p>
            <a:r>
              <a:rPr lang="en-GB" sz="2600" dirty="0" smtClean="0"/>
              <a:t>Young carers</a:t>
            </a:r>
          </a:p>
          <a:p>
            <a:r>
              <a:rPr lang="en-GB" sz="2600" dirty="0" smtClean="0"/>
              <a:t>Young offenders</a:t>
            </a:r>
          </a:p>
          <a:p>
            <a:r>
              <a:rPr lang="en-GB" sz="2600" dirty="0" smtClean="0"/>
              <a:t>Children and young people with mental health issues and medical needs</a:t>
            </a:r>
          </a:p>
          <a:p>
            <a:endParaRPr lang="en-GB" dirty="0"/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23749" y="624110"/>
            <a:ext cx="671290" cy="671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32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48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 you speak this language?</a:t>
            </a:r>
            <a:endParaRPr lang="en-GB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5049227"/>
              </p:ext>
            </p:extLst>
          </p:nvPr>
        </p:nvGraphicFramePr>
        <p:xfrm>
          <a:off x="2093415" y="1333816"/>
          <a:ext cx="9568596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89532">
                  <a:extLst>
                    <a:ext uri="{9D8B030D-6E8A-4147-A177-3AD203B41FA5}">
                      <a16:colId xmlns:a16="http://schemas.microsoft.com/office/drawing/2014/main" val="230498008"/>
                    </a:ext>
                  </a:extLst>
                </a:gridCol>
                <a:gridCol w="3189532">
                  <a:extLst>
                    <a:ext uri="{9D8B030D-6E8A-4147-A177-3AD203B41FA5}">
                      <a16:colId xmlns:a16="http://schemas.microsoft.com/office/drawing/2014/main" val="3240501"/>
                    </a:ext>
                  </a:extLst>
                </a:gridCol>
                <a:gridCol w="3189532">
                  <a:extLst>
                    <a:ext uri="{9D8B030D-6E8A-4147-A177-3AD203B41FA5}">
                      <a16:colId xmlns:a16="http://schemas.microsoft.com/office/drawing/2014/main" val="3889082891"/>
                    </a:ext>
                  </a:extLst>
                </a:gridCol>
              </a:tblGrid>
              <a:tr h="419274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2400" b="0" dirty="0" err="1" smtClean="0">
                          <a:solidFill>
                            <a:schemeClr val="tx1"/>
                          </a:solidFill>
                        </a:rPr>
                        <a:t>ALNCo</a:t>
                      </a:r>
                      <a:endParaRPr lang="en-GB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2400" b="0" dirty="0" smtClean="0">
                          <a:solidFill>
                            <a:schemeClr val="tx1"/>
                          </a:solidFill>
                        </a:rPr>
                        <a:t>ALP</a:t>
                      </a:r>
                      <a:endParaRPr lang="en-GB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2400" b="0" dirty="0" err="1" smtClean="0">
                          <a:solidFill>
                            <a:schemeClr val="tx1"/>
                          </a:solidFill>
                        </a:rPr>
                        <a:t>AoN</a:t>
                      </a:r>
                      <a:endParaRPr lang="en-GB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92187102"/>
                  </a:ext>
                </a:extLst>
              </a:tr>
              <a:tr h="419274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CAF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CAMHS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2400" b="0" dirty="0" smtClean="0">
                          <a:solidFill>
                            <a:schemeClr val="tx1"/>
                          </a:solidFill>
                        </a:rPr>
                        <a:t>CYP</a:t>
                      </a:r>
                      <a:endParaRPr lang="en-GB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48570533"/>
                  </a:ext>
                </a:extLst>
              </a:tr>
              <a:tr h="419274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EAL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eFSM</a:t>
                      </a:r>
                      <a:endParaRPr lang="en-GB" sz="2400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EOTAS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79527571"/>
                  </a:ext>
                </a:extLst>
              </a:tr>
              <a:tr h="419274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HV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IDP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LAC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21407870"/>
                  </a:ext>
                </a:extLst>
              </a:tr>
              <a:tr h="419274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MSI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OT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PCP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13264304"/>
                  </a:ext>
                </a:extLst>
              </a:tr>
              <a:tr h="419274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PSED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SEAL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SEBSA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546930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2176818" y="6400800"/>
            <a:ext cx="94033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ANSWERS on the last slide of this presentation.</a:t>
            </a:r>
            <a:endParaRPr lang="en-GB" b="1" dirty="0"/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117681" y="379635"/>
            <a:ext cx="824957" cy="824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9709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82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vulnerability</a:t>
            </a:r>
            <a:endParaRPr lang="en-GB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5638070"/>
              </p:ext>
            </p:extLst>
          </p:nvPr>
        </p:nvGraphicFramePr>
        <p:xfrm>
          <a:off x="2592924" y="1477116"/>
          <a:ext cx="6627504" cy="4991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971314" y="901020"/>
            <a:ext cx="688295" cy="688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5797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5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current situation in Wales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3047999" y="2690336"/>
            <a:ext cx="845661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https://statswales.gov.wales/Catalogue/Education-and-Skills/Schools-and-Teachers/Schools-Census/Pupil-Level-Annual-School-Census/Special-Educational-Needs/senpupils-by-sector-senprovision-levelofsupport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047998" y="3995719"/>
            <a:ext cx="839564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https://statswales.gov.wales/Catalogue/Education-and-Skills/Schools-and-Teachers/Schools-Census/Pupil-Level-Annual-School-Census/Ethnicity-National-Identity-and-Language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2395182" y="5438633"/>
            <a:ext cx="91094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Read the current statistics for Wales, available on these links.  </a:t>
            </a:r>
          </a:p>
          <a:p>
            <a:r>
              <a:rPr lang="en-GB" dirty="0" smtClean="0"/>
              <a:t>Look at the statistics for your local authority and/or the local authority for your PTE school.  What do the statistics tell you?</a:t>
            </a:r>
            <a:endParaRPr lang="en-GB" dirty="0"/>
          </a:p>
        </p:txBody>
      </p:sp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025743" y="865369"/>
            <a:ext cx="753609" cy="753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9594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18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the challenges?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</a:t>
            </a:r>
            <a:r>
              <a:rPr lang="en-GB" dirty="0" smtClean="0"/>
              <a:t>otivation</a:t>
            </a:r>
          </a:p>
          <a:p>
            <a:r>
              <a:rPr lang="en-GB" dirty="0"/>
              <a:t>e</a:t>
            </a:r>
            <a:r>
              <a:rPr lang="en-GB" dirty="0" smtClean="0"/>
              <a:t>ngagement</a:t>
            </a:r>
          </a:p>
          <a:p>
            <a:r>
              <a:rPr lang="en-GB" dirty="0"/>
              <a:t>l</a:t>
            </a:r>
            <a:r>
              <a:rPr lang="en-GB" dirty="0" smtClean="0"/>
              <a:t>earning and progression</a:t>
            </a:r>
          </a:p>
          <a:p>
            <a:r>
              <a:rPr lang="en-GB" dirty="0"/>
              <a:t>e</a:t>
            </a:r>
            <a:r>
              <a:rPr lang="en-GB" dirty="0" smtClean="0"/>
              <a:t>ducational outcomes</a:t>
            </a:r>
          </a:p>
          <a:p>
            <a:r>
              <a:rPr lang="en-GB" dirty="0"/>
              <a:t>a</a:t>
            </a:r>
            <a:r>
              <a:rPr lang="en-GB" dirty="0" smtClean="0"/>
              <a:t>ccessing and adapting to different environments</a:t>
            </a:r>
          </a:p>
          <a:p>
            <a:r>
              <a:rPr lang="en-GB" dirty="0"/>
              <a:t>p</a:t>
            </a:r>
            <a:r>
              <a:rPr lang="en-GB" dirty="0" smtClean="0"/>
              <a:t>ersonal organisation – short and long term </a:t>
            </a:r>
          </a:p>
          <a:p>
            <a:r>
              <a:rPr lang="en-GB" dirty="0"/>
              <a:t>a</a:t>
            </a:r>
            <a:r>
              <a:rPr lang="en-GB" dirty="0" smtClean="0"/>
              <a:t>ccessing the curriculum</a:t>
            </a:r>
          </a:p>
          <a:p>
            <a:r>
              <a:rPr lang="en-GB" dirty="0"/>
              <a:t>p</a:t>
            </a:r>
            <a:r>
              <a:rPr lang="en-GB" dirty="0" smtClean="0"/>
              <a:t>articipation</a:t>
            </a:r>
          </a:p>
          <a:p>
            <a:r>
              <a:rPr lang="en-GB" dirty="0"/>
              <a:t>m</a:t>
            </a:r>
            <a:r>
              <a:rPr lang="en-GB" dirty="0" smtClean="0"/>
              <a:t>ore? 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234385" y="834228"/>
            <a:ext cx="860654" cy="860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2698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59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28693" y="580892"/>
            <a:ext cx="8911687" cy="1280890"/>
          </a:xfrm>
        </p:spPr>
        <p:txBody>
          <a:bodyPr/>
          <a:lstStyle/>
          <a:p>
            <a:r>
              <a:rPr lang="en-GB" dirty="0" smtClean="0"/>
              <a:t>How can we support our vulnerable learners?</a:t>
            </a:r>
            <a:endParaRPr lang="en-GB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93036364"/>
              </p:ext>
            </p:extLst>
          </p:nvPr>
        </p:nvGraphicFramePr>
        <p:xfrm>
          <a:off x="2228693" y="1307099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279106" y="1221336"/>
            <a:ext cx="923149" cy="923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2494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09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5116" y="422157"/>
            <a:ext cx="8911687" cy="1280890"/>
          </a:xfrm>
        </p:spPr>
        <p:txBody>
          <a:bodyPr/>
          <a:lstStyle/>
          <a:p>
            <a:r>
              <a:rPr lang="en-GB" dirty="0" smtClean="0"/>
              <a:t>Personalised learning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Focus on the child as an individual and his/her specific needs</a:t>
            </a:r>
          </a:p>
          <a:p>
            <a:r>
              <a:rPr lang="en-GB" dirty="0" smtClean="0"/>
              <a:t>Small, achievable and agreed targets</a:t>
            </a:r>
          </a:p>
          <a:p>
            <a:r>
              <a:rPr lang="en-GB" dirty="0" smtClean="0"/>
              <a:t>Simplify language and vocabulary</a:t>
            </a:r>
          </a:p>
          <a:p>
            <a:r>
              <a:rPr lang="en-GB" dirty="0" smtClean="0"/>
              <a:t>Consider learning styles e.g. visual, auditory, kinaesthetic, musical etc.</a:t>
            </a:r>
          </a:p>
          <a:p>
            <a:r>
              <a:rPr lang="en-GB" dirty="0" smtClean="0"/>
              <a:t>Allow plenty of time</a:t>
            </a:r>
          </a:p>
          <a:p>
            <a:r>
              <a:rPr lang="en-GB" dirty="0" smtClean="0"/>
              <a:t>Provide additional support, e.g. 1:1 provision, intervention etc.</a:t>
            </a:r>
          </a:p>
          <a:p>
            <a:r>
              <a:rPr lang="en-GB" dirty="0" smtClean="0"/>
              <a:t>Build on strengths and interests</a:t>
            </a:r>
          </a:p>
          <a:p>
            <a:r>
              <a:rPr lang="en-GB" dirty="0" smtClean="0"/>
              <a:t>Encourage participation</a:t>
            </a:r>
          </a:p>
          <a:p>
            <a:r>
              <a:rPr lang="en-GB" dirty="0" smtClean="0"/>
              <a:t>Be inclusive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86394" y="818127"/>
            <a:ext cx="662330" cy="662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4023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3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of good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Read these examples of </a:t>
            </a:r>
            <a:r>
              <a:rPr lang="en-GB" dirty="0" err="1" smtClean="0"/>
              <a:t>Estyn</a:t>
            </a:r>
            <a:r>
              <a:rPr lang="en-GB" dirty="0" smtClean="0"/>
              <a:t> good practice from one Primary and one Secondary school in Wales</a:t>
            </a:r>
          </a:p>
          <a:p>
            <a:r>
              <a:rPr lang="en-GB" dirty="0" smtClean="0"/>
              <a:t>Note down the key strategies that these schools have implemented in supporting vulnerable learners.</a:t>
            </a:r>
          </a:p>
          <a:p>
            <a:r>
              <a:rPr lang="en-GB" dirty="0" smtClean="0"/>
              <a:t>How is participation ensured?</a:t>
            </a:r>
          </a:p>
          <a:p>
            <a:pPr marL="0" indent="0">
              <a:buNone/>
            </a:pPr>
            <a:r>
              <a:rPr lang="en-GB" dirty="0" err="1" smtClean="0"/>
              <a:t>Penllwyn</a:t>
            </a:r>
            <a:r>
              <a:rPr lang="en-GB" dirty="0" smtClean="0"/>
              <a:t> Primary School: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www.estyn.gov.wales/effective-practice/ensuring-effective-support-vulnerable-learners</a:t>
            </a:r>
            <a:r>
              <a:rPr lang="en-GB" dirty="0" smtClean="0"/>
              <a:t> </a:t>
            </a:r>
          </a:p>
          <a:p>
            <a:pPr marL="0" indent="0">
              <a:buNone/>
            </a:pPr>
            <a:r>
              <a:rPr lang="en-GB" dirty="0" smtClean="0"/>
              <a:t>Cathays High School:</a:t>
            </a:r>
          </a:p>
          <a:p>
            <a:pPr marL="0" indent="0">
              <a:buNone/>
            </a:pPr>
            <a:r>
              <a:rPr lang="en-GB" dirty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www.estyn.gov.wales/effective-practice/supporting-vulnerable-groups-pupils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020978" y="624110"/>
            <a:ext cx="660404" cy="660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9669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32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Early intervention – why?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NOT to address the symptoms but to alleviate those factors that impact on inequality and ability to fulfil their potential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Improve progress and outcomes in: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dirty="0"/>
              <a:t>p</a:t>
            </a:r>
            <a:r>
              <a:rPr lang="en-GB" dirty="0" smtClean="0"/>
              <a:t>hysical and mental health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dirty="0"/>
              <a:t>e</a:t>
            </a:r>
            <a:r>
              <a:rPr lang="en-GB" dirty="0" smtClean="0"/>
              <a:t>ducation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dirty="0"/>
              <a:t>s</a:t>
            </a:r>
            <a:r>
              <a:rPr lang="en-GB" dirty="0" smtClean="0"/>
              <a:t>kills</a:t>
            </a:r>
            <a:endParaRPr lang="en-GB" dirty="0" smtClean="0"/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243457" y="681034"/>
            <a:ext cx="699181" cy="699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201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0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C70B7-26D1-F440-AB47-FD06AC313F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/>
            </a:r>
            <a:br>
              <a:rPr lang="en-US" dirty="0"/>
            </a:br>
            <a:r>
              <a:rPr lang="en-US" dirty="0"/>
              <a:t>Early </a:t>
            </a:r>
            <a:r>
              <a:rPr lang="en-US" dirty="0" smtClean="0"/>
              <a:t>intervention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r>
              <a:rPr lang="en-US" sz="2400" dirty="0" smtClean="0">
                <a:solidFill>
                  <a:schemeClr val="tx1"/>
                </a:solidFill>
              </a:rPr>
              <a:t>Consider your role as a practitioner in an example of an early intervention.</a:t>
            </a:r>
          </a:p>
          <a:p>
            <a:pPr>
              <a:buFont typeface="+mj-lt"/>
              <a:buAutoNum type="arabicPeriod"/>
            </a:pPr>
            <a:r>
              <a:rPr lang="en-US" sz="2400" dirty="0" smtClean="0">
                <a:solidFill>
                  <a:schemeClr val="tx1"/>
                </a:solidFill>
              </a:rPr>
              <a:t>What is this intervention?  What aspect of learning and development are you targeting?</a:t>
            </a:r>
          </a:p>
          <a:p>
            <a:pPr>
              <a:buFont typeface="+mj-lt"/>
              <a:buAutoNum type="arabicPeriod"/>
            </a:pPr>
            <a:r>
              <a:rPr lang="en-US" sz="2400" dirty="0" smtClean="0">
                <a:solidFill>
                  <a:schemeClr val="tx1"/>
                </a:solidFill>
              </a:rPr>
              <a:t>Consider the role of other stakeholders in this process e.g. pupil, parents, support staff, outside agencies (if applicable).</a:t>
            </a:r>
          </a:p>
          <a:p>
            <a:pPr>
              <a:buFont typeface="+mj-lt"/>
              <a:buAutoNum type="arabicPeriod"/>
            </a:pPr>
            <a:r>
              <a:rPr lang="en-US" sz="2400" dirty="0" smtClean="0">
                <a:solidFill>
                  <a:schemeClr val="tx1"/>
                </a:solidFill>
              </a:rPr>
              <a:t>Can your intervention be linked to specific theoretical perspectives?</a:t>
            </a:r>
          </a:p>
          <a:p>
            <a:pPr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7760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interventions</a:t>
            </a:r>
            <a:endParaRPr lang="en-GB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4776944"/>
              </p:ext>
            </p:extLst>
          </p:nvPr>
        </p:nvGraphicFramePr>
        <p:xfrm>
          <a:off x="2281382" y="1223971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 flipV="1">
            <a:off x="10374650" y="468651"/>
            <a:ext cx="990035" cy="990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1803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12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D9ECB-B6D8-A44D-8DC0-66D6C3FBA7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Lego </a:t>
            </a:r>
            <a:r>
              <a:rPr lang="en-US" dirty="0"/>
              <a:t>therapy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Based on the psychological concepts of ‘play therapy’</a:t>
            </a:r>
          </a:p>
          <a:p>
            <a:r>
              <a:rPr lang="en-US" dirty="0">
                <a:solidFill>
                  <a:schemeClr val="tx1"/>
                </a:solidFill>
              </a:rPr>
              <a:t>Develops communications skills (verbal/non-verbal) and social skills</a:t>
            </a:r>
          </a:p>
          <a:p>
            <a:r>
              <a:rPr lang="en-US" dirty="0">
                <a:solidFill>
                  <a:schemeClr val="tx1"/>
                </a:solidFill>
              </a:rPr>
              <a:t>Watch the video below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4F123B-EE2B-594D-A052-E80C567A2DA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Agree on ground rules</a:t>
            </a:r>
          </a:p>
          <a:p>
            <a:r>
              <a:rPr lang="en-US" dirty="0">
                <a:solidFill>
                  <a:schemeClr val="tx1"/>
                </a:solidFill>
              </a:rPr>
              <a:t>Assign a role to each member and change roles during the session (engineer, builder, supplier, director)</a:t>
            </a:r>
          </a:p>
          <a:p>
            <a:r>
              <a:rPr lang="en-US" dirty="0">
                <a:solidFill>
                  <a:schemeClr val="tx1"/>
                </a:solidFill>
              </a:rPr>
              <a:t>Adult role – promote positive interaction and keep the group on task 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8979963-B8B9-384A-8EDD-C1DB9F7B6BCD}"/>
              </a:ext>
            </a:extLst>
          </p:cNvPr>
          <p:cNvSpPr txBox="1"/>
          <p:nvPr/>
        </p:nvSpPr>
        <p:spPr>
          <a:xfrm>
            <a:off x="2293818" y="4627802"/>
            <a:ext cx="7873139" cy="46166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400" b="1" dirty="0">
                <a:hlinkClick r:id="rId5"/>
              </a:rPr>
              <a:t>https://</a:t>
            </a:r>
            <a:r>
              <a:rPr lang="en-US" sz="2400" b="1" dirty="0" smtClean="0">
                <a:hlinkClick r:id="rId5"/>
              </a:rPr>
              <a:t>www.youtube.com/watch?v=XmJB1Lj2PTY</a:t>
            </a:r>
            <a:r>
              <a:rPr lang="en-US" sz="2400" b="1" dirty="0" smtClean="0"/>
              <a:t>  </a:t>
            </a:r>
            <a:endParaRPr lang="en-US" sz="2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CB3D753-78FD-2D47-867F-BD040CB73237}"/>
              </a:ext>
            </a:extLst>
          </p:cNvPr>
          <p:cNvSpPr txBox="1"/>
          <p:nvPr/>
        </p:nvSpPr>
        <p:spPr>
          <a:xfrm>
            <a:off x="5069377" y="5314603"/>
            <a:ext cx="2998124" cy="129266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000" b="1" dirty="0" smtClean="0">
                <a:solidFill>
                  <a:srgbClr val="C00000"/>
                </a:solidFill>
              </a:rPr>
              <a:t>APPS:</a:t>
            </a:r>
            <a:endParaRPr lang="en-US" sz="2000" b="1" dirty="0">
              <a:solidFill>
                <a:srgbClr val="C00000"/>
              </a:solidFill>
            </a:endParaRPr>
          </a:p>
          <a:p>
            <a:r>
              <a:rPr lang="en-US" sz="2000" b="1" dirty="0">
                <a:solidFill>
                  <a:srgbClr val="C00000"/>
                </a:solidFill>
              </a:rPr>
              <a:t>Bricks &amp; More </a:t>
            </a:r>
          </a:p>
          <a:p>
            <a:r>
              <a:rPr lang="en-US" sz="2000" b="1" dirty="0">
                <a:solidFill>
                  <a:srgbClr val="C00000"/>
                </a:solidFill>
              </a:rPr>
              <a:t>Lego Digital Designer</a:t>
            </a:r>
          </a:p>
          <a:p>
            <a:endParaRPr lang="en-US" dirty="0"/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231087" y="642584"/>
            <a:ext cx="786266" cy="786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5810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988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5D0D5-184C-7B49-9FA0-3483D5A3A9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Social &amp; Emotional aspects of Learning (SEAL)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5705EB-6B7E-D54C-8BCB-AA7983BB4A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344189" y="2126222"/>
            <a:ext cx="9160422" cy="3777622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Based on international research into children’s emotional and social development.</a:t>
            </a:r>
          </a:p>
          <a:p>
            <a:r>
              <a:rPr lang="en-US" dirty="0">
                <a:solidFill>
                  <a:schemeClr val="tx1"/>
                </a:solidFill>
              </a:rPr>
              <a:t>Engagement of pupils, staff and parents across the whole school and across key stages. </a:t>
            </a:r>
          </a:p>
          <a:p>
            <a:r>
              <a:rPr lang="en-US" dirty="0">
                <a:solidFill>
                  <a:schemeClr val="tx1"/>
                </a:solidFill>
              </a:rPr>
              <a:t>An integrated process – focus on well-being, </a:t>
            </a:r>
            <a:r>
              <a:rPr lang="en-US" dirty="0" err="1">
                <a:solidFill>
                  <a:schemeClr val="tx1"/>
                </a:solidFill>
              </a:rPr>
              <a:t>behaviour</a:t>
            </a:r>
            <a:r>
              <a:rPr lang="en-US" dirty="0">
                <a:solidFill>
                  <a:schemeClr val="tx1"/>
                </a:solidFill>
              </a:rPr>
              <a:t> and learning. </a:t>
            </a:r>
          </a:p>
          <a:p>
            <a:r>
              <a:rPr lang="en-US" dirty="0">
                <a:solidFill>
                  <a:schemeClr val="tx1"/>
                </a:solidFill>
              </a:rPr>
              <a:t>Research demonstrates improvement (e.g. see link below).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56FF7B8-404B-2741-9706-4DECCE07D312}"/>
              </a:ext>
            </a:extLst>
          </p:cNvPr>
          <p:cNvSpPr txBox="1"/>
          <p:nvPr/>
        </p:nvSpPr>
        <p:spPr>
          <a:xfrm>
            <a:off x="2693222" y="4893425"/>
            <a:ext cx="8462356" cy="46166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70C0"/>
                </a:solidFill>
                <a:hlinkClick r:id="rId5"/>
              </a:rPr>
              <a:t>http://users.sussex.ac.uk/~robinb/SEALtracker.pdf</a:t>
            </a:r>
            <a:endParaRPr lang="en-US" sz="2400" dirty="0"/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155630" y="1153145"/>
            <a:ext cx="751855" cy="751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0649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70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E95151E-01C6-D544-8DD0-333A49AAD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/>
            </a:r>
            <a:b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Have a go </a:t>
            </a:r>
            <a:r>
              <a:rPr lang="en-US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!</a:t>
            </a:r>
            <a:endParaRPr lang="en-US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CB0C7AD4-C85A-6A4F-B5A8-77F7E0B0C4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690789" y="2076345"/>
            <a:ext cx="8564643" cy="3777622"/>
          </a:xfrm>
        </p:spPr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Access the SEAL resources on </a:t>
            </a:r>
            <a:r>
              <a:rPr lang="en-GB" dirty="0">
                <a:hlinkClick r:id="rId5"/>
              </a:rPr>
              <a:t>https://hwb.gov.wales/repository/resource/8da29064-8aaf-47b9-9937-8d9610f2a744/en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Choose a </a:t>
            </a:r>
            <a:r>
              <a:rPr lang="en-US" dirty="0" smtClean="0">
                <a:solidFill>
                  <a:schemeClr val="tx1"/>
                </a:solidFill>
              </a:rPr>
              <a:t>theme for a KS2 year group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Look for </a:t>
            </a:r>
            <a:r>
              <a:rPr lang="en-US" dirty="0" smtClean="0">
                <a:solidFill>
                  <a:schemeClr val="tx1"/>
                </a:solidFill>
              </a:rPr>
              <a:t>suitable activities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dirty="0" smtClean="0">
                <a:solidFill>
                  <a:schemeClr val="tx1"/>
                </a:solidFill>
              </a:rPr>
              <a:t>How would you incorporate this within your lesson?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What pupils would you be targeting?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How does this fit in with Curriculum for Wales 2022?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Is there potential here to use SEAL as an intervention?</a:t>
            </a:r>
          </a:p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840687" y="726849"/>
            <a:ext cx="731838" cy="731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5610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44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5CC02-CC22-6147-B4A1-115F671274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1404" y="762655"/>
            <a:ext cx="9571367" cy="1280890"/>
          </a:xfrm>
        </p:spPr>
        <p:txBody>
          <a:bodyPr>
            <a:normAutofit/>
          </a:bodyPr>
          <a:lstStyle/>
          <a:p>
            <a:r>
              <a:rPr lang="en-US" dirty="0" smtClean="0"/>
              <a:t>Your intervention – consider the following: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D9BFA7-B09E-4D43-884C-31D7F6F03E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623034" y="1577930"/>
            <a:ext cx="8048106" cy="446719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What aspects does the intervention promote: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>
                <a:solidFill>
                  <a:schemeClr val="tx1"/>
                </a:solidFill>
              </a:rPr>
              <a:t>cognitive/thinking/intellectual?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>
                <a:solidFill>
                  <a:schemeClr val="tx1"/>
                </a:solidFill>
              </a:rPr>
              <a:t>emotional and social?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>
                <a:solidFill>
                  <a:schemeClr val="tx1"/>
                </a:solidFill>
              </a:rPr>
              <a:t>linguistic?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>
                <a:solidFill>
                  <a:schemeClr val="tx1"/>
                </a:solidFill>
              </a:rPr>
              <a:t>physical?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>
                <a:solidFill>
                  <a:schemeClr val="tx1"/>
                </a:solidFill>
              </a:rPr>
              <a:t>other?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Is there more than one</a:t>
            </a:r>
            <a:r>
              <a:rPr lang="en-US" dirty="0" smtClean="0">
                <a:solidFill>
                  <a:schemeClr val="tx1"/>
                </a:solidFill>
              </a:rPr>
              <a:t>?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tx1"/>
                </a:solidFill>
              </a:rPr>
              <a:t>Consider motivation and engagement in learning.</a:t>
            </a:r>
            <a:endParaRPr lang="en-US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What about rights and inclusion? </a:t>
            </a:r>
            <a:endParaRPr lang="en-US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dirty="0" smtClean="0">
                <a:solidFill>
                  <a:schemeClr val="tx1"/>
                </a:solidFill>
              </a:rPr>
              <a:t>Are there opportunities for participation?</a:t>
            </a:r>
          </a:p>
          <a:p>
            <a:pPr marL="0" indent="0">
              <a:buNone/>
            </a:pPr>
            <a:r>
              <a:rPr lang="en-US" dirty="0" smtClean="0">
                <a:solidFill>
                  <a:schemeClr val="tx1"/>
                </a:solidFill>
              </a:rPr>
              <a:t>Are there opportunities for progression?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>
                <a:hlinkClick r:id="rId5"/>
              </a:rPr>
              <a:t>https://educationendowmentfoundation.org.uk/evidence-summaries/teaching-learning-toolkit/</a:t>
            </a:r>
            <a:endParaRPr lang="en-US" dirty="0">
              <a:solidFill>
                <a:srgbClr val="0070C0"/>
              </a:solidFill>
            </a:endParaRPr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863943" y="518180"/>
            <a:ext cx="813303" cy="813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14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918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Do you speak this language – the answers</a:t>
            </a:r>
            <a:br>
              <a:rPr lang="en-GB" dirty="0" smtClean="0"/>
            </a:br>
            <a:endParaRPr lang="en-GB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3891628"/>
              </p:ext>
            </p:extLst>
          </p:nvPr>
        </p:nvGraphicFramePr>
        <p:xfrm>
          <a:off x="2049081" y="1638616"/>
          <a:ext cx="9568596" cy="4815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89532">
                  <a:extLst>
                    <a:ext uri="{9D8B030D-6E8A-4147-A177-3AD203B41FA5}">
                      <a16:colId xmlns:a16="http://schemas.microsoft.com/office/drawing/2014/main" val="230498008"/>
                    </a:ext>
                  </a:extLst>
                </a:gridCol>
                <a:gridCol w="3189532">
                  <a:extLst>
                    <a:ext uri="{9D8B030D-6E8A-4147-A177-3AD203B41FA5}">
                      <a16:colId xmlns:a16="http://schemas.microsoft.com/office/drawing/2014/main" val="3240501"/>
                    </a:ext>
                  </a:extLst>
                </a:gridCol>
                <a:gridCol w="3189532">
                  <a:extLst>
                    <a:ext uri="{9D8B030D-6E8A-4147-A177-3AD203B41FA5}">
                      <a16:colId xmlns:a16="http://schemas.microsoft.com/office/drawing/2014/main" val="3889082891"/>
                    </a:ext>
                  </a:extLst>
                </a:gridCol>
              </a:tblGrid>
              <a:tr h="41927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2000" b="0" dirty="0" smtClean="0">
                          <a:solidFill>
                            <a:schemeClr val="tx1"/>
                          </a:solidFill>
                        </a:rPr>
                        <a:t>Additional Learning</a:t>
                      </a:r>
                      <a:r>
                        <a:rPr lang="en-GB" sz="2000" b="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b="0" dirty="0" smtClean="0">
                          <a:solidFill>
                            <a:schemeClr val="tx1"/>
                          </a:solidFill>
                        </a:rPr>
                        <a:t>Needs</a:t>
                      </a:r>
                      <a:r>
                        <a:rPr lang="en-GB" sz="2000" b="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b="0" dirty="0" smtClean="0">
                          <a:solidFill>
                            <a:schemeClr val="tx1"/>
                          </a:solidFill>
                        </a:rPr>
                        <a:t>Co-ordinator</a:t>
                      </a:r>
                      <a:endParaRPr lang="en-GB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2000" b="0" dirty="0" smtClean="0">
                          <a:solidFill>
                            <a:schemeClr val="tx1"/>
                          </a:solidFill>
                        </a:rPr>
                        <a:t>Additional Learning Provision</a:t>
                      </a:r>
                      <a:endParaRPr lang="en-GB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2000" b="0" dirty="0" smtClean="0">
                          <a:solidFill>
                            <a:schemeClr val="tx1"/>
                          </a:solidFill>
                        </a:rPr>
                        <a:t>Area of Need</a:t>
                      </a:r>
                      <a:endParaRPr lang="en-GB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2187102"/>
                  </a:ext>
                </a:extLst>
              </a:tr>
              <a:tr h="41927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Common Assessment Framework</a:t>
                      </a:r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Children and</a:t>
                      </a:r>
                      <a:r>
                        <a:rPr lang="en-GB" sz="2000" baseline="0" dirty="0" smtClean="0">
                          <a:solidFill>
                            <a:schemeClr val="tx1"/>
                          </a:solidFill>
                        </a:rPr>
                        <a:t> Young People’s </a:t>
                      </a: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Mental Health Service</a:t>
                      </a: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2000" b="0" dirty="0" smtClean="0">
                          <a:solidFill>
                            <a:schemeClr val="tx1"/>
                          </a:solidFill>
                        </a:rPr>
                        <a:t>Children and Young People</a:t>
                      </a:r>
                      <a:endParaRPr lang="en-GB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48570533"/>
                  </a:ext>
                </a:extLst>
              </a:tr>
              <a:tr h="41927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English as an Additional</a:t>
                      </a:r>
                      <a:r>
                        <a:rPr lang="en-GB" sz="20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Language</a:t>
                      </a:r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Eligible for Free School</a:t>
                      </a:r>
                      <a:r>
                        <a:rPr lang="en-GB" sz="20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Meals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Educated</a:t>
                      </a:r>
                      <a:r>
                        <a:rPr lang="en-GB" sz="20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Otherwise Than At School</a:t>
                      </a: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9527571"/>
                  </a:ext>
                </a:extLst>
              </a:tr>
              <a:tr h="41927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Health Visitor</a:t>
                      </a:r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Individual Development Plan</a:t>
                      </a:r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Looked After Children</a:t>
                      </a:r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1407870"/>
                  </a:ext>
                </a:extLst>
              </a:tr>
              <a:tr h="41927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Multi-Sensory Impairment</a:t>
                      </a:r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Occupational Therapy</a:t>
                      </a:r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Person Centred</a:t>
                      </a:r>
                      <a:r>
                        <a:rPr lang="en-GB" sz="20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Planning</a:t>
                      </a:r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13264304"/>
                  </a:ext>
                </a:extLst>
              </a:tr>
              <a:tr h="41927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Personal, Social</a:t>
                      </a:r>
                      <a:r>
                        <a:rPr lang="en-GB" sz="2000" baseline="0" dirty="0" smtClean="0">
                          <a:solidFill>
                            <a:schemeClr val="tx1"/>
                          </a:solidFill>
                        </a:rPr>
                        <a:t> and </a:t>
                      </a: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Emotional Difficulties</a:t>
                      </a:r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Social and Emotional Aspects of</a:t>
                      </a:r>
                      <a:r>
                        <a:rPr lang="en-GB" sz="20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Learning</a:t>
                      </a:r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Social,</a:t>
                      </a:r>
                      <a:r>
                        <a:rPr lang="en-GB" sz="20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Emotional and Behavioural Support Assistant</a:t>
                      </a: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546930"/>
                  </a:ext>
                </a:extLst>
              </a:tr>
            </a:tbl>
          </a:graphicData>
        </a:graphic>
      </p:graphicFrame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003972" y="624110"/>
            <a:ext cx="677410" cy="677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6191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62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reading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Read this </a:t>
            </a:r>
            <a:r>
              <a:rPr lang="en-GB" dirty="0" err="1" smtClean="0"/>
              <a:t>Estyn</a:t>
            </a:r>
            <a:r>
              <a:rPr lang="en-GB" dirty="0" smtClean="0"/>
              <a:t> (February 2020) report on effective school support for disadvantaged and vulnerable pupils: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www.estyn.gov.wales/sites/www.estyn.gov.wales/files/documents/Effective%20school%20support%20for%20disadvantaged%20and%20vulnerable%20pupils%20en_0.pdf</a:t>
            </a:r>
            <a:r>
              <a:rPr lang="en-GB" dirty="0" smtClean="0"/>
              <a:t> </a:t>
            </a:r>
          </a:p>
          <a:p>
            <a:pPr marL="0" indent="0">
              <a:buNone/>
            </a:pPr>
            <a:r>
              <a:rPr lang="en-GB" dirty="0" smtClean="0"/>
              <a:t>Read also this research report on the needs and provision for vulnerable children in the primary sector</a:t>
            </a:r>
            <a:endParaRPr lang="en-GB" dirty="0"/>
          </a:p>
          <a:p>
            <a:pPr marL="0" indent="0">
              <a:buNone/>
            </a:pPr>
            <a:r>
              <a:rPr lang="en-GB" dirty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cprtrust.org.uk/wp-content/uploads/2015/07/Jopling-and-Vincent-report-20160427.pdf</a:t>
            </a:r>
            <a:endParaRPr lang="en-GB" dirty="0"/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775373" y="624110"/>
            <a:ext cx="731838" cy="731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9233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22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948</TotalTime>
  <Words>1045</Words>
  <Application>Microsoft Office PowerPoint</Application>
  <PresentationFormat>Widescreen</PresentationFormat>
  <Paragraphs>203</Paragraphs>
  <Slides>19</Slides>
  <Notes>5</Notes>
  <HiddenSlides>0</HiddenSlides>
  <MMClips>18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Century Gothic</vt:lpstr>
      <vt:lpstr>Wingdings</vt:lpstr>
      <vt:lpstr>Wingdings 3</vt:lpstr>
      <vt:lpstr>Wisp</vt:lpstr>
      <vt:lpstr>Supporting Vulnerable Learners and Some Possible Interventions</vt:lpstr>
      <vt:lpstr>Aims</vt:lpstr>
      <vt:lpstr>Defining Vulnerable Learners  (NfER, 2018)</vt:lpstr>
      <vt:lpstr>Do you speak this language?</vt:lpstr>
      <vt:lpstr>Types of vulnerability</vt:lpstr>
      <vt:lpstr>The current situation in Wales</vt:lpstr>
      <vt:lpstr>What are the challenges?</vt:lpstr>
      <vt:lpstr>How can we support our vulnerable learners?</vt:lpstr>
      <vt:lpstr>Personalised learning</vt:lpstr>
      <vt:lpstr>Examples of good practice</vt:lpstr>
      <vt:lpstr>Early intervention – why?</vt:lpstr>
      <vt:lpstr> Early intervention</vt:lpstr>
      <vt:lpstr>Types of interventions</vt:lpstr>
      <vt:lpstr>Lego therapy</vt:lpstr>
      <vt:lpstr>Social &amp; Emotional aspects of Learning (SEAL) </vt:lpstr>
      <vt:lpstr> Have a go !</vt:lpstr>
      <vt:lpstr>Your intervention – consider the following:</vt:lpstr>
      <vt:lpstr>Do you speak this language – the answers </vt:lpstr>
      <vt:lpstr>Further reading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Supporting vulnerable learners and key interventions</dc:title>
  <dc:creator>Nanna Ryder</dc:creator>
  <cp:lastModifiedBy>Nanna Ryder</cp:lastModifiedBy>
  <cp:revision>37</cp:revision>
  <dcterms:created xsi:type="dcterms:W3CDTF">2020-03-24T09:42:33Z</dcterms:created>
  <dcterms:modified xsi:type="dcterms:W3CDTF">2020-03-25T22:39:46Z</dcterms:modified>
</cp:coreProperties>
</file>