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EA763C6-500D-4BD8-8CC1-722A425B99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VALUE ADDED TAX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ADDED 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There are essentially 2 rates of VAT:</a:t>
            </a:r>
          </a:p>
          <a:p>
            <a:endParaRPr lang="en-GB" sz="3600" dirty="0" smtClean="0"/>
          </a:p>
          <a:p>
            <a:r>
              <a:rPr lang="en-GB" sz="3600" dirty="0" smtClean="0"/>
              <a:t>Standard rated	:	20%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dirty="0" smtClean="0"/>
              <a:t>Zero rated		:	0% </a:t>
            </a:r>
          </a:p>
          <a:p>
            <a:pPr>
              <a:buNone/>
            </a:pPr>
            <a:r>
              <a:rPr lang="en-GB" sz="3600" dirty="0" smtClean="0"/>
              <a:t>	e.g. food, </a:t>
            </a:r>
            <a:r>
              <a:rPr lang="en-GB" sz="3600" dirty="0" err="1" smtClean="0"/>
              <a:t>childrens</a:t>
            </a:r>
            <a:r>
              <a:rPr lang="en-GB" sz="3600" dirty="0" smtClean="0"/>
              <a:t>’ clothing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Also, certain supplies of goods and services are exempt from VAT  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e.g.  betting and lotteries, postal services, health services, insurance</a:t>
            </a:r>
            <a:endParaRPr lang="en-GB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Taxable persons or businesses must register for VAT and must charge VAT on their sales (output VAT)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Conversely, they may reclaim VAT incurred on their purchases (input VAT)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quarter, they will pay or reclaim the difference between their output and input VAT from HM Customs and Excise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sz="4000" dirty="0" smtClean="0"/>
              <a:t>				</a:t>
            </a:r>
            <a:r>
              <a:rPr lang="en-GB" sz="4000" dirty="0" smtClean="0"/>
              <a:t>	£</a:t>
            </a:r>
            <a:endParaRPr lang="en-GB" sz="4000" dirty="0" smtClean="0"/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Gross			</a:t>
            </a:r>
            <a:r>
              <a:rPr lang="en-GB" sz="4000" dirty="0" smtClean="0"/>
              <a:t>	120</a:t>
            </a:r>
            <a:endParaRPr lang="en-GB" sz="4000" dirty="0" smtClean="0"/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VAT				20					</a:t>
            </a:r>
          </a:p>
          <a:p>
            <a:pPr>
              <a:buNone/>
            </a:pPr>
            <a:r>
              <a:rPr lang="en-GB" sz="4000" dirty="0" smtClean="0"/>
              <a:t>Net				100</a:t>
            </a:r>
            <a:endParaRPr lang="en-GB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If a net figure is quoted in a transaction, the VAT is calculated at 20% of that figure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If a gross figure is quoted in a transaction, the VAT is calculated as 20/120 of that figure</a:t>
            </a:r>
            <a:endParaRPr lang="en-GB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ACCOUNTING FOR VAT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000" dirty="0" smtClean="0"/>
              <a:t>The VAT element of transactions is recorded by a business in a VAT control account</a:t>
            </a:r>
          </a:p>
          <a:p>
            <a:endParaRPr lang="en-GB" sz="4000" dirty="0" smtClean="0"/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The VAT is recorded in the books of prime entry on the date of the sale or purchases of the goods or services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a </a:t>
            </a:r>
            <a:r>
              <a:rPr lang="en-GB" sz="3600" b="1" dirty="0" smtClean="0"/>
              <a:t>credit</a:t>
            </a:r>
            <a:r>
              <a:rPr lang="en-GB" dirty="0" smtClean="0"/>
              <a:t> sale or purchase, the VAT is recorded in the sales day book or purchase day book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When the creditor is paid (or the money received from the debtor), no further VAT is recorded as a further purchase or sale has not taken place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If we have a </a:t>
            </a:r>
            <a:r>
              <a:rPr lang="en-GB" sz="3600" b="1" dirty="0" smtClean="0"/>
              <a:t>cash</a:t>
            </a:r>
            <a:r>
              <a:rPr lang="en-GB" sz="3600" dirty="0" smtClean="0"/>
              <a:t> sale or purchases, the VAT is recorded in the cash book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b="1" dirty="0" smtClean="0"/>
              <a:t>Sales day </a:t>
            </a:r>
            <a:r>
              <a:rPr lang="en-GB" sz="3600" b="1" dirty="0" smtClean="0"/>
              <a:t>Book:</a:t>
            </a:r>
            <a:endParaRPr lang="en-GB" sz="3600" b="1" dirty="0" smtClean="0"/>
          </a:p>
          <a:p>
            <a:pPr>
              <a:buNone/>
            </a:pPr>
            <a:r>
              <a:rPr lang="en-GB" sz="3600" dirty="0" smtClean="0"/>
              <a:t>	Dr Debtors (gross)	</a:t>
            </a:r>
            <a:r>
              <a:rPr lang="en-GB" sz="3600" dirty="0" smtClean="0"/>
              <a:t>X</a:t>
            </a: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Cr  Sales (net)			X</a:t>
            </a:r>
          </a:p>
          <a:p>
            <a:pPr>
              <a:buNone/>
            </a:pPr>
            <a:r>
              <a:rPr lang="en-GB" sz="3600" dirty="0" smtClean="0"/>
              <a:t>		  VAT control account	X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Purchase day Book</a:t>
            </a:r>
          </a:p>
          <a:p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Dr	Purchases (net)		X</a:t>
            </a:r>
          </a:p>
          <a:p>
            <a:pPr>
              <a:buNone/>
            </a:pPr>
            <a:r>
              <a:rPr lang="en-GB" sz="3600" dirty="0" smtClean="0"/>
              <a:t>			VAT control account	X</a:t>
            </a:r>
          </a:p>
          <a:p>
            <a:pPr>
              <a:buNone/>
            </a:pPr>
            <a:r>
              <a:rPr lang="en-GB" sz="3600" dirty="0" smtClean="0"/>
              <a:t>			</a:t>
            </a:r>
          </a:p>
          <a:p>
            <a:pPr>
              <a:buNone/>
            </a:pPr>
            <a:r>
              <a:rPr lang="en-GB" sz="3600" dirty="0" smtClean="0"/>
              <a:t>	CR	Creditors (gross)			X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210</Words>
  <Application>Microsoft Office PowerPoint</Application>
  <PresentationFormat>On-screen Show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Apex</vt:lpstr>
      <vt:lpstr>VALUE ADDED TAX</vt:lpstr>
      <vt:lpstr>VALUE ADDED TAX</vt:lpstr>
      <vt:lpstr>Slide 3</vt:lpstr>
      <vt:lpstr>Slide 4</vt:lpstr>
      <vt:lpstr>Slide 5</vt:lpstr>
      <vt:lpstr>PRICE STRUCTURE</vt:lpstr>
      <vt:lpstr>Slide 7</vt:lpstr>
      <vt:lpstr>ACCOUNTING FOR VAT</vt:lpstr>
      <vt:lpstr>Slide 9</vt:lpstr>
      <vt:lpstr>Slide 10</vt:lpstr>
      <vt:lpstr>Slide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VALUE ADDED TAX</dc:title>
  <dc:creator>Richard Dunstan</dc:creator>
  <cp:lastModifiedBy>Administrator</cp:lastModifiedBy>
  <cp:revision>5</cp:revision>
  <dcterms:created xsi:type="dcterms:W3CDTF">2012-06-13T09:28:55Z</dcterms:created>
  <dcterms:modified xsi:type="dcterms:W3CDTF">2014-09-24T11:13:11Z</dcterms:modified>
</cp:coreProperties>
</file>