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Lst>
  <p:notesMasterIdLst>
    <p:notesMasterId r:id="rId22"/>
  </p:notesMasterIdLst>
  <p:sldIdLst>
    <p:sldId id="260" r:id="rId5"/>
    <p:sldId id="258" r:id="rId6"/>
    <p:sldId id="261" r:id="rId7"/>
    <p:sldId id="262" r:id="rId8"/>
    <p:sldId id="273" r:id="rId9"/>
    <p:sldId id="274" r:id="rId10"/>
    <p:sldId id="275" r:id="rId11"/>
    <p:sldId id="279" r:id="rId12"/>
    <p:sldId id="277" r:id="rId13"/>
    <p:sldId id="278" r:id="rId14"/>
    <p:sldId id="280" r:id="rId15"/>
    <p:sldId id="281" r:id="rId16"/>
    <p:sldId id="267" r:id="rId17"/>
    <p:sldId id="268" r:id="rId18"/>
    <p:sldId id="269" r:id="rId19"/>
    <p:sldId id="259" r:id="rId20"/>
    <p:sldId id="25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EEACF2-D55A-3C11-6E69-1E95494C8AC7}" v="1503" dt="2021-11-23T11:35:28.470"/>
    <p1510:client id="{1D25204A-4650-F865-E8E2-E65FF08D2989}" v="294" dt="2021-11-22T14:38:09.795"/>
    <p1510:client id="{26EF5983-B7A1-367B-D91E-E8174EC75EFB}" v="84" dt="2021-11-16T11:47:19.446"/>
    <p1510:client id="{301BE83F-2793-5596-50A8-E212F5CFF36E}" v="6" dt="2021-11-22T20:38:33.003"/>
    <p1510:client id="{304D987F-8650-8E90-C14A-57B0A1DDA25E}" v="118" dt="2021-11-22T20:26:13.713"/>
    <p1510:client id="{31C5A085-B6C4-4B36-8138-3845AE87E2E4}" v="694" dt="2021-11-22T21:14:38.823"/>
    <p1510:client id="{9E6B9A99-4B5B-8AAA-A957-ABFF24487F1D}" v="73" dt="2021-11-23T09:40:33.784"/>
    <p1510:client id="{B8DBB8A3-3A7D-5911-EB34-80D3661F828E}" v="384" dt="2021-11-16T14:48:41.333"/>
    <p1510:client id="{CC277371-42AE-B4FF-7E79-087F1479627A}" v="1304" dt="2021-11-23T11:46:23.830"/>
    <p1510:client id="{E2A9F1C9-0103-493E-8C54-21019AB6A270}" vWet="2" dt="2021-11-23T09:20:10.759"/>
    <p1510:client id="{F4A44692-EC5B-31C0-E5D5-B9CB1AB49D8E}" v="45" dt="2021-11-17T16:49:59.2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ah Kauser (2026079)" userId="S::2026079@student.uwtsd.ac.uk::8345c6fd-d9e5-4df6-b908-cc9b407747c7" providerId="AD" clId="Web-{2150199D-F38F-67DC-85C4-7B6BE0A7065F}"/>
    <pc:docChg chg="modSld">
      <pc:chgData name="Sabah Kauser (2026079)" userId="S::2026079@student.uwtsd.ac.uk::8345c6fd-d9e5-4df6-b908-cc9b407747c7" providerId="AD" clId="Web-{2150199D-F38F-67DC-85C4-7B6BE0A7065F}" dt="2021-11-08T10:56:19.989" v="145" actId="20577"/>
      <pc:docMkLst>
        <pc:docMk/>
      </pc:docMkLst>
      <pc:sldChg chg="modSp">
        <pc:chgData name="Sabah Kauser (2026079)" userId="S::2026079@student.uwtsd.ac.uk::8345c6fd-d9e5-4df6-b908-cc9b407747c7" providerId="AD" clId="Web-{2150199D-F38F-67DC-85C4-7B6BE0A7065F}" dt="2021-11-08T10:56:19.989" v="145" actId="20577"/>
        <pc:sldMkLst>
          <pc:docMk/>
          <pc:sldMk cId="3305457436" sldId="261"/>
        </pc:sldMkLst>
        <pc:spChg chg="mod">
          <ac:chgData name="Sabah Kauser (2026079)" userId="S::2026079@student.uwtsd.ac.uk::8345c6fd-d9e5-4df6-b908-cc9b407747c7" providerId="AD" clId="Web-{2150199D-F38F-67DC-85C4-7B6BE0A7065F}" dt="2021-11-08T10:56:19.989" v="145" actId="20577"/>
          <ac:spMkLst>
            <pc:docMk/>
            <pc:sldMk cId="3305457436" sldId="261"/>
            <ac:spMk id="3" creationId="{B0224E2A-B527-403C-B884-0E762D718CC5}"/>
          </ac:spMkLst>
        </pc:spChg>
      </pc:sldChg>
      <pc:sldChg chg="modSp">
        <pc:chgData name="Sabah Kauser (2026079)" userId="S::2026079@student.uwtsd.ac.uk::8345c6fd-d9e5-4df6-b908-cc9b407747c7" providerId="AD" clId="Web-{2150199D-F38F-67DC-85C4-7B6BE0A7065F}" dt="2021-11-08T10:16:03.983" v="42" actId="20577"/>
        <pc:sldMkLst>
          <pc:docMk/>
          <pc:sldMk cId="1668345054" sldId="263"/>
        </pc:sldMkLst>
        <pc:spChg chg="mod">
          <ac:chgData name="Sabah Kauser (2026079)" userId="S::2026079@student.uwtsd.ac.uk::8345c6fd-d9e5-4df6-b908-cc9b407747c7" providerId="AD" clId="Web-{2150199D-F38F-67DC-85C4-7B6BE0A7065F}" dt="2021-11-08T10:15:22.980" v="18" actId="20577"/>
          <ac:spMkLst>
            <pc:docMk/>
            <pc:sldMk cId="1668345054" sldId="263"/>
            <ac:spMk id="2" creationId="{F130194F-BA47-490B-929C-236C4089D50D}"/>
          </ac:spMkLst>
        </pc:spChg>
        <pc:spChg chg="mod">
          <ac:chgData name="Sabah Kauser (2026079)" userId="S::2026079@student.uwtsd.ac.uk::8345c6fd-d9e5-4df6-b908-cc9b407747c7" providerId="AD" clId="Web-{2150199D-F38F-67DC-85C4-7B6BE0A7065F}" dt="2021-11-08T10:16:03.983" v="42" actId="20577"/>
          <ac:spMkLst>
            <pc:docMk/>
            <pc:sldMk cId="1668345054" sldId="263"/>
            <ac:spMk id="3" creationId="{4E4939FB-70BB-46D0-8E9A-98B37AE278E1}"/>
          </ac:spMkLst>
        </pc:spChg>
      </pc:sldChg>
    </pc:docChg>
  </pc:docChgLst>
  <pc:docChgLst>
    <pc:chgData name="Sabah Kauser (2026079)" userId="8345c6fd-d9e5-4df6-b908-cc9b407747c7" providerId="ADAL" clId="{53F2EC21-E702-6C44-8241-D51038D2ED90}"/>
    <pc:docChg chg="undo custSel modSld">
      <pc:chgData name="Sabah Kauser (2026079)" userId="8345c6fd-d9e5-4df6-b908-cc9b407747c7" providerId="ADAL" clId="{53F2EC21-E702-6C44-8241-D51038D2ED90}" dt="2021-11-11T21:36:21.885" v="76" actId="1076"/>
      <pc:docMkLst>
        <pc:docMk/>
      </pc:docMkLst>
      <pc:sldChg chg="addSp modSp mod setBg">
        <pc:chgData name="Sabah Kauser (2026079)" userId="8345c6fd-d9e5-4df6-b908-cc9b407747c7" providerId="ADAL" clId="{53F2EC21-E702-6C44-8241-D51038D2ED90}" dt="2021-11-11T18:08:17.231" v="9" actId="26606"/>
        <pc:sldMkLst>
          <pc:docMk/>
          <pc:sldMk cId="3305457436" sldId="261"/>
        </pc:sldMkLst>
        <pc:spChg chg="mod">
          <ac:chgData name="Sabah Kauser (2026079)" userId="8345c6fd-d9e5-4df6-b908-cc9b407747c7" providerId="ADAL" clId="{53F2EC21-E702-6C44-8241-D51038D2ED90}" dt="2021-11-11T18:08:17.231" v="9" actId="26606"/>
          <ac:spMkLst>
            <pc:docMk/>
            <pc:sldMk cId="3305457436" sldId="261"/>
            <ac:spMk id="2" creationId="{60741199-B24D-4EB9-99E0-1AB1B3C7088A}"/>
          </ac:spMkLst>
        </pc:spChg>
        <pc:spChg chg="mod">
          <ac:chgData name="Sabah Kauser (2026079)" userId="8345c6fd-d9e5-4df6-b908-cc9b407747c7" providerId="ADAL" clId="{53F2EC21-E702-6C44-8241-D51038D2ED90}" dt="2021-11-11T18:08:17.231" v="9" actId="26606"/>
          <ac:spMkLst>
            <pc:docMk/>
            <pc:sldMk cId="3305457436" sldId="261"/>
            <ac:spMk id="3" creationId="{B0224E2A-B527-403C-B884-0E762D718CC5}"/>
          </ac:spMkLst>
        </pc:spChg>
        <pc:spChg chg="add">
          <ac:chgData name="Sabah Kauser (2026079)" userId="8345c6fd-d9e5-4df6-b908-cc9b407747c7" providerId="ADAL" clId="{53F2EC21-E702-6C44-8241-D51038D2ED90}" dt="2021-11-11T18:06:33.729" v="8" actId="139"/>
          <ac:spMkLst>
            <pc:docMk/>
            <pc:sldMk cId="3305457436" sldId="261"/>
            <ac:spMk id="4" creationId="{58A88197-1E87-234D-8C57-2221C7AB7004}"/>
          </ac:spMkLst>
        </pc:spChg>
        <pc:spChg chg="add">
          <ac:chgData name="Sabah Kauser (2026079)" userId="8345c6fd-d9e5-4df6-b908-cc9b407747c7" providerId="ADAL" clId="{53F2EC21-E702-6C44-8241-D51038D2ED90}" dt="2021-11-11T18:08:17.231" v="9" actId="26606"/>
          <ac:spMkLst>
            <pc:docMk/>
            <pc:sldMk cId="3305457436" sldId="261"/>
            <ac:spMk id="9" creationId="{7CB4857B-ED7C-444D-9F04-2F885114A1C2}"/>
          </ac:spMkLst>
        </pc:spChg>
        <pc:spChg chg="add">
          <ac:chgData name="Sabah Kauser (2026079)" userId="8345c6fd-d9e5-4df6-b908-cc9b407747c7" providerId="ADAL" clId="{53F2EC21-E702-6C44-8241-D51038D2ED90}" dt="2021-11-11T18:08:17.231" v="9" actId="26606"/>
          <ac:spMkLst>
            <pc:docMk/>
            <pc:sldMk cId="3305457436" sldId="261"/>
            <ac:spMk id="11" creationId="{D18046FB-44EA-4FD8-A585-EA09A319B2D0}"/>
          </ac:spMkLst>
        </pc:spChg>
        <pc:spChg chg="add">
          <ac:chgData name="Sabah Kauser (2026079)" userId="8345c6fd-d9e5-4df6-b908-cc9b407747c7" providerId="ADAL" clId="{53F2EC21-E702-6C44-8241-D51038D2ED90}" dt="2021-11-11T18:08:17.231" v="9" actId="26606"/>
          <ac:spMkLst>
            <pc:docMk/>
            <pc:sldMk cId="3305457436" sldId="261"/>
            <ac:spMk id="13" creationId="{479F5F2B-8B58-4140-AE6A-51F6C67B18D9}"/>
          </ac:spMkLst>
        </pc:spChg>
      </pc:sldChg>
      <pc:sldChg chg="modSp">
        <pc:chgData name="Sabah Kauser (2026079)" userId="8345c6fd-d9e5-4df6-b908-cc9b407747c7" providerId="ADAL" clId="{53F2EC21-E702-6C44-8241-D51038D2ED90}" dt="2021-11-11T21:25:19.807" v="11" actId="1076"/>
        <pc:sldMkLst>
          <pc:docMk/>
          <pc:sldMk cId="2480953806" sldId="262"/>
        </pc:sldMkLst>
        <pc:spChg chg="mod">
          <ac:chgData name="Sabah Kauser (2026079)" userId="8345c6fd-d9e5-4df6-b908-cc9b407747c7" providerId="ADAL" clId="{53F2EC21-E702-6C44-8241-D51038D2ED90}" dt="2021-11-11T21:25:19.807" v="11" actId="1076"/>
          <ac:spMkLst>
            <pc:docMk/>
            <pc:sldMk cId="2480953806" sldId="262"/>
            <ac:spMk id="3" creationId="{3A3855D3-6B27-4468-926A-86DC0C397C82}"/>
          </ac:spMkLst>
        </pc:spChg>
      </pc:sldChg>
      <pc:sldChg chg="addSp delSp modSp mod setBg">
        <pc:chgData name="Sabah Kauser (2026079)" userId="8345c6fd-d9e5-4df6-b908-cc9b407747c7" providerId="ADAL" clId="{53F2EC21-E702-6C44-8241-D51038D2ED90}" dt="2021-11-11T21:36:21.885" v="76" actId="1076"/>
        <pc:sldMkLst>
          <pc:docMk/>
          <pc:sldMk cId="1668345054" sldId="263"/>
        </pc:sldMkLst>
        <pc:spChg chg="mod">
          <ac:chgData name="Sabah Kauser (2026079)" userId="8345c6fd-d9e5-4df6-b908-cc9b407747c7" providerId="ADAL" clId="{53F2EC21-E702-6C44-8241-D51038D2ED90}" dt="2021-11-11T21:34:41.730" v="71" actId="26606"/>
          <ac:spMkLst>
            <pc:docMk/>
            <pc:sldMk cId="1668345054" sldId="263"/>
            <ac:spMk id="2" creationId="{F130194F-BA47-490B-929C-236C4089D50D}"/>
          </ac:spMkLst>
        </pc:spChg>
        <pc:spChg chg="del mod">
          <ac:chgData name="Sabah Kauser (2026079)" userId="8345c6fd-d9e5-4df6-b908-cc9b407747c7" providerId="ADAL" clId="{53F2EC21-E702-6C44-8241-D51038D2ED90}" dt="2021-11-11T21:34:32.075" v="70" actId="22"/>
          <ac:spMkLst>
            <pc:docMk/>
            <pc:sldMk cId="1668345054" sldId="263"/>
            <ac:spMk id="3" creationId="{4E4939FB-70BB-46D0-8E9A-98B37AE278E1}"/>
          </ac:spMkLst>
        </pc:spChg>
        <pc:spChg chg="add del mod">
          <ac:chgData name="Sabah Kauser (2026079)" userId="8345c6fd-d9e5-4df6-b908-cc9b407747c7" providerId="ADAL" clId="{53F2EC21-E702-6C44-8241-D51038D2ED90}" dt="2021-11-11T21:31:51.999" v="42" actId="478"/>
          <ac:spMkLst>
            <pc:docMk/>
            <pc:sldMk cId="1668345054" sldId="263"/>
            <ac:spMk id="4" creationId="{317BA74D-589C-4246-A0E5-ACC2E5CD7263}"/>
          </ac:spMkLst>
        </pc:spChg>
        <pc:spChg chg="add del mod">
          <ac:chgData name="Sabah Kauser (2026079)" userId="8345c6fd-d9e5-4df6-b908-cc9b407747c7" providerId="ADAL" clId="{53F2EC21-E702-6C44-8241-D51038D2ED90}" dt="2021-11-11T21:31:57.364" v="44" actId="478"/>
          <ac:spMkLst>
            <pc:docMk/>
            <pc:sldMk cId="1668345054" sldId="263"/>
            <ac:spMk id="7" creationId="{78FE1394-6199-DF46-9866-23F59EAB2473}"/>
          </ac:spMkLst>
        </pc:spChg>
        <pc:spChg chg="add del mod">
          <ac:chgData name="Sabah Kauser (2026079)" userId="8345c6fd-d9e5-4df6-b908-cc9b407747c7" providerId="ADAL" clId="{53F2EC21-E702-6C44-8241-D51038D2ED90}" dt="2021-11-11T21:31:54.864" v="43" actId="478"/>
          <ac:spMkLst>
            <pc:docMk/>
            <pc:sldMk cId="1668345054" sldId="263"/>
            <ac:spMk id="8" creationId="{1F49D0FB-9718-144C-BA65-BC106C404B6D}"/>
          </ac:spMkLst>
        </pc:spChg>
        <pc:spChg chg="add">
          <ac:chgData name="Sabah Kauser (2026079)" userId="8345c6fd-d9e5-4df6-b908-cc9b407747c7" providerId="ADAL" clId="{53F2EC21-E702-6C44-8241-D51038D2ED90}" dt="2021-11-11T21:34:41.730" v="71" actId="26606"/>
          <ac:spMkLst>
            <pc:docMk/>
            <pc:sldMk cId="1668345054" sldId="263"/>
            <ac:spMk id="15" creationId="{D4771268-CB57-404A-9271-370EB28F6090}"/>
          </ac:spMkLst>
        </pc:spChg>
        <pc:spChg chg="add del">
          <ac:chgData name="Sabah Kauser (2026079)" userId="8345c6fd-d9e5-4df6-b908-cc9b407747c7" providerId="ADAL" clId="{53F2EC21-E702-6C44-8241-D51038D2ED90}" dt="2021-11-11T21:32:21.270" v="47" actId="26606"/>
          <ac:spMkLst>
            <pc:docMk/>
            <pc:sldMk cId="1668345054" sldId="263"/>
            <ac:spMk id="16" creationId="{201CC55D-ED54-4C5C-95E6-10947BD1103B}"/>
          </ac:spMkLst>
        </pc:spChg>
        <pc:spChg chg="add del">
          <ac:chgData name="Sabah Kauser (2026079)" userId="8345c6fd-d9e5-4df6-b908-cc9b407747c7" providerId="ADAL" clId="{53F2EC21-E702-6C44-8241-D51038D2ED90}" dt="2021-11-11T21:32:21.270" v="47" actId="26606"/>
          <ac:spMkLst>
            <pc:docMk/>
            <pc:sldMk cId="1668345054" sldId="263"/>
            <ac:spMk id="22" creationId="{3873B707-463F-40B0-8227-E8CC6C67EB25}"/>
          </ac:spMkLst>
        </pc:spChg>
        <pc:spChg chg="add del">
          <ac:chgData name="Sabah Kauser (2026079)" userId="8345c6fd-d9e5-4df6-b908-cc9b407747c7" providerId="ADAL" clId="{53F2EC21-E702-6C44-8241-D51038D2ED90}" dt="2021-11-11T21:32:21.270" v="47" actId="26606"/>
          <ac:spMkLst>
            <pc:docMk/>
            <pc:sldMk cId="1668345054" sldId="263"/>
            <ac:spMk id="24" creationId="{C13237C8-E62C-4F0D-A318-BD6FB6C2D138}"/>
          </ac:spMkLst>
        </pc:spChg>
        <pc:spChg chg="add del">
          <ac:chgData name="Sabah Kauser (2026079)" userId="8345c6fd-d9e5-4df6-b908-cc9b407747c7" providerId="ADAL" clId="{53F2EC21-E702-6C44-8241-D51038D2ED90}" dt="2021-11-11T21:32:21.270" v="47" actId="26606"/>
          <ac:spMkLst>
            <pc:docMk/>
            <pc:sldMk cId="1668345054" sldId="263"/>
            <ac:spMk id="26" creationId="{19C9EAEA-39D0-4B0E-A0EB-51E7B26740B1}"/>
          </ac:spMkLst>
        </pc:spChg>
        <pc:grpChg chg="add del">
          <ac:chgData name="Sabah Kauser (2026079)" userId="8345c6fd-d9e5-4df6-b908-cc9b407747c7" providerId="ADAL" clId="{53F2EC21-E702-6C44-8241-D51038D2ED90}" dt="2021-11-11T21:32:21.270" v="47" actId="26606"/>
          <ac:grpSpMkLst>
            <pc:docMk/>
            <pc:sldMk cId="1668345054" sldId="263"/>
            <ac:grpSpMk id="18" creationId="{1DE889C7-FAD6-4397-98E2-05D503484459}"/>
          </ac:grpSpMkLst>
        </pc:grpChg>
        <pc:picChg chg="add del mod">
          <ac:chgData name="Sabah Kauser (2026079)" userId="8345c6fd-d9e5-4df6-b908-cc9b407747c7" providerId="ADAL" clId="{53F2EC21-E702-6C44-8241-D51038D2ED90}" dt="2021-11-11T21:32:35.036" v="48" actId="22"/>
          <ac:picMkLst>
            <pc:docMk/>
            <pc:sldMk cId="1668345054" sldId="263"/>
            <ac:picMk id="11" creationId="{77DA06E0-F762-574C-BB61-DB66367EA972}"/>
          </ac:picMkLst>
        </pc:picChg>
        <pc:picChg chg="add mod">
          <ac:chgData name="Sabah Kauser (2026079)" userId="8345c6fd-d9e5-4df6-b908-cc9b407747c7" providerId="ADAL" clId="{53F2EC21-E702-6C44-8241-D51038D2ED90}" dt="2021-11-11T21:36:21.885" v="76" actId="1076"/>
          <ac:picMkLst>
            <pc:docMk/>
            <pc:sldMk cId="1668345054" sldId="263"/>
            <ac:picMk id="13" creationId="{B229AFFE-97BF-3A45-AA49-208D5674F37B}"/>
          </ac:picMkLst>
        </pc:picChg>
      </pc:sldChg>
    </pc:docChg>
  </pc:docChgLst>
  <pc:docChgLst>
    <pc:chgData name="Ashmita Sapkota (2026510)" userId="S::2026510@student.uwtsd.ac.uk::a063f39c-a20f-4e5c-a61f-ebd6fd90027f" providerId="AD" clId="Web-{B8DBB8A3-3A7D-5911-EB34-80D3661F828E}"/>
    <pc:docChg chg="modSld">
      <pc:chgData name="Ashmita Sapkota (2026510)" userId="S::2026510@student.uwtsd.ac.uk::a063f39c-a20f-4e5c-a61f-ebd6fd90027f" providerId="AD" clId="Web-{B8DBB8A3-3A7D-5911-EB34-80D3661F828E}" dt="2021-11-16T14:48:41.333" v="379" actId="20577"/>
      <pc:docMkLst>
        <pc:docMk/>
      </pc:docMkLst>
      <pc:sldChg chg="addSp modSp">
        <pc:chgData name="Ashmita Sapkota (2026510)" userId="S::2026510@student.uwtsd.ac.uk::a063f39c-a20f-4e5c-a61f-ebd6fd90027f" providerId="AD" clId="Web-{B8DBB8A3-3A7D-5911-EB34-80D3661F828E}" dt="2021-11-16T14:36:10.170" v="4" actId="14100"/>
        <pc:sldMkLst>
          <pc:docMk/>
          <pc:sldMk cId="2056510747" sldId="264"/>
        </pc:sldMkLst>
        <pc:spChg chg="mod">
          <ac:chgData name="Ashmita Sapkota (2026510)" userId="S::2026510@student.uwtsd.ac.uk::a063f39c-a20f-4e5c-a61f-ebd6fd90027f" providerId="AD" clId="Web-{B8DBB8A3-3A7D-5911-EB34-80D3661F828E}" dt="2021-11-16T14:35:52.888" v="1" actId="20577"/>
          <ac:spMkLst>
            <pc:docMk/>
            <pc:sldMk cId="2056510747" sldId="264"/>
            <ac:spMk id="3" creationId="{29A4F168-740E-4FB7-9C18-D863D0FBFCFD}"/>
          </ac:spMkLst>
        </pc:spChg>
        <pc:picChg chg="add mod">
          <ac:chgData name="Ashmita Sapkota (2026510)" userId="S::2026510@student.uwtsd.ac.uk::a063f39c-a20f-4e5c-a61f-ebd6fd90027f" providerId="AD" clId="Web-{B8DBB8A3-3A7D-5911-EB34-80D3661F828E}" dt="2021-11-16T14:36:10.170" v="4" actId="14100"/>
          <ac:picMkLst>
            <pc:docMk/>
            <pc:sldMk cId="2056510747" sldId="264"/>
            <ac:picMk id="4" creationId="{278C7998-26FD-4EB2-9A2E-328984EAA96A}"/>
          </ac:picMkLst>
        </pc:picChg>
      </pc:sldChg>
      <pc:sldChg chg="modSp">
        <pc:chgData name="Ashmita Sapkota (2026510)" userId="S::2026510@student.uwtsd.ac.uk::a063f39c-a20f-4e5c-a61f-ebd6fd90027f" providerId="AD" clId="Web-{B8DBB8A3-3A7D-5911-EB34-80D3661F828E}" dt="2021-11-16T14:38:09.548" v="25" actId="20577"/>
        <pc:sldMkLst>
          <pc:docMk/>
          <pc:sldMk cId="1263126821" sldId="266"/>
        </pc:sldMkLst>
        <pc:spChg chg="mod">
          <ac:chgData name="Ashmita Sapkota (2026510)" userId="S::2026510@student.uwtsd.ac.uk::a063f39c-a20f-4e5c-a61f-ebd6fd90027f" providerId="AD" clId="Web-{B8DBB8A3-3A7D-5911-EB34-80D3661F828E}" dt="2021-11-16T14:38:09.548" v="25" actId="20577"/>
          <ac:spMkLst>
            <pc:docMk/>
            <pc:sldMk cId="1263126821" sldId="266"/>
            <ac:spMk id="2" creationId="{C106B73C-735C-4DDD-90B0-8C00F09D0172}"/>
          </ac:spMkLst>
        </pc:spChg>
        <pc:spChg chg="mod">
          <ac:chgData name="Ashmita Sapkota (2026510)" userId="S::2026510@student.uwtsd.ac.uk::a063f39c-a20f-4e5c-a61f-ebd6fd90027f" providerId="AD" clId="Web-{B8DBB8A3-3A7D-5911-EB34-80D3661F828E}" dt="2021-11-16T14:37:49.860" v="15" actId="20577"/>
          <ac:spMkLst>
            <pc:docMk/>
            <pc:sldMk cId="1263126821" sldId="266"/>
            <ac:spMk id="3" creationId="{AD9194C7-3DE1-484B-8BAB-613C2FF4B137}"/>
          </ac:spMkLst>
        </pc:spChg>
      </pc:sldChg>
      <pc:sldChg chg="modSp">
        <pc:chgData name="Ashmita Sapkota (2026510)" userId="S::2026510@student.uwtsd.ac.uk::a063f39c-a20f-4e5c-a61f-ebd6fd90027f" providerId="AD" clId="Web-{B8DBB8A3-3A7D-5911-EB34-80D3661F828E}" dt="2021-11-16T14:41:33.320" v="106" actId="20577"/>
        <pc:sldMkLst>
          <pc:docMk/>
          <pc:sldMk cId="3237377322" sldId="267"/>
        </pc:sldMkLst>
        <pc:spChg chg="mod">
          <ac:chgData name="Ashmita Sapkota (2026510)" userId="S::2026510@student.uwtsd.ac.uk::a063f39c-a20f-4e5c-a61f-ebd6fd90027f" providerId="AD" clId="Web-{B8DBB8A3-3A7D-5911-EB34-80D3661F828E}" dt="2021-11-16T14:40:29.162" v="61" actId="20577"/>
          <ac:spMkLst>
            <pc:docMk/>
            <pc:sldMk cId="3237377322" sldId="267"/>
            <ac:spMk id="2" creationId="{4548CFE6-F95E-4681-A121-415A6C5C695C}"/>
          </ac:spMkLst>
        </pc:spChg>
        <pc:spChg chg="mod">
          <ac:chgData name="Ashmita Sapkota (2026510)" userId="S::2026510@student.uwtsd.ac.uk::a063f39c-a20f-4e5c-a61f-ebd6fd90027f" providerId="AD" clId="Web-{B8DBB8A3-3A7D-5911-EB34-80D3661F828E}" dt="2021-11-16T14:41:33.320" v="106" actId="20577"/>
          <ac:spMkLst>
            <pc:docMk/>
            <pc:sldMk cId="3237377322" sldId="267"/>
            <ac:spMk id="3" creationId="{398D8B3F-89E5-4E99-89F2-D5B5B22F60EF}"/>
          </ac:spMkLst>
        </pc:spChg>
      </pc:sldChg>
      <pc:sldChg chg="modSp">
        <pc:chgData name="Ashmita Sapkota (2026510)" userId="S::2026510@student.uwtsd.ac.uk::a063f39c-a20f-4e5c-a61f-ebd6fd90027f" providerId="AD" clId="Web-{B8DBB8A3-3A7D-5911-EB34-80D3661F828E}" dt="2021-11-16T14:43:46.355" v="208" actId="20577"/>
        <pc:sldMkLst>
          <pc:docMk/>
          <pc:sldMk cId="1091718958" sldId="268"/>
        </pc:sldMkLst>
        <pc:spChg chg="mod">
          <ac:chgData name="Ashmita Sapkota (2026510)" userId="S::2026510@student.uwtsd.ac.uk::a063f39c-a20f-4e5c-a61f-ebd6fd90027f" providerId="AD" clId="Web-{B8DBB8A3-3A7D-5911-EB34-80D3661F828E}" dt="2021-11-16T14:43:46.355" v="208" actId="20577"/>
          <ac:spMkLst>
            <pc:docMk/>
            <pc:sldMk cId="1091718958" sldId="268"/>
            <ac:spMk id="3" creationId="{B550C4A2-B123-4109-A87D-D3735D01F4E1}"/>
          </ac:spMkLst>
        </pc:spChg>
      </pc:sldChg>
      <pc:sldChg chg="modSp">
        <pc:chgData name="Ashmita Sapkota (2026510)" userId="S::2026510@student.uwtsd.ac.uk::a063f39c-a20f-4e5c-a61f-ebd6fd90027f" providerId="AD" clId="Web-{B8DBB8A3-3A7D-5911-EB34-80D3661F828E}" dt="2021-11-16T14:46:20.110" v="301" actId="20577"/>
        <pc:sldMkLst>
          <pc:docMk/>
          <pc:sldMk cId="1787541276" sldId="269"/>
        </pc:sldMkLst>
        <pc:spChg chg="mod">
          <ac:chgData name="Ashmita Sapkota (2026510)" userId="S::2026510@student.uwtsd.ac.uk::a063f39c-a20f-4e5c-a61f-ebd6fd90027f" providerId="AD" clId="Web-{B8DBB8A3-3A7D-5911-EB34-80D3661F828E}" dt="2021-11-16T14:46:20.110" v="301" actId="20577"/>
          <ac:spMkLst>
            <pc:docMk/>
            <pc:sldMk cId="1787541276" sldId="269"/>
            <ac:spMk id="3" creationId="{9FB9B323-27F9-4232-9600-99F15600DBE9}"/>
          </ac:spMkLst>
        </pc:spChg>
      </pc:sldChg>
      <pc:sldChg chg="modSp">
        <pc:chgData name="Ashmita Sapkota (2026510)" userId="S::2026510@student.uwtsd.ac.uk::a063f39c-a20f-4e5c-a61f-ebd6fd90027f" providerId="AD" clId="Web-{B8DBB8A3-3A7D-5911-EB34-80D3661F828E}" dt="2021-11-16T14:48:41.333" v="379" actId="20577"/>
        <pc:sldMkLst>
          <pc:docMk/>
          <pc:sldMk cId="2050072747" sldId="270"/>
        </pc:sldMkLst>
        <pc:spChg chg="mod">
          <ac:chgData name="Ashmita Sapkota (2026510)" userId="S::2026510@student.uwtsd.ac.uk::a063f39c-a20f-4e5c-a61f-ebd6fd90027f" providerId="AD" clId="Web-{B8DBB8A3-3A7D-5911-EB34-80D3661F828E}" dt="2021-11-16T14:48:41.333" v="379" actId="20577"/>
          <ac:spMkLst>
            <pc:docMk/>
            <pc:sldMk cId="2050072747" sldId="270"/>
            <ac:spMk id="3" creationId="{D41743A7-A314-4CD6-A3C4-AA4D0CDD38BD}"/>
          </ac:spMkLst>
        </pc:spChg>
      </pc:sldChg>
    </pc:docChg>
  </pc:docChgLst>
  <pc:docChgLst>
    <pc:chgData name="Jhondel Tijhaun Piper (2029600)" userId="S::2029600@student.uwtsd.ac.uk::34a663a7-b2b1-4f4c-9b1d-79f4d52b4943" providerId="AD" clId="Web-{CC277371-42AE-B4FF-7E79-087F1479627A}"/>
    <pc:docChg chg="addSld delSld modSld sldOrd">
      <pc:chgData name="Jhondel Tijhaun Piper (2029600)" userId="S::2029600@student.uwtsd.ac.uk::34a663a7-b2b1-4f4c-9b1d-79f4d52b4943" providerId="AD" clId="Web-{CC277371-42AE-B4FF-7E79-087F1479627A}" dt="2021-11-23T11:46:23.830" v="1671" actId="20577"/>
      <pc:docMkLst>
        <pc:docMk/>
      </pc:docMkLst>
      <pc:sldChg chg="modSp">
        <pc:chgData name="Jhondel Tijhaun Piper (2029600)" userId="S::2029600@student.uwtsd.ac.uk::34a663a7-b2b1-4f4c-9b1d-79f4d52b4943" providerId="AD" clId="Web-{CC277371-42AE-B4FF-7E79-087F1479627A}" dt="2021-11-23T11:28:01.339" v="1334"/>
        <pc:sldMkLst>
          <pc:docMk/>
          <pc:sldMk cId="3691353093" sldId="256"/>
        </pc:sldMkLst>
        <pc:graphicFrameChg chg="mod modGraphic">
          <ac:chgData name="Jhondel Tijhaun Piper (2029600)" userId="S::2029600@student.uwtsd.ac.uk::34a663a7-b2b1-4f4c-9b1d-79f4d52b4943" providerId="AD" clId="Web-{CC277371-42AE-B4FF-7E79-087F1479627A}" dt="2021-11-23T11:28:01.339" v="1334"/>
          <ac:graphicFrameMkLst>
            <pc:docMk/>
            <pc:sldMk cId="3691353093" sldId="256"/>
            <ac:graphicFrameMk id="4" creationId="{45286591-9DEE-40D6-861B-569E5A9D47E2}"/>
          </ac:graphicFrameMkLst>
        </pc:graphicFrameChg>
      </pc:sldChg>
      <pc:sldChg chg="addSp delSp modSp mod modTransition setBg setClrOvrMap">
        <pc:chgData name="Jhondel Tijhaun Piper (2029600)" userId="S::2029600@student.uwtsd.ac.uk::34a663a7-b2b1-4f4c-9b1d-79f4d52b4943" providerId="AD" clId="Web-{CC277371-42AE-B4FF-7E79-087F1479627A}" dt="2021-11-23T11:42:06.934" v="1637" actId="20577"/>
        <pc:sldMkLst>
          <pc:docMk/>
          <pc:sldMk cId="3473055386" sldId="258"/>
        </pc:sldMkLst>
        <pc:spChg chg="mod">
          <ac:chgData name="Jhondel Tijhaun Piper (2029600)" userId="S::2029600@student.uwtsd.ac.uk::34a663a7-b2b1-4f4c-9b1d-79f4d52b4943" providerId="AD" clId="Web-{CC277371-42AE-B4FF-7E79-087F1479627A}" dt="2021-11-23T11:07:49.925" v="1262"/>
          <ac:spMkLst>
            <pc:docMk/>
            <pc:sldMk cId="3473055386" sldId="258"/>
            <ac:spMk id="2" creationId="{51CF1992-4B3E-4437-83B0-3CA3263118FF}"/>
          </ac:spMkLst>
        </pc:spChg>
        <pc:spChg chg="del mod">
          <ac:chgData name="Jhondel Tijhaun Piper (2029600)" userId="S::2029600@student.uwtsd.ac.uk::34a663a7-b2b1-4f4c-9b1d-79f4d52b4943" providerId="AD" clId="Web-{CC277371-42AE-B4FF-7E79-087F1479627A}" dt="2021-11-23T10:09:55.514" v="666"/>
          <ac:spMkLst>
            <pc:docMk/>
            <pc:sldMk cId="3473055386" sldId="258"/>
            <ac:spMk id="3" creationId="{5E22B9B8-0FBB-41F8-A7DD-C5073EDAB27D}"/>
          </ac:spMkLst>
        </pc:spChg>
        <pc:spChg chg="add del">
          <ac:chgData name="Jhondel Tijhaun Piper (2029600)" userId="S::2029600@student.uwtsd.ac.uk::34a663a7-b2b1-4f4c-9b1d-79f4d52b4943" providerId="AD" clId="Web-{CC277371-42AE-B4FF-7E79-087F1479627A}" dt="2021-11-23T11:07:22.675" v="1256"/>
          <ac:spMkLst>
            <pc:docMk/>
            <pc:sldMk cId="3473055386" sldId="258"/>
            <ac:spMk id="7" creationId="{2E442304-DDBD-4F7B-8017-36BCC863FB40}"/>
          </ac:spMkLst>
        </pc:spChg>
        <pc:spChg chg="add del">
          <ac:chgData name="Jhondel Tijhaun Piper (2029600)" userId="S::2029600@student.uwtsd.ac.uk::34a663a7-b2b1-4f4c-9b1d-79f4d52b4943" providerId="AD" clId="Web-{CC277371-42AE-B4FF-7E79-087F1479627A}" dt="2021-11-23T10:09:55.467" v="665"/>
          <ac:spMkLst>
            <pc:docMk/>
            <pc:sldMk cId="3473055386" sldId="258"/>
            <ac:spMk id="8" creationId="{777A147A-9ED8-46B4-8660-1B3C2AA880B5}"/>
          </ac:spMkLst>
        </pc:spChg>
        <pc:spChg chg="add del">
          <ac:chgData name="Jhondel Tijhaun Piper (2029600)" userId="S::2029600@student.uwtsd.ac.uk::34a663a7-b2b1-4f4c-9b1d-79f4d52b4943" providerId="AD" clId="Web-{CC277371-42AE-B4FF-7E79-087F1479627A}" dt="2021-11-23T10:09:55.467" v="665"/>
          <ac:spMkLst>
            <pc:docMk/>
            <pc:sldMk cId="3473055386" sldId="258"/>
            <ac:spMk id="10" creationId="{5D6C15A0-C087-4593-8414-2B4EC1CDC3DE}"/>
          </ac:spMkLst>
        </pc:spChg>
        <pc:spChg chg="add del">
          <ac:chgData name="Jhondel Tijhaun Piper (2029600)" userId="S::2029600@student.uwtsd.ac.uk::34a663a7-b2b1-4f4c-9b1d-79f4d52b4943" providerId="AD" clId="Web-{CC277371-42AE-B4FF-7E79-087F1479627A}" dt="2021-11-23T11:07:22.675" v="1256"/>
          <ac:spMkLst>
            <pc:docMk/>
            <pc:sldMk cId="3473055386" sldId="258"/>
            <ac:spMk id="12" creationId="{5E107275-3853-46FD-A241-DE4355A42675}"/>
          </ac:spMkLst>
        </pc:spChg>
        <pc:spChg chg="add del">
          <ac:chgData name="Jhondel Tijhaun Piper (2029600)" userId="S::2029600@student.uwtsd.ac.uk::34a663a7-b2b1-4f4c-9b1d-79f4d52b4943" providerId="AD" clId="Web-{CC277371-42AE-B4FF-7E79-087F1479627A}" dt="2021-11-23T11:07:49.925" v="1262"/>
          <ac:spMkLst>
            <pc:docMk/>
            <pc:sldMk cId="3473055386" sldId="258"/>
            <ac:spMk id="17" creationId="{257363FD-7E77-4145-9483-331A807ADF0E}"/>
          </ac:spMkLst>
        </pc:spChg>
        <pc:spChg chg="add del">
          <ac:chgData name="Jhondel Tijhaun Piper (2029600)" userId="S::2029600@student.uwtsd.ac.uk::34a663a7-b2b1-4f4c-9b1d-79f4d52b4943" providerId="AD" clId="Web-{CC277371-42AE-B4FF-7E79-087F1479627A}" dt="2021-11-23T11:07:49.848" v="1261"/>
          <ac:spMkLst>
            <pc:docMk/>
            <pc:sldMk cId="3473055386" sldId="258"/>
            <ac:spMk id="20" creationId="{9228552E-C8B1-4A80-8448-0787CE0FC704}"/>
          </ac:spMkLst>
        </pc:spChg>
        <pc:spChg chg="add">
          <ac:chgData name="Jhondel Tijhaun Piper (2029600)" userId="S::2029600@student.uwtsd.ac.uk::34a663a7-b2b1-4f4c-9b1d-79f4d52b4943" providerId="AD" clId="Web-{CC277371-42AE-B4FF-7E79-087F1479627A}" dt="2021-11-23T11:07:49.925" v="1262"/>
          <ac:spMkLst>
            <pc:docMk/>
            <pc:sldMk cId="3473055386" sldId="258"/>
            <ac:spMk id="22" creationId="{BACC6370-2D7E-4714-9D71-7542949D7D5D}"/>
          </ac:spMkLst>
        </pc:spChg>
        <pc:spChg chg="add del">
          <ac:chgData name="Jhondel Tijhaun Piper (2029600)" userId="S::2029600@student.uwtsd.ac.uk::34a663a7-b2b1-4f4c-9b1d-79f4d52b4943" providerId="AD" clId="Web-{CC277371-42AE-B4FF-7E79-087F1479627A}" dt="2021-11-23T11:07:46.175" v="1259"/>
          <ac:spMkLst>
            <pc:docMk/>
            <pc:sldMk cId="3473055386" sldId="258"/>
            <ac:spMk id="23" creationId="{2B566528-1B12-4246-9431-5C2D7D081168}"/>
          </ac:spMkLst>
        </pc:spChg>
        <pc:spChg chg="add">
          <ac:chgData name="Jhondel Tijhaun Piper (2029600)" userId="S::2029600@student.uwtsd.ac.uk::34a663a7-b2b1-4f4c-9b1d-79f4d52b4943" providerId="AD" clId="Web-{CC277371-42AE-B4FF-7E79-087F1479627A}" dt="2021-11-23T11:07:49.925" v="1262"/>
          <ac:spMkLst>
            <pc:docMk/>
            <pc:sldMk cId="3473055386" sldId="258"/>
            <ac:spMk id="24" creationId="{F68B3F68-107C-434F-AA38-110D5EA91B85}"/>
          </ac:spMkLst>
        </pc:spChg>
        <pc:spChg chg="add del">
          <ac:chgData name="Jhondel Tijhaun Piper (2029600)" userId="S::2029600@student.uwtsd.ac.uk::34a663a7-b2b1-4f4c-9b1d-79f4d52b4943" providerId="AD" clId="Web-{CC277371-42AE-B4FF-7E79-087F1479627A}" dt="2021-11-23T11:07:46.175" v="1259"/>
          <ac:spMkLst>
            <pc:docMk/>
            <pc:sldMk cId="3473055386" sldId="258"/>
            <ac:spMk id="25" creationId="{2E80C965-DB6D-4F81-9E9E-B027384D0BD6}"/>
          </ac:spMkLst>
        </pc:spChg>
        <pc:spChg chg="add">
          <ac:chgData name="Jhondel Tijhaun Piper (2029600)" userId="S::2029600@student.uwtsd.ac.uk::34a663a7-b2b1-4f4c-9b1d-79f4d52b4943" providerId="AD" clId="Web-{CC277371-42AE-B4FF-7E79-087F1479627A}" dt="2021-11-23T11:07:49.925" v="1262"/>
          <ac:spMkLst>
            <pc:docMk/>
            <pc:sldMk cId="3473055386" sldId="258"/>
            <ac:spMk id="26" creationId="{AAD0DBB9-1A4B-4391-81D4-CB19F9AB918A}"/>
          </ac:spMkLst>
        </pc:spChg>
        <pc:spChg chg="add del">
          <ac:chgData name="Jhondel Tijhaun Piper (2029600)" userId="S::2029600@student.uwtsd.ac.uk::34a663a7-b2b1-4f4c-9b1d-79f4d52b4943" providerId="AD" clId="Web-{CC277371-42AE-B4FF-7E79-087F1479627A}" dt="2021-11-23T11:07:46.175" v="1259"/>
          <ac:spMkLst>
            <pc:docMk/>
            <pc:sldMk cId="3473055386" sldId="258"/>
            <ac:spMk id="27" creationId="{A580F890-B085-4E95-96AA-55AEBEC5CE6E}"/>
          </ac:spMkLst>
        </pc:spChg>
        <pc:spChg chg="add">
          <ac:chgData name="Jhondel Tijhaun Piper (2029600)" userId="S::2029600@student.uwtsd.ac.uk::34a663a7-b2b1-4f4c-9b1d-79f4d52b4943" providerId="AD" clId="Web-{CC277371-42AE-B4FF-7E79-087F1479627A}" dt="2021-11-23T11:07:49.925" v="1262"/>
          <ac:spMkLst>
            <pc:docMk/>
            <pc:sldMk cId="3473055386" sldId="258"/>
            <ac:spMk id="28" creationId="{063BBA22-50EA-4C4D-BE05-F1CE4E63AA56}"/>
          </ac:spMkLst>
        </pc:spChg>
        <pc:spChg chg="add del">
          <ac:chgData name="Jhondel Tijhaun Piper (2029600)" userId="S::2029600@student.uwtsd.ac.uk::34a663a7-b2b1-4f4c-9b1d-79f4d52b4943" providerId="AD" clId="Web-{CC277371-42AE-B4FF-7E79-087F1479627A}" dt="2021-11-23T11:07:46.175" v="1259"/>
          <ac:spMkLst>
            <pc:docMk/>
            <pc:sldMk cId="3473055386" sldId="258"/>
            <ac:spMk id="29" creationId="{D3F51FEB-38FB-4F6C-9F7B-2F2AFAB65463}"/>
          </ac:spMkLst>
        </pc:spChg>
        <pc:spChg chg="add del">
          <ac:chgData name="Jhondel Tijhaun Piper (2029600)" userId="S::2029600@student.uwtsd.ac.uk::34a663a7-b2b1-4f4c-9b1d-79f4d52b4943" providerId="AD" clId="Web-{CC277371-42AE-B4FF-7E79-087F1479627A}" dt="2021-11-23T11:07:46.175" v="1259"/>
          <ac:spMkLst>
            <pc:docMk/>
            <pc:sldMk cId="3473055386" sldId="258"/>
            <ac:spMk id="31" creationId="{1E547BA6-BAE0-43BB-A7CA-60F69CE252F0}"/>
          </ac:spMkLst>
        </pc:spChg>
        <pc:graphicFrameChg chg="add mod modGraphic">
          <ac:chgData name="Jhondel Tijhaun Piper (2029600)" userId="S::2029600@student.uwtsd.ac.uk::34a663a7-b2b1-4f4c-9b1d-79f4d52b4943" providerId="AD" clId="Web-{CC277371-42AE-B4FF-7E79-087F1479627A}" dt="2021-11-23T11:42:06.934" v="1637" actId="20577"/>
          <ac:graphicFrameMkLst>
            <pc:docMk/>
            <pc:sldMk cId="3473055386" sldId="258"/>
            <ac:graphicFrameMk id="5" creationId="{3175485D-3180-42CF-8AEA-6BE2A8943E17}"/>
          </ac:graphicFrameMkLst>
        </pc:graphicFrameChg>
        <pc:picChg chg="add del">
          <ac:chgData name="Jhondel Tijhaun Piper (2029600)" userId="S::2029600@student.uwtsd.ac.uk::34a663a7-b2b1-4f4c-9b1d-79f4d52b4943" providerId="AD" clId="Web-{CC277371-42AE-B4FF-7E79-087F1479627A}" dt="2021-11-23T11:07:46.175" v="1259"/>
          <ac:picMkLst>
            <pc:docMk/>
            <pc:sldMk cId="3473055386" sldId="258"/>
            <ac:picMk id="19" creationId="{1F4B46AE-2EE3-4AD4-8034-86AB355A6FD8}"/>
          </ac:picMkLst>
        </pc:picChg>
        <pc:picChg chg="add del">
          <ac:chgData name="Jhondel Tijhaun Piper (2029600)" userId="S::2029600@student.uwtsd.ac.uk::34a663a7-b2b1-4f4c-9b1d-79f4d52b4943" providerId="AD" clId="Web-{CC277371-42AE-B4FF-7E79-087F1479627A}" dt="2021-11-23T11:07:49.848" v="1261"/>
          <ac:picMkLst>
            <pc:docMk/>
            <pc:sldMk cId="3473055386" sldId="258"/>
            <ac:picMk id="21" creationId="{576DE2D4-0F78-4151-8ACE-1ED2C7E5F310}"/>
          </ac:picMkLst>
        </pc:picChg>
      </pc:sldChg>
      <pc:sldChg chg="modSp">
        <pc:chgData name="Jhondel Tijhaun Piper (2029600)" userId="S::2029600@student.uwtsd.ac.uk::34a663a7-b2b1-4f4c-9b1d-79f4d52b4943" providerId="AD" clId="Web-{CC277371-42AE-B4FF-7E79-087F1479627A}" dt="2021-11-23T10:53:31.752" v="1235" actId="20577"/>
        <pc:sldMkLst>
          <pc:docMk/>
          <pc:sldMk cId="2686775672" sldId="259"/>
        </pc:sldMkLst>
        <pc:spChg chg="mod">
          <ac:chgData name="Jhondel Tijhaun Piper (2029600)" userId="S::2029600@student.uwtsd.ac.uk::34a663a7-b2b1-4f4c-9b1d-79f4d52b4943" providerId="AD" clId="Web-{CC277371-42AE-B4FF-7E79-087F1479627A}" dt="2021-11-23T10:53:31.752" v="1235" actId="20577"/>
          <ac:spMkLst>
            <pc:docMk/>
            <pc:sldMk cId="2686775672" sldId="259"/>
            <ac:spMk id="3" creationId="{8893214A-EF19-4DF3-B11D-9CA94C32D86A}"/>
          </ac:spMkLst>
        </pc:spChg>
      </pc:sldChg>
      <pc:sldChg chg="addSp delSp modSp mod modTransition setBg setClrOvrMap">
        <pc:chgData name="Jhondel Tijhaun Piper (2029600)" userId="S::2029600@student.uwtsd.ac.uk::34a663a7-b2b1-4f4c-9b1d-79f4d52b4943" providerId="AD" clId="Web-{CC277371-42AE-B4FF-7E79-087F1479627A}" dt="2021-11-23T10:54:42.957" v="1237"/>
        <pc:sldMkLst>
          <pc:docMk/>
          <pc:sldMk cId="1333207685" sldId="260"/>
        </pc:sldMkLst>
        <pc:spChg chg="mod">
          <ac:chgData name="Jhondel Tijhaun Piper (2029600)" userId="S::2029600@student.uwtsd.ac.uk::34a663a7-b2b1-4f4c-9b1d-79f4d52b4943" providerId="AD" clId="Web-{CC277371-42AE-B4FF-7E79-087F1479627A}" dt="2021-11-23T10:09:40.389" v="663"/>
          <ac:spMkLst>
            <pc:docMk/>
            <pc:sldMk cId="1333207685" sldId="260"/>
            <ac:spMk id="2" creationId="{9BEF5F66-ABF0-4C86-B87A-5F8CE5C2D80D}"/>
          </ac:spMkLst>
        </pc:spChg>
        <pc:spChg chg="mod">
          <ac:chgData name="Jhondel Tijhaun Piper (2029600)" userId="S::2029600@student.uwtsd.ac.uk::34a663a7-b2b1-4f4c-9b1d-79f4d52b4943" providerId="AD" clId="Web-{CC277371-42AE-B4FF-7E79-087F1479627A}" dt="2021-11-23T10:25:22.829" v="1105" actId="20577"/>
          <ac:spMkLst>
            <pc:docMk/>
            <pc:sldMk cId="1333207685" sldId="260"/>
            <ac:spMk id="3" creationId="{8B03FF9B-E2F0-48F1-A03B-63FAF86558C5}"/>
          </ac:spMkLst>
        </pc:spChg>
        <pc:spChg chg="del">
          <ac:chgData name="Jhondel Tijhaun Piper (2029600)" userId="S::2029600@student.uwtsd.ac.uk::34a663a7-b2b1-4f4c-9b1d-79f4d52b4943" providerId="AD" clId="Web-{CC277371-42AE-B4FF-7E79-087F1479627A}" dt="2021-11-23T10:09:40.389" v="663"/>
          <ac:spMkLst>
            <pc:docMk/>
            <pc:sldMk cId="1333207685" sldId="260"/>
            <ac:spMk id="71" creationId="{432691CC-4AB8-48AF-B822-EBF7F4E9E6CD}"/>
          </ac:spMkLst>
        </pc:spChg>
        <pc:spChg chg="del">
          <ac:chgData name="Jhondel Tijhaun Piper (2029600)" userId="S::2029600@student.uwtsd.ac.uk::34a663a7-b2b1-4f4c-9b1d-79f4d52b4943" providerId="AD" clId="Web-{CC277371-42AE-B4FF-7E79-087F1479627A}" dt="2021-11-23T10:09:40.389" v="663"/>
          <ac:spMkLst>
            <pc:docMk/>
            <pc:sldMk cId="1333207685" sldId="260"/>
            <ac:spMk id="73" creationId="{D6A8E1B4-B839-4C58-B08A-F0B09458080B}"/>
          </ac:spMkLst>
        </pc:spChg>
        <pc:spChg chg="add">
          <ac:chgData name="Jhondel Tijhaun Piper (2029600)" userId="S::2029600@student.uwtsd.ac.uk::34a663a7-b2b1-4f4c-9b1d-79f4d52b4943" providerId="AD" clId="Web-{CC277371-42AE-B4FF-7E79-087F1479627A}" dt="2021-11-23T10:09:40.389" v="663"/>
          <ac:spMkLst>
            <pc:docMk/>
            <pc:sldMk cId="1333207685" sldId="260"/>
            <ac:spMk id="135" creationId="{69D47016-023F-44BD-981C-50E7A10A6609}"/>
          </ac:spMkLst>
        </pc:spChg>
        <pc:spChg chg="add">
          <ac:chgData name="Jhondel Tijhaun Piper (2029600)" userId="S::2029600@student.uwtsd.ac.uk::34a663a7-b2b1-4f4c-9b1d-79f4d52b4943" providerId="AD" clId="Web-{CC277371-42AE-B4FF-7E79-087F1479627A}" dt="2021-11-23T10:09:40.389" v="663"/>
          <ac:spMkLst>
            <pc:docMk/>
            <pc:sldMk cId="1333207685" sldId="260"/>
            <ac:spMk id="137" creationId="{6D8B37B0-0682-433E-BC8D-498C04ABD9A7}"/>
          </ac:spMkLst>
        </pc:spChg>
        <pc:picChg chg="mod ord">
          <ac:chgData name="Jhondel Tijhaun Piper (2029600)" userId="S::2029600@student.uwtsd.ac.uk::34a663a7-b2b1-4f4c-9b1d-79f4d52b4943" providerId="AD" clId="Web-{CC277371-42AE-B4FF-7E79-087F1479627A}" dt="2021-11-23T10:09:40.389" v="663"/>
          <ac:picMkLst>
            <pc:docMk/>
            <pc:sldMk cId="1333207685" sldId="260"/>
            <ac:picMk id="4" creationId="{47537624-AEE7-4443-9903-A2338E2F7156}"/>
          </ac:picMkLst>
        </pc:picChg>
        <pc:picChg chg="mod ord">
          <ac:chgData name="Jhondel Tijhaun Piper (2029600)" userId="S::2029600@student.uwtsd.ac.uk::34a663a7-b2b1-4f4c-9b1d-79f4d52b4943" providerId="AD" clId="Web-{CC277371-42AE-B4FF-7E79-087F1479627A}" dt="2021-11-23T10:09:40.389" v="663"/>
          <ac:picMkLst>
            <pc:docMk/>
            <pc:sldMk cId="1333207685" sldId="260"/>
            <ac:picMk id="1026" creationId="{6618039A-1E07-4C8B-8764-1BEB853B1E2C}"/>
          </ac:picMkLst>
        </pc:picChg>
      </pc:sldChg>
      <pc:sldChg chg="modTransition">
        <pc:chgData name="Jhondel Tijhaun Piper (2029600)" userId="S::2029600@student.uwtsd.ac.uk::34a663a7-b2b1-4f4c-9b1d-79f4d52b4943" providerId="AD" clId="Web-{CC277371-42AE-B4FF-7E79-087F1479627A}" dt="2021-11-23T10:54:47.582" v="1239"/>
        <pc:sldMkLst>
          <pc:docMk/>
          <pc:sldMk cId="3305457436" sldId="261"/>
        </pc:sldMkLst>
      </pc:sldChg>
      <pc:sldChg chg="modSp modTransition">
        <pc:chgData name="Jhondel Tijhaun Piper (2029600)" userId="S::2029600@student.uwtsd.ac.uk::34a663a7-b2b1-4f4c-9b1d-79f4d52b4943" providerId="AD" clId="Web-{CC277371-42AE-B4FF-7E79-087F1479627A}" dt="2021-11-23T10:54:59.442" v="1241"/>
        <pc:sldMkLst>
          <pc:docMk/>
          <pc:sldMk cId="2480953806" sldId="262"/>
        </pc:sldMkLst>
        <pc:graphicFrameChg chg="modGraphic">
          <ac:chgData name="Jhondel Tijhaun Piper (2029600)" userId="S::2029600@student.uwtsd.ac.uk::34a663a7-b2b1-4f4c-9b1d-79f4d52b4943" providerId="AD" clId="Web-{CC277371-42AE-B4FF-7E79-087F1479627A}" dt="2021-11-23T10:21:24.027" v="1066" actId="20577"/>
          <ac:graphicFrameMkLst>
            <pc:docMk/>
            <pc:sldMk cId="2480953806" sldId="262"/>
            <ac:graphicFrameMk id="5" creationId="{F3DE8F09-BAD3-4A70-B474-23B0AA4D305B}"/>
          </ac:graphicFrameMkLst>
        </pc:graphicFrameChg>
      </pc:sldChg>
      <pc:sldChg chg="del">
        <pc:chgData name="Jhondel Tijhaun Piper (2029600)" userId="S::2029600@student.uwtsd.ac.uk::34a663a7-b2b1-4f4c-9b1d-79f4d52b4943" providerId="AD" clId="Web-{CC277371-42AE-B4FF-7E79-087F1479627A}" dt="2021-11-23T09:46:33.925" v="242"/>
        <pc:sldMkLst>
          <pc:docMk/>
          <pc:sldMk cId="1263126821" sldId="266"/>
        </pc:sldMkLst>
      </pc:sldChg>
      <pc:sldChg chg="modSp">
        <pc:chgData name="Jhondel Tijhaun Piper (2029600)" userId="S::2029600@student.uwtsd.ac.uk::34a663a7-b2b1-4f4c-9b1d-79f4d52b4943" providerId="AD" clId="Web-{CC277371-42AE-B4FF-7E79-087F1479627A}" dt="2021-11-23T11:46:14.065" v="1660" actId="20577"/>
        <pc:sldMkLst>
          <pc:docMk/>
          <pc:sldMk cId="1091718958" sldId="268"/>
        </pc:sldMkLst>
        <pc:spChg chg="mod">
          <ac:chgData name="Jhondel Tijhaun Piper (2029600)" userId="S::2029600@student.uwtsd.ac.uk::34a663a7-b2b1-4f4c-9b1d-79f4d52b4943" providerId="AD" clId="Web-{CC277371-42AE-B4FF-7E79-087F1479627A}" dt="2021-11-23T11:46:14.065" v="1660" actId="20577"/>
          <ac:spMkLst>
            <pc:docMk/>
            <pc:sldMk cId="1091718958" sldId="268"/>
            <ac:spMk id="2" creationId="{FCBF759B-2A14-4A18-83DE-0AF7C14C385D}"/>
          </ac:spMkLst>
        </pc:spChg>
      </pc:sldChg>
      <pc:sldChg chg="modSp">
        <pc:chgData name="Jhondel Tijhaun Piper (2029600)" userId="S::2029600@student.uwtsd.ac.uk::34a663a7-b2b1-4f4c-9b1d-79f4d52b4943" providerId="AD" clId="Web-{CC277371-42AE-B4FF-7E79-087F1479627A}" dt="2021-11-23T11:46:23.830" v="1671" actId="20577"/>
        <pc:sldMkLst>
          <pc:docMk/>
          <pc:sldMk cId="1787541276" sldId="269"/>
        </pc:sldMkLst>
        <pc:spChg chg="mod">
          <ac:chgData name="Jhondel Tijhaun Piper (2029600)" userId="S::2029600@student.uwtsd.ac.uk::34a663a7-b2b1-4f4c-9b1d-79f4d52b4943" providerId="AD" clId="Web-{CC277371-42AE-B4FF-7E79-087F1479627A}" dt="2021-11-23T11:46:23.830" v="1671" actId="20577"/>
          <ac:spMkLst>
            <pc:docMk/>
            <pc:sldMk cId="1787541276" sldId="269"/>
            <ac:spMk id="2" creationId="{60524BCB-7FC3-4A40-A678-CBEEDBBB0B84}"/>
          </ac:spMkLst>
        </pc:spChg>
      </pc:sldChg>
      <pc:sldChg chg="del">
        <pc:chgData name="Jhondel Tijhaun Piper (2029600)" userId="S::2029600@student.uwtsd.ac.uk::34a663a7-b2b1-4f4c-9b1d-79f4d52b4943" providerId="AD" clId="Web-{CC277371-42AE-B4FF-7E79-087F1479627A}" dt="2021-11-23T10:54:02.581" v="1236"/>
        <pc:sldMkLst>
          <pc:docMk/>
          <pc:sldMk cId="2050072747" sldId="270"/>
        </pc:sldMkLst>
      </pc:sldChg>
      <pc:sldChg chg="del">
        <pc:chgData name="Jhondel Tijhaun Piper (2029600)" userId="S::2029600@student.uwtsd.ac.uk::34a663a7-b2b1-4f4c-9b1d-79f4d52b4943" providerId="AD" clId="Web-{CC277371-42AE-B4FF-7E79-087F1479627A}" dt="2021-11-23T10:49:05.185" v="1225"/>
        <pc:sldMkLst>
          <pc:docMk/>
          <pc:sldMk cId="3167275372" sldId="271"/>
        </pc:sldMkLst>
      </pc:sldChg>
      <pc:sldChg chg="del">
        <pc:chgData name="Jhondel Tijhaun Piper (2029600)" userId="S::2029600@student.uwtsd.ac.uk::34a663a7-b2b1-4f4c-9b1d-79f4d52b4943" providerId="AD" clId="Web-{CC277371-42AE-B4FF-7E79-087F1479627A}" dt="2021-11-23T11:39:01.478" v="1505"/>
        <pc:sldMkLst>
          <pc:docMk/>
          <pc:sldMk cId="168599886" sldId="272"/>
        </pc:sldMkLst>
      </pc:sldChg>
      <pc:sldChg chg="modTransition">
        <pc:chgData name="Jhondel Tijhaun Piper (2029600)" userId="S::2029600@student.uwtsd.ac.uk::34a663a7-b2b1-4f4c-9b1d-79f4d52b4943" providerId="AD" clId="Web-{CC277371-42AE-B4FF-7E79-087F1479627A}" dt="2021-11-23T10:55:02.895" v="1242"/>
        <pc:sldMkLst>
          <pc:docMk/>
          <pc:sldMk cId="3472647211" sldId="273"/>
        </pc:sldMkLst>
      </pc:sldChg>
      <pc:sldChg chg="addSp modSp modTransition">
        <pc:chgData name="Jhondel Tijhaun Piper (2029600)" userId="S::2029600@student.uwtsd.ac.uk::34a663a7-b2b1-4f4c-9b1d-79f4d52b4943" providerId="AD" clId="Web-{CC277371-42AE-B4FF-7E79-087F1479627A}" dt="2021-11-23T10:55:07.895" v="1243"/>
        <pc:sldMkLst>
          <pc:docMk/>
          <pc:sldMk cId="3904896546" sldId="274"/>
        </pc:sldMkLst>
        <pc:spChg chg="mod">
          <ac:chgData name="Jhondel Tijhaun Piper (2029600)" userId="S::2029600@student.uwtsd.ac.uk::34a663a7-b2b1-4f4c-9b1d-79f4d52b4943" providerId="AD" clId="Web-{CC277371-42AE-B4FF-7E79-087F1479627A}" dt="2021-11-23T10:46:12.041" v="1179" actId="20577"/>
          <ac:spMkLst>
            <pc:docMk/>
            <pc:sldMk cId="3904896546" sldId="274"/>
            <ac:spMk id="2" creationId="{BCFF5A39-3D5A-491F-87A0-E556D2CB6853}"/>
          </ac:spMkLst>
        </pc:spChg>
        <pc:spChg chg="mod">
          <ac:chgData name="Jhondel Tijhaun Piper (2029600)" userId="S::2029600@student.uwtsd.ac.uk::34a663a7-b2b1-4f4c-9b1d-79f4d52b4943" providerId="AD" clId="Web-{CC277371-42AE-B4FF-7E79-087F1479627A}" dt="2021-11-23T10:46:57.901" v="1190" actId="1076"/>
          <ac:spMkLst>
            <pc:docMk/>
            <pc:sldMk cId="3904896546" sldId="274"/>
            <ac:spMk id="3" creationId="{B0386D98-72D2-427C-AD84-5E9157909AAB}"/>
          </ac:spMkLst>
        </pc:spChg>
        <pc:spChg chg="add mod">
          <ac:chgData name="Jhondel Tijhaun Piper (2029600)" userId="S::2029600@student.uwtsd.ac.uk::34a663a7-b2b1-4f4c-9b1d-79f4d52b4943" providerId="AD" clId="Web-{CC277371-42AE-B4FF-7E79-087F1479627A}" dt="2021-11-23T10:46:51.198" v="1188" actId="20577"/>
          <ac:spMkLst>
            <pc:docMk/>
            <pc:sldMk cId="3904896546" sldId="274"/>
            <ac:spMk id="4" creationId="{C87F6B5A-9C51-4A21-939E-AD88B751DC84}"/>
          </ac:spMkLst>
        </pc:spChg>
        <pc:spChg chg="add mod">
          <ac:chgData name="Jhondel Tijhaun Piper (2029600)" userId="S::2029600@student.uwtsd.ac.uk::34a663a7-b2b1-4f4c-9b1d-79f4d52b4943" providerId="AD" clId="Web-{CC277371-42AE-B4FF-7E79-087F1479627A}" dt="2021-11-23T10:46:47.901" v="1187" actId="1076"/>
          <ac:spMkLst>
            <pc:docMk/>
            <pc:sldMk cId="3904896546" sldId="274"/>
            <ac:spMk id="5" creationId="{8E7B95EE-D8DD-4D8E-B837-5311B7E30BB6}"/>
          </ac:spMkLst>
        </pc:spChg>
      </pc:sldChg>
      <pc:sldChg chg="modSp modTransition">
        <pc:chgData name="Jhondel Tijhaun Piper (2029600)" userId="S::2029600@student.uwtsd.ac.uk::34a663a7-b2b1-4f4c-9b1d-79f4d52b4943" providerId="AD" clId="Web-{CC277371-42AE-B4FF-7E79-087F1479627A}" dt="2021-11-23T10:55:11.207" v="1244"/>
        <pc:sldMkLst>
          <pc:docMk/>
          <pc:sldMk cId="65815141" sldId="275"/>
        </pc:sldMkLst>
        <pc:spChg chg="mod">
          <ac:chgData name="Jhondel Tijhaun Piper (2029600)" userId="S::2029600@student.uwtsd.ac.uk::34a663a7-b2b1-4f4c-9b1d-79f4d52b4943" providerId="AD" clId="Web-{CC277371-42AE-B4FF-7E79-087F1479627A}" dt="2021-11-23T09:26:13.042" v="175" actId="20577"/>
          <ac:spMkLst>
            <pc:docMk/>
            <pc:sldMk cId="65815141" sldId="275"/>
            <ac:spMk id="2" creationId="{DE0B0297-5B74-41B6-92F7-1F97C8A1CA24}"/>
          </ac:spMkLst>
        </pc:spChg>
      </pc:sldChg>
      <pc:sldChg chg="addSp delSp modSp del mod setBg">
        <pc:chgData name="Jhondel Tijhaun Piper (2029600)" userId="S::2029600@student.uwtsd.ac.uk::34a663a7-b2b1-4f4c-9b1d-79f4d52b4943" providerId="AD" clId="Web-{CC277371-42AE-B4FF-7E79-087F1479627A}" dt="2021-11-23T09:13:39.278" v="19"/>
        <pc:sldMkLst>
          <pc:docMk/>
          <pc:sldMk cId="2502249523" sldId="276"/>
        </pc:sldMkLst>
        <pc:spChg chg="add mod ord">
          <ac:chgData name="Jhondel Tijhaun Piper (2029600)" userId="S::2029600@student.uwtsd.ac.uk::34a663a7-b2b1-4f4c-9b1d-79f4d52b4943" providerId="AD" clId="Web-{CC277371-42AE-B4FF-7E79-087F1479627A}" dt="2021-11-23T09:10:36.399" v="2"/>
          <ac:spMkLst>
            <pc:docMk/>
            <pc:sldMk cId="2502249523" sldId="276"/>
            <ac:spMk id="2" creationId="{2C9867C2-0DA5-46F9-A508-7A499B7862F5}"/>
          </ac:spMkLst>
        </pc:spChg>
        <pc:spChg chg="add del">
          <ac:chgData name="Jhondel Tijhaun Piper (2029600)" userId="S::2029600@student.uwtsd.ac.uk::34a663a7-b2b1-4f4c-9b1d-79f4d52b4943" providerId="AD" clId="Web-{CC277371-42AE-B4FF-7E79-087F1479627A}" dt="2021-11-23T09:13:24.355" v="15"/>
          <ac:spMkLst>
            <pc:docMk/>
            <pc:sldMk cId="2502249523" sldId="276"/>
            <ac:spMk id="4" creationId="{A74D47CE-6FE9-4E62-94A2-841055653117}"/>
          </ac:spMkLst>
        </pc:spChg>
        <pc:spChg chg="add">
          <ac:chgData name="Jhondel Tijhaun Piper (2029600)" userId="S::2029600@student.uwtsd.ac.uk::34a663a7-b2b1-4f4c-9b1d-79f4d52b4943" providerId="AD" clId="Web-{CC277371-42AE-B4FF-7E79-087F1479627A}" dt="2021-11-23T09:10:36.399" v="2"/>
          <ac:spMkLst>
            <pc:docMk/>
            <pc:sldMk cId="2502249523" sldId="276"/>
            <ac:spMk id="8" creationId="{04812C46-200A-4DEB-A05E-3ED6C68C2387}"/>
          </ac:spMkLst>
        </pc:spChg>
        <pc:spChg chg="add">
          <ac:chgData name="Jhondel Tijhaun Piper (2029600)" userId="S::2029600@student.uwtsd.ac.uk::34a663a7-b2b1-4f4c-9b1d-79f4d52b4943" providerId="AD" clId="Web-{CC277371-42AE-B4FF-7E79-087F1479627A}" dt="2021-11-23T09:10:36.399" v="2"/>
          <ac:spMkLst>
            <pc:docMk/>
            <pc:sldMk cId="2502249523" sldId="276"/>
            <ac:spMk id="10" creationId="{D1EA859B-E555-4109-94F3-6700E046E008}"/>
          </ac:spMkLst>
        </pc:spChg>
        <pc:picChg chg="add mod">
          <ac:chgData name="Jhondel Tijhaun Piper (2029600)" userId="S::2029600@student.uwtsd.ac.uk::34a663a7-b2b1-4f4c-9b1d-79f4d52b4943" providerId="AD" clId="Web-{CC277371-42AE-B4FF-7E79-087F1479627A}" dt="2021-11-23T09:13:29.262" v="17" actId="1076"/>
          <ac:picMkLst>
            <pc:docMk/>
            <pc:sldMk cId="2502249523" sldId="276"/>
            <ac:picMk id="3" creationId="{EBF12ECC-1295-40BD-9B45-E3804964C110}"/>
          </ac:picMkLst>
        </pc:picChg>
      </pc:sldChg>
      <pc:sldChg chg="addSp delSp modSp ord modTransition">
        <pc:chgData name="Jhondel Tijhaun Piper (2029600)" userId="S::2029600@student.uwtsd.ac.uk::34a663a7-b2b1-4f4c-9b1d-79f4d52b4943" providerId="AD" clId="Web-{CC277371-42AE-B4FF-7E79-087F1479627A}" dt="2021-11-23T09:39:29.182" v="218"/>
        <pc:sldMkLst>
          <pc:docMk/>
          <pc:sldMk cId="2771878922" sldId="277"/>
        </pc:sldMkLst>
        <pc:spChg chg="mod">
          <ac:chgData name="Jhondel Tijhaun Piper (2029600)" userId="S::2029600@student.uwtsd.ac.uk::34a663a7-b2b1-4f4c-9b1d-79f4d52b4943" providerId="AD" clId="Web-{CC277371-42AE-B4FF-7E79-087F1479627A}" dt="2021-11-23T09:33:20.738" v="194"/>
          <ac:spMkLst>
            <pc:docMk/>
            <pc:sldMk cId="2771878922" sldId="277"/>
            <ac:spMk id="2" creationId="{5B6A77F1-BA07-4D6E-9F14-06F8DC2CFFA4}"/>
          </ac:spMkLst>
        </pc:spChg>
        <pc:spChg chg="mod">
          <ac:chgData name="Jhondel Tijhaun Piper (2029600)" userId="S::2029600@student.uwtsd.ac.uk::34a663a7-b2b1-4f4c-9b1d-79f4d52b4943" providerId="AD" clId="Web-{CC277371-42AE-B4FF-7E79-087F1479627A}" dt="2021-11-23T09:35:56.334" v="198" actId="20577"/>
          <ac:spMkLst>
            <pc:docMk/>
            <pc:sldMk cId="2771878922" sldId="277"/>
            <ac:spMk id="3" creationId="{AD5C3D97-9400-413A-9498-98BD53BD9CB3}"/>
          </ac:spMkLst>
        </pc:spChg>
        <pc:spChg chg="del">
          <ac:chgData name="Jhondel Tijhaun Piper (2029600)" userId="S::2029600@student.uwtsd.ac.uk::34a663a7-b2b1-4f4c-9b1d-79f4d52b4943" providerId="AD" clId="Web-{CC277371-42AE-B4FF-7E79-087F1479627A}" dt="2021-11-23T09:28:50.811" v="176"/>
          <ac:spMkLst>
            <pc:docMk/>
            <pc:sldMk cId="2771878922" sldId="277"/>
            <ac:spMk id="7" creationId="{2B566528-1B12-4246-9431-5C2D7D081168}"/>
          </ac:spMkLst>
        </pc:spChg>
        <pc:spChg chg="add del">
          <ac:chgData name="Jhondel Tijhaun Piper (2029600)" userId="S::2029600@student.uwtsd.ac.uk::34a663a7-b2b1-4f4c-9b1d-79f4d52b4943" providerId="AD" clId="Web-{CC277371-42AE-B4FF-7E79-087F1479627A}" dt="2021-11-23T09:33:20.738" v="194"/>
          <ac:spMkLst>
            <pc:docMk/>
            <pc:sldMk cId="2771878922" sldId="277"/>
            <ac:spMk id="23" creationId="{5E39A796-BE83-48B1-B33F-35C4A32AAB57}"/>
          </ac:spMkLst>
        </pc:spChg>
        <pc:spChg chg="add del">
          <ac:chgData name="Jhondel Tijhaun Piper (2029600)" userId="S::2029600@student.uwtsd.ac.uk::34a663a7-b2b1-4f4c-9b1d-79f4d52b4943" providerId="AD" clId="Web-{CC277371-42AE-B4FF-7E79-087F1479627A}" dt="2021-11-23T09:33:20.738" v="194"/>
          <ac:spMkLst>
            <pc:docMk/>
            <pc:sldMk cId="2771878922" sldId="277"/>
            <ac:spMk id="25" creationId="{72F84B47-E267-4194-8194-831DB7B5547F}"/>
          </ac:spMkLst>
        </pc:spChg>
        <pc:spChg chg="add">
          <ac:chgData name="Jhondel Tijhaun Piper (2029600)" userId="S::2029600@student.uwtsd.ac.uk::34a663a7-b2b1-4f4c-9b1d-79f4d52b4943" providerId="AD" clId="Web-{CC277371-42AE-B4FF-7E79-087F1479627A}" dt="2021-11-23T09:33:20.738" v="194"/>
          <ac:spMkLst>
            <pc:docMk/>
            <pc:sldMk cId="2771878922" sldId="277"/>
            <ac:spMk id="27" creationId="{743AA782-23D1-4521-8CAD-47662984AA08}"/>
          </ac:spMkLst>
        </pc:spChg>
        <pc:spChg chg="add">
          <ac:chgData name="Jhondel Tijhaun Piper (2029600)" userId="S::2029600@student.uwtsd.ac.uk::34a663a7-b2b1-4f4c-9b1d-79f4d52b4943" providerId="AD" clId="Web-{CC277371-42AE-B4FF-7E79-087F1479627A}" dt="2021-11-23T09:33:20.738" v="194"/>
          <ac:spMkLst>
            <pc:docMk/>
            <pc:sldMk cId="2771878922" sldId="277"/>
            <ac:spMk id="28" creationId="{71877DBC-BB60-40F0-AC93-2ACDBAAE60CE}"/>
          </ac:spMkLst>
        </pc:spChg>
        <pc:spChg chg="add del">
          <ac:chgData name="Jhondel Tijhaun Piper (2029600)" userId="S::2029600@student.uwtsd.ac.uk::34a663a7-b2b1-4f4c-9b1d-79f4d52b4943" providerId="AD" clId="Web-{CC277371-42AE-B4FF-7E79-087F1479627A}" dt="2021-11-23T09:33:20.738" v="193"/>
          <ac:spMkLst>
            <pc:docMk/>
            <pc:sldMk cId="2771878922" sldId="277"/>
            <ac:spMk id="30" creationId="{45D37F4E-DDB4-456B-97E0-9937730A039F}"/>
          </ac:spMkLst>
        </pc:spChg>
        <pc:spChg chg="add del">
          <ac:chgData name="Jhondel Tijhaun Piper (2029600)" userId="S::2029600@student.uwtsd.ac.uk::34a663a7-b2b1-4f4c-9b1d-79f4d52b4943" providerId="AD" clId="Web-{CC277371-42AE-B4FF-7E79-087F1479627A}" dt="2021-11-23T09:33:20.738" v="193"/>
          <ac:spMkLst>
            <pc:docMk/>
            <pc:sldMk cId="2771878922" sldId="277"/>
            <ac:spMk id="32" creationId="{B2DD41CD-8F47-4F56-AD12-4E2FF7696987}"/>
          </ac:spMkLst>
        </pc:spChg>
        <pc:grpChg chg="del">
          <ac:chgData name="Jhondel Tijhaun Piper (2029600)" userId="S::2029600@student.uwtsd.ac.uk::34a663a7-b2b1-4f4c-9b1d-79f4d52b4943" providerId="AD" clId="Web-{CC277371-42AE-B4FF-7E79-087F1479627A}" dt="2021-11-23T09:28:50.811" v="176"/>
          <ac:grpSpMkLst>
            <pc:docMk/>
            <pc:sldMk cId="2771878922" sldId="277"/>
            <ac:grpSpMk id="8" creationId="{828A5161-06F1-46CF-8AD7-844680A59E13}"/>
          </ac:grpSpMkLst>
        </pc:grpChg>
        <pc:grpChg chg="del">
          <ac:chgData name="Jhondel Tijhaun Piper (2029600)" userId="S::2029600@student.uwtsd.ac.uk::34a663a7-b2b1-4f4c-9b1d-79f4d52b4943" providerId="AD" clId="Web-{CC277371-42AE-B4FF-7E79-087F1479627A}" dt="2021-11-23T09:28:50.811" v="176"/>
          <ac:grpSpMkLst>
            <pc:docMk/>
            <pc:sldMk cId="2771878922" sldId="277"/>
            <ac:grpSpMk id="11" creationId="{5995D10D-E9C9-47DB-AE7E-801FEF38F5C9}"/>
          </ac:grpSpMkLst>
        </pc:grpChg>
        <pc:picChg chg="mod">
          <ac:chgData name="Jhondel Tijhaun Piper (2029600)" userId="S::2029600@student.uwtsd.ac.uk::34a663a7-b2b1-4f4c-9b1d-79f4d52b4943" providerId="AD" clId="Web-{CC277371-42AE-B4FF-7E79-087F1479627A}" dt="2021-11-23T09:33:20.738" v="194"/>
          <ac:picMkLst>
            <pc:docMk/>
            <pc:sldMk cId="2771878922" sldId="277"/>
            <ac:picMk id="5" creationId="{3A3B8264-42B4-4F11-9D17-30EAB919B70F}"/>
          </ac:picMkLst>
        </pc:picChg>
      </pc:sldChg>
      <pc:sldChg chg="addSp delSp modSp mod ord modTransition setBg">
        <pc:chgData name="Jhondel Tijhaun Piper (2029600)" userId="S::2029600@student.uwtsd.ac.uk::34a663a7-b2b1-4f4c-9b1d-79f4d52b4943" providerId="AD" clId="Web-{CC277371-42AE-B4FF-7E79-087F1479627A}" dt="2021-11-23T11:45:22.298" v="1639"/>
        <pc:sldMkLst>
          <pc:docMk/>
          <pc:sldMk cId="1406904189" sldId="278"/>
        </pc:sldMkLst>
        <pc:spChg chg="mod">
          <ac:chgData name="Jhondel Tijhaun Piper (2029600)" userId="S::2029600@student.uwtsd.ac.uk::34a663a7-b2b1-4f4c-9b1d-79f4d52b4943" providerId="AD" clId="Web-{CC277371-42AE-B4FF-7E79-087F1479627A}" dt="2021-11-23T09:29:10.077" v="179"/>
          <ac:spMkLst>
            <pc:docMk/>
            <pc:sldMk cId="1406904189" sldId="278"/>
            <ac:spMk id="2" creationId="{D55C49D4-FF64-4B10-BB26-284723553875}"/>
          </ac:spMkLst>
        </pc:spChg>
        <pc:spChg chg="del mod">
          <ac:chgData name="Jhondel Tijhaun Piper (2029600)" userId="S::2029600@student.uwtsd.ac.uk::34a663a7-b2b1-4f4c-9b1d-79f4d52b4943" providerId="AD" clId="Web-{CC277371-42AE-B4FF-7E79-087F1479627A}" dt="2021-11-23T09:29:10.077" v="179"/>
          <ac:spMkLst>
            <pc:docMk/>
            <pc:sldMk cId="1406904189" sldId="278"/>
            <ac:spMk id="3" creationId="{555FEE98-4BE8-47D5-ABD1-C149C0376918}"/>
          </ac:spMkLst>
        </pc:spChg>
        <pc:spChg chg="add del">
          <ac:chgData name="Jhondel Tijhaun Piper (2029600)" userId="S::2029600@student.uwtsd.ac.uk::34a663a7-b2b1-4f4c-9b1d-79f4d52b4943" providerId="AD" clId="Web-{CC277371-42AE-B4FF-7E79-087F1479627A}" dt="2021-11-23T09:29:10.045" v="178"/>
          <ac:spMkLst>
            <pc:docMk/>
            <pc:sldMk cId="1406904189" sldId="278"/>
            <ac:spMk id="8" creationId="{907EF6B7-1338-4443-8C46-6A318D952DFD}"/>
          </ac:spMkLst>
        </pc:spChg>
        <pc:spChg chg="add">
          <ac:chgData name="Jhondel Tijhaun Piper (2029600)" userId="S::2029600@student.uwtsd.ac.uk::34a663a7-b2b1-4f4c-9b1d-79f4d52b4943" providerId="AD" clId="Web-{CC277371-42AE-B4FF-7E79-087F1479627A}" dt="2021-11-23T09:29:10.077" v="179"/>
          <ac:spMkLst>
            <pc:docMk/>
            <pc:sldMk cId="1406904189" sldId="278"/>
            <ac:spMk id="9" creationId="{2E442304-DDBD-4F7B-8017-36BCC863FB40}"/>
          </ac:spMkLst>
        </pc:spChg>
        <pc:spChg chg="add del">
          <ac:chgData name="Jhondel Tijhaun Piper (2029600)" userId="S::2029600@student.uwtsd.ac.uk::34a663a7-b2b1-4f4c-9b1d-79f4d52b4943" providerId="AD" clId="Web-{CC277371-42AE-B4FF-7E79-087F1479627A}" dt="2021-11-23T09:29:10.045" v="178"/>
          <ac:spMkLst>
            <pc:docMk/>
            <pc:sldMk cId="1406904189" sldId="278"/>
            <ac:spMk id="10" creationId="{DAAE4CDD-124C-4DCF-9584-B6033B545DD5}"/>
          </ac:spMkLst>
        </pc:spChg>
        <pc:spChg chg="add">
          <ac:chgData name="Jhondel Tijhaun Piper (2029600)" userId="S::2029600@student.uwtsd.ac.uk::34a663a7-b2b1-4f4c-9b1d-79f4d52b4943" providerId="AD" clId="Web-{CC277371-42AE-B4FF-7E79-087F1479627A}" dt="2021-11-23T09:29:10.077" v="179"/>
          <ac:spMkLst>
            <pc:docMk/>
            <pc:sldMk cId="1406904189" sldId="278"/>
            <ac:spMk id="11" creationId="{5E107275-3853-46FD-A241-DE4355A42675}"/>
          </ac:spMkLst>
        </pc:spChg>
        <pc:spChg chg="add del">
          <ac:chgData name="Jhondel Tijhaun Piper (2029600)" userId="S::2029600@student.uwtsd.ac.uk::34a663a7-b2b1-4f4c-9b1d-79f4d52b4943" providerId="AD" clId="Web-{CC277371-42AE-B4FF-7E79-087F1479627A}" dt="2021-11-23T09:29:10.045" v="178"/>
          <ac:spMkLst>
            <pc:docMk/>
            <pc:sldMk cId="1406904189" sldId="278"/>
            <ac:spMk id="12" creationId="{081E4A58-353D-44AE-B2FC-2A74E2E400F7}"/>
          </ac:spMkLst>
        </pc:spChg>
        <pc:spChg chg="add mod">
          <ac:chgData name="Jhondel Tijhaun Piper (2029600)" userId="S::2029600@student.uwtsd.ac.uk::34a663a7-b2b1-4f4c-9b1d-79f4d52b4943" providerId="AD" clId="Web-{CC277371-42AE-B4FF-7E79-087F1479627A}" dt="2021-11-23T09:38:56.635" v="214" actId="20577"/>
          <ac:spMkLst>
            <pc:docMk/>
            <pc:sldMk cId="1406904189" sldId="278"/>
            <ac:spMk id="64" creationId="{FDF8E356-A886-4FF9-9D96-D1A981DB88AF}"/>
          </ac:spMkLst>
        </pc:spChg>
        <pc:graphicFrameChg chg="add mod modGraphic">
          <ac:chgData name="Jhondel Tijhaun Piper (2029600)" userId="S::2029600@student.uwtsd.ac.uk::34a663a7-b2b1-4f4c-9b1d-79f4d52b4943" providerId="AD" clId="Web-{CC277371-42AE-B4FF-7E79-087F1479627A}" dt="2021-11-23T09:38:11.415" v="205" actId="20577"/>
          <ac:graphicFrameMkLst>
            <pc:docMk/>
            <pc:sldMk cId="1406904189" sldId="278"/>
            <ac:graphicFrameMk id="5" creationId="{B13D5B72-4507-4BCC-B679-852951D087AD}"/>
          </ac:graphicFrameMkLst>
        </pc:graphicFrameChg>
      </pc:sldChg>
      <pc:sldChg chg="addSp delSp modSp new ord modTransition">
        <pc:chgData name="Jhondel Tijhaun Piper (2029600)" userId="S::2029600@student.uwtsd.ac.uk::34a663a7-b2b1-4f4c-9b1d-79f4d52b4943" providerId="AD" clId="Web-{CC277371-42AE-B4FF-7E79-087F1479627A}" dt="2021-11-23T11:43:04.232" v="1638" actId="1076"/>
        <pc:sldMkLst>
          <pc:docMk/>
          <pc:sldMk cId="820129044" sldId="279"/>
        </pc:sldMkLst>
        <pc:spChg chg="mod ord">
          <ac:chgData name="Jhondel Tijhaun Piper (2029600)" userId="S::2029600@student.uwtsd.ac.uk::34a663a7-b2b1-4f4c-9b1d-79f4d52b4943" providerId="AD" clId="Web-{CC277371-42AE-B4FF-7E79-087F1479627A}" dt="2021-11-23T11:01:15.246" v="1252"/>
          <ac:spMkLst>
            <pc:docMk/>
            <pc:sldMk cId="820129044" sldId="279"/>
            <ac:spMk id="2" creationId="{869BA163-5F36-49F6-8552-C6A60C122457}"/>
          </ac:spMkLst>
        </pc:spChg>
        <pc:spChg chg="add del">
          <ac:chgData name="Jhondel Tijhaun Piper (2029600)" userId="S::2029600@student.uwtsd.ac.uk::34a663a7-b2b1-4f4c-9b1d-79f4d52b4943" providerId="AD" clId="Web-{CC277371-42AE-B4FF-7E79-087F1479627A}" dt="2021-11-23T09:29:44.655" v="182"/>
          <ac:spMkLst>
            <pc:docMk/>
            <pc:sldMk cId="820129044" sldId="279"/>
            <ac:spMk id="33" creationId="{2B566528-1B12-4246-9431-5C2D7D081168}"/>
          </ac:spMkLst>
        </pc:spChg>
        <pc:spChg chg="add del">
          <ac:chgData name="Jhondel Tijhaun Piper (2029600)" userId="S::2029600@student.uwtsd.ac.uk::34a663a7-b2b1-4f4c-9b1d-79f4d52b4943" providerId="AD" clId="Web-{CC277371-42AE-B4FF-7E79-087F1479627A}" dt="2021-11-23T09:29:44.655" v="182"/>
          <ac:spMkLst>
            <pc:docMk/>
            <pc:sldMk cId="820129044" sldId="279"/>
            <ac:spMk id="35" creationId="{2E80C965-DB6D-4F81-9E9E-B027384D0BD6}"/>
          </ac:spMkLst>
        </pc:spChg>
        <pc:spChg chg="add del">
          <ac:chgData name="Jhondel Tijhaun Piper (2029600)" userId="S::2029600@student.uwtsd.ac.uk::34a663a7-b2b1-4f4c-9b1d-79f4d52b4943" providerId="AD" clId="Web-{CC277371-42AE-B4FF-7E79-087F1479627A}" dt="2021-11-23T09:29:44.655" v="182"/>
          <ac:spMkLst>
            <pc:docMk/>
            <pc:sldMk cId="820129044" sldId="279"/>
            <ac:spMk id="36" creationId="{A580F890-B085-4E95-96AA-55AEBEC5CE6E}"/>
          </ac:spMkLst>
        </pc:spChg>
        <pc:spChg chg="add del">
          <ac:chgData name="Jhondel Tijhaun Piper (2029600)" userId="S::2029600@student.uwtsd.ac.uk::34a663a7-b2b1-4f4c-9b1d-79f4d52b4943" providerId="AD" clId="Web-{CC277371-42AE-B4FF-7E79-087F1479627A}" dt="2021-11-23T09:29:44.655" v="182"/>
          <ac:spMkLst>
            <pc:docMk/>
            <pc:sldMk cId="820129044" sldId="279"/>
            <ac:spMk id="37" creationId="{D3F51FEB-38FB-4F6C-9F7B-2F2AFAB65463}"/>
          </ac:spMkLst>
        </pc:spChg>
        <pc:spChg chg="add del">
          <ac:chgData name="Jhondel Tijhaun Piper (2029600)" userId="S::2029600@student.uwtsd.ac.uk::34a663a7-b2b1-4f4c-9b1d-79f4d52b4943" providerId="AD" clId="Web-{CC277371-42AE-B4FF-7E79-087F1479627A}" dt="2021-11-23T09:29:44.655" v="182"/>
          <ac:spMkLst>
            <pc:docMk/>
            <pc:sldMk cId="820129044" sldId="279"/>
            <ac:spMk id="38" creationId="{1E547BA6-BAE0-43BB-A7CA-60F69CE252F0}"/>
          </ac:spMkLst>
        </pc:spChg>
        <pc:spChg chg="add del">
          <ac:chgData name="Jhondel Tijhaun Piper (2029600)" userId="S::2029600@student.uwtsd.ac.uk::34a663a7-b2b1-4f4c-9b1d-79f4d52b4943" providerId="AD" clId="Web-{CC277371-42AE-B4FF-7E79-087F1479627A}" dt="2021-11-23T09:39:12.369" v="215"/>
          <ac:spMkLst>
            <pc:docMk/>
            <pc:sldMk cId="820129044" sldId="279"/>
            <ac:spMk id="41" creationId="{B50AB553-2A96-4A92-96F2-93548E096954}"/>
          </ac:spMkLst>
        </pc:spChg>
        <pc:spChg chg="add del">
          <ac:chgData name="Jhondel Tijhaun Piper (2029600)" userId="S::2029600@student.uwtsd.ac.uk::34a663a7-b2b1-4f4c-9b1d-79f4d52b4943" providerId="AD" clId="Web-{CC277371-42AE-B4FF-7E79-087F1479627A}" dt="2021-11-23T10:11:10.797" v="679"/>
          <ac:spMkLst>
            <pc:docMk/>
            <pc:sldMk cId="820129044" sldId="279"/>
            <ac:spMk id="43" creationId="{B50AB553-2A96-4A92-96F2-93548E096954}"/>
          </ac:spMkLst>
        </pc:spChg>
        <pc:spChg chg="add del">
          <ac:chgData name="Jhondel Tijhaun Piper (2029600)" userId="S::2029600@student.uwtsd.ac.uk::34a663a7-b2b1-4f4c-9b1d-79f4d52b4943" providerId="AD" clId="Web-{CC277371-42AE-B4FF-7E79-087F1479627A}" dt="2021-11-23T09:29:44.593" v="181"/>
          <ac:spMkLst>
            <pc:docMk/>
            <pc:sldMk cId="820129044" sldId="279"/>
            <ac:spMk id="44" creationId="{F13C74B1-5B17-4795-BED0-7140497B445A}"/>
          </ac:spMkLst>
        </pc:spChg>
        <pc:spChg chg="add del">
          <ac:chgData name="Jhondel Tijhaun Piper (2029600)" userId="S::2029600@student.uwtsd.ac.uk::34a663a7-b2b1-4f4c-9b1d-79f4d52b4943" providerId="AD" clId="Web-{CC277371-42AE-B4FF-7E79-087F1479627A}" dt="2021-11-23T10:10:21.686" v="670"/>
          <ac:spMkLst>
            <pc:docMk/>
            <pc:sldMk cId="820129044" sldId="279"/>
            <ac:spMk id="45" creationId="{F13C74B1-5B17-4795-BED0-7140497B445A}"/>
          </ac:spMkLst>
        </pc:spChg>
        <pc:spChg chg="add del">
          <ac:chgData name="Jhondel Tijhaun Piper (2029600)" userId="S::2029600@student.uwtsd.ac.uk::34a663a7-b2b1-4f4c-9b1d-79f4d52b4943" providerId="AD" clId="Web-{CC277371-42AE-B4FF-7E79-087F1479627A}" dt="2021-11-23T09:29:44.593" v="181"/>
          <ac:spMkLst>
            <pc:docMk/>
            <pc:sldMk cId="820129044" sldId="279"/>
            <ac:spMk id="46" creationId="{D4974D33-8DC5-464E-8C6D-BE58F0669C17}"/>
          </ac:spMkLst>
        </pc:spChg>
        <pc:spChg chg="add del">
          <ac:chgData name="Jhondel Tijhaun Piper (2029600)" userId="S::2029600@student.uwtsd.ac.uk::34a663a7-b2b1-4f4c-9b1d-79f4d52b4943" providerId="AD" clId="Web-{CC277371-42AE-B4FF-7E79-087F1479627A}" dt="2021-11-23T10:10:21.686" v="670"/>
          <ac:spMkLst>
            <pc:docMk/>
            <pc:sldMk cId="820129044" sldId="279"/>
            <ac:spMk id="47" creationId="{D4974D33-8DC5-464E-8C6D-BE58F0669C17}"/>
          </ac:spMkLst>
        </pc:spChg>
        <pc:spChg chg="add del">
          <ac:chgData name="Jhondel Tijhaun Piper (2029600)" userId="S::2029600@student.uwtsd.ac.uk::34a663a7-b2b1-4f4c-9b1d-79f4d52b4943" providerId="AD" clId="Web-{CC277371-42AE-B4FF-7E79-087F1479627A}" dt="2021-11-23T10:10:14.186" v="668"/>
          <ac:spMkLst>
            <pc:docMk/>
            <pc:sldMk cId="820129044" sldId="279"/>
            <ac:spMk id="48" creationId="{743AA782-23D1-4521-8CAD-47662984AA08}"/>
          </ac:spMkLst>
        </pc:spChg>
        <pc:spChg chg="add del">
          <ac:chgData name="Jhondel Tijhaun Piper (2029600)" userId="S::2029600@student.uwtsd.ac.uk::34a663a7-b2b1-4f4c-9b1d-79f4d52b4943" providerId="AD" clId="Web-{CC277371-42AE-B4FF-7E79-087F1479627A}" dt="2021-11-23T10:10:32.983" v="672"/>
          <ac:spMkLst>
            <pc:docMk/>
            <pc:sldMk cId="820129044" sldId="279"/>
            <ac:spMk id="49" creationId="{FCEC2294-5A7B-45E5-9251-C1AA89F4ADCF}"/>
          </ac:spMkLst>
        </pc:spChg>
        <pc:spChg chg="add del">
          <ac:chgData name="Jhondel Tijhaun Piper (2029600)" userId="S::2029600@student.uwtsd.ac.uk::34a663a7-b2b1-4f4c-9b1d-79f4d52b4943" providerId="AD" clId="Web-{CC277371-42AE-B4FF-7E79-087F1479627A}" dt="2021-11-23T10:10:14.186" v="668"/>
          <ac:spMkLst>
            <pc:docMk/>
            <pc:sldMk cId="820129044" sldId="279"/>
            <ac:spMk id="50" creationId="{650D18FE-0824-4A46-B22C-A86B52E5780A}"/>
          </ac:spMkLst>
        </pc:spChg>
        <pc:spChg chg="add del">
          <ac:chgData name="Jhondel Tijhaun Piper (2029600)" userId="S::2029600@student.uwtsd.ac.uk::34a663a7-b2b1-4f4c-9b1d-79f4d52b4943" providerId="AD" clId="Web-{CC277371-42AE-B4FF-7E79-087F1479627A}" dt="2021-11-23T10:11:04.171" v="674"/>
          <ac:spMkLst>
            <pc:docMk/>
            <pc:sldMk cId="820129044" sldId="279"/>
            <ac:spMk id="52" creationId="{743AA782-23D1-4521-8CAD-47662984AA08}"/>
          </ac:spMkLst>
        </pc:spChg>
        <pc:spChg chg="add del">
          <ac:chgData name="Jhondel Tijhaun Piper (2029600)" userId="S::2029600@student.uwtsd.ac.uk::34a663a7-b2b1-4f4c-9b1d-79f4d52b4943" providerId="AD" clId="Web-{CC277371-42AE-B4FF-7E79-087F1479627A}" dt="2021-11-23T10:11:04.171" v="674"/>
          <ac:spMkLst>
            <pc:docMk/>
            <pc:sldMk cId="820129044" sldId="279"/>
            <ac:spMk id="53" creationId="{650D18FE-0824-4A46-B22C-A86B52E5780A}"/>
          </ac:spMkLst>
        </pc:spChg>
        <pc:spChg chg="add del">
          <ac:chgData name="Jhondel Tijhaun Piper (2029600)" userId="S::2029600@student.uwtsd.ac.uk::34a663a7-b2b1-4f4c-9b1d-79f4d52b4943" providerId="AD" clId="Web-{CC277371-42AE-B4FF-7E79-087F1479627A}" dt="2021-11-23T10:11:05.828" v="676"/>
          <ac:spMkLst>
            <pc:docMk/>
            <pc:sldMk cId="820129044" sldId="279"/>
            <ac:spMk id="54" creationId="{F13C74B1-5B17-4795-BED0-7140497B445A}"/>
          </ac:spMkLst>
        </pc:spChg>
        <pc:spChg chg="add del">
          <ac:chgData name="Jhondel Tijhaun Piper (2029600)" userId="S::2029600@student.uwtsd.ac.uk::34a663a7-b2b1-4f4c-9b1d-79f4d52b4943" providerId="AD" clId="Web-{CC277371-42AE-B4FF-7E79-087F1479627A}" dt="2021-11-23T10:11:05.828" v="676"/>
          <ac:spMkLst>
            <pc:docMk/>
            <pc:sldMk cId="820129044" sldId="279"/>
            <ac:spMk id="55" creationId="{D4974D33-8DC5-464E-8C6D-BE58F0669C17}"/>
          </ac:spMkLst>
        </pc:spChg>
        <pc:spChg chg="add del">
          <ac:chgData name="Jhondel Tijhaun Piper (2029600)" userId="S::2029600@student.uwtsd.ac.uk::34a663a7-b2b1-4f4c-9b1d-79f4d52b4943" providerId="AD" clId="Web-{CC277371-42AE-B4FF-7E79-087F1479627A}" dt="2021-11-23T10:11:10.672" v="678"/>
          <ac:spMkLst>
            <pc:docMk/>
            <pc:sldMk cId="820129044" sldId="279"/>
            <ac:spMk id="56" creationId="{FCEC2294-5A7B-45E5-9251-C1AA89F4ADCF}"/>
          </ac:spMkLst>
        </pc:spChg>
        <pc:spChg chg="add del">
          <ac:chgData name="Jhondel Tijhaun Piper (2029600)" userId="S::2029600@student.uwtsd.ac.uk::34a663a7-b2b1-4f4c-9b1d-79f4d52b4943" providerId="AD" clId="Web-{CC277371-42AE-B4FF-7E79-087F1479627A}" dt="2021-11-23T11:00:05.448" v="1249"/>
          <ac:spMkLst>
            <pc:docMk/>
            <pc:sldMk cId="820129044" sldId="279"/>
            <ac:spMk id="58" creationId="{F13C74B1-5B17-4795-BED0-7140497B445A}"/>
          </ac:spMkLst>
        </pc:spChg>
        <pc:spChg chg="add del">
          <ac:chgData name="Jhondel Tijhaun Piper (2029600)" userId="S::2029600@student.uwtsd.ac.uk::34a663a7-b2b1-4f4c-9b1d-79f4d52b4943" providerId="AD" clId="Web-{CC277371-42AE-B4FF-7E79-087F1479627A}" dt="2021-11-23T11:00:05.448" v="1249"/>
          <ac:spMkLst>
            <pc:docMk/>
            <pc:sldMk cId="820129044" sldId="279"/>
            <ac:spMk id="59" creationId="{D4974D33-8DC5-464E-8C6D-BE58F0669C17}"/>
          </ac:spMkLst>
        </pc:spChg>
        <pc:spChg chg="add del">
          <ac:chgData name="Jhondel Tijhaun Piper (2029600)" userId="S::2029600@student.uwtsd.ac.uk::34a663a7-b2b1-4f4c-9b1d-79f4d52b4943" providerId="AD" clId="Web-{CC277371-42AE-B4FF-7E79-087F1479627A}" dt="2021-11-23T11:01:15.246" v="1252"/>
          <ac:spMkLst>
            <pc:docMk/>
            <pc:sldMk cId="820129044" sldId="279"/>
            <ac:spMk id="61" creationId="{B4147794-66B7-4CDE-BC75-BBDC48B2FCEB}"/>
          </ac:spMkLst>
        </pc:spChg>
        <pc:spChg chg="add del">
          <ac:chgData name="Jhondel Tijhaun Piper (2029600)" userId="S::2029600@student.uwtsd.ac.uk::34a663a7-b2b1-4f4c-9b1d-79f4d52b4943" providerId="AD" clId="Web-{CC277371-42AE-B4FF-7E79-087F1479627A}" dt="2021-11-23T11:01:15.246" v="1252"/>
          <ac:spMkLst>
            <pc:docMk/>
            <pc:sldMk cId="820129044" sldId="279"/>
            <ac:spMk id="62" creationId="{41202E79-1236-4DF8-9921-F47A0B079C13}"/>
          </ac:spMkLst>
        </pc:spChg>
        <pc:spChg chg="add del">
          <ac:chgData name="Jhondel Tijhaun Piper (2029600)" userId="S::2029600@student.uwtsd.ac.uk::34a663a7-b2b1-4f4c-9b1d-79f4d52b4943" providerId="AD" clId="Web-{CC277371-42AE-B4FF-7E79-087F1479627A}" dt="2021-11-23T11:00:05.385" v="1248"/>
          <ac:spMkLst>
            <pc:docMk/>
            <pc:sldMk cId="820129044" sldId="279"/>
            <ac:spMk id="64" creationId="{F13C74B1-5B17-4795-BED0-7140497B445A}"/>
          </ac:spMkLst>
        </pc:spChg>
        <pc:spChg chg="add">
          <ac:chgData name="Jhondel Tijhaun Piper (2029600)" userId="S::2029600@student.uwtsd.ac.uk::34a663a7-b2b1-4f4c-9b1d-79f4d52b4943" providerId="AD" clId="Web-{CC277371-42AE-B4FF-7E79-087F1479627A}" dt="2021-11-23T11:01:15.246" v="1252"/>
          <ac:spMkLst>
            <pc:docMk/>
            <pc:sldMk cId="820129044" sldId="279"/>
            <ac:spMk id="65" creationId="{257363FD-7E77-4145-9483-331A807ADF0E}"/>
          </ac:spMkLst>
        </pc:spChg>
        <pc:spChg chg="add del">
          <ac:chgData name="Jhondel Tijhaun Piper (2029600)" userId="S::2029600@student.uwtsd.ac.uk::34a663a7-b2b1-4f4c-9b1d-79f4d52b4943" providerId="AD" clId="Web-{CC277371-42AE-B4FF-7E79-087F1479627A}" dt="2021-11-23T11:00:05.385" v="1248"/>
          <ac:spMkLst>
            <pc:docMk/>
            <pc:sldMk cId="820129044" sldId="279"/>
            <ac:spMk id="66" creationId="{D4974D33-8DC5-464E-8C6D-BE58F0669C17}"/>
          </ac:spMkLst>
        </pc:spChg>
        <pc:spChg chg="add del">
          <ac:chgData name="Jhondel Tijhaun Piper (2029600)" userId="S::2029600@student.uwtsd.ac.uk::34a663a7-b2b1-4f4c-9b1d-79f4d52b4943" providerId="AD" clId="Web-{CC277371-42AE-B4FF-7E79-087F1479627A}" dt="2021-11-23T11:01:15.168" v="1251"/>
          <ac:spMkLst>
            <pc:docMk/>
            <pc:sldMk cId="820129044" sldId="279"/>
            <ac:spMk id="67" creationId="{B4147794-66B7-4CDE-BC75-BBDC48B2FCEB}"/>
          </ac:spMkLst>
        </pc:spChg>
        <pc:spChg chg="add del">
          <ac:chgData name="Jhondel Tijhaun Piper (2029600)" userId="S::2029600@student.uwtsd.ac.uk::34a663a7-b2b1-4f4c-9b1d-79f4d52b4943" providerId="AD" clId="Web-{CC277371-42AE-B4FF-7E79-087F1479627A}" dt="2021-11-23T11:01:15.168" v="1251"/>
          <ac:spMkLst>
            <pc:docMk/>
            <pc:sldMk cId="820129044" sldId="279"/>
            <ac:spMk id="69" creationId="{41202E79-1236-4DF8-9921-F47A0B079C13}"/>
          </ac:spMkLst>
        </pc:spChg>
        <pc:graphicFrameChg chg="mod modGraphic">
          <ac:chgData name="Jhondel Tijhaun Piper (2029600)" userId="S::2029600@student.uwtsd.ac.uk::34a663a7-b2b1-4f4c-9b1d-79f4d52b4943" providerId="AD" clId="Web-{CC277371-42AE-B4FF-7E79-087F1479627A}" dt="2021-11-23T11:43:04.232" v="1638" actId="1076"/>
          <ac:graphicFrameMkLst>
            <pc:docMk/>
            <pc:sldMk cId="820129044" sldId="279"/>
            <ac:graphicFrameMk id="39" creationId="{1735078D-3CAF-4E60-A297-2B040F4BC94C}"/>
          </ac:graphicFrameMkLst>
        </pc:graphicFrameChg>
        <pc:picChg chg="mod ord">
          <ac:chgData name="Jhondel Tijhaun Piper (2029600)" userId="S::2029600@student.uwtsd.ac.uk::34a663a7-b2b1-4f4c-9b1d-79f4d52b4943" providerId="AD" clId="Web-{CC277371-42AE-B4FF-7E79-087F1479627A}" dt="2021-11-23T11:01:15.246" v="1252"/>
          <ac:picMkLst>
            <pc:docMk/>
            <pc:sldMk cId="820129044" sldId="279"/>
            <ac:picMk id="34" creationId="{8CB2EDB8-148B-4D87-B370-B197BEF031A0}"/>
          </ac:picMkLst>
        </pc:picChg>
        <pc:cxnChg chg="add del">
          <ac:chgData name="Jhondel Tijhaun Piper (2029600)" userId="S::2029600@student.uwtsd.ac.uk::34a663a7-b2b1-4f4c-9b1d-79f4d52b4943" providerId="AD" clId="Web-{CC277371-42AE-B4FF-7E79-087F1479627A}" dt="2021-11-23T10:10:32.983" v="672"/>
          <ac:cxnSpMkLst>
            <pc:docMk/>
            <pc:sldMk cId="820129044" sldId="279"/>
            <ac:cxnSpMk id="51" creationId="{67182200-4859-4C8D-BCBB-55B245C28BA3}"/>
          </ac:cxnSpMkLst>
        </pc:cxnChg>
        <pc:cxnChg chg="add del">
          <ac:chgData name="Jhondel Tijhaun Piper (2029600)" userId="S::2029600@student.uwtsd.ac.uk::34a663a7-b2b1-4f4c-9b1d-79f4d52b4943" providerId="AD" clId="Web-{CC277371-42AE-B4FF-7E79-087F1479627A}" dt="2021-11-23T10:11:10.672" v="678"/>
          <ac:cxnSpMkLst>
            <pc:docMk/>
            <pc:sldMk cId="820129044" sldId="279"/>
            <ac:cxnSpMk id="57" creationId="{67182200-4859-4C8D-BCBB-55B245C28BA3}"/>
          </ac:cxnSpMkLst>
        </pc:cxnChg>
      </pc:sldChg>
      <pc:sldChg chg="new del">
        <pc:chgData name="Jhondel Tijhaun Piper (2029600)" userId="S::2029600@student.uwtsd.ac.uk::34a663a7-b2b1-4f4c-9b1d-79f4d52b4943" providerId="AD" clId="Web-{CC277371-42AE-B4FF-7E79-087F1479627A}" dt="2021-11-23T09:13:26.981" v="16"/>
        <pc:sldMkLst>
          <pc:docMk/>
          <pc:sldMk cId="3355042066" sldId="279"/>
        </pc:sldMkLst>
      </pc:sldChg>
      <pc:sldChg chg="addSp delSp modSp new mod modTransition setBg">
        <pc:chgData name="Jhondel Tijhaun Piper (2029600)" userId="S::2029600@student.uwtsd.ac.uk::34a663a7-b2b1-4f4c-9b1d-79f4d52b4943" providerId="AD" clId="Web-{CC277371-42AE-B4FF-7E79-087F1479627A}" dt="2021-11-23T11:45:54.470" v="1640"/>
        <pc:sldMkLst>
          <pc:docMk/>
          <pc:sldMk cId="2211351946" sldId="280"/>
        </pc:sldMkLst>
        <pc:spChg chg="mod">
          <ac:chgData name="Jhondel Tijhaun Piper (2029600)" userId="S::2029600@student.uwtsd.ac.uk::34a663a7-b2b1-4f4c-9b1d-79f4d52b4943" providerId="AD" clId="Web-{CC277371-42AE-B4FF-7E79-087F1479627A}" dt="2021-11-23T10:18:18.945" v="1000"/>
          <ac:spMkLst>
            <pc:docMk/>
            <pc:sldMk cId="2211351946" sldId="280"/>
            <ac:spMk id="2" creationId="{DB9EFC08-6628-42D1-B946-E03A544CE230}"/>
          </ac:spMkLst>
        </pc:spChg>
        <pc:spChg chg="mod">
          <ac:chgData name="Jhondel Tijhaun Piper (2029600)" userId="S::2029600@student.uwtsd.ac.uk::34a663a7-b2b1-4f4c-9b1d-79f4d52b4943" providerId="AD" clId="Web-{CC277371-42AE-B4FF-7E79-087F1479627A}" dt="2021-11-23T10:18:18.945" v="1000"/>
          <ac:spMkLst>
            <pc:docMk/>
            <pc:sldMk cId="2211351946" sldId="280"/>
            <ac:spMk id="3" creationId="{B52BE116-F00E-4485-937D-85D060856DAA}"/>
          </ac:spMkLst>
        </pc:spChg>
        <pc:spChg chg="add">
          <ac:chgData name="Jhondel Tijhaun Piper (2029600)" userId="S::2029600@student.uwtsd.ac.uk::34a663a7-b2b1-4f4c-9b1d-79f4d52b4943" providerId="AD" clId="Web-{CC277371-42AE-B4FF-7E79-087F1479627A}" dt="2021-11-23T10:18:18.945" v="1000"/>
          <ac:spMkLst>
            <pc:docMk/>
            <pc:sldMk cId="2211351946" sldId="280"/>
            <ac:spMk id="10" creationId="{743AA782-23D1-4521-8CAD-47662984AA08}"/>
          </ac:spMkLst>
        </pc:spChg>
        <pc:spChg chg="add">
          <ac:chgData name="Jhondel Tijhaun Piper (2029600)" userId="S::2029600@student.uwtsd.ac.uk::34a663a7-b2b1-4f4c-9b1d-79f4d52b4943" providerId="AD" clId="Web-{CC277371-42AE-B4FF-7E79-087F1479627A}" dt="2021-11-23T10:18:18.945" v="1000"/>
          <ac:spMkLst>
            <pc:docMk/>
            <pc:sldMk cId="2211351946" sldId="280"/>
            <ac:spMk id="12" creationId="{71877DBC-BB60-40F0-AC93-2ACDBAAE60CE}"/>
          </ac:spMkLst>
        </pc:spChg>
        <pc:graphicFrameChg chg="add del mod modGraphic">
          <ac:chgData name="Jhondel Tijhaun Piper (2029600)" userId="S::2029600@student.uwtsd.ac.uk::34a663a7-b2b1-4f4c-9b1d-79f4d52b4943" providerId="AD" clId="Web-{CC277371-42AE-B4FF-7E79-087F1479627A}" dt="2021-11-23T10:16:08.787" v="874"/>
          <ac:graphicFrameMkLst>
            <pc:docMk/>
            <pc:sldMk cId="2211351946" sldId="280"/>
            <ac:graphicFrameMk id="4" creationId="{C059247E-3D7F-4C6A-8EC9-D4F00334A878}"/>
          </ac:graphicFrameMkLst>
        </pc:graphicFrameChg>
        <pc:graphicFrameChg chg="add mod modGraphic">
          <ac:chgData name="Jhondel Tijhaun Piper (2029600)" userId="S::2029600@student.uwtsd.ac.uk::34a663a7-b2b1-4f4c-9b1d-79f4d52b4943" providerId="AD" clId="Web-{CC277371-42AE-B4FF-7E79-087F1479627A}" dt="2021-11-23T10:48:01.793" v="1224"/>
          <ac:graphicFrameMkLst>
            <pc:docMk/>
            <pc:sldMk cId="2211351946" sldId="280"/>
            <ac:graphicFrameMk id="5" creationId="{20FE4A4B-89D9-4EA6-BFA0-9F3A9D29D640}"/>
          </ac:graphicFrameMkLst>
        </pc:graphicFrameChg>
      </pc:sldChg>
      <pc:sldChg chg="modSp modTransition">
        <pc:chgData name="Jhondel Tijhaun Piper (2029600)" userId="S::2029600@student.uwtsd.ac.uk::34a663a7-b2b1-4f4c-9b1d-79f4d52b4943" providerId="AD" clId="Web-{CC277371-42AE-B4FF-7E79-087F1479627A}" dt="2021-11-23T11:45:59.142" v="1641"/>
        <pc:sldMkLst>
          <pc:docMk/>
          <pc:sldMk cId="4008489697" sldId="281"/>
        </pc:sldMkLst>
        <pc:spChg chg="mod">
          <ac:chgData name="Jhondel Tijhaun Piper (2029600)" userId="S::2029600@student.uwtsd.ac.uk::34a663a7-b2b1-4f4c-9b1d-79f4d52b4943" providerId="AD" clId="Web-{CC277371-42AE-B4FF-7E79-087F1479627A}" dt="2021-11-23T10:09:24.920" v="662" actId="20577"/>
          <ac:spMkLst>
            <pc:docMk/>
            <pc:sldMk cId="4008489697" sldId="281"/>
            <ac:spMk id="2" creationId="{62D835EE-81DE-465D-90DB-9910C02A9F93}"/>
          </ac:spMkLst>
        </pc:spChg>
      </pc:sldChg>
    </pc:docChg>
  </pc:docChgLst>
  <pc:docChgLst>
    <pc:chgData name="Sabah Kauser (2026079)" userId="S::2026079@student.uwtsd.ac.uk::8345c6fd-d9e5-4df6-b908-cc9b407747c7" providerId="AD" clId="Web-{31C5A085-B6C4-4B36-8138-3845AE87E2E4}"/>
    <pc:docChg chg="modSld">
      <pc:chgData name="Sabah Kauser (2026079)" userId="S::2026079@student.uwtsd.ac.uk::8345c6fd-d9e5-4df6-b908-cc9b407747c7" providerId="AD" clId="Web-{31C5A085-B6C4-4B36-8138-3845AE87E2E4}" dt="2021-11-22T21:14:38.823" v="584"/>
      <pc:docMkLst>
        <pc:docMk/>
      </pc:docMkLst>
      <pc:sldChg chg="modSp">
        <pc:chgData name="Sabah Kauser (2026079)" userId="S::2026079@student.uwtsd.ac.uk::8345c6fd-d9e5-4df6-b908-cc9b407747c7" providerId="AD" clId="Web-{31C5A085-B6C4-4B36-8138-3845AE87E2E4}" dt="2021-11-22T21:14:38.823" v="584"/>
        <pc:sldMkLst>
          <pc:docMk/>
          <pc:sldMk cId="3691353093" sldId="256"/>
        </pc:sldMkLst>
        <pc:graphicFrameChg chg="mod modGraphic">
          <ac:chgData name="Sabah Kauser (2026079)" userId="S::2026079@student.uwtsd.ac.uk::8345c6fd-d9e5-4df6-b908-cc9b407747c7" providerId="AD" clId="Web-{31C5A085-B6C4-4B36-8138-3845AE87E2E4}" dt="2021-11-22T21:14:38.823" v="584"/>
          <ac:graphicFrameMkLst>
            <pc:docMk/>
            <pc:sldMk cId="3691353093" sldId="256"/>
            <ac:graphicFrameMk id="4" creationId="{45286591-9DEE-40D6-861B-569E5A9D47E2}"/>
          </ac:graphicFrameMkLst>
        </pc:graphicFrameChg>
      </pc:sldChg>
      <pc:sldChg chg="modSp">
        <pc:chgData name="Sabah Kauser (2026079)" userId="S::2026079@student.uwtsd.ac.uk::8345c6fd-d9e5-4df6-b908-cc9b407747c7" providerId="AD" clId="Web-{31C5A085-B6C4-4B36-8138-3845AE87E2E4}" dt="2021-11-22T21:11:07.740" v="504" actId="20577"/>
        <pc:sldMkLst>
          <pc:docMk/>
          <pc:sldMk cId="3473055386" sldId="258"/>
        </pc:sldMkLst>
        <pc:spChg chg="mod">
          <ac:chgData name="Sabah Kauser (2026079)" userId="S::2026079@student.uwtsd.ac.uk::8345c6fd-d9e5-4df6-b908-cc9b407747c7" providerId="AD" clId="Web-{31C5A085-B6C4-4B36-8138-3845AE87E2E4}" dt="2021-11-22T21:11:07.740" v="504" actId="20577"/>
          <ac:spMkLst>
            <pc:docMk/>
            <pc:sldMk cId="3473055386" sldId="258"/>
            <ac:spMk id="3" creationId="{5E22B9B8-0FBB-41F8-A7DD-C5073EDAB27D}"/>
          </ac:spMkLst>
        </pc:spChg>
      </pc:sldChg>
      <pc:sldChg chg="modSp">
        <pc:chgData name="Sabah Kauser (2026079)" userId="S::2026079@student.uwtsd.ac.uk::8345c6fd-d9e5-4df6-b908-cc9b407747c7" providerId="AD" clId="Web-{31C5A085-B6C4-4B36-8138-3845AE87E2E4}" dt="2021-11-22T21:12:31.164" v="516" actId="20577"/>
        <pc:sldMkLst>
          <pc:docMk/>
          <pc:sldMk cId="2686775672" sldId="259"/>
        </pc:sldMkLst>
        <pc:spChg chg="mod">
          <ac:chgData name="Sabah Kauser (2026079)" userId="S::2026079@student.uwtsd.ac.uk::8345c6fd-d9e5-4df6-b908-cc9b407747c7" providerId="AD" clId="Web-{31C5A085-B6C4-4B36-8138-3845AE87E2E4}" dt="2021-11-22T21:12:31.164" v="516" actId="20577"/>
          <ac:spMkLst>
            <pc:docMk/>
            <pc:sldMk cId="2686775672" sldId="259"/>
            <ac:spMk id="3" creationId="{8893214A-EF19-4DF3-B11D-9CA94C32D86A}"/>
          </ac:spMkLst>
        </pc:spChg>
      </pc:sldChg>
      <pc:sldChg chg="addSp delSp modSp">
        <pc:chgData name="Sabah Kauser (2026079)" userId="S::2026079@student.uwtsd.ac.uk::8345c6fd-d9e5-4df6-b908-cc9b407747c7" providerId="AD" clId="Web-{31C5A085-B6C4-4B36-8138-3845AE87E2E4}" dt="2021-11-22T21:10:10.848" v="495" actId="20577"/>
        <pc:sldMkLst>
          <pc:docMk/>
          <pc:sldMk cId="3472647211" sldId="273"/>
        </pc:sldMkLst>
        <pc:spChg chg="mod">
          <ac:chgData name="Sabah Kauser (2026079)" userId="S::2026079@student.uwtsd.ac.uk::8345c6fd-d9e5-4df6-b908-cc9b407747c7" providerId="AD" clId="Web-{31C5A085-B6C4-4B36-8138-3845AE87E2E4}" dt="2021-11-22T21:10:10.848" v="495" actId="20577"/>
          <ac:spMkLst>
            <pc:docMk/>
            <pc:sldMk cId="3472647211" sldId="273"/>
            <ac:spMk id="6" creationId="{CA03B0FB-27D5-4B25-A32B-E222E8A34C4A}"/>
          </ac:spMkLst>
        </pc:spChg>
        <pc:spChg chg="add del">
          <ac:chgData name="Sabah Kauser (2026079)" userId="S::2026079@student.uwtsd.ac.uk::8345c6fd-d9e5-4df6-b908-cc9b407747c7" providerId="AD" clId="Web-{31C5A085-B6C4-4B36-8138-3845AE87E2E4}" dt="2021-11-22T20:40:48.880" v="449"/>
          <ac:spMkLst>
            <pc:docMk/>
            <pc:sldMk cId="3472647211" sldId="273"/>
            <ac:spMk id="9" creationId="{F3060C83-F051-4F0E-ABAD-AA0DFC48B218}"/>
          </ac:spMkLst>
        </pc:spChg>
        <pc:spChg chg="add del">
          <ac:chgData name="Sabah Kauser (2026079)" userId="S::2026079@student.uwtsd.ac.uk::8345c6fd-d9e5-4df6-b908-cc9b407747c7" providerId="AD" clId="Web-{31C5A085-B6C4-4B36-8138-3845AE87E2E4}" dt="2021-11-22T20:40:48.880" v="449"/>
          <ac:spMkLst>
            <pc:docMk/>
            <pc:sldMk cId="3472647211" sldId="273"/>
            <ac:spMk id="11" creationId="{83C98ABE-055B-441F-B07E-44F97F083C39}"/>
          </ac:spMkLst>
        </pc:spChg>
        <pc:spChg chg="add del">
          <ac:chgData name="Sabah Kauser (2026079)" userId="S::2026079@student.uwtsd.ac.uk::8345c6fd-d9e5-4df6-b908-cc9b407747c7" providerId="AD" clId="Web-{31C5A085-B6C4-4B36-8138-3845AE87E2E4}" dt="2021-11-22T20:40:48.880" v="449"/>
          <ac:spMkLst>
            <pc:docMk/>
            <pc:sldMk cId="3472647211" sldId="273"/>
            <ac:spMk id="13" creationId="{29FDB030-9B49-4CED-8CCD-4D99382388AC}"/>
          </ac:spMkLst>
        </pc:spChg>
        <pc:spChg chg="add del">
          <ac:chgData name="Sabah Kauser (2026079)" userId="S::2026079@student.uwtsd.ac.uk::8345c6fd-d9e5-4df6-b908-cc9b407747c7" providerId="AD" clId="Web-{31C5A085-B6C4-4B36-8138-3845AE87E2E4}" dt="2021-11-22T20:40:48.880" v="449"/>
          <ac:spMkLst>
            <pc:docMk/>
            <pc:sldMk cId="3472647211" sldId="273"/>
            <ac:spMk id="15" creationId="{3783CA14-24A1-485C-8B30-D6A5D87987AD}"/>
          </ac:spMkLst>
        </pc:spChg>
        <pc:spChg chg="add del">
          <ac:chgData name="Sabah Kauser (2026079)" userId="S::2026079@student.uwtsd.ac.uk::8345c6fd-d9e5-4df6-b908-cc9b407747c7" providerId="AD" clId="Web-{31C5A085-B6C4-4B36-8138-3845AE87E2E4}" dt="2021-11-22T20:40:48.880" v="449"/>
          <ac:spMkLst>
            <pc:docMk/>
            <pc:sldMk cId="3472647211" sldId="273"/>
            <ac:spMk id="17" creationId="{9A97C86A-04D6-40F7-AE84-31AB43E6A846}"/>
          </ac:spMkLst>
        </pc:spChg>
        <pc:spChg chg="add del">
          <ac:chgData name="Sabah Kauser (2026079)" userId="S::2026079@student.uwtsd.ac.uk::8345c6fd-d9e5-4df6-b908-cc9b407747c7" providerId="AD" clId="Web-{31C5A085-B6C4-4B36-8138-3845AE87E2E4}" dt="2021-11-22T20:40:48.880" v="449"/>
          <ac:spMkLst>
            <pc:docMk/>
            <pc:sldMk cId="3472647211" sldId="273"/>
            <ac:spMk id="19" creationId="{FF9F2414-84E8-453E-B1F3-389FDE8192D9}"/>
          </ac:spMkLst>
        </pc:spChg>
        <pc:spChg chg="add del">
          <ac:chgData name="Sabah Kauser (2026079)" userId="S::2026079@student.uwtsd.ac.uk::8345c6fd-d9e5-4df6-b908-cc9b407747c7" providerId="AD" clId="Web-{31C5A085-B6C4-4B36-8138-3845AE87E2E4}" dt="2021-11-22T20:40:48.880" v="449"/>
          <ac:spMkLst>
            <pc:docMk/>
            <pc:sldMk cId="3472647211" sldId="273"/>
            <ac:spMk id="21" creationId="{3ECA69A1-7536-43AC-85EF-C7106179F5ED}"/>
          </ac:spMkLst>
        </pc:spChg>
        <pc:spChg chg="add del">
          <ac:chgData name="Sabah Kauser (2026079)" userId="S::2026079@student.uwtsd.ac.uk::8345c6fd-d9e5-4df6-b908-cc9b407747c7" providerId="AD" clId="Web-{31C5A085-B6C4-4B36-8138-3845AE87E2E4}" dt="2021-11-22T20:40:42.036" v="447"/>
          <ac:spMkLst>
            <pc:docMk/>
            <pc:sldMk cId="3472647211" sldId="273"/>
            <ac:spMk id="23" creationId="{66E48AFA-8884-4F68-A44F-D2C1E8609C5A}"/>
          </ac:spMkLst>
        </pc:spChg>
        <pc:spChg chg="add del">
          <ac:chgData name="Sabah Kauser (2026079)" userId="S::2026079@student.uwtsd.ac.uk::8345c6fd-d9e5-4df6-b908-cc9b407747c7" providerId="AD" clId="Web-{31C5A085-B6C4-4B36-8138-3845AE87E2E4}" dt="2021-11-22T20:40:42.036" v="447"/>
          <ac:spMkLst>
            <pc:docMk/>
            <pc:sldMk cId="3472647211" sldId="273"/>
            <ac:spMk id="24" creationId="{969D19A6-08CB-498C-93EC-3FFB021FC68A}"/>
          </ac:spMkLst>
        </pc:spChg>
        <pc:spChg chg="add del">
          <ac:chgData name="Sabah Kauser (2026079)" userId="S::2026079@student.uwtsd.ac.uk::8345c6fd-d9e5-4df6-b908-cc9b407747c7" providerId="AD" clId="Web-{31C5A085-B6C4-4B36-8138-3845AE87E2E4}" dt="2021-11-22T20:40:48.880" v="449"/>
          <ac:spMkLst>
            <pc:docMk/>
            <pc:sldMk cId="3472647211" sldId="273"/>
            <ac:spMk id="25" creationId="{2550BE34-C2B8-49B8-8519-67A8CAD51AE9}"/>
          </ac:spMkLst>
        </pc:spChg>
        <pc:spChg chg="add del">
          <ac:chgData name="Sabah Kauser (2026079)" userId="S::2026079@student.uwtsd.ac.uk::8345c6fd-d9e5-4df6-b908-cc9b407747c7" providerId="AD" clId="Web-{31C5A085-B6C4-4B36-8138-3845AE87E2E4}" dt="2021-11-22T20:40:37.239" v="445"/>
          <ac:spMkLst>
            <pc:docMk/>
            <pc:sldMk cId="3472647211" sldId="273"/>
            <ac:spMk id="26" creationId="{B0792D4F-247E-46FE-85FC-881DEFA41D94}"/>
          </ac:spMkLst>
        </pc:spChg>
        <pc:spChg chg="add del">
          <ac:chgData name="Sabah Kauser (2026079)" userId="S::2026079@student.uwtsd.ac.uk::8345c6fd-d9e5-4df6-b908-cc9b407747c7" providerId="AD" clId="Web-{31C5A085-B6C4-4B36-8138-3845AE87E2E4}" dt="2021-11-22T20:40:48.880" v="449"/>
          <ac:spMkLst>
            <pc:docMk/>
            <pc:sldMk cId="3472647211" sldId="273"/>
            <ac:spMk id="27" creationId="{A7457DD9-5A45-400A-AB4B-4B4EDECA25F1}"/>
          </ac:spMkLst>
        </pc:spChg>
        <pc:spChg chg="add del">
          <ac:chgData name="Sabah Kauser (2026079)" userId="S::2026079@student.uwtsd.ac.uk::8345c6fd-d9e5-4df6-b908-cc9b407747c7" providerId="AD" clId="Web-{31C5A085-B6C4-4B36-8138-3845AE87E2E4}" dt="2021-11-22T20:40:48.880" v="449"/>
          <ac:spMkLst>
            <pc:docMk/>
            <pc:sldMk cId="3472647211" sldId="273"/>
            <ac:spMk id="30" creationId="{441CF7D6-A660-431A-B0BB-140A0D5556B6}"/>
          </ac:spMkLst>
        </pc:spChg>
        <pc:spChg chg="add del">
          <ac:chgData name="Sabah Kauser (2026079)" userId="S::2026079@student.uwtsd.ac.uk::8345c6fd-d9e5-4df6-b908-cc9b407747c7" providerId="AD" clId="Web-{31C5A085-B6C4-4B36-8138-3845AE87E2E4}" dt="2021-11-22T20:40:48.880" v="449"/>
          <ac:spMkLst>
            <pc:docMk/>
            <pc:sldMk cId="3472647211" sldId="273"/>
            <ac:spMk id="32" creationId="{0570A85B-3810-4F95-97B0-CBF4CCDB381C}"/>
          </ac:spMkLst>
        </pc:spChg>
        <pc:picChg chg="mod ord">
          <ac:chgData name="Sabah Kauser (2026079)" userId="S::2026079@student.uwtsd.ac.uk::8345c6fd-d9e5-4df6-b908-cc9b407747c7" providerId="AD" clId="Web-{31C5A085-B6C4-4B36-8138-3845AE87E2E4}" dt="2021-11-22T20:40:48.880" v="449"/>
          <ac:picMkLst>
            <pc:docMk/>
            <pc:sldMk cId="3472647211" sldId="273"/>
            <ac:picMk id="4" creationId="{BF61AE82-6C50-464D-AD50-778FE83C5376}"/>
          </ac:picMkLst>
        </pc:picChg>
        <pc:cxnChg chg="add del">
          <ac:chgData name="Sabah Kauser (2026079)" userId="S::2026079@student.uwtsd.ac.uk::8345c6fd-d9e5-4df6-b908-cc9b407747c7" providerId="AD" clId="Web-{31C5A085-B6C4-4B36-8138-3845AE87E2E4}" dt="2021-11-22T20:40:37.239" v="445"/>
          <ac:cxnSpMkLst>
            <pc:docMk/>
            <pc:sldMk cId="3472647211" sldId="273"/>
            <ac:cxnSpMk id="28" creationId="{CE272F12-AF86-441A-BC1B-C014BBBF85B5}"/>
          </ac:cxnSpMkLst>
        </pc:cxnChg>
      </pc:sldChg>
      <pc:sldChg chg="addSp delSp modSp mod setBg modClrScheme delDesignElem chgLayout">
        <pc:chgData name="Sabah Kauser (2026079)" userId="S::2026079@student.uwtsd.ac.uk::8345c6fd-d9e5-4df6-b908-cc9b407747c7" providerId="AD" clId="Web-{31C5A085-B6C4-4B36-8138-3845AE87E2E4}" dt="2021-11-22T19:29:13.191" v="211"/>
        <pc:sldMkLst>
          <pc:docMk/>
          <pc:sldMk cId="3904896546" sldId="274"/>
        </pc:sldMkLst>
        <pc:spChg chg="mod ord">
          <ac:chgData name="Sabah Kauser (2026079)" userId="S::2026079@student.uwtsd.ac.uk::8345c6fd-d9e5-4df6-b908-cc9b407747c7" providerId="AD" clId="Web-{31C5A085-B6C4-4B36-8138-3845AE87E2E4}" dt="2021-11-22T19:29:13.191" v="211"/>
          <ac:spMkLst>
            <pc:docMk/>
            <pc:sldMk cId="3904896546" sldId="274"/>
            <ac:spMk id="2" creationId="{BCFF5A39-3D5A-491F-87A0-E556D2CB6853}"/>
          </ac:spMkLst>
        </pc:spChg>
        <pc:spChg chg="add del mod">
          <ac:chgData name="Sabah Kauser (2026079)" userId="S::2026079@student.uwtsd.ac.uk::8345c6fd-d9e5-4df6-b908-cc9b407747c7" providerId="AD" clId="Web-{31C5A085-B6C4-4B36-8138-3845AE87E2E4}" dt="2021-11-22T19:29:13.191" v="211"/>
          <ac:spMkLst>
            <pc:docMk/>
            <pc:sldMk cId="3904896546" sldId="274"/>
            <ac:spMk id="3" creationId="{B0386D98-72D2-427C-AD84-5E9157909AAB}"/>
          </ac:spMkLst>
        </pc:spChg>
        <pc:spChg chg="add del">
          <ac:chgData name="Sabah Kauser (2026079)" userId="S::2026079@student.uwtsd.ac.uk::8345c6fd-d9e5-4df6-b908-cc9b407747c7" providerId="AD" clId="Web-{31C5A085-B6C4-4B36-8138-3845AE87E2E4}" dt="2021-11-22T19:19:07.299" v="143"/>
          <ac:spMkLst>
            <pc:docMk/>
            <pc:sldMk cId="3904896546" sldId="274"/>
            <ac:spMk id="8" creationId="{B819A166-7571-4003-A6B8-B62034C3ED30}"/>
          </ac:spMkLst>
        </pc:spChg>
        <pc:spChg chg="add del">
          <ac:chgData name="Sabah Kauser (2026079)" userId="S::2026079@student.uwtsd.ac.uk::8345c6fd-d9e5-4df6-b908-cc9b407747c7" providerId="AD" clId="Web-{31C5A085-B6C4-4B36-8138-3845AE87E2E4}" dt="2021-11-22T19:16:58.264" v="113"/>
          <ac:spMkLst>
            <pc:docMk/>
            <pc:sldMk cId="3904896546" sldId="274"/>
            <ac:spMk id="9" creationId="{B819A166-7571-4003-A6B8-B62034C3ED30}"/>
          </ac:spMkLst>
        </pc:spChg>
        <pc:spChg chg="add del">
          <ac:chgData name="Sabah Kauser (2026079)" userId="S::2026079@student.uwtsd.ac.uk::8345c6fd-d9e5-4df6-b908-cc9b407747c7" providerId="AD" clId="Web-{31C5A085-B6C4-4B36-8138-3845AE87E2E4}" dt="2021-11-22T19:28:38.065" v="204"/>
          <ac:spMkLst>
            <pc:docMk/>
            <pc:sldMk cId="3904896546" sldId="274"/>
            <ac:spMk id="13" creationId="{C9A36457-A5F4-4103-A443-02581C09185B}"/>
          </ac:spMkLst>
        </pc:spChg>
        <pc:spChg chg="add del">
          <ac:chgData name="Sabah Kauser (2026079)" userId="S::2026079@student.uwtsd.ac.uk::8345c6fd-d9e5-4df6-b908-cc9b407747c7" providerId="AD" clId="Web-{31C5A085-B6C4-4B36-8138-3845AE87E2E4}" dt="2021-11-22T19:28:38.065" v="204"/>
          <ac:spMkLst>
            <pc:docMk/>
            <pc:sldMk cId="3904896546" sldId="274"/>
            <ac:spMk id="14" creationId="{DC5FB7E8-B636-40FA-BE8D-48145C0F5C57}"/>
          </ac:spMkLst>
        </pc:spChg>
        <pc:spChg chg="add del">
          <ac:chgData name="Sabah Kauser (2026079)" userId="S::2026079@student.uwtsd.ac.uk::8345c6fd-d9e5-4df6-b908-cc9b407747c7" providerId="AD" clId="Web-{31C5A085-B6C4-4B36-8138-3845AE87E2E4}" dt="2021-11-22T19:19:05.705" v="142"/>
          <ac:spMkLst>
            <pc:docMk/>
            <pc:sldMk cId="3904896546" sldId="274"/>
            <ac:spMk id="15" creationId="{B819A166-7571-4003-A6B8-B62034C3ED30}"/>
          </ac:spMkLst>
        </pc:spChg>
        <pc:spChg chg="add del">
          <ac:chgData name="Sabah Kauser (2026079)" userId="S::2026079@student.uwtsd.ac.uk::8345c6fd-d9e5-4df6-b908-cc9b407747c7" providerId="AD" clId="Web-{31C5A085-B6C4-4B36-8138-3845AE87E2E4}" dt="2021-11-22T19:28:38.065" v="204"/>
          <ac:spMkLst>
            <pc:docMk/>
            <pc:sldMk cId="3904896546" sldId="274"/>
            <ac:spMk id="16" creationId="{142DCE2C-2863-46FA-9BE7-24365A24D9BA}"/>
          </ac:spMkLst>
        </pc:spChg>
        <pc:spChg chg="add del">
          <ac:chgData name="Sabah Kauser (2026079)" userId="S::2026079@student.uwtsd.ac.uk::8345c6fd-d9e5-4df6-b908-cc9b407747c7" providerId="AD" clId="Web-{31C5A085-B6C4-4B36-8138-3845AE87E2E4}" dt="2021-11-22T19:28:40.768" v="206"/>
          <ac:spMkLst>
            <pc:docMk/>
            <pc:sldMk cId="3904896546" sldId="274"/>
            <ac:spMk id="17" creationId="{B819A166-7571-4003-A6B8-B62034C3ED30}"/>
          </ac:spMkLst>
        </pc:spChg>
        <pc:spChg chg="add del">
          <ac:chgData name="Sabah Kauser (2026079)" userId="S::2026079@student.uwtsd.ac.uk::8345c6fd-d9e5-4df6-b908-cc9b407747c7" providerId="AD" clId="Web-{31C5A085-B6C4-4B36-8138-3845AE87E2E4}" dt="2021-11-22T19:28:49.659" v="208"/>
          <ac:spMkLst>
            <pc:docMk/>
            <pc:sldMk cId="3904896546" sldId="274"/>
            <ac:spMk id="19" creationId="{B819A166-7571-4003-A6B8-B62034C3ED30}"/>
          </ac:spMkLst>
        </pc:spChg>
        <pc:spChg chg="add">
          <ac:chgData name="Sabah Kauser (2026079)" userId="S::2026079@student.uwtsd.ac.uk::8345c6fd-d9e5-4df6-b908-cc9b407747c7" providerId="AD" clId="Web-{31C5A085-B6C4-4B36-8138-3845AE87E2E4}" dt="2021-11-22T19:29:13.191" v="211"/>
          <ac:spMkLst>
            <pc:docMk/>
            <pc:sldMk cId="3904896546" sldId="274"/>
            <ac:spMk id="23" creationId="{6A1473A6-3F22-483E-8A30-80B9D2B14592}"/>
          </ac:spMkLst>
        </pc:spChg>
        <pc:spChg chg="add del mod ord">
          <ac:chgData name="Sabah Kauser (2026079)" userId="S::2026079@student.uwtsd.ac.uk::8345c6fd-d9e5-4df6-b908-cc9b407747c7" providerId="AD" clId="Web-{31C5A085-B6C4-4B36-8138-3845AE87E2E4}" dt="2021-11-22T19:17:54.094" v="118"/>
          <ac:spMkLst>
            <pc:docMk/>
            <pc:sldMk cId="3904896546" sldId="274"/>
            <ac:spMk id="32" creationId="{331DE4D2-EB7F-4722-AA1D-FC9C410AE65A}"/>
          </ac:spMkLst>
        </pc:spChg>
        <pc:spChg chg="add del mod ord">
          <ac:chgData name="Sabah Kauser (2026079)" userId="S::2026079@student.uwtsd.ac.uk::8345c6fd-d9e5-4df6-b908-cc9b407747c7" providerId="AD" clId="Web-{31C5A085-B6C4-4B36-8138-3845AE87E2E4}" dt="2021-11-22T19:19:02.268" v="141"/>
          <ac:spMkLst>
            <pc:docMk/>
            <pc:sldMk cId="3904896546" sldId="274"/>
            <ac:spMk id="64" creationId="{2213C972-BF85-4E66-8DEC-08E7F15895E5}"/>
          </ac:spMkLst>
        </pc:spChg>
        <pc:spChg chg="add del mod ord">
          <ac:chgData name="Sabah Kauser (2026079)" userId="S::2026079@student.uwtsd.ac.uk::8345c6fd-d9e5-4df6-b908-cc9b407747c7" providerId="AD" clId="Web-{31C5A085-B6C4-4B36-8138-3845AE87E2E4}" dt="2021-11-22T19:19:00.736" v="132"/>
          <ac:spMkLst>
            <pc:docMk/>
            <pc:sldMk cId="3904896546" sldId="274"/>
            <ac:spMk id="70" creationId="{FEB791A1-FC1E-493C-B662-E361D1AF69D7}"/>
          </ac:spMkLst>
        </pc:spChg>
        <pc:spChg chg="add del mod ord">
          <ac:chgData name="Sabah Kauser (2026079)" userId="S::2026079@student.uwtsd.ac.uk::8345c6fd-d9e5-4df6-b908-cc9b407747c7" providerId="AD" clId="Web-{31C5A085-B6C4-4B36-8138-3845AE87E2E4}" dt="2021-11-22T19:19:00.736" v="132"/>
          <ac:spMkLst>
            <pc:docMk/>
            <pc:sldMk cId="3904896546" sldId="274"/>
            <ac:spMk id="71" creationId="{4C223653-C8C1-45BE-A8EB-814C3046723B}"/>
          </ac:spMkLst>
        </pc:spChg>
        <pc:grpChg chg="add">
          <ac:chgData name="Sabah Kauser (2026079)" userId="S::2026079@student.uwtsd.ac.uk::8345c6fd-d9e5-4df6-b908-cc9b407747c7" providerId="AD" clId="Web-{31C5A085-B6C4-4B36-8138-3845AE87E2E4}" dt="2021-11-22T19:29:13.191" v="211"/>
          <ac:grpSpMkLst>
            <pc:docMk/>
            <pc:sldMk cId="3904896546" sldId="274"/>
            <ac:grpSpMk id="24" creationId="{AA1375E3-3E53-4D75-BAB7-E5929BFCB25F}"/>
          </ac:grpSpMkLst>
        </pc:grpChg>
        <pc:graphicFrameChg chg="add del">
          <ac:chgData name="Sabah Kauser (2026079)" userId="S::2026079@student.uwtsd.ac.uk::8345c6fd-d9e5-4df6-b908-cc9b407747c7" providerId="AD" clId="Web-{31C5A085-B6C4-4B36-8138-3845AE87E2E4}" dt="2021-11-22T19:16:58.264" v="113"/>
          <ac:graphicFrameMkLst>
            <pc:docMk/>
            <pc:sldMk cId="3904896546" sldId="274"/>
            <ac:graphicFrameMk id="5" creationId="{DF7EE696-000A-4916-95CF-2A74BC27BEA2}"/>
          </ac:graphicFrameMkLst>
        </pc:graphicFrameChg>
        <pc:graphicFrameChg chg="add del mod ord modGraphic">
          <ac:chgData name="Sabah Kauser (2026079)" userId="S::2026079@student.uwtsd.ac.uk::8345c6fd-d9e5-4df6-b908-cc9b407747c7" providerId="AD" clId="Web-{31C5A085-B6C4-4B36-8138-3845AE87E2E4}" dt="2021-11-22T19:19:07.299" v="143"/>
          <ac:graphicFrameMkLst>
            <pc:docMk/>
            <pc:sldMk cId="3904896546" sldId="274"/>
            <ac:graphicFrameMk id="10" creationId="{DF7EE696-000A-4916-95CF-2A74BC27BEA2}"/>
          </ac:graphicFrameMkLst>
        </pc:graphicFrameChg>
        <pc:graphicFrameChg chg="add del">
          <ac:chgData name="Sabah Kauser (2026079)" userId="S::2026079@student.uwtsd.ac.uk::8345c6fd-d9e5-4df6-b908-cc9b407747c7" providerId="AD" clId="Web-{31C5A085-B6C4-4B36-8138-3845AE87E2E4}" dt="2021-11-22T19:28:25.252" v="200"/>
          <ac:graphicFrameMkLst>
            <pc:docMk/>
            <pc:sldMk cId="3904896546" sldId="274"/>
            <ac:graphicFrameMk id="11" creationId="{0B8CD9E7-B6D4-4536-8754-C2FCFB0EC65A}"/>
          </ac:graphicFrameMkLst>
        </pc:graphicFrameChg>
        <pc:graphicFrameChg chg="add del">
          <ac:chgData name="Sabah Kauser (2026079)" userId="S::2026079@student.uwtsd.ac.uk::8345c6fd-d9e5-4df6-b908-cc9b407747c7" providerId="AD" clId="Web-{31C5A085-B6C4-4B36-8138-3845AE87E2E4}" dt="2021-11-22T19:28:33.221" v="202"/>
          <ac:graphicFrameMkLst>
            <pc:docMk/>
            <pc:sldMk cId="3904896546" sldId="274"/>
            <ac:graphicFrameMk id="12" creationId="{B430AD36-CC79-41F1-B427-202B0098927B}"/>
          </ac:graphicFrameMkLst>
        </pc:graphicFrameChg>
        <pc:graphicFrameChg chg="add del">
          <ac:chgData name="Sabah Kauser (2026079)" userId="S::2026079@student.uwtsd.ac.uk::8345c6fd-d9e5-4df6-b908-cc9b407747c7" providerId="AD" clId="Web-{31C5A085-B6C4-4B36-8138-3845AE87E2E4}" dt="2021-11-22T19:28:40.768" v="206"/>
          <ac:graphicFrameMkLst>
            <pc:docMk/>
            <pc:sldMk cId="3904896546" sldId="274"/>
            <ac:graphicFrameMk id="18" creationId="{C7174E75-6CB9-431F-AC1D-6F07011F6ED7}"/>
          </ac:graphicFrameMkLst>
        </pc:graphicFrameChg>
        <pc:graphicFrameChg chg="add del">
          <ac:chgData name="Sabah Kauser (2026079)" userId="S::2026079@student.uwtsd.ac.uk::8345c6fd-d9e5-4df6-b908-cc9b407747c7" providerId="AD" clId="Web-{31C5A085-B6C4-4B36-8138-3845AE87E2E4}" dt="2021-11-22T19:28:49.659" v="208"/>
          <ac:graphicFrameMkLst>
            <pc:docMk/>
            <pc:sldMk cId="3904896546" sldId="274"/>
            <ac:graphicFrameMk id="20" creationId="{E0855AAB-45D4-4D48-8B23-CB8E3D80CF6B}"/>
          </ac:graphicFrameMkLst>
        </pc:graphicFrameChg>
        <pc:picChg chg="add del">
          <ac:chgData name="Sabah Kauser (2026079)" userId="S::2026079@student.uwtsd.ac.uk::8345c6fd-d9e5-4df6-b908-cc9b407747c7" providerId="AD" clId="Web-{31C5A085-B6C4-4B36-8138-3845AE87E2E4}" dt="2021-11-22T19:17:00.671" v="115"/>
          <ac:picMkLst>
            <pc:docMk/>
            <pc:sldMk cId="3904896546" sldId="274"/>
            <ac:picMk id="6" creationId="{F87AEB79-4DC3-438B-8F29-E0EDC4C13230}"/>
          </ac:picMkLst>
        </pc:picChg>
        <pc:picChg chg="add del">
          <ac:chgData name="Sabah Kauser (2026079)" userId="S::2026079@student.uwtsd.ac.uk::8345c6fd-d9e5-4df6-b908-cc9b407747c7" providerId="AD" clId="Web-{31C5A085-B6C4-4B36-8138-3845AE87E2E4}" dt="2021-11-22T19:29:13.175" v="210"/>
          <ac:picMkLst>
            <pc:docMk/>
            <pc:sldMk cId="3904896546" sldId="274"/>
            <ac:picMk id="21" creationId="{92B6CAAD-992E-4AB5-8F59-822183864887}"/>
          </ac:picMkLst>
        </pc:picChg>
        <pc:cxnChg chg="add del">
          <ac:chgData name="Sabah Kauser (2026079)" userId="S::2026079@student.uwtsd.ac.uk::8345c6fd-d9e5-4df6-b908-cc9b407747c7" providerId="AD" clId="Web-{31C5A085-B6C4-4B36-8138-3845AE87E2E4}" dt="2021-11-22T19:17:00.671" v="115"/>
          <ac:cxnSpMkLst>
            <pc:docMk/>
            <pc:sldMk cId="3904896546" sldId="274"/>
            <ac:cxnSpMk id="7" creationId="{A7F400EE-A8A5-48AF-B4D6-291B52C6F0B0}"/>
          </ac:cxnSpMkLst>
        </pc:cxnChg>
        <pc:cxnChg chg="add del">
          <ac:chgData name="Sabah Kauser (2026079)" userId="S::2026079@student.uwtsd.ac.uk::8345c6fd-d9e5-4df6-b908-cc9b407747c7" providerId="AD" clId="Web-{31C5A085-B6C4-4B36-8138-3845AE87E2E4}" dt="2021-11-22T19:29:13.175" v="210"/>
          <ac:cxnSpMkLst>
            <pc:docMk/>
            <pc:sldMk cId="3904896546" sldId="274"/>
            <ac:cxnSpMk id="22" creationId="{A7F400EE-A8A5-48AF-B4D6-291B52C6F0B0}"/>
          </ac:cxnSpMkLst>
        </pc:cxnChg>
      </pc:sldChg>
      <pc:sldChg chg="addSp delSp modSp mod setBg">
        <pc:chgData name="Sabah Kauser (2026079)" userId="S::2026079@student.uwtsd.ac.uk::8345c6fd-d9e5-4df6-b908-cc9b407747c7" providerId="AD" clId="Web-{31C5A085-B6C4-4B36-8138-3845AE87E2E4}" dt="2021-11-22T20:17:07.531" v="345" actId="20577"/>
        <pc:sldMkLst>
          <pc:docMk/>
          <pc:sldMk cId="65815141" sldId="275"/>
        </pc:sldMkLst>
        <pc:spChg chg="mod">
          <ac:chgData name="Sabah Kauser (2026079)" userId="S::2026079@student.uwtsd.ac.uk::8345c6fd-d9e5-4df6-b908-cc9b407747c7" providerId="AD" clId="Web-{31C5A085-B6C4-4B36-8138-3845AE87E2E4}" dt="2021-11-22T19:54:03.105" v="251"/>
          <ac:spMkLst>
            <pc:docMk/>
            <pc:sldMk cId="65815141" sldId="275"/>
            <ac:spMk id="2" creationId="{DE0B0297-5B74-41B6-92F7-1F97C8A1CA24}"/>
          </ac:spMkLst>
        </pc:spChg>
        <pc:spChg chg="del mod">
          <ac:chgData name="Sabah Kauser (2026079)" userId="S::2026079@student.uwtsd.ac.uk::8345c6fd-d9e5-4df6-b908-cc9b407747c7" providerId="AD" clId="Web-{31C5A085-B6C4-4B36-8138-3845AE87E2E4}" dt="2021-11-22T19:53:41.760" v="247"/>
          <ac:spMkLst>
            <pc:docMk/>
            <pc:sldMk cId="65815141" sldId="275"/>
            <ac:spMk id="3" creationId="{1BC7D5C5-413E-434A-947E-60AE435DDAE1}"/>
          </ac:spMkLst>
        </pc:spChg>
        <pc:spChg chg="add del mod">
          <ac:chgData name="Sabah Kauser (2026079)" userId="S::2026079@student.uwtsd.ac.uk::8345c6fd-d9e5-4df6-b908-cc9b407747c7" providerId="AD" clId="Web-{31C5A085-B6C4-4B36-8138-3845AE87E2E4}" dt="2021-11-22T19:52:04.649" v="223"/>
          <ac:spMkLst>
            <pc:docMk/>
            <pc:sldMk cId="65815141" sldId="275"/>
            <ac:spMk id="4" creationId="{E2942D39-B516-438A-B313-7A343E768197}"/>
          </ac:spMkLst>
        </pc:spChg>
        <pc:spChg chg="add del">
          <ac:chgData name="Sabah Kauser (2026079)" userId="S::2026079@student.uwtsd.ac.uk::8345c6fd-d9e5-4df6-b908-cc9b407747c7" providerId="AD" clId="Web-{31C5A085-B6C4-4B36-8138-3845AE87E2E4}" dt="2021-11-22T19:51:59.945" v="221"/>
          <ac:spMkLst>
            <pc:docMk/>
            <pc:sldMk cId="65815141" sldId="275"/>
            <ac:spMk id="5" creationId="{DCEFE795-140C-417C-93AC-5FFD9897E4B3}"/>
          </ac:spMkLst>
        </pc:spChg>
        <pc:spChg chg="add del mod">
          <ac:chgData name="Sabah Kauser (2026079)" userId="S::2026079@student.uwtsd.ac.uk::8345c6fd-d9e5-4df6-b908-cc9b407747c7" providerId="AD" clId="Web-{31C5A085-B6C4-4B36-8138-3845AE87E2E4}" dt="2021-11-22T19:53:15.478" v="246"/>
          <ac:spMkLst>
            <pc:docMk/>
            <pc:sldMk cId="65815141" sldId="275"/>
            <ac:spMk id="6" creationId="{9E84D4C2-7D6D-4633-B1D0-9194518513F5}"/>
          </ac:spMkLst>
        </pc:spChg>
        <pc:spChg chg="add mod">
          <ac:chgData name="Sabah Kauser (2026079)" userId="S::2026079@student.uwtsd.ac.uk::8345c6fd-d9e5-4df6-b908-cc9b407747c7" providerId="AD" clId="Web-{31C5A085-B6C4-4B36-8138-3845AE87E2E4}" dt="2021-11-22T20:17:07.531" v="345" actId="20577"/>
          <ac:spMkLst>
            <pc:docMk/>
            <pc:sldMk cId="65815141" sldId="275"/>
            <ac:spMk id="11" creationId="{1D1ED9B4-0C03-4BA9-BFDB-6A520E573EE1}"/>
          </ac:spMkLst>
        </pc:spChg>
        <pc:spChg chg="add">
          <ac:chgData name="Sabah Kauser (2026079)" userId="S::2026079@student.uwtsd.ac.uk::8345c6fd-d9e5-4df6-b908-cc9b407747c7" providerId="AD" clId="Web-{31C5A085-B6C4-4B36-8138-3845AE87E2E4}" dt="2021-11-22T19:54:03.105" v="251"/>
          <ac:spMkLst>
            <pc:docMk/>
            <pc:sldMk cId="65815141" sldId="275"/>
            <ac:spMk id="14" creationId="{2B566528-1B12-4246-9431-5C2D7D081168}"/>
          </ac:spMkLst>
        </pc:spChg>
        <pc:grpChg chg="add">
          <ac:chgData name="Sabah Kauser (2026079)" userId="S::2026079@student.uwtsd.ac.uk::8345c6fd-d9e5-4df6-b908-cc9b407747c7" providerId="AD" clId="Web-{31C5A085-B6C4-4B36-8138-3845AE87E2E4}" dt="2021-11-22T19:54:03.105" v="251"/>
          <ac:grpSpMkLst>
            <pc:docMk/>
            <pc:sldMk cId="65815141" sldId="275"/>
            <ac:grpSpMk id="16" creationId="{828A5161-06F1-46CF-8AD7-844680A59E13}"/>
          </ac:grpSpMkLst>
        </pc:grpChg>
        <pc:grpChg chg="add">
          <ac:chgData name="Sabah Kauser (2026079)" userId="S::2026079@student.uwtsd.ac.uk::8345c6fd-d9e5-4df6-b908-cc9b407747c7" providerId="AD" clId="Web-{31C5A085-B6C4-4B36-8138-3845AE87E2E4}" dt="2021-11-22T19:54:03.105" v="251"/>
          <ac:grpSpMkLst>
            <pc:docMk/>
            <pc:sldMk cId="65815141" sldId="275"/>
            <ac:grpSpMk id="20" creationId="{5995D10D-E9C9-47DB-AE7E-801FEF38F5C9}"/>
          </ac:grpSpMkLst>
        </pc:grpChg>
        <pc:picChg chg="add mod ord">
          <ac:chgData name="Sabah Kauser (2026079)" userId="S::2026079@student.uwtsd.ac.uk::8345c6fd-d9e5-4df6-b908-cc9b407747c7" providerId="AD" clId="Web-{31C5A085-B6C4-4B36-8138-3845AE87E2E4}" dt="2021-11-22T19:54:03.105" v="251"/>
          <ac:picMkLst>
            <pc:docMk/>
            <pc:sldMk cId="65815141" sldId="275"/>
            <ac:picMk id="7" creationId="{B520158F-4A29-4FCD-9214-DDFBDCD289AB}"/>
          </ac:picMkLst>
        </pc:picChg>
      </pc:sldChg>
    </pc:docChg>
  </pc:docChgLst>
  <pc:docChgLst>
    <pc:chgData name="Sabah Kauser (2026079)" userId="S::2026079@student.uwtsd.ac.uk::8345c6fd-d9e5-4df6-b908-cc9b407747c7" providerId="AD" clId="Web-{26EF5983-B7A1-367B-D91E-E8174EC75EFB}"/>
    <pc:docChg chg="addSld modSld">
      <pc:chgData name="Sabah Kauser (2026079)" userId="S::2026079@student.uwtsd.ac.uk::8345c6fd-d9e5-4df6-b908-cc9b407747c7" providerId="AD" clId="Web-{26EF5983-B7A1-367B-D91E-E8174EC75EFB}" dt="2021-11-16T11:47:19.446" v="83" actId="1076"/>
      <pc:docMkLst>
        <pc:docMk/>
      </pc:docMkLst>
      <pc:sldChg chg="modSp">
        <pc:chgData name="Sabah Kauser (2026079)" userId="S::2026079@student.uwtsd.ac.uk::8345c6fd-d9e5-4df6-b908-cc9b407747c7" providerId="AD" clId="Web-{26EF5983-B7A1-367B-D91E-E8174EC75EFB}" dt="2021-11-16T11:46:02.195" v="75" actId="20577"/>
        <pc:sldMkLst>
          <pc:docMk/>
          <pc:sldMk cId="3473055386" sldId="258"/>
        </pc:sldMkLst>
        <pc:spChg chg="mod">
          <ac:chgData name="Sabah Kauser (2026079)" userId="S::2026079@student.uwtsd.ac.uk::8345c6fd-d9e5-4df6-b908-cc9b407747c7" providerId="AD" clId="Web-{26EF5983-B7A1-367B-D91E-E8174EC75EFB}" dt="2021-11-16T11:46:02.195" v="75" actId="20577"/>
          <ac:spMkLst>
            <pc:docMk/>
            <pc:sldMk cId="3473055386" sldId="258"/>
            <ac:spMk id="3" creationId="{5E22B9B8-0FBB-41F8-A7DD-C5073EDAB27D}"/>
          </ac:spMkLst>
        </pc:spChg>
      </pc:sldChg>
      <pc:sldChg chg="modSp">
        <pc:chgData name="Sabah Kauser (2026079)" userId="S::2026079@student.uwtsd.ac.uk::8345c6fd-d9e5-4df6-b908-cc9b407747c7" providerId="AD" clId="Web-{26EF5983-B7A1-367B-D91E-E8174EC75EFB}" dt="2021-11-16T11:47:19.446" v="83" actId="1076"/>
        <pc:sldMkLst>
          <pc:docMk/>
          <pc:sldMk cId="1668345054" sldId="263"/>
        </pc:sldMkLst>
        <pc:picChg chg="mod">
          <ac:chgData name="Sabah Kauser (2026079)" userId="S::2026079@student.uwtsd.ac.uk::8345c6fd-d9e5-4df6-b908-cc9b407747c7" providerId="AD" clId="Web-{26EF5983-B7A1-367B-D91E-E8174EC75EFB}" dt="2021-11-16T11:47:19.446" v="83" actId="1076"/>
          <ac:picMkLst>
            <pc:docMk/>
            <pc:sldMk cId="1668345054" sldId="263"/>
            <ac:picMk id="13" creationId="{B229AFFE-97BF-3A45-AA49-208D5674F37B}"/>
          </ac:picMkLst>
        </pc:picChg>
      </pc:sldChg>
      <pc:sldChg chg="new">
        <pc:chgData name="Sabah Kauser (2026079)" userId="S::2026079@student.uwtsd.ac.uk::8345c6fd-d9e5-4df6-b908-cc9b407747c7" providerId="AD" clId="Web-{26EF5983-B7A1-367B-D91E-E8174EC75EFB}" dt="2021-11-16T11:46:33.492" v="76"/>
        <pc:sldMkLst>
          <pc:docMk/>
          <pc:sldMk cId="1263126821" sldId="266"/>
        </pc:sldMkLst>
      </pc:sldChg>
      <pc:sldChg chg="new">
        <pc:chgData name="Sabah Kauser (2026079)" userId="S::2026079@student.uwtsd.ac.uk::8345c6fd-d9e5-4df6-b908-cc9b407747c7" providerId="AD" clId="Web-{26EF5983-B7A1-367B-D91E-E8174EC75EFB}" dt="2021-11-16T11:46:34.492" v="77"/>
        <pc:sldMkLst>
          <pc:docMk/>
          <pc:sldMk cId="3237377322" sldId="267"/>
        </pc:sldMkLst>
      </pc:sldChg>
      <pc:sldChg chg="new">
        <pc:chgData name="Sabah Kauser (2026079)" userId="S::2026079@student.uwtsd.ac.uk::8345c6fd-d9e5-4df6-b908-cc9b407747c7" providerId="AD" clId="Web-{26EF5983-B7A1-367B-D91E-E8174EC75EFB}" dt="2021-11-16T11:46:35.571" v="78"/>
        <pc:sldMkLst>
          <pc:docMk/>
          <pc:sldMk cId="1091718958" sldId="268"/>
        </pc:sldMkLst>
      </pc:sldChg>
      <pc:sldChg chg="new">
        <pc:chgData name="Sabah Kauser (2026079)" userId="S::2026079@student.uwtsd.ac.uk::8345c6fd-d9e5-4df6-b908-cc9b407747c7" providerId="AD" clId="Web-{26EF5983-B7A1-367B-D91E-E8174EC75EFB}" dt="2021-11-16T11:46:37.149" v="79"/>
        <pc:sldMkLst>
          <pc:docMk/>
          <pc:sldMk cId="1787541276" sldId="269"/>
        </pc:sldMkLst>
      </pc:sldChg>
      <pc:sldChg chg="new">
        <pc:chgData name="Sabah Kauser (2026079)" userId="S::2026079@student.uwtsd.ac.uk::8345c6fd-d9e5-4df6-b908-cc9b407747c7" providerId="AD" clId="Web-{26EF5983-B7A1-367B-D91E-E8174EC75EFB}" dt="2021-11-16T11:46:39.180" v="80"/>
        <pc:sldMkLst>
          <pc:docMk/>
          <pc:sldMk cId="2050072747" sldId="270"/>
        </pc:sldMkLst>
      </pc:sldChg>
      <pc:sldChg chg="new">
        <pc:chgData name="Sabah Kauser (2026079)" userId="S::2026079@student.uwtsd.ac.uk::8345c6fd-d9e5-4df6-b908-cc9b407747c7" providerId="AD" clId="Web-{26EF5983-B7A1-367B-D91E-E8174EC75EFB}" dt="2021-11-16T11:46:46.821" v="81"/>
        <pc:sldMkLst>
          <pc:docMk/>
          <pc:sldMk cId="3167275372" sldId="271"/>
        </pc:sldMkLst>
      </pc:sldChg>
      <pc:sldChg chg="new">
        <pc:chgData name="Sabah Kauser (2026079)" userId="S::2026079@student.uwtsd.ac.uk::8345c6fd-d9e5-4df6-b908-cc9b407747c7" providerId="AD" clId="Web-{26EF5983-B7A1-367B-D91E-E8174EC75EFB}" dt="2021-11-16T11:46:47.805" v="82"/>
        <pc:sldMkLst>
          <pc:docMk/>
          <pc:sldMk cId="168599886" sldId="272"/>
        </pc:sldMkLst>
      </pc:sldChg>
    </pc:docChg>
  </pc:docChgLst>
  <pc:docChgLst>
    <pc:chgData name="Ashmita Sapkota (2026510)" userId="S::2026510@student.uwtsd.ac.uk::a063f39c-a20f-4e5c-a61f-ebd6fd90027f" providerId="AD" clId="Web-{304D987F-8650-8E90-C14A-57B0A1DDA25E}"/>
    <pc:docChg chg="modSld">
      <pc:chgData name="Ashmita Sapkota (2026510)" userId="S::2026510@student.uwtsd.ac.uk::a063f39c-a20f-4e5c-a61f-ebd6fd90027f" providerId="AD" clId="Web-{304D987F-8650-8E90-C14A-57B0A1DDA25E}" dt="2021-11-22T20:26:10.432" v="115" actId="20577"/>
      <pc:docMkLst>
        <pc:docMk/>
      </pc:docMkLst>
      <pc:sldChg chg="modSp">
        <pc:chgData name="Ashmita Sapkota (2026510)" userId="S::2026510@student.uwtsd.ac.uk::a063f39c-a20f-4e5c-a61f-ebd6fd90027f" providerId="AD" clId="Web-{304D987F-8650-8E90-C14A-57B0A1DDA25E}" dt="2021-11-22T20:11:22.319" v="24" actId="20577"/>
        <pc:sldMkLst>
          <pc:docMk/>
          <pc:sldMk cId="1263126821" sldId="266"/>
        </pc:sldMkLst>
        <pc:spChg chg="mod">
          <ac:chgData name="Ashmita Sapkota (2026510)" userId="S::2026510@student.uwtsd.ac.uk::a063f39c-a20f-4e5c-a61f-ebd6fd90027f" providerId="AD" clId="Web-{304D987F-8650-8E90-C14A-57B0A1DDA25E}" dt="2021-11-22T20:11:22.319" v="24" actId="20577"/>
          <ac:spMkLst>
            <pc:docMk/>
            <pc:sldMk cId="1263126821" sldId="266"/>
            <ac:spMk id="3" creationId="{AD9194C7-3DE1-484B-8BAB-613C2FF4B137}"/>
          </ac:spMkLst>
        </pc:spChg>
      </pc:sldChg>
      <pc:sldChg chg="modSp">
        <pc:chgData name="Ashmita Sapkota (2026510)" userId="S::2026510@student.uwtsd.ac.uk::a063f39c-a20f-4e5c-a61f-ebd6fd90027f" providerId="AD" clId="Web-{304D987F-8650-8E90-C14A-57B0A1DDA25E}" dt="2021-11-22T20:26:10.432" v="115" actId="20577"/>
        <pc:sldMkLst>
          <pc:docMk/>
          <pc:sldMk cId="1091718958" sldId="268"/>
        </pc:sldMkLst>
        <pc:spChg chg="mod">
          <ac:chgData name="Ashmita Sapkota (2026510)" userId="S::2026510@student.uwtsd.ac.uk::a063f39c-a20f-4e5c-a61f-ebd6fd90027f" providerId="AD" clId="Web-{304D987F-8650-8E90-C14A-57B0A1DDA25E}" dt="2021-11-22T20:26:10.432" v="115" actId="20577"/>
          <ac:spMkLst>
            <pc:docMk/>
            <pc:sldMk cId="1091718958" sldId="268"/>
            <ac:spMk id="3" creationId="{B550C4A2-B123-4109-A87D-D3735D01F4E1}"/>
          </ac:spMkLst>
        </pc:spChg>
      </pc:sldChg>
    </pc:docChg>
  </pc:docChgLst>
  <pc:docChgLst>
    <pc:chgData name="Ashmita Sapkota (2026510)" userId="S::2026510@student.uwtsd.ac.uk::a063f39c-a20f-4e5c-a61f-ebd6fd90027f" providerId="AD" clId="Web-{19461DD5-2C0D-4331-9A7C-BD066A7585F0}"/>
    <pc:docChg chg="addSld modSld">
      <pc:chgData name="Ashmita Sapkota (2026510)" userId="S::2026510@student.uwtsd.ac.uk::a063f39c-a20f-4e5c-a61f-ebd6fd90027f" providerId="AD" clId="Web-{19461DD5-2C0D-4331-9A7C-BD066A7585F0}" dt="2021-11-09T19:40:26.329" v="3"/>
      <pc:docMkLst>
        <pc:docMk/>
      </pc:docMkLst>
      <pc:sldChg chg="modSp">
        <pc:chgData name="Ashmita Sapkota (2026510)" userId="S::2026510@student.uwtsd.ac.uk::a063f39c-a20f-4e5c-a61f-ebd6fd90027f" providerId="AD" clId="Web-{19461DD5-2C0D-4331-9A7C-BD066A7585F0}" dt="2021-11-09T19:39:31.624" v="2" actId="20577"/>
        <pc:sldMkLst>
          <pc:docMk/>
          <pc:sldMk cId="2056510747" sldId="264"/>
        </pc:sldMkLst>
        <pc:spChg chg="mod">
          <ac:chgData name="Ashmita Sapkota (2026510)" userId="S::2026510@student.uwtsd.ac.uk::a063f39c-a20f-4e5c-a61f-ebd6fd90027f" providerId="AD" clId="Web-{19461DD5-2C0D-4331-9A7C-BD066A7585F0}" dt="2021-11-09T19:39:31.624" v="2" actId="20577"/>
          <ac:spMkLst>
            <pc:docMk/>
            <pc:sldMk cId="2056510747" sldId="264"/>
            <ac:spMk id="3" creationId="{29A4F168-740E-4FB7-9C18-D863D0FBFCFD}"/>
          </ac:spMkLst>
        </pc:spChg>
      </pc:sldChg>
      <pc:sldChg chg="new">
        <pc:chgData name="Ashmita Sapkota (2026510)" userId="S::2026510@student.uwtsd.ac.uk::a063f39c-a20f-4e5c-a61f-ebd6fd90027f" providerId="AD" clId="Web-{19461DD5-2C0D-4331-9A7C-BD066A7585F0}" dt="2021-11-09T19:40:26.329" v="3"/>
        <pc:sldMkLst>
          <pc:docMk/>
          <pc:sldMk cId="3788627585" sldId="265"/>
        </pc:sldMkLst>
      </pc:sldChg>
    </pc:docChg>
  </pc:docChgLst>
  <pc:docChgLst>
    <pc:chgData name="Sabba Shahzad (2025733)" userId="S::2025733@student.uwtsd.ac.uk::793deed7-963b-4cea-b5b7-96fb7dce519c" providerId="AD" clId="Web-{1D25204A-4650-F865-E8E2-E65FF08D2989}"/>
    <pc:docChg chg="addSld delSld modSld">
      <pc:chgData name="Sabba Shahzad (2025733)" userId="S::2025733@student.uwtsd.ac.uk::793deed7-963b-4cea-b5b7-96fb7dce519c" providerId="AD" clId="Web-{1D25204A-4650-F865-E8E2-E65FF08D2989}" dt="2021-11-22T14:38:09.795" v="276" actId="20577"/>
      <pc:docMkLst>
        <pc:docMk/>
      </pc:docMkLst>
      <pc:sldChg chg="del">
        <pc:chgData name="Sabba Shahzad (2025733)" userId="S::2025733@student.uwtsd.ac.uk::793deed7-963b-4cea-b5b7-96fb7dce519c" providerId="AD" clId="Web-{1D25204A-4650-F865-E8E2-E65FF08D2989}" dt="2021-11-22T14:27:19.591" v="33"/>
        <pc:sldMkLst>
          <pc:docMk/>
          <pc:sldMk cId="3815980980" sldId="257"/>
        </pc:sldMkLst>
      </pc:sldChg>
      <pc:sldChg chg="modSp">
        <pc:chgData name="Sabba Shahzad (2025733)" userId="S::2025733@student.uwtsd.ac.uk::793deed7-963b-4cea-b5b7-96fb7dce519c" providerId="AD" clId="Web-{1D25204A-4650-F865-E8E2-E65FF08D2989}" dt="2021-11-22T14:36:21.167" v="269" actId="20577"/>
        <pc:sldMkLst>
          <pc:docMk/>
          <pc:sldMk cId="3473055386" sldId="258"/>
        </pc:sldMkLst>
        <pc:spChg chg="mod">
          <ac:chgData name="Sabba Shahzad (2025733)" userId="S::2025733@student.uwtsd.ac.uk::793deed7-963b-4cea-b5b7-96fb7dce519c" providerId="AD" clId="Web-{1D25204A-4650-F865-E8E2-E65FF08D2989}" dt="2021-11-22T14:36:21.167" v="269" actId="20577"/>
          <ac:spMkLst>
            <pc:docMk/>
            <pc:sldMk cId="3473055386" sldId="258"/>
            <ac:spMk id="3" creationId="{5E22B9B8-0FBB-41F8-A7DD-C5073EDAB27D}"/>
          </ac:spMkLst>
        </pc:spChg>
      </pc:sldChg>
      <pc:sldChg chg="addSp modSp mod setBg setClrOvrMap">
        <pc:chgData name="Sabba Shahzad (2025733)" userId="S::2025733@student.uwtsd.ac.uk::793deed7-963b-4cea-b5b7-96fb7dce519c" providerId="AD" clId="Web-{1D25204A-4650-F865-E8E2-E65FF08D2989}" dt="2021-11-22T14:27:09.591" v="32" actId="20577"/>
        <pc:sldMkLst>
          <pc:docMk/>
          <pc:sldMk cId="1333207685" sldId="260"/>
        </pc:sldMkLst>
        <pc:spChg chg="mod">
          <ac:chgData name="Sabba Shahzad (2025733)" userId="S::2025733@student.uwtsd.ac.uk::793deed7-963b-4cea-b5b7-96fb7dce519c" providerId="AD" clId="Web-{1D25204A-4650-F865-E8E2-E65FF08D2989}" dt="2021-11-22T14:25:38.917" v="25" actId="14100"/>
          <ac:spMkLst>
            <pc:docMk/>
            <pc:sldMk cId="1333207685" sldId="260"/>
            <ac:spMk id="2" creationId="{9BEF5F66-ABF0-4C86-B87A-5F8CE5C2D80D}"/>
          </ac:spMkLst>
        </pc:spChg>
        <pc:spChg chg="add mod">
          <ac:chgData name="Sabba Shahzad (2025733)" userId="S::2025733@student.uwtsd.ac.uk::793deed7-963b-4cea-b5b7-96fb7dce519c" providerId="AD" clId="Web-{1D25204A-4650-F865-E8E2-E65FF08D2989}" dt="2021-11-22T14:27:09.591" v="32" actId="20577"/>
          <ac:spMkLst>
            <pc:docMk/>
            <pc:sldMk cId="1333207685" sldId="260"/>
            <ac:spMk id="3" creationId="{8B03FF9B-E2F0-48F1-A03B-63FAF86558C5}"/>
          </ac:spMkLst>
        </pc:spChg>
        <pc:spChg chg="add">
          <ac:chgData name="Sabba Shahzad (2025733)" userId="S::2025733@student.uwtsd.ac.uk::793deed7-963b-4cea-b5b7-96fb7dce519c" providerId="AD" clId="Web-{1D25204A-4650-F865-E8E2-E65FF08D2989}" dt="2021-11-22T14:24:43.040" v="18"/>
          <ac:spMkLst>
            <pc:docMk/>
            <pc:sldMk cId="1333207685" sldId="260"/>
            <ac:spMk id="71" creationId="{432691CC-4AB8-48AF-B822-EBF7F4E9E6CD}"/>
          </ac:spMkLst>
        </pc:spChg>
        <pc:spChg chg="add">
          <ac:chgData name="Sabba Shahzad (2025733)" userId="S::2025733@student.uwtsd.ac.uk::793deed7-963b-4cea-b5b7-96fb7dce519c" providerId="AD" clId="Web-{1D25204A-4650-F865-E8E2-E65FF08D2989}" dt="2021-11-22T14:24:43.040" v="18"/>
          <ac:spMkLst>
            <pc:docMk/>
            <pc:sldMk cId="1333207685" sldId="260"/>
            <ac:spMk id="73" creationId="{D6A8E1B4-B839-4C58-B08A-F0B09458080B}"/>
          </ac:spMkLst>
        </pc:spChg>
        <pc:picChg chg="add mod ord">
          <ac:chgData name="Sabba Shahzad (2025733)" userId="S::2025733@student.uwtsd.ac.uk::793deed7-963b-4cea-b5b7-96fb7dce519c" providerId="AD" clId="Web-{1D25204A-4650-F865-E8E2-E65FF08D2989}" dt="2021-11-22T14:25:43.495" v="27" actId="1076"/>
          <ac:picMkLst>
            <pc:docMk/>
            <pc:sldMk cId="1333207685" sldId="260"/>
            <ac:picMk id="4" creationId="{47537624-AEE7-4443-9903-A2338E2F7156}"/>
          </ac:picMkLst>
        </pc:picChg>
        <pc:picChg chg="mod">
          <ac:chgData name="Sabba Shahzad (2025733)" userId="S::2025733@student.uwtsd.ac.uk::793deed7-963b-4cea-b5b7-96fb7dce519c" providerId="AD" clId="Web-{1D25204A-4650-F865-E8E2-E65FF08D2989}" dt="2021-11-22T14:24:43.040" v="18"/>
          <ac:picMkLst>
            <pc:docMk/>
            <pc:sldMk cId="1333207685" sldId="260"/>
            <ac:picMk id="1026" creationId="{6618039A-1E07-4C8B-8764-1BEB853B1E2C}"/>
          </ac:picMkLst>
        </pc:picChg>
      </pc:sldChg>
      <pc:sldChg chg="addSp delSp modSp mod setBg setClrOvrMap">
        <pc:chgData name="Sabba Shahzad (2025733)" userId="S::2025733@student.uwtsd.ac.uk::793deed7-963b-4cea-b5b7-96fb7dce519c" providerId="AD" clId="Web-{1D25204A-4650-F865-E8E2-E65FF08D2989}" dt="2021-11-22T14:36:41.777" v="272" actId="14100"/>
        <pc:sldMkLst>
          <pc:docMk/>
          <pc:sldMk cId="3305457436" sldId="261"/>
        </pc:sldMkLst>
        <pc:spChg chg="mod">
          <ac:chgData name="Sabba Shahzad (2025733)" userId="S::2025733@student.uwtsd.ac.uk::793deed7-963b-4cea-b5b7-96fb7dce519c" providerId="AD" clId="Web-{1D25204A-4650-F865-E8E2-E65FF08D2989}" dt="2021-11-22T14:36:28.511" v="270"/>
          <ac:spMkLst>
            <pc:docMk/>
            <pc:sldMk cId="3305457436" sldId="261"/>
            <ac:spMk id="2" creationId="{60741199-B24D-4EB9-99E0-1AB1B3C7088A}"/>
          </ac:spMkLst>
        </pc:spChg>
        <pc:spChg chg="del mod">
          <ac:chgData name="Sabba Shahzad (2025733)" userId="S::2025733@student.uwtsd.ac.uk::793deed7-963b-4cea-b5b7-96fb7dce519c" providerId="AD" clId="Web-{1D25204A-4650-F865-E8E2-E65FF08D2989}" dt="2021-11-22T14:36:28.511" v="270"/>
          <ac:spMkLst>
            <pc:docMk/>
            <pc:sldMk cId="3305457436" sldId="261"/>
            <ac:spMk id="3" creationId="{B0224E2A-B527-403C-B884-0E762D718CC5}"/>
          </ac:spMkLst>
        </pc:spChg>
        <pc:spChg chg="del">
          <ac:chgData name="Sabba Shahzad (2025733)" userId="S::2025733@student.uwtsd.ac.uk::793deed7-963b-4cea-b5b7-96fb7dce519c" providerId="AD" clId="Web-{1D25204A-4650-F865-E8E2-E65FF08D2989}" dt="2021-11-22T14:29:54.814" v="133"/>
          <ac:spMkLst>
            <pc:docMk/>
            <pc:sldMk cId="3305457436" sldId="261"/>
            <ac:spMk id="9" creationId="{7CB4857B-ED7C-444D-9F04-2F885114A1C2}"/>
          </ac:spMkLst>
        </pc:spChg>
        <pc:spChg chg="del">
          <ac:chgData name="Sabba Shahzad (2025733)" userId="S::2025733@student.uwtsd.ac.uk::793deed7-963b-4cea-b5b7-96fb7dce519c" providerId="AD" clId="Web-{1D25204A-4650-F865-E8E2-E65FF08D2989}" dt="2021-11-22T14:29:54.814" v="133"/>
          <ac:spMkLst>
            <pc:docMk/>
            <pc:sldMk cId="3305457436" sldId="261"/>
            <ac:spMk id="11" creationId="{D18046FB-44EA-4FD8-A585-EA09A319B2D0}"/>
          </ac:spMkLst>
        </pc:spChg>
        <pc:spChg chg="del">
          <ac:chgData name="Sabba Shahzad (2025733)" userId="S::2025733@student.uwtsd.ac.uk::793deed7-963b-4cea-b5b7-96fb7dce519c" providerId="AD" clId="Web-{1D25204A-4650-F865-E8E2-E65FF08D2989}" dt="2021-11-22T14:29:54.814" v="133"/>
          <ac:spMkLst>
            <pc:docMk/>
            <pc:sldMk cId="3305457436" sldId="261"/>
            <ac:spMk id="13" creationId="{479F5F2B-8B58-4140-AE6A-51F6C67B18D9}"/>
          </ac:spMkLst>
        </pc:spChg>
        <pc:spChg chg="add del">
          <ac:chgData name="Sabba Shahzad (2025733)" userId="S::2025733@student.uwtsd.ac.uk::793deed7-963b-4cea-b5b7-96fb7dce519c" providerId="AD" clId="Web-{1D25204A-4650-F865-E8E2-E65FF08D2989}" dt="2021-11-22T14:36:28.511" v="270"/>
          <ac:spMkLst>
            <pc:docMk/>
            <pc:sldMk cId="3305457436" sldId="261"/>
            <ac:spMk id="18" creationId="{AD21898E-86C0-4C8A-A76C-DF33E844C87A}"/>
          </ac:spMkLst>
        </pc:spChg>
        <pc:spChg chg="add del">
          <ac:chgData name="Sabba Shahzad (2025733)" userId="S::2025733@student.uwtsd.ac.uk::793deed7-963b-4cea-b5b7-96fb7dce519c" providerId="AD" clId="Web-{1D25204A-4650-F865-E8E2-E65FF08D2989}" dt="2021-11-22T14:36:28.511" v="270"/>
          <ac:spMkLst>
            <pc:docMk/>
            <pc:sldMk cId="3305457436" sldId="261"/>
            <ac:spMk id="20" creationId="{5C8F04BD-D093-45D0-B54C-50FDB308B4EE}"/>
          </ac:spMkLst>
        </pc:spChg>
        <pc:spChg chg="add">
          <ac:chgData name="Sabba Shahzad (2025733)" userId="S::2025733@student.uwtsd.ac.uk::793deed7-963b-4cea-b5b7-96fb7dce519c" providerId="AD" clId="Web-{1D25204A-4650-F865-E8E2-E65FF08D2989}" dt="2021-11-22T14:36:28.511" v="270"/>
          <ac:spMkLst>
            <pc:docMk/>
            <pc:sldMk cId="3305457436" sldId="261"/>
            <ac:spMk id="26" creationId="{B819A166-7571-4003-A6B8-B62034C3ED30}"/>
          </ac:spMkLst>
        </pc:spChg>
        <pc:graphicFrameChg chg="add mod">
          <ac:chgData name="Sabba Shahzad (2025733)" userId="S::2025733@student.uwtsd.ac.uk::793deed7-963b-4cea-b5b7-96fb7dce519c" providerId="AD" clId="Web-{1D25204A-4650-F865-E8E2-E65FF08D2989}" dt="2021-11-22T14:36:41.777" v="272" actId="14100"/>
          <ac:graphicFrameMkLst>
            <pc:docMk/>
            <pc:sldMk cId="3305457436" sldId="261"/>
            <ac:graphicFrameMk id="22" creationId="{29C9FFA7-A087-4A08-BD40-D75AEDDAC50E}"/>
          </ac:graphicFrameMkLst>
        </pc:graphicFrameChg>
      </pc:sldChg>
      <pc:sldChg chg="addSp delSp modSp mod setBg">
        <pc:chgData name="Sabba Shahzad (2025733)" userId="S::2025733@student.uwtsd.ac.uk::793deed7-963b-4cea-b5b7-96fb7dce519c" providerId="AD" clId="Web-{1D25204A-4650-F865-E8E2-E65FF08D2989}" dt="2021-11-22T14:34:23.101" v="225"/>
        <pc:sldMkLst>
          <pc:docMk/>
          <pc:sldMk cId="2480953806" sldId="262"/>
        </pc:sldMkLst>
        <pc:spChg chg="mod">
          <ac:chgData name="Sabba Shahzad (2025733)" userId="S::2025733@student.uwtsd.ac.uk::793deed7-963b-4cea-b5b7-96fb7dce519c" providerId="AD" clId="Web-{1D25204A-4650-F865-E8E2-E65FF08D2989}" dt="2021-11-22T14:33:41.179" v="221"/>
          <ac:spMkLst>
            <pc:docMk/>
            <pc:sldMk cId="2480953806" sldId="262"/>
            <ac:spMk id="2" creationId="{992B5297-79FB-4D25-B8A0-C3919AA26DF9}"/>
          </ac:spMkLst>
        </pc:spChg>
        <pc:spChg chg="del mod">
          <ac:chgData name="Sabba Shahzad (2025733)" userId="S::2025733@student.uwtsd.ac.uk::793deed7-963b-4cea-b5b7-96fb7dce519c" providerId="AD" clId="Web-{1D25204A-4650-F865-E8E2-E65FF08D2989}" dt="2021-11-22T14:33:41.179" v="221"/>
          <ac:spMkLst>
            <pc:docMk/>
            <pc:sldMk cId="2480953806" sldId="262"/>
            <ac:spMk id="3" creationId="{3A3855D3-6B27-4468-926A-86DC0C397C82}"/>
          </ac:spMkLst>
        </pc:spChg>
        <pc:spChg chg="add">
          <ac:chgData name="Sabba Shahzad (2025733)" userId="S::2025733@student.uwtsd.ac.uk::793deed7-963b-4cea-b5b7-96fb7dce519c" providerId="AD" clId="Web-{1D25204A-4650-F865-E8E2-E65FF08D2989}" dt="2021-11-22T14:33:41.179" v="221"/>
          <ac:spMkLst>
            <pc:docMk/>
            <pc:sldMk cId="2480953806" sldId="262"/>
            <ac:spMk id="9" creationId="{C5278130-DFE0-457B-8698-88DF69019DDE}"/>
          </ac:spMkLst>
        </pc:spChg>
        <pc:spChg chg="add">
          <ac:chgData name="Sabba Shahzad (2025733)" userId="S::2025733@student.uwtsd.ac.uk::793deed7-963b-4cea-b5b7-96fb7dce519c" providerId="AD" clId="Web-{1D25204A-4650-F865-E8E2-E65FF08D2989}" dt="2021-11-22T14:33:41.179" v="221"/>
          <ac:spMkLst>
            <pc:docMk/>
            <pc:sldMk cId="2480953806" sldId="262"/>
            <ac:spMk id="11" creationId="{2F99531B-1681-4D6E-BECB-18325B33A618}"/>
          </ac:spMkLst>
        </pc:spChg>
        <pc:spChg chg="add">
          <ac:chgData name="Sabba Shahzad (2025733)" userId="S::2025733@student.uwtsd.ac.uk::793deed7-963b-4cea-b5b7-96fb7dce519c" providerId="AD" clId="Web-{1D25204A-4650-F865-E8E2-E65FF08D2989}" dt="2021-11-22T14:33:41.179" v="221"/>
          <ac:spMkLst>
            <pc:docMk/>
            <pc:sldMk cId="2480953806" sldId="262"/>
            <ac:spMk id="13" creationId="{20344094-430A-400B-804B-910E696A1A90}"/>
          </ac:spMkLst>
        </pc:spChg>
        <pc:spChg chg="add">
          <ac:chgData name="Sabba Shahzad (2025733)" userId="S::2025733@student.uwtsd.ac.uk::793deed7-963b-4cea-b5b7-96fb7dce519c" providerId="AD" clId="Web-{1D25204A-4650-F865-E8E2-E65FF08D2989}" dt="2021-11-22T14:33:41.179" v="221"/>
          <ac:spMkLst>
            <pc:docMk/>
            <pc:sldMk cId="2480953806" sldId="262"/>
            <ac:spMk id="15" creationId="{453C67DF-7782-4E57-AB9B-F1B4811AD8FE}"/>
          </ac:spMkLst>
        </pc:spChg>
        <pc:graphicFrameChg chg="add mod">
          <ac:chgData name="Sabba Shahzad (2025733)" userId="S::2025733@student.uwtsd.ac.uk::793deed7-963b-4cea-b5b7-96fb7dce519c" providerId="AD" clId="Web-{1D25204A-4650-F865-E8E2-E65FF08D2989}" dt="2021-11-22T14:34:16.024" v="223" actId="14100"/>
          <ac:graphicFrameMkLst>
            <pc:docMk/>
            <pc:sldMk cId="2480953806" sldId="262"/>
            <ac:graphicFrameMk id="5" creationId="{F3DE8F09-BAD3-4A70-B474-23B0AA4D305B}"/>
          </ac:graphicFrameMkLst>
        </pc:graphicFrameChg>
        <pc:picChg chg="add del mod">
          <ac:chgData name="Sabba Shahzad (2025733)" userId="S::2025733@student.uwtsd.ac.uk::793deed7-963b-4cea-b5b7-96fb7dce519c" providerId="AD" clId="Web-{1D25204A-4650-F865-E8E2-E65FF08D2989}" dt="2021-11-22T14:34:23.101" v="225"/>
          <ac:picMkLst>
            <pc:docMk/>
            <pc:sldMk cId="2480953806" sldId="262"/>
            <ac:picMk id="10" creationId="{1C5CACAD-0CD4-42BB-AD08-6CB94E0D3FA2}"/>
          </ac:picMkLst>
        </pc:picChg>
        <pc:cxnChg chg="add">
          <ac:chgData name="Sabba Shahzad (2025733)" userId="S::2025733@student.uwtsd.ac.uk::793deed7-963b-4cea-b5b7-96fb7dce519c" providerId="AD" clId="Web-{1D25204A-4650-F865-E8E2-E65FF08D2989}" dt="2021-11-22T14:33:41.179" v="221"/>
          <ac:cxnSpMkLst>
            <pc:docMk/>
            <pc:sldMk cId="2480953806" sldId="262"/>
            <ac:cxnSpMk id="17" creationId="{B03A5AE3-BD30-455C-842B-7626C8BEF097}"/>
          </ac:cxnSpMkLst>
        </pc:cxnChg>
        <pc:cxnChg chg="add">
          <ac:chgData name="Sabba Shahzad (2025733)" userId="S::2025733@student.uwtsd.ac.uk::793deed7-963b-4cea-b5b7-96fb7dce519c" providerId="AD" clId="Web-{1D25204A-4650-F865-E8E2-E65FF08D2989}" dt="2021-11-22T14:33:41.179" v="221"/>
          <ac:cxnSpMkLst>
            <pc:docMk/>
            <pc:sldMk cId="2480953806" sldId="262"/>
            <ac:cxnSpMk id="19" creationId="{2DBECAA5-1F2D-470D-875C-8F2C2CA3E54B}"/>
          </ac:cxnSpMkLst>
        </pc:cxnChg>
      </pc:sldChg>
      <pc:sldChg chg="del">
        <pc:chgData name="Sabba Shahzad (2025733)" userId="S::2025733@student.uwtsd.ac.uk::793deed7-963b-4cea-b5b7-96fb7dce519c" providerId="AD" clId="Web-{1D25204A-4650-F865-E8E2-E65FF08D2989}" dt="2021-11-22T14:31:13.519" v="141"/>
        <pc:sldMkLst>
          <pc:docMk/>
          <pc:sldMk cId="1668345054" sldId="263"/>
        </pc:sldMkLst>
      </pc:sldChg>
      <pc:sldChg chg="del">
        <pc:chgData name="Sabba Shahzad (2025733)" userId="S::2025733@student.uwtsd.ac.uk::793deed7-963b-4cea-b5b7-96fb7dce519c" providerId="AD" clId="Web-{1D25204A-4650-F865-E8E2-E65FF08D2989}" dt="2021-11-22T14:31:03.972" v="140"/>
        <pc:sldMkLst>
          <pc:docMk/>
          <pc:sldMk cId="2056510747" sldId="264"/>
        </pc:sldMkLst>
      </pc:sldChg>
      <pc:sldChg chg="addSp delSp modSp new mod setBg">
        <pc:chgData name="Sabba Shahzad (2025733)" userId="S::2025733@student.uwtsd.ac.uk::793deed7-963b-4cea-b5b7-96fb7dce519c" providerId="AD" clId="Web-{1D25204A-4650-F865-E8E2-E65FF08D2989}" dt="2021-11-22T14:35:41.010" v="251" actId="20577"/>
        <pc:sldMkLst>
          <pc:docMk/>
          <pc:sldMk cId="3472647211" sldId="273"/>
        </pc:sldMkLst>
        <pc:spChg chg="del">
          <ac:chgData name="Sabba Shahzad (2025733)" userId="S::2025733@student.uwtsd.ac.uk::793deed7-963b-4cea-b5b7-96fb7dce519c" providerId="AD" clId="Web-{1D25204A-4650-F865-E8E2-E65FF08D2989}" dt="2021-11-22T14:34:36.149" v="228"/>
          <ac:spMkLst>
            <pc:docMk/>
            <pc:sldMk cId="3472647211" sldId="273"/>
            <ac:spMk id="2" creationId="{E2A37C67-860B-46CD-9DF6-59D2EE3893FE}"/>
          </ac:spMkLst>
        </pc:spChg>
        <pc:spChg chg="del">
          <ac:chgData name="Sabba Shahzad (2025733)" userId="S::2025733@student.uwtsd.ac.uk::793deed7-963b-4cea-b5b7-96fb7dce519c" providerId="AD" clId="Web-{1D25204A-4650-F865-E8E2-E65FF08D2989}" dt="2021-11-22T14:34:30.305" v="227"/>
          <ac:spMkLst>
            <pc:docMk/>
            <pc:sldMk cId="3472647211" sldId="273"/>
            <ac:spMk id="3" creationId="{3DD65034-3EE9-4535-9B73-EB72FD69C8C0}"/>
          </ac:spMkLst>
        </pc:spChg>
        <pc:spChg chg="add del">
          <ac:chgData name="Sabba Shahzad (2025733)" userId="S::2025733@student.uwtsd.ac.uk::793deed7-963b-4cea-b5b7-96fb7dce519c" providerId="AD" clId="Web-{1D25204A-4650-F865-E8E2-E65FF08D2989}" dt="2021-11-22T14:35:11.681" v="241"/>
          <ac:spMkLst>
            <pc:docMk/>
            <pc:sldMk cId="3472647211" sldId="273"/>
            <ac:spMk id="5" creationId="{FACA66DE-60EA-42FE-BF30-71E1E1BBC4AE}"/>
          </ac:spMkLst>
        </pc:spChg>
        <pc:spChg chg="add mod">
          <ac:chgData name="Sabba Shahzad (2025733)" userId="S::2025733@student.uwtsd.ac.uk::793deed7-963b-4cea-b5b7-96fb7dce519c" providerId="AD" clId="Web-{1D25204A-4650-F865-E8E2-E65FF08D2989}" dt="2021-11-22T14:35:41.010" v="251" actId="20577"/>
          <ac:spMkLst>
            <pc:docMk/>
            <pc:sldMk cId="3472647211" sldId="273"/>
            <ac:spMk id="6" creationId="{CA03B0FB-27D5-4B25-A32B-E222E8A34C4A}"/>
          </ac:spMkLst>
        </pc:spChg>
        <pc:spChg chg="add">
          <ac:chgData name="Sabba Shahzad (2025733)" userId="S::2025733@student.uwtsd.ac.uk::793deed7-963b-4cea-b5b7-96fb7dce519c" providerId="AD" clId="Web-{1D25204A-4650-F865-E8E2-E65FF08D2989}" dt="2021-11-22T14:34:41.774" v="230"/>
          <ac:spMkLst>
            <pc:docMk/>
            <pc:sldMk cId="3472647211" sldId="273"/>
            <ac:spMk id="9" creationId="{F3060C83-F051-4F0E-ABAD-AA0DFC48B218}"/>
          </ac:spMkLst>
        </pc:spChg>
        <pc:spChg chg="add">
          <ac:chgData name="Sabba Shahzad (2025733)" userId="S::2025733@student.uwtsd.ac.uk::793deed7-963b-4cea-b5b7-96fb7dce519c" providerId="AD" clId="Web-{1D25204A-4650-F865-E8E2-E65FF08D2989}" dt="2021-11-22T14:34:41.774" v="230"/>
          <ac:spMkLst>
            <pc:docMk/>
            <pc:sldMk cId="3472647211" sldId="273"/>
            <ac:spMk id="11" creationId="{83C98ABE-055B-441F-B07E-44F97F083C39}"/>
          </ac:spMkLst>
        </pc:spChg>
        <pc:spChg chg="add">
          <ac:chgData name="Sabba Shahzad (2025733)" userId="S::2025733@student.uwtsd.ac.uk::793deed7-963b-4cea-b5b7-96fb7dce519c" providerId="AD" clId="Web-{1D25204A-4650-F865-E8E2-E65FF08D2989}" dt="2021-11-22T14:34:41.774" v="230"/>
          <ac:spMkLst>
            <pc:docMk/>
            <pc:sldMk cId="3472647211" sldId="273"/>
            <ac:spMk id="13" creationId="{29FDB030-9B49-4CED-8CCD-4D99382388AC}"/>
          </ac:spMkLst>
        </pc:spChg>
        <pc:spChg chg="add">
          <ac:chgData name="Sabba Shahzad (2025733)" userId="S::2025733@student.uwtsd.ac.uk::793deed7-963b-4cea-b5b7-96fb7dce519c" providerId="AD" clId="Web-{1D25204A-4650-F865-E8E2-E65FF08D2989}" dt="2021-11-22T14:34:41.774" v="230"/>
          <ac:spMkLst>
            <pc:docMk/>
            <pc:sldMk cId="3472647211" sldId="273"/>
            <ac:spMk id="15" creationId="{3783CA14-24A1-485C-8B30-D6A5D87987AD}"/>
          </ac:spMkLst>
        </pc:spChg>
        <pc:spChg chg="add">
          <ac:chgData name="Sabba Shahzad (2025733)" userId="S::2025733@student.uwtsd.ac.uk::793deed7-963b-4cea-b5b7-96fb7dce519c" providerId="AD" clId="Web-{1D25204A-4650-F865-E8E2-E65FF08D2989}" dt="2021-11-22T14:34:41.774" v="230"/>
          <ac:spMkLst>
            <pc:docMk/>
            <pc:sldMk cId="3472647211" sldId="273"/>
            <ac:spMk id="17" creationId="{9A97C86A-04D6-40F7-AE84-31AB43E6A846}"/>
          </ac:spMkLst>
        </pc:spChg>
        <pc:spChg chg="add">
          <ac:chgData name="Sabba Shahzad (2025733)" userId="S::2025733@student.uwtsd.ac.uk::793deed7-963b-4cea-b5b7-96fb7dce519c" providerId="AD" clId="Web-{1D25204A-4650-F865-E8E2-E65FF08D2989}" dt="2021-11-22T14:34:41.774" v="230"/>
          <ac:spMkLst>
            <pc:docMk/>
            <pc:sldMk cId="3472647211" sldId="273"/>
            <ac:spMk id="19" creationId="{FF9F2414-84E8-453E-B1F3-389FDE8192D9}"/>
          </ac:spMkLst>
        </pc:spChg>
        <pc:spChg chg="add">
          <ac:chgData name="Sabba Shahzad (2025733)" userId="S::2025733@student.uwtsd.ac.uk::793deed7-963b-4cea-b5b7-96fb7dce519c" providerId="AD" clId="Web-{1D25204A-4650-F865-E8E2-E65FF08D2989}" dt="2021-11-22T14:34:41.774" v="230"/>
          <ac:spMkLst>
            <pc:docMk/>
            <pc:sldMk cId="3472647211" sldId="273"/>
            <ac:spMk id="21" creationId="{3ECA69A1-7536-43AC-85EF-C7106179F5ED}"/>
          </ac:spMkLst>
        </pc:spChg>
        <pc:picChg chg="add mod ord">
          <ac:chgData name="Sabba Shahzad (2025733)" userId="S::2025733@student.uwtsd.ac.uk::793deed7-963b-4cea-b5b7-96fb7dce519c" providerId="AD" clId="Web-{1D25204A-4650-F865-E8E2-E65FF08D2989}" dt="2021-11-22T14:35:19.025" v="243" actId="14100"/>
          <ac:picMkLst>
            <pc:docMk/>
            <pc:sldMk cId="3472647211" sldId="273"/>
            <ac:picMk id="4" creationId="{BF61AE82-6C50-464D-AD50-778FE83C5376}"/>
          </ac:picMkLst>
        </pc:picChg>
      </pc:sldChg>
      <pc:sldChg chg="modSp new">
        <pc:chgData name="Sabba Shahzad (2025733)" userId="S::2025733@student.uwtsd.ac.uk::793deed7-963b-4cea-b5b7-96fb7dce519c" providerId="AD" clId="Web-{1D25204A-4650-F865-E8E2-E65FF08D2989}" dt="2021-11-22T14:36:54.449" v="274" actId="20577"/>
        <pc:sldMkLst>
          <pc:docMk/>
          <pc:sldMk cId="3904896546" sldId="274"/>
        </pc:sldMkLst>
        <pc:spChg chg="mod">
          <ac:chgData name="Sabba Shahzad (2025733)" userId="S::2025733@student.uwtsd.ac.uk::793deed7-963b-4cea-b5b7-96fb7dce519c" providerId="AD" clId="Web-{1D25204A-4650-F865-E8E2-E65FF08D2989}" dt="2021-11-22T14:36:01.151" v="257" actId="20577"/>
          <ac:spMkLst>
            <pc:docMk/>
            <pc:sldMk cId="3904896546" sldId="274"/>
            <ac:spMk id="2" creationId="{BCFF5A39-3D5A-491F-87A0-E556D2CB6853}"/>
          </ac:spMkLst>
        </pc:spChg>
        <pc:spChg chg="mod">
          <ac:chgData name="Sabba Shahzad (2025733)" userId="S::2025733@student.uwtsd.ac.uk::793deed7-963b-4cea-b5b7-96fb7dce519c" providerId="AD" clId="Web-{1D25204A-4650-F865-E8E2-E65FF08D2989}" dt="2021-11-22T14:36:54.449" v="274" actId="20577"/>
          <ac:spMkLst>
            <pc:docMk/>
            <pc:sldMk cId="3904896546" sldId="274"/>
            <ac:spMk id="3" creationId="{B0386D98-72D2-427C-AD84-5E9157909AAB}"/>
          </ac:spMkLst>
        </pc:spChg>
      </pc:sldChg>
      <pc:sldChg chg="modSp new">
        <pc:chgData name="Sabba Shahzad (2025733)" userId="S::2025733@student.uwtsd.ac.uk::793deed7-963b-4cea-b5b7-96fb7dce519c" providerId="AD" clId="Web-{1D25204A-4650-F865-E8E2-E65FF08D2989}" dt="2021-11-22T14:38:09.795" v="276" actId="20577"/>
        <pc:sldMkLst>
          <pc:docMk/>
          <pc:sldMk cId="65815141" sldId="275"/>
        </pc:sldMkLst>
        <pc:spChg chg="mod">
          <ac:chgData name="Sabba Shahzad (2025733)" userId="S::2025733@student.uwtsd.ac.uk::793deed7-963b-4cea-b5b7-96fb7dce519c" providerId="AD" clId="Web-{1D25204A-4650-F865-E8E2-E65FF08D2989}" dt="2021-11-22T14:36:10.104" v="267" actId="20577"/>
          <ac:spMkLst>
            <pc:docMk/>
            <pc:sldMk cId="65815141" sldId="275"/>
            <ac:spMk id="2" creationId="{DE0B0297-5B74-41B6-92F7-1F97C8A1CA24}"/>
          </ac:spMkLst>
        </pc:spChg>
        <pc:spChg chg="mod">
          <ac:chgData name="Sabba Shahzad (2025733)" userId="S::2025733@student.uwtsd.ac.uk::793deed7-963b-4cea-b5b7-96fb7dce519c" providerId="AD" clId="Web-{1D25204A-4650-F865-E8E2-E65FF08D2989}" dt="2021-11-22T14:38:09.795" v="276" actId="20577"/>
          <ac:spMkLst>
            <pc:docMk/>
            <pc:sldMk cId="65815141" sldId="275"/>
            <ac:spMk id="3" creationId="{1BC7D5C5-413E-434A-947E-60AE435DDAE1}"/>
          </ac:spMkLst>
        </pc:spChg>
      </pc:sldChg>
    </pc:docChg>
  </pc:docChgLst>
  <pc:docChgLst>
    <pc:chgData name="Sabah Kauser" userId="8345c6fd-d9e5-4df6-b908-cc9b407747c7" providerId="ADAL" clId="{4BDBFA24-3978-1545-86A8-152A83F4899D}"/>
    <pc:docChg chg="custSel modSld">
      <pc:chgData name="Sabah Kauser" userId="8345c6fd-d9e5-4df6-b908-cc9b407747c7" providerId="ADAL" clId="{4BDBFA24-3978-1545-86A8-152A83F4899D}" dt="2021-10-29T15:12:44.096" v="27" actId="1076"/>
      <pc:docMkLst>
        <pc:docMk/>
      </pc:docMkLst>
      <pc:sldChg chg="addSp delSp modSp">
        <pc:chgData name="Sabah Kauser" userId="8345c6fd-d9e5-4df6-b908-cc9b407747c7" providerId="ADAL" clId="{4BDBFA24-3978-1545-86A8-152A83F4899D}" dt="2021-10-29T15:12:44.096" v="27" actId="1076"/>
        <pc:sldMkLst>
          <pc:docMk/>
          <pc:sldMk cId="3815980980" sldId="257"/>
        </pc:sldMkLst>
        <pc:spChg chg="mod">
          <ac:chgData name="Sabah Kauser" userId="8345c6fd-d9e5-4df6-b908-cc9b407747c7" providerId="ADAL" clId="{4BDBFA24-3978-1545-86A8-152A83F4899D}" dt="2021-10-29T15:12:44.096" v="27" actId="1076"/>
          <ac:spMkLst>
            <pc:docMk/>
            <pc:sldMk cId="3815980980" sldId="257"/>
            <ac:spMk id="3" creationId="{15242BE8-2E22-43BC-A642-C5CB299A5F5C}"/>
          </ac:spMkLst>
        </pc:spChg>
        <pc:picChg chg="add del mod">
          <ac:chgData name="Sabah Kauser" userId="8345c6fd-d9e5-4df6-b908-cc9b407747c7" providerId="ADAL" clId="{4BDBFA24-3978-1545-86A8-152A83F4899D}" dt="2021-10-29T15:12:39.572" v="25" actId="478"/>
          <ac:picMkLst>
            <pc:docMk/>
            <pc:sldMk cId="3815980980" sldId="257"/>
            <ac:picMk id="6" creationId="{CA508965-1EE2-3441-9CAD-14E9C2728BE5}"/>
          </ac:picMkLst>
        </pc:picChg>
      </pc:sldChg>
      <pc:sldChg chg="modSp">
        <pc:chgData name="Sabah Kauser" userId="8345c6fd-d9e5-4df6-b908-cc9b407747c7" providerId="ADAL" clId="{4BDBFA24-3978-1545-86A8-152A83F4899D}" dt="2021-10-29T10:00:10.094" v="11" actId="20577"/>
        <pc:sldMkLst>
          <pc:docMk/>
          <pc:sldMk cId="3305457436" sldId="261"/>
        </pc:sldMkLst>
        <pc:spChg chg="mod">
          <ac:chgData name="Sabah Kauser" userId="8345c6fd-d9e5-4df6-b908-cc9b407747c7" providerId="ADAL" clId="{4BDBFA24-3978-1545-86A8-152A83F4899D}" dt="2021-10-29T10:00:10.094" v="11" actId="20577"/>
          <ac:spMkLst>
            <pc:docMk/>
            <pc:sldMk cId="3305457436" sldId="261"/>
            <ac:spMk id="2" creationId="{60741199-B24D-4EB9-99E0-1AB1B3C7088A}"/>
          </ac:spMkLst>
        </pc:spChg>
      </pc:sldChg>
    </pc:docChg>
  </pc:docChgLst>
  <pc:docChgLst>
    <pc:chgData name="Jhondel Tijhaun Piper (2029600)" userId="S::2029600@student.uwtsd.ac.uk::34a663a7-b2b1-4f4c-9b1d-79f4d52b4943" providerId="AD" clId="Web-{F4A44692-EC5B-31C0-E5D5-B9CB1AB49D8E}"/>
    <pc:docChg chg="delSld modSld sldOrd">
      <pc:chgData name="Jhondel Tijhaun Piper (2029600)" userId="S::2029600@student.uwtsd.ac.uk::34a663a7-b2b1-4f4c-9b1d-79f4d52b4943" providerId="AD" clId="Web-{F4A44692-EC5B-31C0-E5D5-B9CB1AB49D8E}" dt="2021-11-17T16:49:59.265" v="40" actId="20577"/>
      <pc:docMkLst>
        <pc:docMk/>
      </pc:docMkLst>
      <pc:sldChg chg="modSp">
        <pc:chgData name="Jhondel Tijhaun Piper (2029600)" userId="S::2029600@student.uwtsd.ac.uk::34a663a7-b2b1-4f4c-9b1d-79f4d52b4943" providerId="AD" clId="Web-{F4A44692-EC5B-31C0-E5D5-B9CB1AB49D8E}" dt="2021-11-17T16:45:38.516" v="19" actId="20577"/>
        <pc:sldMkLst>
          <pc:docMk/>
          <pc:sldMk cId="2686775672" sldId="259"/>
        </pc:sldMkLst>
        <pc:spChg chg="mod">
          <ac:chgData name="Jhondel Tijhaun Piper (2029600)" userId="S::2029600@student.uwtsd.ac.uk::34a663a7-b2b1-4f4c-9b1d-79f4d52b4943" providerId="AD" clId="Web-{F4A44692-EC5B-31C0-E5D5-B9CB1AB49D8E}" dt="2021-11-17T16:45:38.516" v="19" actId="20577"/>
          <ac:spMkLst>
            <pc:docMk/>
            <pc:sldMk cId="2686775672" sldId="259"/>
            <ac:spMk id="3" creationId="{8893214A-EF19-4DF3-B11D-9CA94C32D86A}"/>
          </ac:spMkLst>
        </pc:spChg>
      </pc:sldChg>
      <pc:sldChg chg="del">
        <pc:chgData name="Jhondel Tijhaun Piper (2029600)" userId="S::2029600@student.uwtsd.ac.uk::34a663a7-b2b1-4f4c-9b1d-79f4d52b4943" providerId="AD" clId="Web-{F4A44692-EC5B-31C0-E5D5-B9CB1AB49D8E}" dt="2021-11-17T16:46:57.099" v="20"/>
        <pc:sldMkLst>
          <pc:docMk/>
          <pc:sldMk cId="3788627585" sldId="265"/>
        </pc:sldMkLst>
      </pc:sldChg>
      <pc:sldChg chg="modSp">
        <pc:chgData name="Jhondel Tijhaun Piper (2029600)" userId="S::2029600@student.uwtsd.ac.uk::34a663a7-b2b1-4f4c-9b1d-79f4d52b4943" providerId="AD" clId="Web-{F4A44692-EC5B-31C0-E5D5-B9CB1AB49D8E}" dt="2021-11-17T16:49:59.265" v="40" actId="20577"/>
        <pc:sldMkLst>
          <pc:docMk/>
          <pc:sldMk cId="2050072747" sldId="270"/>
        </pc:sldMkLst>
        <pc:spChg chg="mod">
          <ac:chgData name="Jhondel Tijhaun Piper (2029600)" userId="S::2029600@student.uwtsd.ac.uk::34a663a7-b2b1-4f4c-9b1d-79f4d52b4943" providerId="AD" clId="Web-{F4A44692-EC5B-31C0-E5D5-B9CB1AB49D8E}" dt="2021-11-17T16:49:41.843" v="37" actId="20577"/>
          <ac:spMkLst>
            <pc:docMk/>
            <pc:sldMk cId="2050072747" sldId="270"/>
            <ac:spMk id="2" creationId="{F916402F-4137-4944-8B36-0926C79D8CD5}"/>
          </ac:spMkLst>
        </pc:spChg>
        <pc:spChg chg="mod">
          <ac:chgData name="Jhondel Tijhaun Piper (2029600)" userId="S::2029600@student.uwtsd.ac.uk::34a663a7-b2b1-4f4c-9b1d-79f4d52b4943" providerId="AD" clId="Web-{F4A44692-EC5B-31C0-E5D5-B9CB1AB49D8E}" dt="2021-11-17T16:49:59.265" v="40" actId="20577"/>
          <ac:spMkLst>
            <pc:docMk/>
            <pc:sldMk cId="2050072747" sldId="270"/>
            <ac:spMk id="3" creationId="{D41743A7-A314-4CD6-A3C4-AA4D0CDD38BD}"/>
          </ac:spMkLst>
        </pc:spChg>
      </pc:sldChg>
      <pc:sldChg chg="modSp ord">
        <pc:chgData name="Jhondel Tijhaun Piper (2029600)" userId="S::2029600@student.uwtsd.ac.uk::34a663a7-b2b1-4f4c-9b1d-79f4d52b4943" providerId="AD" clId="Web-{F4A44692-EC5B-31C0-E5D5-B9CB1AB49D8E}" dt="2021-11-17T16:49:50.921" v="38"/>
        <pc:sldMkLst>
          <pc:docMk/>
          <pc:sldMk cId="3167275372" sldId="271"/>
        </pc:sldMkLst>
        <pc:spChg chg="mod">
          <ac:chgData name="Jhondel Tijhaun Piper (2029600)" userId="S::2029600@student.uwtsd.ac.uk::34a663a7-b2b1-4f4c-9b1d-79f4d52b4943" providerId="AD" clId="Web-{F4A44692-EC5B-31C0-E5D5-B9CB1AB49D8E}" dt="2021-11-17T16:40:56.203" v="0" actId="20577"/>
          <ac:spMkLst>
            <pc:docMk/>
            <pc:sldMk cId="3167275372" sldId="271"/>
            <ac:spMk id="2" creationId="{6782ABDB-92F9-4B23-A4C7-25A6E5CDE7CD}"/>
          </ac:spMkLst>
        </pc:spChg>
        <pc:spChg chg="mod">
          <ac:chgData name="Jhondel Tijhaun Piper (2029600)" userId="S::2029600@student.uwtsd.ac.uk::34a663a7-b2b1-4f4c-9b1d-79f4d52b4943" providerId="AD" clId="Web-{F4A44692-EC5B-31C0-E5D5-B9CB1AB49D8E}" dt="2021-11-17T16:41:32.095" v="5" actId="20577"/>
          <ac:spMkLst>
            <pc:docMk/>
            <pc:sldMk cId="3167275372" sldId="271"/>
            <ac:spMk id="3" creationId="{DD310A83-9C42-4FC3-B390-3C0382E93DE7}"/>
          </ac:spMkLst>
        </pc:spChg>
      </pc:sldChg>
      <pc:sldChg chg="modSp ord">
        <pc:chgData name="Jhondel Tijhaun Piper (2029600)" userId="S::2029600@student.uwtsd.ac.uk::34a663a7-b2b1-4f4c-9b1d-79f4d52b4943" providerId="AD" clId="Web-{F4A44692-EC5B-31C0-E5D5-B9CB1AB49D8E}" dt="2021-11-17T16:49:53" v="39"/>
        <pc:sldMkLst>
          <pc:docMk/>
          <pc:sldMk cId="168599886" sldId="272"/>
        </pc:sldMkLst>
        <pc:spChg chg="mod">
          <ac:chgData name="Jhondel Tijhaun Piper (2029600)" userId="S::2029600@student.uwtsd.ac.uk::34a663a7-b2b1-4f4c-9b1d-79f4d52b4943" providerId="AD" clId="Web-{F4A44692-EC5B-31C0-E5D5-B9CB1AB49D8E}" dt="2021-11-17T16:45:03.264" v="16" actId="20577"/>
          <ac:spMkLst>
            <pc:docMk/>
            <pc:sldMk cId="168599886" sldId="272"/>
            <ac:spMk id="2" creationId="{D47BB72C-FEFA-4F02-8520-B8D17C5158E2}"/>
          </ac:spMkLst>
        </pc:spChg>
        <pc:spChg chg="mod">
          <ac:chgData name="Jhondel Tijhaun Piper (2029600)" userId="S::2029600@student.uwtsd.ac.uk::34a663a7-b2b1-4f4c-9b1d-79f4d52b4943" providerId="AD" clId="Web-{F4A44692-EC5B-31C0-E5D5-B9CB1AB49D8E}" dt="2021-11-17T16:44:57.092" v="15" actId="20577"/>
          <ac:spMkLst>
            <pc:docMk/>
            <pc:sldMk cId="168599886" sldId="272"/>
            <ac:spMk id="3" creationId="{21426F4E-98EE-4AE8-B9D3-B30377021462}"/>
          </ac:spMkLst>
        </pc:spChg>
      </pc:sldChg>
    </pc:docChg>
  </pc:docChgLst>
  <pc:docChgLst>
    <pc:chgData name="Sabah Kauser (2026079)" userId="S::2026079@student.uwtsd.ac.uk::8345c6fd-d9e5-4df6-b908-cc9b407747c7" providerId="AD" clId="Web-{9E6B9A99-4B5B-8AAA-A957-ABFF24487F1D}"/>
    <pc:docChg chg="addSld modSld sldOrd">
      <pc:chgData name="Sabah Kauser (2026079)" userId="S::2026079@student.uwtsd.ac.uk::8345c6fd-d9e5-4df6-b908-cc9b407747c7" providerId="AD" clId="Web-{9E6B9A99-4B5B-8AAA-A957-ABFF24487F1D}" dt="2021-11-23T09:40:33.784" v="100" actId="20577"/>
      <pc:docMkLst>
        <pc:docMk/>
      </pc:docMkLst>
      <pc:sldChg chg="modSp">
        <pc:chgData name="Sabah Kauser (2026079)" userId="S::2026079@student.uwtsd.ac.uk::8345c6fd-d9e5-4df6-b908-cc9b407747c7" providerId="AD" clId="Web-{9E6B9A99-4B5B-8AAA-A957-ABFF24487F1D}" dt="2021-11-23T09:27:13.738" v="73" actId="20577"/>
        <pc:sldMkLst>
          <pc:docMk/>
          <pc:sldMk cId="3473055386" sldId="258"/>
        </pc:sldMkLst>
        <pc:spChg chg="mod">
          <ac:chgData name="Sabah Kauser (2026079)" userId="S::2026079@student.uwtsd.ac.uk::8345c6fd-d9e5-4df6-b908-cc9b407747c7" providerId="AD" clId="Web-{9E6B9A99-4B5B-8AAA-A957-ABFF24487F1D}" dt="2021-11-23T09:27:13.738" v="73" actId="20577"/>
          <ac:spMkLst>
            <pc:docMk/>
            <pc:sldMk cId="3473055386" sldId="258"/>
            <ac:spMk id="3" creationId="{5E22B9B8-0FBB-41F8-A7DD-C5073EDAB27D}"/>
          </ac:spMkLst>
        </pc:spChg>
      </pc:sldChg>
      <pc:sldChg chg="modSp">
        <pc:chgData name="Sabah Kauser (2026079)" userId="S::2026079@student.uwtsd.ac.uk::8345c6fd-d9e5-4df6-b908-cc9b407747c7" providerId="AD" clId="Web-{9E6B9A99-4B5B-8AAA-A957-ABFF24487F1D}" dt="2021-11-23T09:26:12.266" v="68" actId="20577"/>
        <pc:sldMkLst>
          <pc:docMk/>
          <pc:sldMk cId="2686775672" sldId="259"/>
        </pc:sldMkLst>
        <pc:spChg chg="mod">
          <ac:chgData name="Sabah Kauser (2026079)" userId="S::2026079@student.uwtsd.ac.uk::8345c6fd-d9e5-4df6-b908-cc9b407747c7" providerId="AD" clId="Web-{9E6B9A99-4B5B-8AAA-A957-ABFF24487F1D}" dt="2021-11-23T09:23:35.381" v="42" actId="20577"/>
          <ac:spMkLst>
            <pc:docMk/>
            <pc:sldMk cId="2686775672" sldId="259"/>
            <ac:spMk id="2" creationId="{14383627-D8DA-4A3C-A014-6F80B490199C}"/>
          </ac:spMkLst>
        </pc:spChg>
        <pc:spChg chg="mod">
          <ac:chgData name="Sabah Kauser (2026079)" userId="S::2026079@student.uwtsd.ac.uk::8345c6fd-d9e5-4df6-b908-cc9b407747c7" providerId="AD" clId="Web-{9E6B9A99-4B5B-8AAA-A957-ABFF24487F1D}" dt="2021-11-23T09:26:12.266" v="68" actId="20577"/>
          <ac:spMkLst>
            <pc:docMk/>
            <pc:sldMk cId="2686775672" sldId="259"/>
            <ac:spMk id="3" creationId="{8893214A-EF19-4DF3-B11D-9CA94C32D86A}"/>
          </ac:spMkLst>
        </pc:spChg>
      </pc:sldChg>
      <pc:sldChg chg="ord">
        <pc:chgData name="Sabah Kauser (2026079)" userId="S::2026079@student.uwtsd.ac.uk::8345c6fd-d9e5-4df6-b908-cc9b407747c7" providerId="AD" clId="Web-{9E6B9A99-4B5B-8AAA-A957-ABFF24487F1D}" dt="2021-11-23T09:26:45.408" v="70"/>
        <pc:sldMkLst>
          <pc:docMk/>
          <pc:sldMk cId="3305457436" sldId="261"/>
        </pc:sldMkLst>
      </pc:sldChg>
      <pc:sldChg chg="addSp delSp modSp">
        <pc:chgData name="Sabah Kauser (2026079)" userId="S::2026079@student.uwtsd.ac.uk::8345c6fd-d9e5-4df6-b908-cc9b407747c7" providerId="AD" clId="Web-{9E6B9A99-4B5B-8AAA-A957-ABFF24487F1D}" dt="2021-11-23T09:40:33.784" v="100" actId="20577"/>
        <pc:sldMkLst>
          <pc:docMk/>
          <pc:sldMk cId="3472647211" sldId="273"/>
        </pc:sldMkLst>
        <pc:spChg chg="mod">
          <ac:chgData name="Sabah Kauser (2026079)" userId="S::2026079@student.uwtsd.ac.uk::8345c6fd-d9e5-4df6-b908-cc9b407747c7" providerId="AD" clId="Web-{9E6B9A99-4B5B-8AAA-A957-ABFF24487F1D}" dt="2021-11-23T09:40:33.784" v="100" actId="20577"/>
          <ac:spMkLst>
            <pc:docMk/>
            <pc:sldMk cId="3472647211" sldId="273"/>
            <ac:spMk id="6" creationId="{CA03B0FB-27D5-4B25-A32B-E222E8A34C4A}"/>
          </ac:spMkLst>
        </pc:spChg>
        <pc:spChg chg="add del">
          <ac:chgData name="Sabah Kauser (2026079)" userId="S::2026079@student.uwtsd.ac.uk::8345c6fd-d9e5-4df6-b908-cc9b407747c7" providerId="AD" clId="Web-{9E6B9A99-4B5B-8AAA-A957-ABFF24487F1D}" dt="2021-11-23T09:39:59.423" v="95"/>
          <ac:spMkLst>
            <pc:docMk/>
            <pc:sldMk cId="3472647211" sldId="273"/>
            <ac:spMk id="9" creationId="{F3060C83-F051-4F0E-ABAD-AA0DFC48B218}"/>
          </ac:spMkLst>
        </pc:spChg>
        <pc:spChg chg="add del">
          <ac:chgData name="Sabah Kauser (2026079)" userId="S::2026079@student.uwtsd.ac.uk::8345c6fd-d9e5-4df6-b908-cc9b407747c7" providerId="AD" clId="Web-{9E6B9A99-4B5B-8AAA-A957-ABFF24487F1D}" dt="2021-11-23T09:39:59.423" v="95"/>
          <ac:spMkLst>
            <pc:docMk/>
            <pc:sldMk cId="3472647211" sldId="273"/>
            <ac:spMk id="11" creationId="{83C98ABE-055B-441F-B07E-44F97F083C39}"/>
          </ac:spMkLst>
        </pc:spChg>
        <pc:spChg chg="add del">
          <ac:chgData name="Sabah Kauser (2026079)" userId="S::2026079@student.uwtsd.ac.uk::8345c6fd-d9e5-4df6-b908-cc9b407747c7" providerId="AD" clId="Web-{9E6B9A99-4B5B-8AAA-A957-ABFF24487F1D}" dt="2021-11-23T09:39:59.423" v="95"/>
          <ac:spMkLst>
            <pc:docMk/>
            <pc:sldMk cId="3472647211" sldId="273"/>
            <ac:spMk id="13" creationId="{29FDB030-9B49-4CED-8CCD-4D99382388AC}"/>
          </ac:spMkLst>
        </pc:spChg>
        <pc:spChg chg="add del">
          <ac:chgData name="Sabah Kauser (2026079)" userId="S::2026079@student.uwtsd.ac.uk::8345c6fd-d9e5-4df6-b908-cc9b407747c7" providerId="AD" clId="Web-{9E6B9A99-4B5B-8AAA-A957-ABFF24487F1D}" dt="2021-11-23T09:39:59.423" v="95"/>
          <ac:spMkLst>
            <pc:docMk/>
            <pc:sldMk cId="3472647211" sldId="273"/>
            <ac:spMk id="15" creationId="{3783CA14-24A1-485C-8B30-D6A5D87987AD}"/>
          </ac:spMkLst>
        </pc:spChg>
        <pc:spChg chg="add del">
          <ac:chgData name="Sabah Kauser (2026079)" userId="S::2026079@student.uwtsd.ac.uk::8345c6fd-d9e5-4df6-b908-cc9b407747c7" providerId="AD" clId="Web-{9E6B9A99-4B5B-8AAA-A957-ABFF24487F1D}" dt="2021-11-23T09:39:59.423" v="95"/>
          <ac:spMkLst>
            <pc:docMk/>
            <pc:sldMk cId="3472647211" sldId="273"/>
            <ac:spMk id="17" creationId="{9A97C86A-04D6-40F7-AE84-31AB43E6A846}"/>
          </ac:spMkLst>
        </pc:spChg>
        <pc:spChg chg="add del">
          <ac:chgData name="Sabah Kauser (2026079)" userId="S::2026079@student.uwtsd.ac.uk::8345c6fd-d9e5-4df6-b908-cc9b407747c7" providerId="AD" clId="Web-{9E6B9A99-4B5B-8AAA-A957-ABFF24487F1D}" dt="2021-11-23T09:39:59.423" v="95"/>
          <ac:spMkLst>
            <pc:docMk/>
            <pc:sldMk cId="3472647211" sldId="273"/>
            <ac:spMk id="19" creationId="{FF9F2414-84E8-453E-B1F3-389FDE8192D9}"/>
          </ac:spMkLst>
        </pc:spChg>
        <pc:spChg chg="add del">
          <ac:chgData name="Sabah Kauser (2026079)" userId="S::2026079@student.uwtsd.ac.uk::8345c6fd-d9e5-4df6-b908-cc9b407747c7" providerId="AD" clId="Web-{9E6B9A99-4B5B-8AAA-A957-ABFF24487F1D}" dt="2021-11-23T09:39:59.423" v="95"/>
          <ac:spMkLst>
            <pc:docMk/>
            <pc:sldMk cId="3472647211" sldId="273"/>
            <ac:spMk id="21" creationId="{3ECA69A1-7536-43AC-85EF-C7106179F5ED}"/>
          </ac:spMkLst>
        </pc:spChg>
        <pc:spChg chg="add del">
          <ac:chgData name="Sabah Kauser (2026079)" userId="S::2026079@student.uwtsd.ac.uk::8345c6fd-d9e5-4df6-b908-cc9b407747c7" providerId="AD" clId="Web-{9E6B9A99-4B5B-8AAA-A957-ABFF24487F1D}" dt="2021-11-23T09:39:59.407" v="94"/>
          <ac:spMkLst>
            <pc:docMk/>
            <pc:sldMk cId="3472647211" sldId="273"/>
            <ac:spMk id="29" creationId="{5E39A796-BE83-48B1-B33F-35C4A32AAB57}"/>
          </ac:spMkLst>
        </pc:spChg>
        <pc:spChg chg="add del">
          <ac:chgData name="Sabah Kauser (2026079)" userId="S::2026079@student.uwtsd.ac.uk::8345c6fd-d9e5-4df6-b908-cc9b407747c7" providerId="AD" clId="Web-{9E6B9A99-4B5B-8AAA-A957-ABFF24487F1D}" dt="2021-11-23T09:39:59.407" v="94"/>
          <ac:spMkLst>
            <pc:docMk/>
            <pc:sldMk cId="3472647211" sldId="273"/>
            <ac:spMk id="31" creationId="{72F84B47-E267-4194-8194-831DB7B5547F}"/>
          </ac:spMkLst>
        </pc:spChg>
        <pc:spChg chg="add">
          <ac:chgData name="Sabah Kauser (2026079)" userId="S::2026079@student.uwtsd.ac.uk::8345c6fd-d9e5-4df6-b908-cc9b407747c7" providerId="AD" clId="Web-{9E6B9A99-4B5B-8AAA-A957-ABFF24487F1D}" dt="2021-11-23T09:39:59.423" v="95"/>
          <ac:spMkLst>
            <pc:docMk/>
            <pc:sldMk cId="3472647211" sldId="273"/>
            <ac:spMk id="33" creationId="{1A95671B-3CC6-4792-9114-B74FAEA224E6}"/>
          </ac:spMkLst>
        </pc:spChg>
        <pc:picChg chg="mod ord">
          <ac:chgData name="Sabah Kauser (2026079)" userId="S::2026079@student.uwtsd.ac.uk::8345c6fd-d9e5-4df6-b908-cc9b407747c7" providerId="AD" clId="Web-{9E6B9A99-4B5B-8AAA-A957-ABFF24487F1D}" dt="2021-11-23T09:39:59.423" v="95"/>
          <ac:picMkLst>
            <pc:docMk/>
            <pc:sldMk cId="3472647211" sldId="273"/>
            <ac:picMk id="4" creationId="{BF61AE82-6C50-464D-AD50-778FE83C5376}"/>
          </ac:picMkLst>
        </pc:picChg>
      </pc:sldChg>
      <pc:sldChg chg="new">
        <pc:chgData name="Sabah Kauser (2026079)" userId="S::2026079@student.uwtsd.ac.uk::8345c6fd-d9e5-4df6-b908-cc9b407747c7" providerId="AD" clId="Web-{9E6B9A99-4B5B-8AAA-A957-ABFF24487F1D}" dt="2021-11-23T09:09:26.942" v="0"/>
        <pc:sldMkLst>
          <pc:docMk/>
          <pc:sldMk cId="2502249523" sldId="276"/>
        </pc:sldMkLst>
      </pc:sldChg>
      <pc:sldChg chg="addSp delSp modSp new mod setBg modClrScheme chgLayout">
        <pc:chgData name="Sabah Kauser (2026079)" userId="S::2026079@student.uwtsd.ac.uk::8345c6fd-d9e5-4df6-b908-cc9b407747c7" providerId="AD" clId="Web-{9E6B9A99-4B5B-8AAA-A957-ABFF24487F1D}" dt="2021-11-23T09:18:22.238" v="35"/>
        <pc:sldMkLst>
          <pc:docMk/>
          <pc:sldMk cId="2771878922" sldId="277"/>
        </pc:sldMkLst>
        <pc:spChg chg="add mod">
          <ac:chgData name="Sabah Kauser (2026079)" userId="S::2026079@student.uwtsd.ac.uk::8345c6fd-d9e5-4df6-b908-cc9b407747c7" providerId="AD" clId="Web-{9E6B9A99-4B5B-8AAA-A957-ABFF24487F1D}" dt="2021-11-23T09:18:22.238" v="35"/>
          <ac:spMkLst>
            <pc:docMk/>
            <pc:sldMk cId="2771878922" sldId="277"/>
            <ac:spMk id="2" creationId="{5B6A77F1-BA07-4D6E-9F14-06F8DC2CFFA4}"/>
          </ac:spMkLst>
        </pc:spChg>
        <pc:spChg chg="add mod">
          <ac:chgData name="Sabah Kauser (2026079)" userId="S::2026079@student.uwtsd.ac.uk::8345c6fd-d9e5-4df6-b908-cc9b407747c7" providerId="AD" clId="Web-{9E6B9A99-4B5B-8AAA-A957-ABFF24487F1D}" dt="2021-11-23T09:18:22.238" v="35"/>
          <ac:spMkLst>
            <pc:docMk/>
            <pc:sldMk cId="2771878922" sldId="277"/>
            <ac:spMk id="3" creationId="{AD5C3D97-9400-413A-9498-98BD53BD9CB3}"/>
          </ac:spMkLst>
        </pc:spChg>
        <pc:spChg chg="add mod ord">
          <ac:chgData name="Sabah Kauser (2026079)" userId="S::2026079@student.uwtsd.ac.uk::8345c6fd-d9e5-4df6-b908-cc9b407747c7" providerId="AD" clId="Web-{9E6B9A99-4B5B-8AAA-A957-ABFF24487F1D}" dt="2021-11-23T09:18:22.238" v="35"/>
          <ac:spMkLst>
            <pc:docMk/>
            <pc:sldMk cId="2771878922" sldId="277"/>
            <ac:spMk id="4" creationId="{1E61A2AD-ADC8-4EC8-ABFA-599A8E524D78}"/>
          </ac:spMkLst>
        </pc:spChg>
        <pc:spChg chg="add">
          <ac:chgData name="Sabah Kauser (2026079)" userId="S::2026079@student.uwtsd.ac.uk::8345c6fd-d9e5-4df6-b908-cc9b407747c7" providerId="AD" clId="Web-{9E6B9A99-4B5B-8AAA-A957-ABFF24487F1D}" dt="2021-11-23T09:18:22.238" v="35"/>
          <ac:spMkLst>
            <pc:docMk/>
            <pc:sldMk cId="2771878922" sldId="277"/>
            <ac:spMk id="7" creationId="{2B566528-1B12-4246-9431-5C2D7D081168}"/>
          </ac:spMkLst>
        </pc:spChg>
        <pc:spChg chg="add del">
          <ac:chgData name="Sabah Kauser (2026079)" userId="S::2026079@student.uwtsd.ac.uk::8345c6fd-d9e5-4df6-b908-cc9b407747c7" providerId="AD" clId="Web-{9E6B9A99-4B5B-8AAA-A957-ABFF24487F1D}" dt="2021-11-23T09:18:22.223" v="34"/>
          <ac:spMkLst>
            <pc:docMk/>
            <pc:sldMk cId="2771878922" sldId="277"/>
            <ac:spMk id="10" creationId="{8FC9BE17-9A7B-462D-AE50-3D8777387304}"/>
          </ac:spMkLst>
        </pc:spChg>
        <pc:spChg chg="add del">
          <ac:chgData name="Sabah Kauser (2026079)" userId="S::2026079@student.uwtsd.ac.uk::8345c6fd-d9e5-4df6-b908-cc9b407747c7" providerId="AD" clId="Web-{9E6B9A99-4B5B-8AAA-A957-ABFF24487F1D}" dt="2021-11-23T09:18:22.223" v="34"/>
          <ac:spMkLst>
            <pc:docMk/>
            <pc:sldMk cId="2771878922" sldId="277"/>
            <ac:spMk id="12" creationId="{3EBE8569-6AEC-4B8C-8D53-2DE337CDBA65}"/>
          </ac:spMkLst>
        </pc:spChg>
        <pc:spChg chg="add del">
          <ac:chgData name="Sabah Kauser (2026079)" userId="S::2026079@student.uwtsd.ac.uk::8345c6fd-d9e5-4df6-b908-cc9b407747c7" providerId="AD" clId="Web-{9E6B9A99-4B5B-8AAA-A957-ABFF24487F1D}" dt="2021-11-23T09:18:22.223" v="34"/>
          <ac:spMkLst>
            <pc:docMk/>
            <pc:sldMk cId="2771878922" sldId="277"/>
            <ac:spMk id="14" creationId="{55D4142C-5077-457F-A6AD-3FECFDB39685}"/>
          </ac:spMkLst>
        </pc:spChg>
        <pc:spChg chg="add del">
          <ac:chgData name="Sabah Kauser (2026079)" userId="S::2026079@student.uwtsd.ac.uk::8345c6fd-d9e5-4df6-b908-cc9b407747c7" providerId="AD" clId="Web-{9E6B9A99-4B5B-8AAA-A957-ABFF24487F1D}" dt="2021-11-23T09:18:22.223" v="34"/>
          <ac:spMkLst>
            <pc:docMk/>
            <pc:sldMk cId="2771878922" sldId="277"/>
            <ac:spMk id="16" creationId="{7A5F0580-5EE9-419F-96EE-B6529EF6E7D0}"/>
          </ac:spMkLst>
        </pc:spChg>
        <pc:grpChg chg="add">
          <ac:chgData name="Sabah Kauser (2026079)" userId="S::2026079@student.uwtsd.ac.uk::8345c6fd-d9e5-4df6-b908-cc9b407747c7" providerId="AD" clId="Web-{9E6B9A99-4B5B-8AAA-A957-ABFF24487F1D}" dt="2021-11-23T09:18:22.238" v="35"/>
          <ac:grpSpMkLst>
            <pc:docMk/>
            <pc:sldMk cId="2771878922" sldId="277"/>
            <ac:grpSpMk id="8" creationId="{828A5161-06F1-46CF-8AD7-844680A59E13}"/>
          </ac:grpSpMkLst>
        </pc:grpChg>
        <pc:grpChg chg="add">
          <ac:chgData name="Sabah Kauser (2026079)" userId="S::2026079@student.uwtsd.ac.uk::8345c6fd-d9e5-4df6-b908-cc9b407747c7" providerId="AD" clId="Web-{9E6B9A99-4B5B-8AAA-A957-ABFF24487F1D}" dt="2021-11-23T09:18:22.238" v="35"/>
          <ac:grpSpMkLst>
            <pc:docMk/>
            <pc:sldMk cId="2771878922" sldId="277"/>
            <ac:grpSpMk id="11" creationId="{5995D10D-E9C9-47DB-AE7E-801FEF38F5C9}"/>
          </ac:grpSpMkLst>
        </pc:grpChg>
        <pc:picChg chg="add mod ord">
          <ac:chgData name="Sabah Kauser (2026079)" userId="S::2026079@student.uwtsd.ac.uk::8345c6fd-d9e5-4df6-b908-cc9b407747c7" providerId="AD" clId="Web-{9E6B9A99-4B5B-8AAA-A957-ABFF24487F1D}" dt="2021-11-23T09:18:22.238" v="35"/>
          <ac:picMkLst>
            <pc:docMk/>
            <pc:sldMk cId="2771878922" sldId="277"/>
            <ac:picMk id="5" creationId="{3A3B8264-42B4-4F11-9D17-30EAB919B70F}"/>
          </ac:picMkLst>
        </pc:picChg>
      </pc:sldChg>
      <pc:sldChg chg="addSp modSp new mod modClrScheme chgLayout">
        <pc:chgData name="Sabah Kauser (2026079)" userId="S::2026079@student.uwtsd.ac.uk::8345c6fd-d9e5-4df6-b908-cc9b407747c7" providerId="AD" clId="Web-{9E6B9A99-4B5B-8AAA-A957-ABFF24487F1D}" dt="2021-11-23T09:19:26.023" v="41" actId="20577"/>
        <pc:sldMkLst>
          <pc:docMk/>
          <pc:sldMk cId="1406904189" sldId="278"/>
        </pc:sldMkLst>
        <pc:spChg chg="add mod">
          <ac:chgData name="Sabah Kauser (2026079)" userId="S::2026079@student.uwtsd.ac.uk::8345c6fd-d9e5-4df6-b908-cc9b407747c7" providerId="AD" clId="Web-{9E6B9A99-4B5B-8AAA-A957-ABFF24487F1D}" dt="2021-11-23T09:19:07.507" v="38" actId="20577"/>
          <ac:spMkLst>
            <pc:docMk/>
            <pc:sldMk cId="1406904189" sldId="278"/>
            <ac:spMk id="2" creationId="{D55C49D4-FF64-4B10-BB26-284723553875}"/>
          </ac:spMkLst>
        </pc:spChg>
        <pc:spChg chg="add mod">
          <ac:chgData name="Sabah Kauser (2026079)" userId="S::2026079@student.uwtsd.ac.uk::8345c6fd-d9e5-4df6-b908-cc9b407747c7" providerId="AD" clId="Web-{9E6B9A99-4B5B-8AAA-A957-ABFF24487F1D}" dt="2021-11-23T09:19:26.023" v="41" actId="20577"/>
          <ac:spMkLst>
            <pc:docMk/>
            <pc:sldMk cId="1406904189" sldId="278"/>
            <ac:spMk id="3" creationId="{555FEE98-4BE8-47D5-ABD1-C149C0376918}"/>
          </ac:spMkLst>
        </pc:spChg>
      </pc:sldChg>
      <pc:sldChg chg="addSp delSp modSp mod setBg modClrScheme chgLayout">
        <pc:chgData name="Sabah Kauser (2026079)" userId="S::2026079@student.uwtsd.ac.uk::8345c6fd-d9e5-4df6-b908-cc9b407747c7" providerId="AD" clId="Web-{9E6B9A99-4B5B-8AAA-A957-ABFF24487F1D}" dt="2021-11-23T09:29:00.353" v="86"/>
        <pc:sldMkLst>
          <pc:docMk/>
          <pc:sldMk cId="820129044" sldId="279"/>
        </pc:sldMkLst>
        <pc:spChg chg="add mod">
          <ac:chgData name="Sabah Kauser (2026079)" userId="S::2026079@student.uwtsd.ac.uk::8345c6fd-d9e5-4df6-b908-cc9b407747c7" providerId="AD" clId="Web-{9E6B9A99-4B5B-8AAA-A957-ABFF24487F1D}" dt="2021-11-23T09:29:00.353" v="86"/>
          <ac:spMkLst>
            <pc:docMk/>
            <pc:sldMk cId="820129044" sldId="279"/>
            <ac:spMk id="2" creationId="{869BA163-5F36-49F6-8552-C6A60C122457}"/>
          </ac:spMkLst>
        </pc:spChg>
        <pc:spChg chg="add del mod">
          <ac:chgData name="Sabah Kauser (2026079)" userId="S::2026079@student.uwtsd.ac.uk::8345c6fd-d9e5-4df6-b908-cc9b407747c7" providerId="AD" clId="Web-{9E6B9A99-4B5B-8AAA-A957-ABFF24487F1D}" dt="2021-11-23T09:29:00.353" v="86"/>
          <ac:spMkLst>
            <pc:docMk/>
            <pc:sldMk cId="820129044" sldId="279"/>
            <ac:spMk id="3" creationId="{A5BF26C7-285A-4CB5-A42F-11514E9BEE39}"/>
          </ac:spMkLst>
        </pc:spChg>
        <pc:spChg chg="add del">
          <ac:chgData name="Sabah Kauser (2026079)" userId="S::2026079@student.uwtsd.ac.uk::8345c6fd-d9e5-4df6-b908-cc9b407747c7" providerId="AD" clId="Web-{9E6B9A99-4B5B-8AAA-A957-ABFF24487F1D}" dt="2021-11-23T09:28:05.585" v="79"/>
          <ac:spMkLst>
            <pc:docMk/>
            <pc:sldMk cId="820129044" sldId="279"/>
            <ac:spMk id="8" creationId="{7CB4857B-ED7C-444D-9F04-2F885114A1C2}"/>
          </ac:spMkLst>
        </pc:spChg>
        <pc:spChg chg="add del">
          <ac:chgData name="Sabah Kauser (2026079)" userId="S::2026079@student.uwtsd.ac.uk::8345c6fd-d9e5-4df6-b908-cc9b407747c7" providerId="AD" clId="Web-{9E6B9A99-4B5B-8AAA-A957-ABFF24487F1D}" dt="2021-11-23T09:28:05.585" v="79"/>
          <ac:spMkLst>
            <pc:docMk/>
            <pc:sldMk cId="820129044" sldId="279"/>
            <ac:spMk id="9" creationId="{D18046FB-44EA-4FD8-A585-EA09A319B2D0}"/>
          </ac:spMkLst>
        </pc:spChg>
        <pc:spChg chg="add del">
          <ac:chgData name="Sabah Kauser (2026079)" userId="S::2026079@student.uwtsd.ac.uk::8345c6fd-d9e5-4df6-b908-cc9b407747c7" providerId="AD" clId="Web-{9E6B9A99-4B5B-8AAA-A957-ABFF24487F1D}" dt="2021-11-23T09:27:48.552" v="75"/>
          <ac:spMkLst>
            <pc:docMk/>
            <pc:sldMk cId="820129044" sldId="279"/>
            <ac:spMk id="10" creationId="{2B566528-1B12-4246-9431-5C2D7D081168}"/>
          </ac:spMkLst>
        </pc:spChg>
        <pc:spChg chg="add del">
          <ac:chgData name="Sabah Kauser (2026079)" userId="S::2026079@student.uwtsd.ac.uk::8345c6fd-d9e5-4df6-b908-cc9b407747c7" providerId="AD" clId="Web-{9E6B9A99-4B5B-8AAA-A957-ABFF24487F1D}" dt="2021-11-23T09:28:05.585" v="79"/>
          <ac:spMkLst>
            <pc:docMk/>
            <pc:sldMk cId="820129044" sldId="279"/>
            <ac:spMk id="11" creationId="{479F5F2B-8B58-4140-AE6A-51F6C67B18D9}"/>
          </ac:spMkLst>
        </pc:spChg>
        <pc:spChg chg="add del">
          <ac:chgData name="Sabah Kauser (2026079)" userId="S::2026079@student.uwtsd.ac.uk::8345c6fd-d9e5-4df6-b908-cc9b407747c7" providerId="AD" clId="Web-{9E6B9A99-4B5B-8AAA-A957-ABFF24487F1D}" dt="2021-11-23T09:27:48.552" v="75"/>
          <ac:spMkLst>
            <pc:docMk/>
            <pc:sldMk cId="820129044" sldId="279"/>
            <ac:spMk id="12" creationId="{2E80C965-DB6D-4F81-9E9E-B027384D0BD6}"/>
          </ac:spMkLst>
        </pc:spChg>
        <pc:spChg chg="add del">
          <ac:chgData name="Sabah Kauser (2026079)" userId="S::2026079@student.uwtsd.ac.uk::8345c6fd-d9e5-4df6-b908-cc9b407747c7" providerId="AD" clId="Web-{9E6B9A99-4B5B-8AAA-A957-ABFF24487F1D}" dt="2021-11-23T09:28:06.975" v="81"/>
          <ac:spMkLst>
            <pc:docMk/>
            <pc:sldMk cId="820129044" sldId="279"/>
            <ac:spMk id="13" creationId="{46D6306C-ED4F-4AAE-B4A5-EEA6AFAD726E}"/>
          </ac:spMkLst>
        </pc:spChg>
        <pc:spChg chg="add del">
          <ac:chgData name="Sabah Kauser (2026079)" userId="S::2026079@student.uwtsd.ac.uk::8345c6fd-d9e5-4df6-b908-cc9b407747c7" providerId="AD" clId="Web-{9E6B9A99-4B5B-8AAA-A957-ABFF24487F1D}" dt="2021-11-23T09:27:48.552" v="75"/>
          <ac:spMkLst>
            <pc:docMk/>
            <pc:sldMk cId="820129044" sldId="279"/>
            <ac:spMk id="14" creationId="{A580F890-B085-4E95-96AA-55AEBEC5CE6E}"/>
          </ac:spMkLst>
        </pc:spChg>
        <pc:spChg chg="add del">
          <ac:chgData name="Sabah Kauser (2026079)" userId="S::2026079@student.uwtsd.ac.uk::8345c6fd-d9e5-4df6-b908-cc9b407747c7" providerId="AD" clId="Web-{9E6B9A99-4B5B-8AAA-A957-ABFF24487F1D}" dt="2021-11-23T09:28:06.975" v="81"/>
          <ac:spMkLst>
            <pc:docMk/>
            <pc:sldMk cId="820129044" sldId="279"/>
            <ac:spMk id="15" creationId="{0EC5361D-F897-4856-B945-0455A365EB24}"/>
          </ac:spMkLst>
        </pc:spChg>
        <pc:spChg chg="add del">
          <ac:chgData name="Sabah Kauser (2026079)" userId="S::2026079@student.uwtsd.ac.uk::8345c6fd-d9e5-4df6-b908-cc9b407747c7" providerId="AD" clId="Web-{9E6B9A99-4B5B-8AAA-A957-ABFF24487F1D}" dt="2021-11-23T09:27:48.552" v="75"/>
          <ac:spMkLst>
            <pc:docMk/>
            <pc:sldMk cId="820129044" sldId="279"/>
            <ac:spMk id="16" creationId="{D3F51FEB-38FB-4F6C-9F7B-2F2AFAB65463}"/>
          </ac:spMkLst>
        </pc:spChg>
        <pc:spChg chg="add del">
          <ac:chgData name="Sabah Kauser (2026079)" userId="S::2026079@student.uwtsd.ac.uk::8345c6fd-d9e5-4df6-b908-cc9b407747c7" providerId="AD" clId="Web-{9E6B9A99-4B5B-8AAA-A957-ABFF24487F1D}" dt="2021-11-23T09:28:06.975" v="81"/>
          <ac:spMkLst>
            <pc:docMk/>
            <pc:sldMk cId="820129044" sldId="279"/>
            <ac:spMk id="17" creationId="{4508C0C5-2268-42B5-B3C8-4D0899E05F8C}"/>
          </ac:spMkLst>
        </pc:spChg>
        <pc:spChg chg="add del">
          <ac:chgData name="Sabah Kauser (2026079)" userId="S::2026079@student.uwtsd.ac.uk::8345c6fd-d9e5-4df6-b908-cc9b407747c7" providerId="AD" clId="Web-{9E6B9A99-4B5B-8AAA-A957-ABFF24487F1D}" dt="2021-11-23T09:27:48.552" v="75"/>
          <ac:spMkLst>
            <pc:docMk/>
            <pc:sldMk cId="820129044" sldId="279"/>
            <ac:spMk id="18" creationId="{1E547BA6-BAE0-43BB-A7CA-60F69CE252F0}"/>
          </ac:spMkLst>
        </pc:spChg>
        <pc:spChg chg="add del">
          <ac:chgData name="Sabah Kauser (2026079)" userId="S::2026079@student.uwtsd.ac.uk::8345c6fd-d9e5-4df6-b908-cc9b407747c7" providerId="AD" clId="Web-{9E6B9A99-4B5B-8AAA-A957-ABFF24487F1D}" dt="2021-11-23T09:28:06.975" v="81"/>
          <ac:spMkLst>
            <pc:docMk/>
            <pc:sldMk cId="820129044" sldId="279"/>
            <ac:spMk id="19" creationId="{141ACBDB-38F8-4B34-8183-BD95B4E55A62}"/>
          </ac:spMkLst>
        </pc:spChg>
        <pc:spChg chg="add del">
          <ac:chgData name="Sabah Kauser (2026079)" userId="S::2026079@student.uwtsd.ac.uk::8345c6fd-d9e5-4df6-b908-cc9b407747c7" providerId="AD" clId="Web-{9E6B9A99-4B5B-8AAA-A957-ABFF24487F1D}" dt="2021-11-23T09:28:06.975" v="81"/>
          <ac:spMkLst>
            <pc:docMk/>
            <pc:sldMk cId="820129044" sldId="279"/>
            <ac:spMk id="20" creationId="{3512E083-F550-46AF-8490-767ECFD00CB7}"/>
          </ac:spMkLst>
        </pc:spChg>
        <pc:spChg chg="add del">
          <ac:chgData name="Sabah Kauser (2026079)" userId="S::2026079@student.uwtsd.ac.uk::8345c6fd-d9e5-4df6-b908-cc9b407747c7" providerId="AD" clId="Web-{9E6B9A99-4B5B-8AAA-A957-ABFF24487F1D}" dt="2021-11-23T09:28:06.975" v="81"/>
          <ac:spMkLst>
            <pc:docMk/>
            <pc:sldMk cId="820129044" sldId="279"/>
            <ac:spMk id="21" creationId="{DE00DB52-3455-4E2F-867B-A6D0516E175B}"/>
          </ac:spMkLst>
        </pc:spChg>
        <pc:spChg chg="add del">
          <ac:chgData name="Sabah Kauser (2026079)" userId="S::2026079@student.uwtsd.ac.uk::8345c6fd-d9e5-4df6-b908-cc9b407747c7" providerId="AD" clId="Web-{9E6B9A99-4B5B-8AAA-A957-ABFF24487F1D}" dt="2021-11-23T09:28:06.975" v="81"/>
          <ac:spMkLst>
            <pc:docMk/>
            <pc:sldMk cId="820129044" sldId="279"/>
            <ac:spMk id="22" creationId="{9E914C83-E0D8-4953-92D5-169D28CB43AE}"/>
          </ac:spMkLst>
        </pc:spChg>
        <pc:spChg chg="add del">
          <ac:chgData name="Sabah Kauser (2026079)" userId="S::2026079@student.uwtsd.ac.uk::8345c6fd-d9e5-4df6-b908-cc9b407747c7" providerId="AD" clId="Web-{9E6B9A99-4B5B-8AAA-A957-ABFF24487F1D}" dt="2021-11-23T09:28:51.056" v="83"/>
          <ac:spMkLst>
            <pc:docMk/>
            <pc:sldMk cId="820129044" sldId="279"/>
            <ac:spMk id="23" creationId="{907EF6B7-1338-4443-8C46-6A318D952DFD}"/>
          </ac:spMkLst>
        </pc:spChg>
        <pc:spChg chg="add del">
          <ac:chgData name="Sabah Kauser (2026079)" userId="S::2026079@student.uwtsd.ac.uk::8345c6fd-d9e5-4df6-b908-cc9b407747c7" providerId="AD" clId="Web-{9E6B9A99-4B5B-8AAA-A957-ABFF24487F1D}" dt="2021-11-23T09:28:51.056" v="83"/>
          <ac:spMkLst>
            <pc:docMk/>
            <pc:sldMk cId="820129044" sldId="279"/>
            <ac:spMk id="24" creationId="{DAAE4CDD-124C-4DCF-9584-B6033B545DD5}"/>
          </ac:spMkLst>
        </pc:spChg>
        <pc:spChg chg="add del">
          <ac:chgData name="Sabah Kauser (2026079)" userId="S::2026079@student.uwtsd.ac.uk::8345c6fd-d9e5-4df6-b908-cc9b407747c7" providerId="AD" clId="Web-{9E6B9A99-4B5B-8AAA-A957-ABFF24487F1D}" dt="2021-11-23T09:28:51.056" v="83"/>
          <ac:spMkLst>
            <pc:docMk/>
            <pc:sldMk cId="820129044" sldId="279"/>
            <ac:spMk id="25" creationId="{081E4A58-353D-44AE-B2FC-2A74E2E400F7}"/>
          </ac:spMkLst>
        </pc:spChg>
        <pc:spChg chg="add del">
          <ac:chgData name="Sabah Kauser (2026079)" userId="S::2026079@student.uwtsd.ac.uk::8345c6fd-d9e5-4df6-b908-cc9b407747c7" providerId="AD" clId="Web-{9E6B9A99-4B5B-8AAA-A957-ABFF24487F1D}" dt="2021-11-23T09:29:00.275" v="85"/>
          <ac:spMkLst>
            <pc:docMk/>
            <pc:sldMk cId="820129044" sldId="279"/>
            <ac:spMk id="26" creationId="{46D6306C-ED4F-4AAE-B4A5-EEA6AFAD726E}"/>
          </ac:spMkLst>
        </pc:spChg>
        <pc:spChg chg="add del">
          <ac:chgData name="Sabah Kauser (2026079)" userId="S::2026079@student.uwtsd.ac.uk::8345c6fd-d9e5-4df6-b908-cc9b407747c7" providerId="AD" clId="Web-{9E6B9A99-4B5B-8AAA-A957-ABFF24487F1D}" dt="2021-11-23T09:29:00.275" v="85"/>
          <ac:spMkLst>
            <pc:docMk/>
            <pc:sldMk cId="820129044" sldId="279"/>
            <ac:spMk id="27" creationId="{0EC5361D-F897-4856-B945-0455A365EB24}"/>
          </ac:spMkLst>
        </pc:spChg>
        <pc:spChg chg="add del">
          <ac:chgData name="Sabah Kauser (2026079)" userId="S::2026079@student.uwtsd.ac.uk::8345c6fd-d9e5-4df6-b908-cc9b407747c7" providerId="AD" clId="Web-{9E6B9A99-4B5B-8AAA-A957-ABFF24487F1D}" dt="2021-11-23T09:29:00.275" v="85"/>
          <ac:spMkLst>
            <pc:docMk/>
            <pc:sldMk cId="820129044" sldId="279"/>
            <ac:spMk id="28" creationId="{4508C0C5-2268-42B5-B3C8-4D0899E05F8C}"/>
          </ac:spMkLst>
        </pc:spChg>
        <pc:spChg chg="add del">
          <ac:chgData name="Sabah Kauser (2026079)" userId="S::2026079@student.uwtsd.ac.uk::8345c6fd-d9e5-4df6-b908-cc9b407747c7" providerId="AD" clId="Web-{9E6B9A99-4B5B-8AAA-A957-ABFF24487F1D}" dt="2021-11-23T09:29:00.275" v="85"/>
          <ac:spMkLst>
            <pc:docMk/>
            <pc:sldMk cId="820129044" sldId="279"/>
            <ac:spMk id="29" creationId="{141ACBDB-38F8-4B34-8183-BD95B4E55A62}"/>
          </ac:spMkLst>
        </pc:spChg>
        <pc:spChg chg="add del">
          <ac:chgData name="Sabah Kauser (2026079)" userId="S::2026079@student.uwtsd.ac.uk::8345c6fd-d9e5-4df6-b908-cc9b407747c7" providerId="AD" clId="Web-{9E6B9A99-4B5B-8AAA-A957-ABFF24487F1D}" dt="2021-11-23T09:29:00.275" v="85"/>
          <ac:spMkLst>
            <pc:docMk/>
            <pc:sldMk cId="820129044" sldId="279"/>
            <ac:spMk id="30" creationId="{DE00DB52-3455-4E2F-867B-A6D0516E175B}"/>
          </ac:spMkLst>
        </pc:spChg>
        <pc:spChg chg="add del">
          <ac:chgData name="Sabah Kauser (2026079)" userId="S::2026079@student.uwtsd.ac.uk::8345c6fd-d9e5-4df6-b908-cc9b407747c7" providerId="AD" clId="Web-{9E6B9A99-4B5B-8AAA-A957-ABFF24487F1D}" dt="2021-11-23T09:29:00.275" v="85"/>
          <ac:spMkLst>
            <pc:docMk/>
            <pc:sldMk cId="820129044" sldId="279"/>
            <ac:spMk id="31" creationId="{9E914C83-E0D8-4953-92D5-169D28CB43AE}"/>
          </ac:spMkLst>
        </pc:spChg>
        <pc:spChg chg="add del">
          <ac:chgData name="Sabah Kauser (2026079)" userId="S::2026079@student.uwtsd.ac.uk::8345c6fd-d9e5-4df6-b908-cc9b407747c7" providerId="AD" clId="Web-{9E6B9A99-4B5B-8AAA-A957-ABFF24487F1D}" dt="2021-11-23T09:29:00.275" v="85"/>
          <ac:spMkLst>
            <pc:docMk/>
            <pc:sldMk cId="820129044" sldId="279"/>
            <ac:spMk id="32" creationId="{3512E083-F550-46AF-8490-767ECFD00CB7}"/>
          </ac:spMkLst>
        </pc:spChg>
        <pc:spChg chg="add">
          <ac:chgData name="Sabah Kauser (2026079)" userId="S::2026079@student.uwtsd.ac.uk::8345c6fd-d9e5-4df6-b908-cc9b407747c7" providerId="AD" clId="Web-{9E6B9A99-4B5B-8AAA-A957-ABFF24487F1D}" dt="2021-11-23T09:29:00.353" v="86"/>
          <ac:spMkLst>
            <pc:docMk/>
            <pc:sldMk cId="820129044" sldId="279"/>
            <ac:spMk id="33" creationId="{2B566528-1B12-4246-9431-5C2D7D081168}"/>
          </ac:spMkLst>
        </pc:spChg>
        <pc:spChg chg="add">
          <ac:chgData name="Sabah Kauser (2026079)" userId="S::2026079@student.uwtsd.ac.uk::8345c6fd-d9e5-4df6-b908-cc9b407747c7" providerId="AD" clId="Web-{9E6B9A99-4B5B-8AAA-A957-ABFF24487F1D}" dt="2021-11-23T09:29:00.353" v="86"/>
          <ac:spMkLst>
            <pc:docMk/>
            <pc:sldMk cId="820129044" sldId="279"/>
            <ac:spMk id="35" creationId="{2E80C965-DB6D-4F81-9E9E-B027384D0BD6}"/>
          </ac:spMkLst>
        </pc:spChg>
        <pc:spChg chg="add">
          <ac:chgData name="Sabah Kauser (2026079)" userId="S::2026079@student.uwtsd.ac.uk::8345c6fd-d9e5-4df6-b908-cc9b407747c7" providerId="AD" clId="Web-{9E6B9A99-4B5B-8AAA-A957-ABFF24487F1D}" dt="2021-11-23T09:29:00.353" v="86"/>
          <ac:spMkLst>
            <pc:docMk/>
            <pc:sldMk cId="820129044" sldId="279"/>
            <ac:spMk id="36" creationId="{A580F890-B085-4E95-96AA-55AEBEC5CE6E}"/>
          </ac:spMkLst>
        </pc:spChg>
        <pc:spChg chg="add">
          <ac:chgData name="Sabah Kauser (2026079)" userId="S::2026079@student.uwtsd.ac.uk::8345c6fd-d9e5-4df6-b908-cc9b407747c7" providerId="AD" clId="Web-{9E6B9A99-4B5B-8AAA-A957-ABFF24487F1D}" dt="2021-11-23T09:29:00.353" v="86"/>
          <ac:spMkLst>
            <pc:docMk/>
            <pc:sldMk cId="820129044" sldId="279"/>
            <ac:spMk id="37" creationId="{D3F51FEB-38FB-4F6C-9F7B-2F2AFAB65463}"/>
          </ac:spMkLst>
        </pc:spChg>
        <pc:spChg chg="add">
          <ac:chgData name="Sabah Kauser (2026079)" userId="S::2026079@student.uwtsd.ac.uk::8345c6fd-d9e5-4df6-b908-cc9b407747c7" providerId="AD" clId="Web-{9E6B9A99-4B5B-8AAA-A957-ABFF24487F1D}" dt="2021-11-23T09:29:00.353" v="86"/>
          <ac:spMkLst>
            <pc:docMk/>
            <pc:sldMk cId="820129044" sldId="279"/>
            <ac:spMk id="38" creationId="{1E547BA6-BAE0-43BB-A7CA-60F69CE252F0}"/>
          </ac:spMkLst>
        </pc:spChg>
        <pc:graphicFrameChg chg="add del">
          <ac:chgData name="Sabah Kauser (2026079)" userId="S::2026079@student.uwtsd.ac.uk::8345c6fd-d9e5-4df6-b908-cc9b407747c7" providerId="AD" clId="Web-{9E6B9A99-4B5B-8AAA-A957-ABFF24487F1D}" dt="2021-11-23T09:27:48.552" v="75"/>
          <ac:graphicFrameMkLst>
            <pc:docMk/>
            <pc:sldMk cId="820129044" sldId="279"/>
            <ac:graphicFrameMk id="5" creationId="{1735078D-3CAF-4E60-A297-2B040F4BC94C}"/>
          </ac:graphicFrameMkLst>
        </pc:graphicFrameChg>
        <pc:graphicFrameChg chg="add del">
          <ac:chgData name="Sabah Kauser (2026079)" userId="S::2026079@student.uwtsd.ac.uk::8345c6fd-d9e5-4df6-b908-cc9b407747c7" providerId="AD" clId="Web-{9E6B9A99-4B5B-8AAA-A957-ABFF24487F1D}" dt="2021-11-23T09:27:51.084" v="77"/>
          <ac:graphicFrameMkLst>
            <pc:docMk/>
            <pc:sldMk cId="820129044" sldId="279"/>
            <ac:graphicFrameMk id="7" creationId="{895DC640-14E9-4ACA-842B-15F167BDD617}"/>
          </ac:graphicFrameMkLst>
        </pc:graphicFrameChg>
        <pc:graphicFrameChg chg="add">
          <ac:chgData name="Sabah Kauser (2026079)" userId="S::2026079@student.uwtsd.ac.uk::8345c6fd-d9e5-4df6-b908-cc9b407747c7" providerId="AD" clId="Web-{9E6B9A99-4B5B-8AAA-A957-ABFF24487F1D}" dt="2021-11-23T09:29:00.353" v="86"/>
          <ac:graphicFrameMkLst>
            <pc:docMk/>
            <pc:sldMk cId="820129044" sldId="279"/>
            <ac:graphicFrameMk id="39" creationId="{1735078D-3CAF-4E60-A297-2B040F4BC94C}"/>
          </ac:graphicFrameMkLst>
        </pc:graphicFrameChg>
        <pc:picChg chg="add del">
          <ac:chgData name="Sabah Kauser (2026079)" userId="S::2026079@student.uwtsd.ac.uk::8345c6fd-d9e5-4df6-b908-cc9b407747c7" providerId="AD" clId="Web-{9E6B9A99-4B5B-8AAA-A957-ABFF24487F1D}" dt="2021-11-23T09:27:48.552" v="75"/>
          <ac:picMkLst>
            <pc:docMk/>
            <pc:sldMk cId="820129044" sldId="279"/>
            <ac:picMk id="6" creationId="{8CB2EDB8-148B-4D87-B370-B197BEF031A0}"/>
          </ac:picMkLst>
        </pc:picChg>
        <pc:picChg chg="add">
          <ac:chgData name="Sabah Kauser (2026079)" userId="S::2026079@student.uwtsd.ac.uk::8345c6fd-d9e5-4df6-b908-cc9b407747c7" providerId="AD" clId="Web-{9E6B9A99-4B5B-8AAA-A957-ABFF24487F1D}" dt="2021-11-23T09:29:00.353" v="86"/>
          <ac:picMkLst>
            <pc:docMk/>
            <pc:sldMk cId="820129044" sldId="279"/>
            <ac:picMk id="34" creationId="{8CB2EDB8-148B-4D87-B370-B197BEF031A0}"/>
          </ac:picMkLst>
        </pc:picChg>
      </pc:sldChg>
    </pc:docChg>
  </pc:docChgLst>
  <pc:docChgLst>
    <pc:chgData name="Ashmita Sapkota (2026510)" userId="S::2026510@student.uwtsd.ac.uk::a063f39c-a20f-4e5c-a61f-ebd6fd90027f" providerId="AD" clId="Web-{301BE83F-2793-5596-50A8-E212F5CFF36E}"/>
    <pc:docChg chg="modSld">
      <pc:chgData name="Ashmita Sapkota (2026510)" userId="S::2026510@student.uwtsd.ac.uk::a063f39c-a20f-4e5c-a61f-ebd6fd90027f" providerId="AD" clId="Web-{301BE83F-2793-5596-50A8-E212F5CFF36E}" dt="2021-11-22T20:38:33.003" v="5" actId="20577"/>
      <pc:docMkLst>
        <pc:docMk/>
      </pc:docMkLst>
      <pc:sldChg chg="modSp">
        <pc:chgData name="Ashmita Sapkota (2026510)" userId="S::2026510@student.uwtsd.ac.uk::a063f39c-a20f-4e5c-a61f-ebd6fd90027f" providerId="AD" clId="Web-{301BE83F-2793-5596-50A8-E212F5CFF36E}" dt="2021-11-22T20:38:33.003" v="5" actId="20577"/>
        <pc:sldMkLst>
          <pc:docMk/>
          <pc:sldMk cId="2686775672" sldId="259"/>
        </pc:sldMkLst>
        <pc:spChg chg="mod">
          <ac:chgData name="Ashmita Sapkota (2026510)" userId="S::2026510@student.uwtsd.ac.uk::a063f39c-a20f-4e5c-a61f-ebd6fd90027f" providerId="AD" clId="Web-{301BE83F-2793-5596-50A8-E212F5CFF36E}" dt="2021-11-22T20:38:33.003" v="5" actId="20577"/>
          <ac:spMkLst>
            <pc:docMk/>
            <pc:sldMk cId="2686775672" sldId="259"/>
            <ac:spMk id="3" creationId="{8893214A-EF19-4DF3-B11D-9CA94C32D86A}"/>
          </ac:spMkLst>
        </pc:spChg>
      </pc:sldChg>
    </pc:docChg>
  </pc:docChgLst>
  <pc:docChgLst>
    <pc:chgData name="Sabah Kauser (2026079)" userId="S::2026079@student.uwtsd.ac.uk::8345c6fd-d9e5-4df6-b908-cc9b407747c7" providerId="AD" clId="Web-{16EEACF2-D55A-3C11-6E69-1E95494C8AC7}"/>
    <pc:docChg chg="addSld modSld">
      <pc:chgData name="Sabah Kauser (2026079)" userId="S::2026079@student.uwtsd.ac.uk::8345c6fd-d9e5-4df6-b908-cc9b407747c7" providerId="AD" clId="Web-{16EEACF2-D55A-3C11-6E69-1E95494C8AC7}" dt="2021-11-23T11:35:28.470" v="1527" actId="20577"/>
      <pc:docMkLst>
        <pc:docMk/>
      </pc:docMkLst>
      <pc:sldChg chg="modSp">
        <pc:chgData name="Sabah Kauser (2026079)" userId="S::2026079@student.uwtsd.ac.uk::8345c6fd-d9e5-4df6-b908-cc9b407747c7" providerId="AD" clId="Web-{16EEACF2-D55A-3C11-6E69-1E95494C8AC7}" dt="2021-11-23T11:22:44.577" v="1499"/>
        <pc:sldMkLst>
          <pc:docMk/>
          <pc:sldMk cId="3691353093" sldId="256"/>
        </pc:sldMkLst>
        <pc:graphicFrameChg chg="mod modGraphic">
          <ac:chgData name="Sabah Kauser (2026079)" userId="S::2026079@student.uwtsd.ac.uk::8345c6fd-d9e5-4df6-b908-cc9b407747c7" providerId="AD" clId="Web-{16EEACF2-D55A-3C11-6E69-1E95494C8AC7}" dt="2021-11-23T11:22:44.577" v="1499"/>
          <ac:graphicFrameMkLst>
            <pc:docMk/>
            <pc:sldMk cId="3691353093" sldId="256"/>
            <ac:graphicFrameMk id="4" creationId="{45286591-9DEE-40D6-861B-569E5A9D47E2}"/>
          </ac:graphicFrameMkLst>
        </pc:graphicFrameChg>
      </pc:sldChg>
      <pc:sldChg chg="modSp">
        <pc:chgData name="Sabah Kauser (2026079)" userId="S::2026079@student.uwtsd.ac.uk::8345c6fd-d9e5-4df6-b908-cc9b407747c7" providerId="AD" clId="Web-{16EEACF2-D55A-3C11-6E69-1E95494C8AC7}" dt="2021-11-23T11:35:28.470" v="1527" actId="20577"/>
        <pc:sldMkLst>
          <pc:docMk/>
          <pc:sldMk cId="2686775672" sldId="259"/>
        </pc:sldMkLst>
        <pc:spChg chg="mod">
          <ac:chgData name="Sabah Kauser (2026079)" userId="S::2026079@student.uwtsd.ac.uk::8345c6fd-d9e5-4df6-b908-cc9b407747c7" providerId="AD" clId="Web-{16EEACF2-D55A-3C11-6E69-1E95494C8AC7}" dt="2021-11-23T11:35:28.470" v="1527" actId="20577"/>
          <ac:spMkLst>
            <pc:docMk/>
            <pc:sldMk cId="2686775672" sldId="259"/>
            <ac:spMk id="3" creationId="{8893214A-EF19-4DF3-B11D-9CA94C32D86A}"/>
          </ac:spMkLst>
        </pc:spChg>
      </pc:sldChg>
      <pc:sldChg chg="modSp">
        <pc:chgData name="Sabah Kauser (2026079)" userId="S::2026079@student.uwtsd.ac.uk::8345c6fd-d9e5-4df6-b908-cc9b407747c7" providerId="AD" clId="Web-{16EEACF2-D55A-3C11-6E69-1E95494C8AC7}" dt="2021-11-23T10:24:52.442" v="193" actId="20577"/>
        <pc:sldMkLst>
          <pc:docMk/>
          <pc:sldMk cId="1333207685" sldId="260"/>
        </pc:sldMkLst>
        <pc:spChg chg="mod">
          <ac:chgData name="Sabah Kauser (2026079)" userId="S::2026079@student.uwtsd.ac.uk::8345c6fd-d9e5-4df6-b908-cc9b407747c7" providerId="AD" clId="Web-{16EEACF2-D55A-3C11-6E69-1E95494C8AC7}" dt="2021-11-23T10:24:52.442" v="193" actId="20577"/>
          <ac:spMkLst>
            <pc:docMk/>
            <pc:sldMk cId="1333207685" sldId="260"/>
            <ac:spMk id="3" creationId="{8B03FF9B-E2F0-48F1-A03B-63FAF86558C5}"/>
          </ac:spMkLst>
        </pc:spChg>
      </pc:sldChg>
      <pc:sldChg chg="modSp">
        <pc:chgData name="Sabah Kauser (2026079)" userId="S::2026079@student.uwtsd.ac.uk::8345c6fd-d9e5-4df6-b908-cc9b407747c7" providerId="AD" clId="Web-{16EEACF2-D55A-3C11-6E69-1E95494C8AC7}" dt="2021-11-23T10:27:29.274" v="219" actId="20577"/>
        <pc:sldMkLst>
          <pc:docMk/>
          <pc:sldMk cId="2480953806" sldId="262"/>
        </pc:sldMkLst>
        <pc:graphicFrameChg chg="modGraphic">
          <ac:chgData name="Sabah Kauser (2026079)" userId="S::2026079@student.uwtsd.ac.uk::8345c6fd-d9e5-4df6-b908-cc9b407747c7" providerId="AD" clId="Web-{16EEACF2-D55A-3C11-6E69-1E95494C8AC7}" dt="2021-11-23T10:27:29.274" v="219" actId="20577"/>
          <ac:graphicFrameMkLst>
            <pc:docMk/>
            <pc:sldMk cId="2480953806" sldId="262"/>
            <ac:graphicFrameMk id="5" creationId="{F3DE8F09-BAD3-4A70-B474-23B0AA4D305B}"/>
          </ac:graphicFrameMkLst>
        </pc:graphicFrameChg>
      </pc:sldChg>
      <pc:sldChg chg="addSp delSp modSp mod setBg">
        <pc:chgData name="Sabah Kauser (2026079)" userId="S::2026079@student.uwtsd.ac.uk::8345c6fd-d9e5-4df6-b908-cc9b407747c7" providerId="AD" clId="Web-{16EEACF2-D55A-3C11-6E69-1E95494C8AC7}" dt="2021-11-23T11:30:53.796" v="1502"/>
        <pc:sldMkLst>
          <pc:docMk/>
          <pc:sldMk cId="168599886" sldId="272"/>
        </pc:sldMkLst>
        <pc:spChg chg="mod">
          <ac:chgData name="Sabah Kauser (2026079)" userId="S::2026079@student.uwtsd.ac.uk::8345c6fd-d9e5-4df6-b908-cc9b407747c7" providerId="AD" clId="Web-{16EEACF2-D55A-3C11-6E69-1E95494C8AC7}" dt="2021-11-23T11:30:53.796" v="1502"/>
          <ac:spMkLst>
            <pc:docMk/>
            <pc:sldMk cId="168599886" sldId="272"/>
            <ac:spMk id="2" creationId="{D47BB72C-FEFA-4F02-8520-B8D17C5158E2}"/>
          </ac:spMkLst>
        </pc:spChg>
        <pc:spChg chg="add del">
          <ac:chgData name="Sabah Kauser (2026079)" userId="S::2026079@student.uwtsd.ac.uk::8345c6fd-d9e5-4df6-b908-cc9b407747c7" providerId="AD" clId="Web-{16EEACF2-D55A-3C11-6E69-1E95494C8AC7}" dt="2021-11-23T11:30:53.796" v="1502"/>
          <ac:spMkLst>
            <pc:docMk/>
            <pc:sldMk cId="168599886" sldId="272"/>
            <ac:spMk id="3" creationId="{21426F4E-98EE-4AE8-B9D3-B30377021462}"/>
          </ac:spMkLst>
        </pc:spChg>
        <pc:spChg chg="add">
          <ac:chgData name="Sabah Kauser (2026079)" userId="S::2026079@student.uwtsd.ac.uk::8345c6fd-d9e5-4df6-b908-cc9b407747c7" providerId="AD" clId="Web-{16EEACF2-D55A-3C11-6E69-1E95494C8AC7}" dt="2021-11-23T11:30:53.796" v="1502"/>
          <ac:spMkLst>
            <pc:docMk/>
            <pc:sldMk cId="168599886" sldId="272"/>
            <ac:spMk id="6" creationId="{B819A166-7571-4003-A6B8-B62034C3ED30}"/>
          </ac:spMkLst>
        </pc:spChg>
        <pc:spChg chg="add del">
          <ac:chgData name="Sabah Kauser (2026079)" userId="S::2026079@student.uwtsd.ac.uk::8345c6fd-d9e5-4df6-b908-cc9b407747c7" providerId="AD" clId="Web-{16EEACF2-D55A-3C11-6E69-1E95494C8AC7}" dt="2021-11-23T11:30:53.702" v="1501"/>
          <ac:spMkLst>
            <pc:docMk/>
            <pc:sldMk cId="168599886" sldId="272"/>
            <ac:spMk id="9" creationId="{B819A166-7571-4003-A6B8-B62034C3ED30}"/>
          </ac:spMkLst>
        </pc:spChg>
        <pc:graphicFrameChg chg="add del">
          <ac:chgData name="Sabah Kauser (2026079)" userId="S::2026079@student.uwtsd.ac.uk::8345c6fd-d9e5-4df6-b908-cc9b407747c7" providerId="AD" clId="Web-{16EEACF2-D55A-3C11-6E69-1E95494C8AC7}" dt="2021-11-23T11:30:53.702" v="1501"/>
          <ac:graphicFrameMkLst>
            <pc:docMk/>
            <pc:sldMk cId="168599886" sldId="272"/>
            <ac:graphicFrameMk id="5" creationId="{8D672BF7-2414-46C8-B4EA-FF2326D6569F}"/>
          </ac:graphicFrameMkLst>
        </pc:graphicFrameChg>
        <pc:graphicFrameChg chg="add">
          <ac:chgData name="Sabah Kauser (2026079)" userId="S::2026079@student.uwtsd.ac.uk::8345c6fd-d9e5-4df6-b908-cc9b407747c7" providerId="AD" clId="Web-{16EEACF2-D55A-3C11-6E69-1E95494C8AC7}" dt="2021-11-23T11:30:53.796" v="1502"/>
          <ac:graphicFrameMkLst>
            <pc:docMk/>
            <pc:sldMk cId="168599886" sldId="272"/>
            <ac:graphicFrameMk id="7" creationId="{AF5CB2B8-DA07-46D5-9903-1A8AE2C6A612}"/>
          </ac:graphicFrameMkLst>
        </pc:graphicFrameChg>
      </pc:sldChg>
      <pc:sldChg chg="addSp delSp modSp mod modClrScheme delDesignElem chgLayout">
        <pc:chgData name="Sabah Kauser (2026079)" userId="S::2026079@student.uwtsd.ac.uk::8345c6fd-d9e5-4df6-b908-cc9b407747c7" providerId="AD" clId="Web-{16EEACF2-D55A-3C11-6E69-1E95494C8AC7}" dt="2021-11-23T10:46:41.952" v="247" actId="20577"/>
        <pc:sldMkLst>
          <pc:docMk/>
          <pc:sldMk cId="3472647211" sldId="273"/>
        </pc:sldMkLst>
        <pc:spChg chg="add del mod">
          <ac:chgData name="Sabah Kauser (2026079)" userId="S::2026079@student.uwtsd.ac.uk::8345c6fd-d9e5-4df6-b908-cc9b407747c7" providerId="AD" clId="Web-{16EEACF2-D55A-3C11-6E69-1E95494C8AC7}" dt="2021-11-23T10:28:42.510" v="222"/>
          <ac:spMkLst>
            <pc:docMk/>
            <pc:sldMk cId="3472647211" sldId="273"/>
            <ac:spMk id="2" creationId="{0530AF8F-EF08-44B5-B2C4-EAC7AFF48209}"/>
          </ac:spMkLst>
        </pc:spChg>
        <pc:spChg chg="add mod">
          <ac:chgData name="Sabah Kauser (2026079)" userId="S::2026079@student.uwtsd.ac.uk::8345c6fd-d9e5-4df6-b908-cc9b407747c7" providerId="AD" clId="Web-{16EEACF2-D55A-3C11-6E69-1E95494C8AC7}" dt="2021-11-23T10:46:26.014" v="238" actId="14100"/>
          <ac:spMkLst>
            <pc:docMk/>
            <pc:sldMk cId="3472647211" sldId="273"/>
            <ac:spMk id="2" creationId="{512FCCBF-020F-432F-9B5A-98BC73CBC941}"/>
          </ac:spMkLst>
        </pc:spChg>
        <pc:spChg chg="mod">
          <ac:chgData name="Sabah Kauser (2026079)" userId="S::2026079@student.uwtsd.ac.uk::8345c6fd-d9e5-4df6-b908-cc9b407747c7" providerId="AD" clId="Web-{16EEACF2-D55A-3C11-6E69-1E95494C8AC7}" dt="2021-11-23T10:46:41.952" v="247" actId="20577"/>
          <ac:spMkLst>
            <pc:docMk/>
            <pc:sldMk cId="3472647211" sldId="273"/>
            <ac:spMk id="6" creationId="{CA03B0FB-27D5-4B25-A32B-E222E8A34C4A}"/>
          </ac:spMkLst>
        </pc:spChg>
        <pc:spChg chg="del">
          <ac:chgData name="Sabah Kauser (2026079)" userId="S::2026079@student.uwtsd.ac.uk::8345c6fd-d9e5-4df6-b908-cc9b407747c7" providerId="AD" clId="Web-{16EEACF2-D55A-3C11-6E69-1E95494C8AC7}" dt="2021-11-23T10:45:39.136" v="231"/>
          <ac:spMkLst>
            <pc:docMk/>
            <pc:sldMk cId="3472647211" sldId="273"/>
            <ac:spMk id="33" creationId="{1A95671B-3CC6-4792-9114-B74FAEA224E6}"/>
          </ac:spMkLst>
        </pc:spChg>
        <pc:picChg chg="mod ord">
          <ac:chgData name="Sabah Kauser (2026079)" userId="S::2026079@student.uwtsd.ac.uk::8345c6fd-d9e5-4df6-b908-cc9b407747c7" providerId="AD" clId="Web-{16EEACF2-D55A-3C11-6E69-1E95494C8AC7}" dt="2021-11-23T10:46:33.046" v="239" actId="1076"/>
          <ac:picMkLst>
            <pc:docMk/>
            <pc:sldMk cId="3472647211" sldId="273"/>
            <ac:picMk id="4" creationId="{BF61AE82-6C50-464D-AD50-778FE83C5376}"/>
          </ac:picMkLst>
        </pc:picChg>
      </pc:sldChg>
      <pc:sldChg chg="addSp delSp modSp mod modClrScheme delDesignElem chgLayout">
        <pc:chgData name="Sabah Kauser (2026079)" userId="S::2026079@student.uwtsd.ac.uk::8345c6fd-d9e5-4df6-b908-cc9b407747c7" providerId="AD" clId="Web-{16EEACF2-D55A-3C11-6E69-1E95494C8AC7}" dt="2021-11-23T11:03:19.939" v="547" actId="20577"/>
        <pc:sldMkLst>
          <pc:docMk/>
          <pc:sldMk cId="65815141" sldId="275"/>
        </pc:sldMkLst>
        <pc:spChg chg="mod ord">
          <ac:chgData name="Sabah Kauser (2026079)" userId="S::2026079@student.uwtsd.ac.uk::8345c6fd-d9e5-4df6-b908-cc9b407747c7" providerId="AD" clId="Web-{16EEACF2-D55A-3C11-6E69-1E95494C8AC7}" dt="2021-11-23T11:03:19.939" v="547" actId="20577"/>
          <ac:spMkLst>
            <pc:docMk/>
            <pc:sldMk cId="65815141" sldId="275"/>
            <ac:spMk id="2" creationId="{DE0B0297-5B74-41B6-92F7-1F97C8A1CA24}"/>
          </ac:spMkLst>
        </pc:spChg>
        <pc:spChg chg="add del mod ord">
          <ac:chgData name="Sabah Kauser (2026079)" userId="S::2026079@student.uwtsd.ac.uk::8345c6fd-d9e5-4df6-b908-cc9b407747c7" providerId="AD" clId="Web-{16EEACF2-D55A-3C11-6E69-1E95494C8AC7}" dt="2021-11-23T10:56:59.211" v="483"/>
          <ac:spMkLst>
            <pc:docMk/>
            <pc:sldMk cId="65815141" sldId="275"/>
            <ac:spMk id="3" creationId="{D49C9718-EFBE-47CA-957E-C68FD82C1D0A}"/>
          </ac:spMkLst>
        </pc:spChg>
        <pc:spChg chg="add mod">
          <ac:chgData name="Sabah Kauser (2026079)" userId="S::2026079@student.uwtsd.ac.uk::8345c6fd-d9e5-4df6-b908-cc9b407747c7" providerId="AD" clId="Web-{16EEACF2-D55A-3C11-6E69-1E95494C8AC7}" dt="2021-11-23T11:00:52.695" v="510" actId="1076"/>
          <ac:spMkLst>
            <pc:docMk/>
            <pc:sldMk cId="65815141" sldId="275"/>
            <ac:spMk id="4" creationId="{36B9D922-6E7B-4231-AE86-280C5924F102}"/>
          </ac:spMkLst>
        </pc:spChg>
        <pc:spChg chg="add del mod ord">
          <ac:chgData name="Sabah Kauser (2026079)" userId="S::2026079@student.uwtsd.ac.uk::8345c6fd-d9e5-4df6-b908-cc9b407747c7" providerId="AD" clId="Web-{16EEACF2-D55A-3C11-6E69-1E95494C8AC7}" dt="2021-11-23T11:00:34.428" v="506"/>
          <ac:spMkLst>
            <pc:docMk/>
            <pc:sldMk cId="65815141" sldId="275"/>
            <ac:spMk id="5" creationId="{B37798E4-12BF-4262-9693-73F162904EC0}"/>
          </ac:spMkLst>
        </pc:spChg>
        <pc:spChg chg="mod ord">
          <ac:chgData name="Sabah Kauser (2026079)" userId="S::2026079@student.uwtsd.ac.uk::8345c6fd-d9e5-4df6-b908-cc9b407747c7" providerId="AD" clId="Web-{16EEACF2-D55A-3C11-6E69-1E95494C8AC7}" dt="2021-11-23T11:00:34.428" v="506"/>
          <ac:spMkLst>
            <pc:docMk/>
            <pc:sldMk cId="65815141" sldId="275"/>
            <ac:spMk id="11" creationId="{1D1ED9B4-0C03-4BA9-BFDB-6A520E573EE1}"/>
          </ac:spMkLst>
        </pc:spChg>
        <pc:spChg chg="add del">
          <ac:chgData name="Sabah Kauser (2026079)" userId="S::2026079@student.uwtsd.ac.uk::8345c6fd-d9e5-4df6-b908-cc9b407747c7" providerId="AD" clId="Web-{16EEACF2-D55A-3C11-6E69-1E95494C8AC7}" dt="2021-11-23T10:58:10.778" v="496"/>
          <ac:spMkLst>
            <pc:docMk/>
            <pc:sldMk cId="65815141" sldId="275"/>
            <ac:spMk id="13" creationId="{665DBBEF-238B-476B-96AB-8AAC3224ECEA}"/>
          </ac:spMkLst>
        </pc:spChg>
        <pc:spChg chg="del">
          <ac:chgData name="Sabah Kauser (2026079)" userId="S::2026079@student.uwtsd.ac.uk::8345c6fd-d9e5-4df6-b908-cc9b407747c7" providerId="AD" clId="Web-{16EEACF2-D55A-3C11-6E69-1E95494C8AC7}" dt="2021-11-23T10:53:49.621" v="410"/>
          <ac:spMkLst>
            <pc:docMk/>
            <pc:sldMk cId="65815141" sldId="275"/>
            <ac:spMk id="14" creationId="{2B566528-1B12-4246-9431-5C2D7D081168}"/>
          </ac:spMkLst>
        </pc:spChg>
        <pc:spChg chg="add del">
          <ac:chgData name="Sabah Kauser (2026079)" userId="S::2026079@student.uwtsd.ac.uk::8345c6fd-d9e5-4df6-b908-cc9b407747c7" providerId="AD" clId="Web-{16EEACF2-D55A-3C11-6E69-1E95494C8AC7}" dt="2021-11-23T10:58:32.124" v="498"/>
          <ac:spMkLst>
            <pc:docMk/>
            <pc:sldMk cId="65815141" sldId="275"/>
            <ac:spMk id="15" creationId="{68AF5748-FED8-45BA-8631-26D1D10F3246}"/>
          </ac:spMkLst>
        </pc:spChg>
        <pc:spChg chg="add del">
          <ac:chgData name="Sabah Kauser (2026079)" userId="S::2026079@student.uwtsd.ac.uk::8345c6fd-d9e5-4df6-b908-cc9b407747c7" providerId="AD" clId="Web-{16EEACF2-D55A-3C11-6E69-1E95494C8AC7}" dt="2021-11-23T10:58:32.124" v="498"/>
          <ac:spMkLst>
            <pc:docMk/>
            <pc:sldMk cId="65815141" sldId="275"/>
            <ac:spMk id="17" creationId="{AF2F604E-43BE-4DC3-B983-E071523364F8}"/>
          </ac:spMkLst>
        </pc:spChg>
        <pc:spChg chg="add del">
          <ac:chgData name="Sabah Kauser (2026079)" userId="S::2026079@student.uwtsd.ac.uk::8345c6fd-d9e5-4df6-b908-cc9b407747c7" providerId="AD" clId="Web-{16EEACF2-D55A-3C11-6E69-1E95494C8AC7}" dt="2021-11-23T10:58:10.778" v="496"/>
          <ac:spMkLst>
            <pc:docMk/>
            <pc:sldMk cId="65815141" sldId="275"/>
            <ac:spMk id="18" creationId="{3FCFB1DE-0B7E-48CC-BA90-B2AB0889F9D6}"/>
          </ac:spMkLst>
        </pc:spChg>
        <pc:spChg chg="add del">
          <ac:chgData name="Sabah Kauser (2026079)" userId="S::2026079@student.uwtsd.ac.uk::8345c6fd-d9e5-4df6-b908-cc9b407747c7" providerId="AD" clId="Web-{16EEACF2-D55A-3C11-6E69-1E95494C8AC7}" dt="2021-11-23T10:58:32.124" v="498"/>
          <ac:spMkLst>
            <pc:docMk/>
            <pc:sldMk cId="65815141" sldId="275"/>
            <ac:spMk id="19" creationId="{08C9B587-E65E-4B52-B37C-ABEBB6E87928}"/>
          </ac:spMkLst>
        </pc:spChg>
        <pc:grpChg chg="del">
          <ac:chgData name="Sabah Kauser (2026079)" userId="S::2026079@student.uwtsd.ac.uk::8345c6fd-d9e5-4df6-b908-cc9b407747c7" providerId="AD" clId="Web-{16EEACF2-D55A-3C11-6E69-1E95494C8AC7}" dt="2021-11-23T10:53:49.621" v="410"/>
          <ac:grpSpMkLst>
            <pc:docMk/>
            <pc:sldMk cId="65815141" sldId="275"/>
            <ac:grpSpMk id="16" creationId="{828A5161-06F1-46CF-8AD7-844680A59E13}"/>
          </ac:grpSpMkLst>
        </pc:grpChg>
        <pc:grpChg chg="del">
          <ac:chgData name="Sabah Kauser (2026079)" userId="S::2026079@student.uwtsd.ac.uk::8345c6fd-d9e5-4df6-b908-cc9b407747c7" providerId="AD" clId="Web-{16EEACF2-D55A-3C11-6E69-1E95494C8AC7}" dt="2021-11-23T10:53:49.621" v="410"/>
          <ac:grpSpMkLst>
            <pc:docMk/>
            <pc:sldMk cId="65815141" sldId="275"/>
            <ac:grpSpMk id="20" creationId="{5995D10D-E9C9-47DB-AE7E-801FEF38F5C9}"/>
          </ac:grpSpMkLst>
        </pc:grpChg>
        <pc:picChg chg="mod">
          <ac:chgData name="Sabah Kauser (2026079)" userId="S::2026079@student.uwtsd.ac.uk::8345c6fd-d9e5-4df6-b908-cc9b407747c7" providerId="AD" clId="Web-{16EEACF2-D55A-3C11-6E69-1E95494C8AC7}" dt="2021-11-23T10:58:32.124" v="498"/>
          <ac:picMkLst>
            <pc:docMk/>
            <pc:sldMk cId="65815141" sldId="275"/>
            <ac:picMk id="7" creationId="{B520158F-4A29-4FCD-9214-DDFBDCD289AB}"/>
          </ac:picMkLst>
        </pc:picChg>
      </pc:sldChg>
      <pc:sldChg chg="modSp">
        <pc:chgData name="Sabah Kauser (2026079)" userId="S::2026079@student.uwtsd.ac.uk::8345c6fd-d9e5-4df6-b908-cc9b407747c7" providerId="AD" clId="Web-{16EEACF2-D55A-3C11-6E69-1E95494C8AC7}" dt="2021-11-23T09:45:36.070" v="17" actId="20577"/>
        <pc:sldMkLst>
          <pc:docMk/>
          <pc:sldMk cId="2211351946" sldId="280"/>
        </pc:sldMkLst>
        <pc:spChg chg="mod">
          <ac:chgData name="Sabah Kauser (2026079)" userId="S::2026079@student.uwtsd.ac.uk::8345c6fd-d9e5-4df6-b908-cc9b407747c7" providerId="AD" clId="Web-{16EEACF2-D55A-3C11-6E69-1E95494C8AC7}" dt="2021-11-23T09:45:36.070" v="17" actId="20577"/>
          <ac:spMkLst>
            <pc:docMk/>
            <pc:sldMk cId="2211351946" sldId="280"/>
            <ac:spMk id="2" creationId="{DB9EFC08-6628-42D1-B946-E03A544CE230}"/>
          </ac:spMkLst>
        </pc:spChg>
      </pc:sldChg>
      <pc:sldChg chg="addSp delSp modSp new mod setBg">
        <pc:chgData name="Sabah Kauser (2026079)" userId="S::2026079@student.uwtsd.ac.uk::8345c6fd-d9e5-4df6-b908-cc9b407747c7" providerId="AD" clId="Web-{16EEACF2-D55A-3C11-6E69-1E95494C8AC7}" dt="2021-11-23T11:17:27.869" v="755"/>
        <pc:sldMkLst>
          <pc:docMk/>
          <pc:sldMk cId="4008489697" sldId="281"/>
        </pc:sldMkLst>
        <pc:spChg chg="mod">
          <ac:chgData name="Sabah Kauser (2026079)" userId="S::2026079@student.uwtsd.ac.uk::8345c6fd-d9e5-4df6-b908-cc9b407747c7" providerId="AD" clId="Web-{16EEACF2-D55A-3C11-6E69-1E95494C8AC7}" dt="2021-11-23T11:17:27.869" v="755"/>
          <ac:spMkLst>
            <pc:docMk/>
            <pc:sldMk cId="4008489697" sldId="281"/>
            <ac:spMk id="2" creationId="{62D835EE-81DE-465D-90DB-9910C02A9F93}"/>
          </ac:spMkLst>
        </pc:spChg>
        <pc:spChg chg="del mod">
          <ac:chgData name="Sabah Kauser (2026079)" userId="S::2026079@student.uwtsd.ac.uk::8345c6fd-d9e5-4df6-b908-cc9b407747c7" providerId="AD" clId="Web-{16EEACF2-D55A-3C11-6E69-1E95494C8AC7}" dt="2021-11-23T10:18:13.838" v="167"/>
          <ac:spMkLst>
            <pc:docMk/>
            <pc:sldMk cId="4008489697" sldId="281"/>
            <ac:spMk id="3" creationId="{B320D9C9-0402-4E2B-92E7-E90F9FAFE0BD}"/>
          </ac:spMkLst>
        </pc:spChg>
        <pc:spChg chg="add del mod">
          <ac:chgData name="Sabah Kauser (2026079)" userId="S::2026079@student.uwtsd.ac.uk::8345c6fd-d9e5-4df6-b908-cc9b407747c7" providerId="AD" clId="Web-{16EEACF2-D55A-3C11-6E69-1E95494C8AC7}" dt="2021-11-23T11:17:27.869" v="755"/>
          <ac:spMkLst>
            <pc:docMk/>
            <pc:sldMk cId="4008489697" sldId="281"/>
            <ac:spMk id="4" creationId="{0C2879CE-1B38-4184-9F76-2793CF1C7888}"/>
          </ac:spMkLst>
        </pc:spChg>
        <pc:spChg chg="add">
          <ac:chgData name="Sabah Kauser (2026079)" userId="S::2026079@student.uwtsd.ac.uk::8345c6fd-d9e5-4df6-b908-cc9b407747c7" providerId="AD" clId="Web-{16EEACF2-D55A-3C11-6E69-1E95494C8AC7}" dt="2021-11-23T11:17:27.869" v="755"/>
          <ac:spMkLst>
            <pc:docMk/>
            <pc:sldMk cId="4008489697" sldId="281"/>
            <ac:spMk id="10" creationId="{B819A166-7571-4003-A6B8-B62034C3ED30}"/>
          </ac:spMkLst>
        </pc:spChg>
        <pc:graphicFrameChg chg="add">
          <ac:chgData name="Sabah Kauser (2026079)" userId="S::2026079@student.uwtsd.ac.uk::8345c6fd-d9e5-4df6-b908-cc9b407747c7" providerId="AD" clId="Web-{16EEACF2-D55A-3C11-6E69-1E95494C8AC7}" dt="2021-11-23T11:17:27.869" v="755"/>
          <ac:graphicFrameMkLst>
            <pc:docMk/>
            <pc:sldMk cId="4008489697" sldId="281"/>
            <ac:graphicFrameMk id="6" creationId="{3B1583BA-1FC6-4D31-A0A4-C5D6E83C3FBB}"/>
          </ac:graphicFrameMkLst>
        </pc:graphicFrameChg>
        <pc:picChg chg="add del mod">
          <ac:chgData name="Sabah Kauser (2026079)" userId="S::2026079@student.uwtsd.ac.uk::8345c6fd-d9e5-4df6-b908-cc9b407747c7" providerId="AD" clId="Web-{16EEACF2-D55A-3C11-6E69-1E95494C8AC7}" dt="2021-11-23T10:11:34.702" v="88"/>
          <ac:picMkLst>
            <pc:docMk/>
            <pc:sldMk cId="4008489697" sldId="281"/>
            <ac:picMk id="4" creationId="{23D87943-7C65-40CE-984C-33542E24A461}"/>
          </ac:picMkLst>
        </pc:picChg>
        <pc:picChg chg="add del mod ord">
          <ac:chgData name="Sabah Kauser (2026079)" userId="S::2026079@student.uwtsd.ac.uk::8345c6fd-d9e5-4df6-b908-cc9b407747c7" providerId="AD" clId="Web-{16EEACF2-D55A-3C11-6E69-1E95494C8AC7}" dt="2021-11-23T11:05:29.823" v="575"/>
          <ac:picMkLst>
            <pc:docMk/>
            <pc:sldMk cId="4008489697" sldId="281"/>
            <ac:picMk id="5" creationId="{18EA4C02-3E93-4821-982F-DC24F8D3F32B}"/>
          </ac:picMkLst>
        </pc:picChg>
      </pc:sldChg>
    </pc:docChg>
  </pc:docChgLst>
  <pc:docChgLst>
    <pc:chgData name="Sabah Kauser (2026079)" userId="S::2026079@student.uwtsd.ac.uk::8345c6fd-d9e5-4df6-b908-cc9b407747c7" providerId="AD" clId="Web-{902C602D-081B-8D8F-0120-B943799D0FC6}"/>
    <pc:docChg chg="modSld addMainMaster delMainMaster">
      <pc:chgData name="Sabah Kauser (2026079)" userId="S::2026079@student.uwtsd.ac.uk::8345c6fd-d9e5-4df6-b908-cc9b407747c7" providerId="AD" clId="Web-{902C602D-081B-8D8F-0120-B943799D0FC6}" dt="2021-11-05T10:38:44.320" v="261" actId="20577"/>
      <pc:docMkLst>
        <pc:docMk/>
      </pc:docMkLst>
      <pc:sldChg chg="mod modClrScheme chgLayout">
        <pc:chgData name="Sabah Kauser (2026079)" userId="S::2026079@student.uwtsd.ac.uk::8345c6fd-d9e5-4df6-b908-cc9b407747c7" providerId="AD" clId="Web-{902C602D-081B-8D8F-0120-B943799D0FC6}" dt="2021-11-05T10:15:30.262" v="65"/>
        <pc:sldMkLst>
          <pc:docMk/>
          <pc:sldMk cId="3691353093" sldId="256"/>
        </pc:sldMkLst>
      </pc:sldChg>
      <pc:sldChg chg="addSp modSp mod setBg modClrScheme chgLayout">
        <pc:chgData name="Sabah Kauser (2026079)" userId="S::2026079@student.uwtsd.ac.uk::8345c6fd-d9e5-4df6-b908-cc9b407747c7" providerId="AD" clId="Web-{902C602D-081B-8D8F-0120-B943799D0FC6}" dt="2021-11-05T10:19:27.409" v="125" actId="20577"/>
        <pc:sldMkLst>
          <pc:docMk/>
          <pc:sldMk cId="3815980980" sldId="257"/>
        </pc:sldMkLst>
        <pc:spChg chg="mod ord">
          <ac:chgData name="Sabah Kauser (2026079)" userId="S::2026079@student.uwtsd.ac.uk::8345c6fd-d9e5-4df6-b908-cc9b407747c7" providerId="AD" clId="Web-{902C602D-081B-8D8F-0120-B943799D0FC6}" dt="2021-11-05T10:15:30.262" v="65"/>
          <ac:spMkLst>
            <pc:docMk/>
            <pc:sldMk cId="3815980980" sldId="257"/>
            <ac:spMk id="2" creationId="{9343337C-7B1A-4369-B883-FE2E830209C3}"/>
          </ac:spMkLst>
        </pc:spChg>
        <pc:spChg chg="mod ord">
          <ac:chgData name="Sabah Kauser (2026079)" userId="S::2026079@student.uwtsd.ac.uk::8345c6fd-d9e5-4df6-b908-cc9b407747c7" providerId="AD" clId="Web-{902C602D-081B-8D8F-0120-B943799D0FC6}" dt="2021-11-05T10:15:30.262" v="65"/>
          <ac:spMkLst>
            <pc:docMk/>
            <pc:sldMk cId="3815980980" sldId="257"/>
            <ac:spMk id="3" creationId="{15242BE8-2E22-43BC-A642-C5CB299A5F5C}"/>
          </ac:spMkLst>
        </pc:spChg>
        <pc:spChg chg="add">
          <ac:chgData name="Sabah Kauser (2026079)" userId="S::2026079@student.uwtsd.ac.uk::8345c6fd-d9e5-4df6-b908-cc9b407747c7" providerId="AD" clId="Web-{902C602D-081B-8D8F-0120-B943799D0FC6}" dt="2021-11-05T10:09:29.783" v="2"/>
          <ac:spMkLst>
            <pc:docMk/>
            <pc:sldMk cId="3815980980" sldId="257"/>
            <ac:spMk id="4" creationId="{2E4E9B51-0FA3-430F-BDE0-0D9B8B76E136}"/>
          </ac:spMkLst>
        </pc:spChg>
        <pc:spChg chg="add">
          <ac:chgData name="Sabah Kauser (2026079)" userId="S::2026079@student.uwtsd.ac.uk::8345c6fd-d9e5-4df6-b908-cc9b407747c7" providerId="AD" clId="Web-{902C602D-081B-8D8F-0120-B943799D0FC6}" dt="2021-11-05T10:14:04.978" v="45"/>
          <ac:spMkLst>
            <pc:docMk/>
            <pc:sldMk cId="3815980980" sldId="257"/>
            <ac:spMk id="6" creationId="{C5D26808-E200-4EB4-8920-A946F7B66A12}"/>
          </ac:spMkLst>
        </pc:spChg>
        <pc:spChg chg="add mod">
          <ac:chgData name="Sabah Kauser (2026079)" userId="S::2026079@student.uwtsd.ac.uk::8345c6fd-d9e5-4df6-b908-cc9b407747c7" providerId="AD" clId="Web-{902C602D-081B-8D8F-0120-B943799D0FC6}" dt="2021-11-05T10:19:27.409" v="125" actId="20577"/>
          <ac:spMkLst>
            <pc:docMk/>
            <pc:sldMk cId="3815980980" sldId="257"/>
            <ac:spMk id="7" creationId="{DCFDCE7E-A6F5-4FF1-A1A2-C10A5662A656}"/>
          </ac:spMkLst>
        </pc:spChg>
        <pc:picChg chg="add mod">
          <ac:chgData name="Sabah Kauser (2026079)" userId="S::2026079@student.uwtsd.ac.uk::8345c6fd-d9e5-4df6-b908-cc9b407747c7" providerId="AD" clId="Web-{902C602D-081B-8D8F-0120-B943799D0FC6}" dt="2021-11-05T10:15:02.792" v="62" actId="14100"/>
          <ac:picMkLst>
            <pc:docMk/>
            <pc:sldMk cId="3815980980" sldId="257"/>
            <ac:picMk id="5" creationId="{0CEED48B-144E-4FF6-8868-AF2393CEE79A}"/>
          </ac:picMkLst>
        </pc:picChg>
      </pc:sldChg>
      <pc:sldChg chg="modSp mod modClrScheme chgLayout">
        <pc:chgData name="Sabah Kauser (2026079)" userId="S::2026079@student.uwtsd.ac.uk::8345c6fd-d9e5-4df6-b908-cc9b407747c7" providerId="AD" clId="Web-{902C602D-081B-8D8F-0120-B943799D0FC6}" dt="2021-11-05T10:20:07.332" v="144" actId="20577"/>
        <pc:sldMkLst>
          <pc:docMk/>
          <pc:sldMk cId="3473055386" sldId="258"/>
        </pc:sldMkLst>
        <pc:spChg chg="mod ord">
          <ac:chgData name="Sabah Kauser (2026079)" userId="S::2026079@student.uwtsd.ac.uk::8345c6fd-d9e5-4df6-b908-cc9b407747c7" providerId="AD" clId="Web-{902C602D-081B-8D8F-0120-B943799D0FC6}" dt="2021-11-05T10:15:30.262" v="65"/>
          <ac:spMkLst>
            <pc:docMk/>
            <pc:sldMk cId="3473055386" sldId="258"/>
            <ac:spMk id="2" creationId="{51CF1992-4B3E-4437-83B0-3CA3263118FF}"/>
          </ac:spMkLst>
        </pc:spChg>
        <pc:spChg chg="mod ord">
          <ac:chgData name="Sabah Kauser (2026079)" userId="S::2026079@student.uwtsd.ac.uk::8345c6fd-d9e5-4df6-b908-cc9b407747c7" providerId="AD" clId="Web-{902C602D-081B-8D8F-0120-B943799D0FC6}" dt="2021-11-05T10:20:07.332" v="144" actId="20577"/>
          <ac:spMkLst>
            <pc:docMk/>
            <pc:sldMk cId="3473055386" sldId="258"/>
            <ac:spMk id="3" creationId="{5E22B9B8-0FBB-41F8-A7DD-C5073EDAB27D}"/>
          </ac:spMkLst>
        </pc:spChg>
      </pc:sldChg>
      <pc:sldChg chg="modSp mod modClrScheme chgLayout">
        <pc:chgData name="Sabah Kauser (2026079)" userId="S::2026079@student.uwtsd.ac.uk::8345c6fd-d9e5-4df6-b908-cc9b407747c7" providerId="AD" clId="Web-{902C602D-081B-8D8F-0120-B943799D0FC6}" dt="2021-11-05T10:27:08.140" v="151" actId="20577"/>
        <pc:sldMkLst>
          <pc:docMk/>
          <pc:sldMk cId="2686775672" sldId="259"/>
        </pc:sldMkLst>
        <pc:spChg chg="mod ord">
          <ac:chgData name="Sabah Kauser (2026079)" userId="S::2026079@student.uwtsd.ac.uk::8345c6fd-d9e5-4df6-b908-cc9b407747c7" providerId="AD" clId="Web-{902C602D-081B-8D8F-0120-B943799D0FC6}" dt="2021-11-05T10:15:30.262" v="65"/>
          <ac:spMkLst>
            <pc:docMk/>
            <pc:sldMk cId="2686775672" sldId="259"/>
            <ac:spMk id="2" creationId="{14383627-D8DA-4A3C-A014-6F80B490199C}"/>
          </ac:spMkLst>
        </pc:spChg>
        <pc:spChg chg="mod ord">
          <ac:chgData name="Sabah Kauser (2026079)" userId="S::2026079@student.uwtsd.ac.uk::8345c6fd-d9e5-4df6-b908-cc9b407747c7" providerId="AD" clId="Web-{902C602D-081B-8D8F-0120-B943799D0FC6}" dt="2021-11-05T10:27:08.140" v="151" actId="20577"/>
          <ac:spMkLst>
            <pc:docMk/>
            <pc:sldMk cId="2686775672" sldId="259"/>
            <ac:spMk id="3" creationId="{8893214A-EF19-4DF3-B11D-9CA94C32D86A}"/>
          </ac:spMkLst>
        </pc:spChg>
      </pc:sldChg>
      <pc:sldChg chg="modSp mod modClrScheme chgLayout">
        <pc:chgData name="Sabah Kauser (2026079)" userId="S::2026079@student.uwtsd.ac.uk::8345c6fd-d9e5-4df6-b908-cc9b407747c7" providerId="AD" clId="Web-{902C602D-081B-8D8F-0120-B943799D0FC6}" dt="2021-11-05T10:15:30.262" v="65"/>
        <pc:sldMkLst>
          <pc:docMk/>
          <pc:sldMk cId="1333207685" sldId="260"/>
        </pc:sldMkLst>
        <pc:spChg chg="mod ord">
          <ac:chgData name="Sabah Kauser (2026079)" userId="S::2026079@student.uwtsd.ac.uk::8345c6fd-d9e5-4df6-b908-cc9b407747c7" providerId="AD" clId="Web-{902C602D-081B-8D8F-0120-B943799D0FC6}" dt="2021-11-05T10:15:30.262" v="65"/>
          <ac:spMkLst>
            <pc:docMk/>
            <pc:sldMk cId="1333207685" sldId="260"/>
            <ac:spMk id="2" creationId="{9BEF5F66-ABF0-4C86-B87A-5F8CE5C2D80D}"/>
          </ac:spMkLst>
        </pc:spChg>
        <pc:picChg chg="mod ord">
          <ac:chgData name="Sabah Kauser (2026079)" userId="S::2026079@student.uwtsd.ac.uk::8345c6fd-d9e5-4df6-b908-cc9b407747c7" providerId="AD" clId="Web-{902C602D-081B-8D8F-0120-B943799D0FC6}" dt="2021-11-05T10:15:30.262" v="65"/>
          <ac:picMkLst>
            <pc:docMk/>
            <pc:sldMk cId="1333207685" sldId="260"/>
            <ac:picMk id="1026" creationId="{6618039A-1E07-4C8B-8764-1BEB853B1E2C}"/>
          </ac:picMkLst>
        </pc:picChg>
      </pc:sldChg>
      <pc:sldChg chg="modSp mod modClrScheme chgLayout">
        <pc:chgData name="Sabah Kauser (2026079)" userId="S::2026079@student.uwtsd.ac.uk::8345c6fd-d9e5-4df6-b908-cc9b407747c7" providerId="AD" clId="Web-{902C602D-081B-8D8F-0120-B943799D0FC6}" dt="2021-11-05T10:38:44.320" v="261" actId="20577"/>
        <pc:sldMkLst>
          <pc:docMk/>
          <pc:sldMk cId="3305457436" sldId="261"/>
        </pc:sldMkLst>
        <pc:spChg chg="mod ord">
          <ac:chgData name="Sabah Kauser (2026079)" userId="S::2026079@student.uwtsd.ac.uk::8345c6fd-d9e5-4df6-b908-cc9b407747c7" providerId="AD" clId="Web-{902C602D-081B-8D8F-0120-B943799D0FC6}" dt="2021-11-05T10:15:30.262" v="65"/>
          <ac:spMkLst>
            <pc:docMk/>
            <pc:sldMk cId="3305457436" sldId="261"/>
            <ac:spMk id="2" creationId="{60741199-B24D-4EB9-99E0-1AB1B3C7088A}"/>
          </ac:spMkLst>
        </pc:spChg>
        <pc:spChg chg="mod ord">
          <ac:chgData name="Sabah Kauser (2026079)" userId="S::2026079@student.uwtsd.ac.uk::8345c6fd-d9e5-4df6-b908-cc9b407747c7" providerId="AD" clId="Web-{902C602D-081B-8D8F-0120-B943799D0FC6}" dt="2021-11-05T10:38:44.320" v="261" actId="20577"/>
          <ac:spMkLst>
            <pc:docMk/>
            <pc:sldMk cId="3305457436" sldId="261"/>
            <ac:spMk id="3" creationId="{B0224E2A-B527-403C-B884-0E762D718CC5}"/>
          </ac:spMkLst>
        </pc:spChg>
      </pc:sldChg>
      <pc:sldChg chg="modSp mod modClrScheme chgLayout">
        <pc:chgData name="Sabah Kauser (2026079)" userId="S::2026079@student.uwtsd.ac.uk::8345c6fd-d9e5-4df6-b908-cc9b407747c7" providerId="AD" clId="Web-{902C602D-081B-8D8F-0120-B943799D0FC6}" dt="2021-11-05T10:35:14.705" v="190" actId="20577"/>
        <pc:sldMkLst>
          <pc:docMk/>
          <pc:sldMk cId="2480953806" sldId="262"/>
        </pc:sldMkLst>
        <pc:spChg chg="mod ord">
          <ac:chgData name="Sabah Kauser (2026079)" userId="S::2026079@student.uwtsd.ac.uk::8345c6fd-d9e5-4df6-b908-cc9b407747c7" providerId="AD" clId="Web-{902C602D-081B-8D8F-0120-B943799D0FC6}" dt="2021-11-05T10:33:34.327" v="182" actId="20577"/>
          <ac:spMkLst>
            <pc:docMk/>
            <pc:sldMk cId="2480953806" sldId="262"/>
            <ac:spMk id="2" creationId="{992B5297-79FB-4D25-B8A0-C3919AA26DF9}"/>
          </ac:spMkLst>
        </pc:spChg>
        <pc:spChg chg="mod ord">
          <ac:chgData name="Sabah Kauser (2026079)" userId="S::2026079@student.uwtsd.ac.uk::8345c6fd-d9e5-4df6-b908-cc9b407747c7" providerId="AD" clId="Web-{902C602D-081B-8D8F-0120-B943799D0FC6}" dt="2021-11-05T10:35:14.705" v="190" actId="20577"/>
          <ac:spMkLst>
            <pc:docMk/>
            <pc:sldMk cId="2480953806" sldId="262"/>
            <ac:spMk id="3" creationId="{3A3855D3-6B27-4468-926A-86DC0C397C82}"/>
          </ac:spMkLst>
        </pc:spChg>
      </pc:sldChg>
      <pc:sldChg chg="modSp mod modClrScheme chgLayout">
        <pc:chgData name="Sabah Kauser (2026079)" userId="S::2026079@student.uwtsd.ac.uk::8345c6fd-d9e5-4df6-b908-cc9b407747c7" providerId="AD" clId="Web-{902C602D-081B-8D8F-0120-B943799D0FC6}" dt="2021-11-05T10:15:30.262" v="65"/>
        <pc:sldMkLst>
          <pc:docMk/>
          <pc:sldMk cId="1668345054" sldId="263"/>
        </pc:sldMkLst>
        <pc:spChg chg="mod ord">
          <ac:chgData name="Sabah Kauser (2026079)" userId="S::2026079@student.uwtsd.ac.uk::8345c6fd-d9e5-4df6-b908-cc9b407747c7" providerId="AD" clId="Web-{902C602D-081B-8D8F-0120-B943799D0FC6}" dt="2021-11-05T10:15:30.262" v="65"/>
          <ac:spMkLst>
            <pc:docMk/>
            <pc:sldMk cId="1668345054" sldId="263"/>
            <ac:spMk id="2" creationId="{F130194F-BA47-490B-929C-236C4089D50D}"/>
          </ac:spMkLst>
        </pc:spChg>
        <pc:spChg chg="mod ord">
          <ac:chgData name="Sabah Kauser (2026079)" userId="S::2026079@student.uwtsd.ac.uk::8345c6fd-d9e5-4df6-b908-cc9b407747c7" providerId="AD" clId="Web-{902C602D-081B-8D8F-0120-B943799D0FC6}" dt="2021-11-05T10:15:30.262" v="65"/>
          <ac:spMkLst>
            <pc:docMk/>
            <pc:sldMk cId="1668345054" sldId="263"/>
            <ac:spMk id="3" creationId="{4E4939FB-70BB-46D0-8E9A-98B37AE278E1}"/>
          </ac:spMkLst>
        </pc:spChg>
      </pc:sldChg>
      <pc:sldChg chg="modSp mod modClrScheme chgLayout">
        <pc:chgData name="Sabah Kauser (2026079)" userId="S::2026079@student.uwtsd.ac.uk::8345c6fd-d9e5-4df6-b908-cc9b407747c7" providerId="AD" clId="Web-{902C602D-081B-8D8F-0120-B943799D0FC6}" dt="2021-11-05T10:15:30.262" v="65"/>
        <pc:sldMkLst>
          <pc:docMk/>
          <pc:sldMk cId="2056510747" sldId="264"/>
        </pc:sldMkLst>
        <pc:spChg chg="mod ord">
          <ac:chgData name="Sabah Kauser (2026079)" userId="S::2026079@student.uwtsd.ac.uk::8345c6fd-d9e5-4df6-b908-cc9b407747c7" providerId="AD" clId="Web-{902C602D-081B-8D8F-0120-B943799D0FC6}" dt="2021-11-05T10:15:30.262" v="65"/>
          <ac:spMkLst>
            <pc:docMk/>
            <pc:sldMk cId="2056510747" sldId="264"/>
            <ac:spMk id="2" creationId="{A69EF1D3-B99F-47D6-BDD3-E9E46A7B670F}"/>
          </ac:spMkLst>
        </pc:spChg>
        <pc:spChg chg="mod ord">
          <ac:chgData name="Sabah Kauser (2026079)" userId="S::2026079@student.uwtsd.ac.uk::8345c6fd-d9e5-4df6-b908-cc9b407747c7" providerId="AD" clId="Web-{902C602D-081B-8D8F-0120-B943799D0FC6}" dt="2021-11-05T10:15:30.262" v="65"/>
          <ac:spMkLst>
            <pc:docMk/>
            <pc:sldMk cId="2056510747" sldId="264"/>
            <ac:spMk id="3" creationId="{29A4F168-740E-4FB7-9C18-D863D0FBFCFD}"/>
          </ac:spMkLst>
        </pc:spChg>
      </pc:sldChg>
      <pc:sldMasterChg chg="del delSldLayout">
        <pc:chgData name="Sabah Kauser (2026079)" userId="S::2026079@student.uwtsd.ac.uk::8345c6fd-d9e5-4df6-b908-cc9b407747c7" providerId="AD" clId="Web-{902C602D-081B-8D8F-0120-B943799D0FC6}" dt="2021-11-05T10:15:18.621" v="63"/>
        <pc:sldMasterMkLst>
          <pc:docMk/>
          <pc:sldMasterMk cId="3181916383" sldId="2147483648"/>
        </pc:sldMasterMkLst>
        <pc:sldLayoutChg chg="del">
          <pc:chgData name="Sabah Kauser (2026079)" userId="S::2026079@student.uwtsd.ac.uk::8345c6fd-d9e5-4df6-b908-cc9b407747c7" providerId="AD" clId="Web-{902C602D-081B-8D8F-0120-B943799D0FC6}" dt="2021-11-05T10:15:18.621" v="63"/>
          <pc:sldLayoutMkLst>
            <pc:docMk/>
            <pc:sldMasterMk cId="3181916383" sldId="2147483648"/>
            <pc:sldLayoutMk cId="3389596065" sldId="2147483649"/>
          </pc:sldLayoutMkLst>
        </pc:sldLayoutChg>
        <pc:sldLayoutChg chg="del">
          <pc:chgData name="Sabah Kauser (2026079)" userId="S::2026079@student.uwtsd.ac.uk::8345c6fd-d9e5-4df6-b908-cc9b407747c7" providerId="AD" clId="Web-{902C602D-081B-8D8F-0120-B943799D0FC6}" dt="2021-11-05T10:15:18.621" v="63"/>
          <pc:sldLayoutMkLst>
            <pc:docMk/>
            <pc:sldMasterMk cId="3181916383" sldId="2147483648"/>
            <pc:sldLayoutMk cId="730117488" sldId="2147483650"/>
          </pc:sldLayoutMkLst>
        </pc:sldLayoutChg>
        <pc:sldLayoutChg chg="del">
          <pc:chgData name="Sabah Kauser (2026079)" userId="S::2026079@student.uwtsd.ac.uk::8345c6fd-d9e5-4df6-b908-cc9b407747c7" providerId="AD" clId="Web-{902C602D-081B-8D8F-0120-B943799D0FC6}" dt="2021-11-05T10:15:18.621" v="63"/>
          <pc:sldLayoutMkLst>
            <pc:docMk/>
            <pc:sldMasterMk cId="3181916383" sldId="2147483648"/>
            <pc:sldLayoutMk cId="108819872" sldId="2147483651"/>
          </pc:sldLayoutMkLst>
        </pc:sldLayoutChg>
        <pc:sldLayoutChg chg="del">
          <pc:chgData name="Sabah Kauser (2026079)" userId="S::2026079@student.uwtsd.ac.uk::8345c6fd-d9e5-4df6-b908-cc9b407747c7" providerId="AD" clId="Web-{902C602D-081B-8D8F-0120-B943799D0FC6}" dt="2021-11-05T10:15:18.621" v="63"/>
          <pc:sldLayoutMkLst>
            <pc:docMk/>
            <pc:sldMasterMk cId="3181916383" sldId="2147483648"/>
            <pc:sldLayoutMk cId="3786937900" sldId="2147483652"/>
          </pc:sldLayoutMkLst>
        </pc:sldLayoutChg>
        <pc:sldLayoutChg chg="del">
          <pc:chgData name="Sabah Kauser (2026079)" userId="S::2026079@student.uwtsd.ac.uk::8345c6fd-d9e5-4df6-b908-cc9b407747c7" providerId="AD" clId="Web-{902C602D-081B-8D8F-0120-B943799D0FC6}" dt="2021-11-05T10:15:18.621" v="63"/>
          <pc:sldLayoutMkLst>
            <pc:docMk/>
            <pc:sldMasterMk cId="3181916383" sldId="2147483648"/>
            <pc:sldLayoutMk cId="2095225400" sldId="2147483653"/>
          </pc:sldLayoutMkLst>
        </pc:sldLayoutChg>
        <pc:sldLayoutChg chg="del">
          <pc:chgData name="Sabah Kauser (2026079)" userId="S::2026079@student.uwtsd.ac.uk::8345c6fd-d9e5-4df6-b908-cc9b407747c7" providerId="AD" clId="Web-{902C602D-081B-8D8F-0120-B943799D0FC6}" dt="2021-11-05T10:15:18.621" v="63"/>
          <pc:sldLayoutMkLst>
            <pc:docMk/>
            <pc:sldMasterMk cId="3181916383" sldId="2147483648"/>
            <pc:sldLayoutMk cId="2664253318" sldId="2147483654"/>
          </pc:sldLayoutMkLst>
        </pc:sldLayoutChg>
        <pc:sldLayoutChg chg="del">
          <pc:chgData name="Sabah Kauser (2026079)" userId="S::2026079@student.uwtsd.ac.uk::8345c6fd-d9e5-4df6-b908-cc9b407747c7" providerId="AD" clId="Web-{902C602D-081B-8D8F-0120-B943799D0FC6}" dt="2021-11-05T10:15:18.621" v="63"/>
          <pc:sldLayoutMkLst>
            <pc:docMk/>
            <pc:sldMasterMk cId="3181916383" sldId="2147483648"/>
            <pc:sldLayoutMk cId="600331193" sldId="2147483655"/>
          </pc:sldLayoutMkLst>
        </pc:sldLayoutChg>
        <pc:sldLayoutChg chg="del">
          <pc:chgData name="Sabah Kauser (2026079)" userId="S::2026079@student.uwtsd.ac.uk::8345c6fd-d9e5-4df6-b908-cc9b407747c7" providerId="AD" clId="Web-{902C602D-081B-8D8F-0120-B943799D0FC6}" dt="2021-11-05T10:15:18.621" v="63"/>
          <pc:sldLayoutMkLst>
            <pc:docMk/>
            <pc:sldMasterMk cId="3181916383" sldId="2147483648"/>
            <pc:sldLayoutMk cId="3745130196" sldId="2147483656"/>
          </pc:sldLayoutMkLst>
        </pc:sldLayoutChg>
        <pc:sldLayoutChg chg="del">
          <pc:chgData name="Sabah Kauser (2026079)" userId="S::2026079@student.uwtsd.ac.uk::8345c6fd-d9e5-4df6-b908-cc9b407747c7" providerId="AD" clId="Web-{902C602D-081B-8D8F-0120-B943799D0FC6}" dt="2021-11-05T10:15:18.621" v="63"/>
          <pc:sldLayoutMkLst>
            <pc:docMk/>
            <pc:sldMasterMk cId="3181916383" sldId="2147483648"/>
            <pc:sldLayoutMk cId="2574778156" sldId="2147483657"/>
          </pc:sldLayoutMkLst>
        </pc:sldLayoutChg>
        <pc:sldLayoutChg chg="del">
          <pc:chgData name="Sabah Kauser (2026079)" userId="S::2026079@student.uwtsd.ac.uk::8345c6fd-d9e5-4df6-b908-cc9b407747c7" providerId="AD" clId="Web-{902C602D-081B-8D8F-0120-B943799D0FC6}" dt="2021-11-05T10:15:18.621" v="63"/>
          <pc:sldLayoutMkLst>
            <pc:docMk/>
            <pc:sldMasterMk cId="3181916383" sldId="2147483648"/>
            <pc:sldLayoutMk cId="3289441484" sldId="2147483658"/>
          </pc:sldLayoutMkLst>
        </pc:sldLayoutChg>
        <pc:sldLayoutChg chg="del">
          <pc:chgData name="Sabah Kauser (2026079)" userId="S::2026079@student.uwtsd.ac.uk::8345c6fd-d9e5-4df6-b908-cc9b407747c7" providerId="AD" clId="Web-{902C602D-081B-8D8F-0120-B943799D0FC6}" dt="2021-11-05T10:15:18.621" v="63"/>
          <pc:sldLayoutMkLst>
            <pc:docMk/>
            <pc:sldMasterMk cId="3181916383" sldId="2147483648"/>
            <pc:sldLayoutMk cId="2950286640" sldId="2147483659"/>
          </pc:sldLayoutMkLst>
        </pc:sldLayoutChg>
      </pc:sldMasterChg>
      <pc:sldMasterChg chg="add del addSldLayout delSldLayout modSldLayout">
        <pc:chgData name="Sabah Kauser (2026079)" userId="S::2026079@student.uwtsd.ac.uk::8345c6fd-d9e5-4df6-b908-cc9b407747c7" providerId="AD" clId="Web-{902C602D-081B-8D8F-0120-B943799D0FC6}" dt="2021-11-05T10:15:23.449" v="64"/>
        <pc:sldMasterMkLst>
          <pc:docMk/>
          <pc:sldMasterMk cId="3058313137" sldId="2147483660"/>
        </pc:sldMasterMkLst>
        <pc:sldLayoutChg chg="add del mod replId">
          <pc:chgData name="Sabah Kauser (2026079)" userId="S::2026079@student.uwtsd.ac.uk::8345c6fd-d9e5-4df6-b908-cc9b407747c7" providerId="AD" clId="Web-{902C602D-081B-8D8F-0120-B943799D0FC6}" dt="2021-11-05T10:15:23.449" v="64"/>
          <pc:sldLayoutMkLst>
            <pc:docMk/>
            <pc:sldMasterMk cId="3058313137" sldId="2147483660"/>
            <pc:sldLayoutMk cId="2868298767" sldId="2147483661"/>
          </pc:sldLayoutMkLst>
        </pc:sldLayoutChg>
        <pc:sldLayoutChg chg="add del mod replId">
          <pc:chgData name="Sabah Kauser (2026079)" userId="S::2026079@student.uwtsd.ac.uk::8345c6fd-d9e5-4df6-b908-cc9b407747c7" providerId="AD" clId="Web-{902C602D-081B-8D8F-0120-B943799D0FC6}" dt="2021-11-05T10:15:23.449" v="64"/>
          <pc:sldLayoutMkLst>
            <pc:docMk/>
            <pc:sldMasterMk cId="3058313137" sldId="2147483660"/>
            <pc:sldLayoutMk cId="2219027479" sldId="2147483662"/>
          </pc:sldLayoutMkLst>
        </pc:sldLayoutChg>
        <pc:sldLayoutChg chg="add del mod replId">
          <pc:chgData name="Sabah Kauser (2026079)" userId="S::2026079@student.uwtsd.ac.uk::8345c6fd-d9e5-4df6-b908-cc9b407747c7" providerId="AD" clId="Web-{902C602D-081B-8D8F-0120-B943799D0FC6}" dt="2021-11-05T10:15:23.449" v="64"/>
          <pc:sldLayoutMkLst>
            <pc:docMk/>
            <pc:sldMasterMk cId="3058313137" sldId="2147483660"/>
            <pc:sldLayoutMk cId="711335850" sldId="2147483663"/>
          </pc:sldLayoutMkLst>
        </pc:sldLayoutChg>
        <pc:sldLayoutChg chg="add del mod replId">
          <pc:chgData name="Sabah Kauser (2026079)" userId="S::2026079@student.uwtsd.ac.uk::8345c6fd-d9e5-4df6-b908-cc9b407747c7" providerId="AD" clId="Web-{902C602D-081B-8D8F-0120-B943799D0FC6}" dt="2021-11-05T10:15:23.449" v="64"/>
          <pc:sldLayoutMkLst>
            <pc:docMk/>
            <pc:sldMasterMk cId="3058313137" sldId="2147483660"/>
            <pc:sldLayoutMk cId="2351593456" sldId="2147483664"/>
          </pc:sldLayoutMkLst>
        </pc:sldLayoutChg>
        <pc:sldLayoutChg chg="add del mod replId">
          <pc:chgData name="Sabah Kauser (2026079)" userId="S::2026079@student.uwtsd.ac.uk::8345c6fd-d9e5-4df6-b908-cc9b407747c7" providerId="AD" clId="Web-{902C602D-081B-8D8F-0120-B943799D0FC6}" dt="2021-11-05T10:15:23.449" v="64"/>
          <pc:sldLayoutMkLst>
            <pc:docMk/>
            <pc:sldMasterMk cId="3058313137" sldId="2147483660"/>
            <pc:sldLayoutMk cId="1074766212" sldId="2147483665"/>
          </pc:sldLayoutMkLst>
        </pc:sldLayoutChg>
        <pc:sldLayoutChg chg="add del mod replId">
          <pc:chgData name="Sabah Kauser (2026079)" userId="S::2026079@student.uwtsd.ac.uk::8345c6fd-d9e5-4df6-b908-cc9b407747c7" providerId="AD" clId="Web-{902C602D-081B-8D8F-0120-B943799D0FC6}" dt="2021-11-05T10:15:23.449" v="64"/>
          <pc:sldLayoutMkLst>
            <pc:docMk/>
            <pc:sldMasterMk cId="3058313137" sldId="2147483660"/>
            <pc:sldLayoutMk cId="602418327" sldId="2147483666"/>
          </pc:sldLayoutMkLst>
        </pc:sldLayoutChg>
        <pc:sldLayoutChg chg="add del mod replId">
          <pc:chgData name="Sabah Kauser (2026079)" userId="S::2026079@student.uwtsd.ac.uk::8345c6fd-d9e5-4df6-b908-cc9b407747c7" providerId="AD" clId="Web-{902C602D-081B-8D8F-0120-B943799D0FC6}" dt="2021-11-05T10:15:23.449" v="64"/>
          <pc:sldLayoutMkLst>
            <pc:docMk/>
            <pc:sldMasterMk cId="3058313137" sldId="2147483660"/>
            <pc:sldLayoutMk cId="2663679540" sldId="2147483667"/>
          </pc:sldLayoutMkLst>
        </pc:sldLayoutChg>
        <pc:sldLayoutChg chg="add del mod replId">
          <pc:chgData name="Sabah Kauser (2026079)" userId="S::2026079@student.uwtsd.ac.uk::8345c6fd-d9e5-4df6-b908-cc9b407747c7" providerId="AD" clId="Web-{902C602D-081B-8D8F-0120-B943799D0FC6}" dt="2021-11-05T10:15:23.449" v="64"/>
          <pc:sldLayoutMkLst>
            <pc:docMk/>
            <pc:sldMasterMk cId="3058313137" sldId="2147483660"/>
            <pc:sldLayoutMk cId="2480733683" sldId="2147483668"/>
          </pc:sldLayoutMkLst>
        </pc:sldLayoutChg>
        <pc:sldLayoutChg chg="add del mod replId">
          <pc:chgData name="Sabah Kauser (2026079)" userId="S::2026079@student.uwtsd.ac.uk::8345c6fd-d9e5-4df6-b908-cc9b407747c7" providerId="AD" clId="Web-{902C602D-081B-8D8F-0120-B943799D0FC6}" dt="2021-11-05T10:15:23.449" v="64"/>
          <pc:sldLayoutMkLst>
            <pc:docMk/>
            <pc:sldMasterMk cId="3058313137" sldId="2147483660"/>
            <pc:sldLayoutMk cId="4057875444" sldId="2147483669"/>
          </pc:sldLayoutMkLst>
        </pc:sldLayoutChg>
        <pc:sldLayoutChg chg="add del mod replId">
          <pc:chgData name="Sabah Kauser (2026079)" userId="S::2026079@student.uwtsd.ac.uk::8345c6fd-d9e5-4df6-b908-cc9b407747c7" providerId="AD" clId="Web-{902C602D-081B-8D8F-0120-B943799D0FC6}" dt="2021-11-05T10:15:23.449" v="64"/>
          <pc:sldLayoutMkLst>
            <pc:docMk/>
            <pc:sldMasterMk cId="3058313137" sldId="2147483660"/>
            <pc:sldLayoutMk cId="3136367476" sldId="2147483670"/>
          </pc:sldLayoutMkLst>
        </pc:sldLayoutChg>
        <pc:sldLayoutChg chg="add del mod replId">
          <pc:chgData name="Sabah Kauser (2026079)" userId="S::2026079@student.uwtsd.ac.uk::8345c6fd-d9e5-4df6-b908-cc9b407747c7" providerId="AD" clId="Web-{902C602D-081B-8D8F-0120-B943799D0FC6}" dt="2021-11-05T10:15:23.449" v="64"/>
          <pc:sldLayoutMkLst>
            <pc:docMk/>
            <pc:sldMasterMk cId="3058313137" sldId="2147483660"/>
            <pc:sldLayoutMk cId="1290770645" sldId="2147483671"/>
          </pc:sldLayoutMkLst>
        </pc:sldLayoutChg>
        <pc:sldLayoutChg chg="add del mod replId">
          <pc:chgData name="Sabah Kauser (2026079)" userId="S::2026079@student.uwtsd.ac.uk::8345c6fd-d9e5-4df6-b908-cc9b407747c7" providerId="AD" clId="Web-{902C602D-081B-8D8F-0120-B943799D0FC6}" dt="2021-11-05T10:15:23.449" v="64"/>
          <pc:sldLayoutMkLst>
            <pc:docMk/>
            <pc:sldMasterMk cId="3058313137" sldId="2147483660"/>
            <pc:sldLayoutMk cId="931703817" sldId="2147483672"/>
          </pc:sldLayoutMkLst>
        </pc:sldLayoutChg>
        <pc:sldLayoutChg chg="add del mod replId">
          <pc:chgData name="Sabah Kauser (2026079)" userId="S::2026079@student.uwtsd.ac.uk::8345c6fd-d9e5-4df6-b908-cc9b407747c7" providerId="AD" clId="Web-{902C602D-081B-8D8F-0120-B943799D0FC6}" dt="2021-11-05T10:15:23.449" v="64"/>
          <pc:sldLayoutMkLst>
            <pc:docMk/>
            <pc:sldMasterMk cId="3058313137" sldId="2147483660"/>
            <pc:sldLayoutMk cId="5678800" sldId="2147483673"/>
          </pc:sldLayoutMkLst>
        </pc:sldLayoutChg>
        <pc:sldLayoutChg chg="add del mod replId">
          <pc:chgData name="Sabah Kauser (2026079)" userId="S::2026079@student.uwtsd.ac.uk::8345c6fd-d9e5-4df6-b908-cc9b407747c7" providerId="AD" clId="Web-{902C602D-081B-8D8F-0120-B943799D0FC6}" dt="2021-11-05T10:15:23.449" v="64"/>
          <pc:sldLayoutMkLst>
            <pc:docMk/>
            <pc:sldMasterMk cId="3058313137" sldId="2147483660"/>
            <pc:sldLayoutMk cId="1153263931" sldId="2147483674"/>
          </pc:sldLayoutMkLst>
        </pc:sldLayoutChg>
        <pc:sldLayoutChg chg="add del mod replId">
          <pc:chgData name="Sabah Kauser (2026079)" userId="S::2026079@student.uwtsd.ac.uk::8345c6fd-d9e5-4df6-b908-cc9b407747c7" providerId="AD" clId="Web-{902C602D-081B-8D8F-0120-B943799D0FC6}" dt="2021-11-05T10:15:23.449" v="64"/>
          <pc:sldLayoutMkLst>
            <pc:docMk/>
            <pc:sldMasterMk cId="3058313137" sldId="2147483660"/>
            <pc:sldLayoutMk cId="1216397361" sldId="2147483675"/>
          </pc:sldLayoutMkLst>
        </pc:sldLayoutChg>
        <pc:sldLayoutChg chg="add del mod replId">
          <pc:chgData name="Sabah Kauser (2026079)" userId="S::2026079@student.uwtsd.ac.uk::8345c6fd-d9e5-4df6-b908-cc9b407747c7" providerId="AD" clId="Web-{902C602D-081B-8D8F-0120-B943799D0FC6}" dt="2021-11-05T10:15:23.449" v="64"/>
          <pc:sldLayoutMkLst>
            <pc:docMk/>
            <pc:sldMasterMk cId="3058313137" sldId="2147483660"/>
            <pc:sldLayoutMk cId="17980968" sldId="2147483676"/>
          </pc:sldLayoutMkLst>
        </pc:sldLayoutChg>
        <pc:sldLayoutChg chg="add del mod replId">
          <pc:chgData name="Sabah Kauser (2026079)" userId="S::2026079@student.uwtsd.ac.uk::8345c6fd-d9e5-4df6-b908-cc9b407747c7" providerId="AD" clId="Web-{902C602D-081B-8D8F-0120-B943799D0FC6}" dt="2021-11-05T10:15:23.449" v="64"/>
          <pc:sldLayoutMkLst>
            <pc:docMk/>
            <pc:sldMasterMk cId="3058313137" sldId="2147483660"/>
            <pc:sldLayoutMk cId="1831586474" sldId="2147483677"/>
          </pc:sldLayoutMkLst>
        </pc:sldLayoutChg>
      </pc:sldMasterChg>
      <pc:sldMasterChg chg="add del addSldLayout delSldLayout modSldLayout">
        <pc:chgData name="Sabah Kauser (2026079)" userId="S::2026079@student.uwtsd.ac.uk::8345c6fd-d9e5-4df6-b908-cc9b407747c7" providerId="AD" clId="Web-{902C602D-081B-8D8F-0120-B943799D0FC6}" dt="2021-11-05T10:15:30.262" v="65"/>
        <pc:sldMasterMkLst>
          <pc:docMk/>
          <pc:sldMasterMk cId="407269873" sldId="2147483678"/>
        </pc:sldMasterMkLst>
        <pc:sldLayoutChg chg="add del mod replId">
          <pc:chgData name="Sabah Kauser (2026079)" userId="S::2026079@student.uwtsd.ac.uk::8345c6fd-d9e5-4df6-b908-cc9b407747c7" providerId="AD" clId="Web-{902C602D-081B-8D8F-0120-B943799D0FC6}" dt="2021-11-05T10:15:30.262" v="65"/>
          <pc:sldLayoutMkLst>
            <pc:docMk/>
            <pc:sldMasterMk cId="407269873" sldId="2147483678"/>
            <pc:sldLayoutMk cId="4085043800" sldId="2147483679"/>
          </pc:sldLayoutMkLst>
        </pc:sldLayoutChg>
        <pc:sldLayoutChg chg="add del mod replId">
          <pc:chgData name="Sabah Kauser (2026079)" userId="S::2026079@student.uwtsd.ac.uk::8345c6fd-d9e5-4df6-b908-cc9b407747c7" providerId="AD" clId="Web-{902C602D-081B-8D8F-0120-B943799D0FC6}" dt="2021-11-05T10:15:30.262" v="65"/>
          <pc:sldLayoutMkLst>
            <pc:docMk/>
            <pc:sldMasterMk cId="407269873" sldId="2147483678"/>
            <pc:sldLayoutMk cId="696481297" sldId="2147483680"/>
          </pc:sldLayoutMkLst>
        </pc:sldLayoutChg>
        <pc:sldLayoutChg chg="add del mod replId">
          <pc:chgData name="Sabah Kauser (2026079)" userId="S::2026079@student.uwtsd.ac.uk::8345c6fd-d9e5-4df6-b908-cc9b407747c7" providerId="AD" clId="Web-{902C602D-081B-8D8F-0120-B943799D0FC6}" dt="2021-11-05T10:15:30.262" v="65"/>
          <pc:sldLayoutMkLst>
            <pc:docMk/>
            <pc:sldMasterMk cId="407269873" sldId="2147483678"/>
            <pc:sldLayoutMk cId="3103282367" sldId="2147483681"/>
          </pc:sldLayoutMkLst>
        </pc:sldLayoutChg>
        <pc:sldLayoutChg chg="add del mod replId">
          <pc:chgData name="Sabah Kauser (2026079)" userId="S::2026079@student.uwtsd.ac.uk::8345c6fd-d9e5-4df6-b908-cc9b407747c7" providerId="AD" clId="Web-{902C602D-081B-8D8F-0120-B943799D0FC6}" dt="2021-11-05T10:15:30.262" v="65"/>
          <pc:sldLayoutMkLst>
            <pc:docMk/>
            <pc:sldMasterMk cId="407269873" sldId="2147483678"/>
            <pc:sldLayoutMk cId="4006794639" sldId="2147483682"/>
          </pc:sldLayoutMkLst>
        </pc:sldLayoutChg>
        <pc:sldLayoutChg chg="add del mod replId">
          <pc:chgData name="Sabah Kauser (2026079)" userId="S::2026079@student.uwtsd.ac.uk::8345c6fd-d9e5-4df6-b908-cc9b407747c7" providerId="AD" clId="Web-{902C602D-081B-8D8F-0120-B943799D0FC6}" dt="2021-11-05T10:15:30.262" v="65"/>
          <pc:sldLayoutMkLst>
            <pc:docMk/>
            <pc:sldMasterMk cId="407269873" sldId="2147483678"/>
            <pc:sldLayoutMk cId="2045427739" sldId="2147483683"/>
          </pc:sldLayoutMkLst>
        </pc:sldLayoutChg>
        <pc:sldLayoutChg chg="add del mod replId">
          <pc:chgData name="Sabah Kauser (2026079)" userId="S::2026079@student.uwtsd.ac.uk::8345c6fd-d9e5-4df6-b908-cc9b407747c7" providerId="AD" clId="Web-{902C602D-081B-8D8F-0120-B943799D0FC6}" dt="2021-11-05T10:15:30.262" v="65"/>
          <pc:sldLayoutMkLst>
            <pc:docMk/>
            <pc:sldMasterMk cId="407269873" sldId="2147483678"/>
            <pc:sldLayoutMk cId="4035434979" sldId="2147483684"/>
          </pc:sldLayoutMkLst>
        </pc:sldLayoutChg>
        <pc:sldLayoutChg chg="add del mod replId">
          <pc:chgData name="Sabah Kauser (2026079)" userId="S::2026079@student.uwtsd.ac.uk::8345c6fd-d9e5-4df6-b908-cc9b407747c7" providerId="AD" clId="Web-{902C602D-081B-8D8F-0120-B943799D0FC6}" dt="2021-11-05T10:15:30.262" v="65"/>
          <pc:sldLayoutMkLst>
            <pc:docMk/>
            <pc:sldMasterMk cId="407269873" sldId="2147483678"/>
            <pc:sldLayoutMk cId="2148871660" sldId="2147483685"/>
          </pc:sldLayoutMkLst>
        </pc:sldLayoutChg>
        <pc:sldLayoutChg chg="add del mod replId">
          <pc:chgData name="Sabah Kauser (2026079)" userId="S::2026079@student.uwtsd.ac.uk::8345c6fd-d9e5-4df6-b908-cc9b407747c7" providerId="AD" clId="Web-{902C602D-081B-8D8F-0120-B943799D0FC6}" dt="2021-11-05T10:15:30.262" v="65"/>
          <pc:sldLayoutMkLst>
            <pc:docMk/>
            <pc:sldMasterMk cId="407269873" sldId="2147483678"/>
            <pc:sldLayoutMk cId="808122457" sldId="2147483686"/>
          </pc:sldLayoutMkLst>
        </pc:sldLayoutChg>
        <pc:sldLayoutChg chg="add del mod replId">
          <pc:chgData name="Sabah Kauser (2026079)" userId="S::2026079@student.uwtsd.ac.uk::8345c6fd-d9e5-4df6-b908-cc9b407747c7" providerId="AD" clId="Web-{902C602D-081B-8D8F-0120-B943799D0FC6}" dt="2021-11-05T10:15:30.262" v="65"/>
          <pc:sldLayoutMkLst>
            <pc:docMk/>
            <pc:sldMasterMk cId="407269873" sldId="2147483678"/>
            <pc:sldLayoutMk cId="326416912" sldId="2147483687"/>
          </pc:sldLayoutMkLst>
        </pc:sldLayoutChg>
        <pc:sldLayoutChg chg="add del mod replId">
          <pc:chgData name="Sabah Kauser (2026079)" userId="S::2026079@student.uwtsd.ac.uk::8345c6fd-d9e5-4df6-b908-cc9b407747c7" providerId="AD" clId="Web-{902C602D-081B-8D8F-0120-B943799D0FC6}" dt="2021-11-05T10:15:30.262" v="65"/>
          <pc:sldLayoutMkLst>
            <pc:docMk/>
            <pc:sldMasterMk cId="407269873" sldId="2147483678"/>
            <pc:sldLayoutMk cId="961042438" sldId="2147483688"/>
          </pc:sldLayoutMkLst>
        </pc:sldLayoutChg>
        <pc:sldLayoutChg chg="add del mod replId">
          <pc:chgData name="Sabah Kauser (2026079)" userId="S::2026079@student.uwtsd.ac.uk::8345c6fd-d9e5-4df6-b908-cc9b407747c7" providerId="AD" clId="Web-{902C602D-081B-8D8F-0120-B943799D0FC6}" dt="2021-11-05T10:15:30.262" v="65"/>
          <pc:sldLayoutMkLst>
            <pc:docMk/>
            <pc:sldMasterMk cId="407269873" sldId="2147483678"/>
            <pc:sldLayoutMk cId="3877408275" sldId="2147483689"/>
          </pc:sldLayoutMkLst>
        </pc:sldLayoutChg>
      </pc:sldMasterChg>
      <pc:sldMasterChg chg="add addSldLayout modSldLayout">
        <pc:chgData name="Sabah Kauser (2026079)" userId="S::2026079@student.uwtsd.ac.uk::8345c6fd-d9e5-4df6-b908-cc9b407747c7" providerId="AD" clId="Web-{902C602D-081B-8D8F-0120-B943799D0FC6}" dt="2021-11-05T10:15:30.262" v="65"/>
        <pc:sldMasterMkLst>
          <pc:docMk/>
          <pc:sldMasterMk cId="3449962073" sldId="2147483690"/>
        </pc:sldMasterMkLst>
        <pc:sldLayoutChg chg="add mod replId">
          <pc:chgData name="Sabah Kauser (2026079)" userId="S::2026079@student.uwtsd.ac.uk::8345c6fd-d9e5-4df6-b908-cc9b407747c7" providerId="AD" clId="Web-{902C602D-081B-8D8F-0120-B943799D0FC6}" dt="2021-11-05T10:15:30.262" v="65"/>
          <pc:sldLayoutMkLst>
            <pc:docMk/>
            <pc:sldMasterMk cId="3449962073" sldId="2147483690"/>
            <pc:sldLayoutMk cId="1246424094" sldId="2147483691"/>
          </pc:sldLayoutMkLst>
        </pc:sldLayoutChg>
        <pc:sldLayoutChg chg="add mod replId">
          <pc:chgData name="Sabah Kauser (2026079)" userId="S::2026079@student.uwtsd.ac.uk::8345c6fd-d9e5-4df6-b908-cc9b407747c7" providerId="AD" clId="Web-{902C602D-081B-8D8F-0120-B943799D0FC6}" dt="2021-11-05T10:15:30.262" v="65"/>
          <pc:sldLayoutMkLst>
            <pc:docMk/>
            <pc:sldMasterMk cId="3449962073" sldId="2147483690"/>
            <pc:sldLayoutMk cId="3081192454" sldId="2147483692"/>
          </pc:sldLayoutMkLst>
        </pc:sldLayoutChg>
        <pc:sldLayoutChg chg="add mod replId">
          <pc:chgData name="Sabah Kauser (2026079)" userId="S::2026079@student.uwtsd.ac.uk::8345c6fd-d9e5-4df6-b908-cc9b407747c7" providerId="AD" clId="Web-{902C602D-081B-8D8F-0120-B943799D0FC6}" dt="2021-11-05T10:15:30.262" v="65"/>
          <pc:sldLayoutMkLst>
            <pc:docMk/>
            <pc:sldMasterMk cId="3449962073" sldId="2147483690"/>
            <pc:sldLayoutMk cId="20362317" sldId="2147483693"/>
          </pc:sldLayoutMkLst>
        </pc:sldLayoutChg>
        <pc:sldLayoutChg chg="add mod replId">
          <pc:chgData name="Sabah Kauser (2026079)" userId="S::2026079@student.uwtsd.ac.uk::8345c6fd-d9e5-4df6-b908-cc9b407747c7" providerId="AD" clId="Web-{902C602D-081B-8D8F-0120-B943799D0FC6}" dt="2021-11-05T10:15:30.262" v="65"/>
          <pc:sldLayoutMkLst>
            <pc:docMk/>
            <pc:sldMasterMk cId="3449962073" sldId="2147483690"/>
            <pc:sldLayoutMk cId="1533412217" sldId="2147483694"/>
          </pc:sldLayoutMkLst>
        </pc:sldLayoutChg>
        <pc:sldLayoutChg chg="add mod replId">
          <pc:chgData name="Sabah Kauser (2026079)" userId="S::2026079@student.uwtsd.ac.uk::8345c6fd-d9e5-4df6-b908-cc9b407747c7" providerId="AD" clId="Web-{902C602D-081B-8D8F-0120-B943799D0FC6}" dt="2021-11-05T10:15:30.262" v="65"/>
          <pc:sldLayoutMkLst>
            <pc:docMk/>
            <pc:sldMasterMk cId="3449962073" sldId="2147483690"/>
            <pc:sldLayoutMk cId="3264514480" sldId="2147483695"/>
          </pc:sldLayoutMkLst>
        </pc:sldLayoutChg>
        <pc:sldLayoutChg chg="add mod replId">
          <pc:chgData name="Sabah Kauser (2026079)" userId="S::2026079@student.uwtsd.ac.uk::8345c6fd-d9e5-4df6-b908-cc9b407747c7" providerId="AD" clId="Web-{902C602D-081B-8D8F-0120-B943799D0FC6}" dt="2021-11-05T10:15:30.262" v="65"/>
          <pc:sldLayoutMkLst>
            <pc:docMk/>
            <pc:sldMasterMk cId="3449962073" sldId="2147483690"/>
            <pc:sldLayoutMk cId="3791569650" sldId="2147483696"/>
          </pc:sldLayoutMkLst>
        </pc:sldLayoutChg>
        <pc:sldLayoutChg chg="add mod replId">
          <pc:chgData name="Sabah Kauser (2026079)" userId="S::2026079@student.uwtsd.ac.uk::8345c6fd-d9e5-4df6-b908-cc9b407747c7" providerId="AD" clId="Web-{902C602D-081B-8D8F-0120-B943799D0FC6}" dt="2021-11-05T10:15:30.262" v="65"/>
          <pc:sldLayoutMkLst>
            <pc:docMk/>
            <pc:sldMasterMk cId="3449962073" sldId="2147483690"/>
            <pc:sldLayoutMk cId="627506225" sldId="2147483697"/>
          </pc:sldLayoutMkLst>
        </pc:sldLayoutChg>
        <pc:sldLayoutChg chg="add mod replId">
          <pc:chgData name="Sabah Kauser (2026079)" userId="S::2026079@student.uwtsd.ac.uk::8345c6fd-d9e5-4df6-b908-cc9b407747c7" providerId="AD" clId="Web-{902C602D-081B-8D8F-0120-B943799D0FC6}" dt="2021-11-05T10:15:30.262" v="65"/>
          <pc:sldLayoutMkLst>
            <pc:docMk/>
            <pc:sldMasterMk cId="3449962073" sldId="2147483690"/>
            <pc:sldLayoutMk cId="595375236" sldId="2147483698"/>
          </pc:sldLayoutMkLst>
        </pc:sldLayoutChg>
        <pc:sldLayoutChg chg="add mod replId">
          <pc:chgData name="Sabah Kauser (2026079)" userId="S::2026079@student.uwtsd.ac.uk::8345c6fd-d9e5-4df6-b908-cc9b407747c7" providerId="AD" clId="Web-{902C602D-081B-8D8F-0120-B943799D0FC6}" dt="2021-11-05T10:15:30.262" v="65"/>
          <pc:sldLayoutMkLst>
            <pc:docMk/>
            <pc:sldMasterMk cId="3449962073" sldId="2147483690"/>
            <pc:sldLayoutMk cId="3590748631" sldId="2147483699"/>
          </pc:sldLayoutMkLst>
        </pc:sldLayoutChg>
        <pc:sldLayoutChg chg="add mod replId">
          <pc:chgData name="Sabah Kauser (2026079)" userId="S::2026079@student.uwtsd.ac.uk::8345c6fd-d9e5-4df6-b908-cc9b407747c7" providerId="AD" clId="Web-{902C602D-081B-8D8F-0120-B943799D0FC6}" dt="2021-11-05T10:15:30.262" v="65"/>
          <pc:sldLayoutMkLst>
            <pc:docMk/>
            <pc:sldMasterMk cId="3449962073" sldId="2147483690"/>
            <pc:sldLayoutMk cId="952958833" sldId="2147483700"/>
          </pc:sldLayoutMkLst>
        </pc:sldLayoutChg>
        <pc:sldLayoutChg chg="add mod replId">
          <pc:chgData name="Sabah Kauser (2026079)" userId="S::2026079@student.uwtsd.ac.uk::8345c6fd-d9e5-4df6-b908-cc9b407747c7" providerId="AD" clId="Web-{902C602D-081B-8D8F-0120-B943799D0FC6}" dt="2021-11-05T10:15:30.262" v="65"/>
          <pc:sldLayoutMkLst>
            <pc:docMk/>
            <pc:sldMasterMk cId="3449962073" sldId="2147483690"/>
            <pc:sldLayoutMk cId="1673632395" sldId="2147483701"/>
          </pc:sldLayoutMkLst>
        </pc:sldLayoutChg>
      </pc:sldMasterChg>
    </pc:docChg>
  </pc:docChgLst>
  <pc:docChgLst>
    <pc:chgData name="Sabah Kauser (2026079)" userId="8345c6fd-d9e5-4df6-b908-cc9b407747c7" providerId="ADAL" clId="{238FA4D4-627C-4C28-A24C-C68B3B4837A8}"/>
    <pc:docChg chg="custSel addSld delSld modSld sldOrd">
      <pc:chgData name="Sabah Kauser (2026079)" userId="8345c6fd-d9e5-4df6-b908-cc9b407747c7" providerId="ADAL" clId="{238FA4D4-627C-4C28-A24C-C68B3B4837A8}" dt="2021-10-29T08:47:38.761" v="687" actId="313"/>
      <pc:docMkLst>
        <pc:docMk/>
      </pc:docMkLst>
      <pc:sldChg chg="ord">
        <pc:chgData name="Sabah Kauser (2026079)" userId="8345c6fd-d9e5-4df6-b908-cc9b407747c7" providerId="ADAL" clId="{238FA4D4-627C-4C28-A24C-C68B3B4837A8}" dt="2021-10-29T08:47:28.383" v="684"/>
        <pc:sldMkLst>
          <pc:docMk/>
          <pc:sldMk cId="3691353093" sldId="256"/>
        </pc:sldMkLst>
      </pc:sldChg>
      <pc:sldChg chg="modSp mod">
        <pc:chgData name="Sabah Kauser (2026079)" userId="8345c6fd-d9e5-4df6-b908-cc9b407747c7" providerId="ADAL" clId="{238FA4D4-627C-4C28-A24C-C68B3B4837A8}" dt="2021-10-29T08:36:53.664" v="600" actId="20577"/>
        <pc:sldMkLst>
          <pc:docMk/>
          <pc:sldMk cId="3815980980" sldId="257"/>
        </pc:sldMkLst>
        <pc:spChg chg="mod">
          <ac:chgData name="Sabah Kauser (2026079)" userId="8345c6fd-d9e5-4df6-b908-cc9b407747c7" providerId="ADAL" clId="{238FA4D4-627C-4C28-A24C-C68B3B4837A8}" dt="2021-10-29T08:36:53.664" v="600" actId="20577"/>
          <ac:spMkLst>
            <pc:docMk/>
            <pc:sldMk cId="3815980980" sldId="257"/>
            <ac:spMk id="3" creationId="{15242BE8-2E22-43BC-A642-C5CB299A5F5C}"/>
          </ac:spMkLst>
        </pc:spChg>
      </pc:sldChg>
      <pc:sldChg chg="modSp new mod">
        <pc:chgData name="Sabah Kauser (2026079)" userId="8345c6fd-d9e5-4df6-b908-cc9b407747c7" providerId="ADAL" clId="{238FA4D4-627C-4C28-A24C-C68B3B4837A8}" dt="2021-10-26T14:24:11.478" v="575" actId="20577"/>
        <pc:sldMkLst>
          <pc:docMk/>
          <pc:sldMk cId="3473055386" sldId="258"/>
        </pc:sldMkLst>
        <pc:spChg chg="mod">
          <ac:chgData name="Sabah Kauser (2026079)" userId="8345c6fd-d9e5-4df6-b908-cc9b407747c7" providerId="ADAL" clId="{238FA4D4-627C-4C28-A24C-C68B3B4837A8}" dt="2021-10-26T10:54:24.800" v="48" actId="27636"/>
          <ac:spMkLst>
            <pc:docMk/>
            <pc:sldMk cId="3473055386" sldId="258"/>
            <ac:spMk id="2" creationId="{51CF1992-4B3E-4437-83B0-3CA3263118FF}"/>
          </ac:spMkLst>
        </pc:spChg>
        <pc:spChg chg="mod">
          <ac:chgData name="Sabah Kauser (2026079)" userId="8345c6fd-d9e5-4df6-b908-cc9b407747c7" providerId="ADAL" clId="{238FA4D4-627C-4C28-A24C-C68B3B4837A8}" dt="2021-10-26T14:24:11.478" v="575" actId="20577"/>
          <ac:spMkLst>
            <pc:docMk/>
            <pc:sldMk cId="3473055386" sldId="258"/>
            <ac:spMk id="3" creationId="{5E22B9B8-0FBB-41F8-A7DD-C5073EDAB27D}"/>
          </ac:spMkLst>
        </pc:spChg>
      </pc:sldChg>
      <pc:sldChg chg="modSp new mod ord">
        <pc:chgData name="Sabah Kauser (2026079)" userId="8345c6fd-d9e5-4df6-b908-cc9b407747c7" providerId="ADAL" clId="{238FA4D4-627C-4C28-A24C-C68B3B4837A8}" dt="2021-10-29T08:47:38.761" v="687" actId="313"/>
        <pc:sldMkLst>
          <pc:docMk/>
          <pc:sldMk cId="2686775672" sldId="259"/>
        </pc:sldMkLst>
        <pc:spChg chg="mod">
          <ac:chgData name="Sabah Kauser (2026079)" userId="8345c6fd-d9e5-4df6-b908-cc9b407747c7" providerId="ADAL" clId="{238FA4D4-627C-4C28-A24C-C68B3B4837A8}" dt="2021-10-29T08:47:38.761" v="687" actId="313"/>
          <ac:spMkLst>
            <pc:docMk/>
            <pc:sldMk cId="2686775672" sldId="259"/>
            <ac:spMk id="2" creationId="{14383627-D8DA-4A3C-A014-6F80B490199C}"/>
          </ac:spMkLst>
        </pc:spChg>
      </pc:sldChg>
      <pc:sldChg chg="modSp new add del mod ord">
        <pc:chgData name="Sabah Kauser (2026079)" userId="8345c6fd-d9e5-4df6-b908-cc9b407747c7" providerId="ADAL" clId="{238FA4D4-627C-4C28-A24C-C68B3B4837A8}" dt="2021-10-29T08:46:12.165" v="674" actId="1076"/>
        <pc:sldMkLst>
          <pc:docMk/>
          <pc:sldMk cId="1333207685" sldId="260"/>
        </pc:sldMkLst>
        <pc:spChg chg="mod">
          <ac:chgData name="Sabah Kauser (2026079)" userId="8345c6fd-d9e5-4df6-b908-cc9b407747c7" providerId="ADAL" clId="{238FA4D4-627C-4C28-A24C-C68B3B4837A8}" dt="2021-10-29T08:43:43.613" v="664" actId="2711"/>
          <ac:spMkLst>
            <pc:docMk/>
            <pc:sldMk cId="1333207685" sldId="260"/>
            <ac:spMk id="2" creationId="{9BEF5F66-ABF0-4C86-B87A-5F8CE5C2D80D}"/>
          </ac:spMkLst>
        </pc:spChg>
        <pc:picChg chg="mod">
          <ac:chgData name="Sabah Kauser (2026079)" userId="8345c6fd-d9e5-4df6-b908-cc9b407747c7" providerId="ADAL" clId="{238FA4D4-627C-4C28-A24C-C68B3B4837A8}" dt="2021-10-29T08:46:12.165" v="674" actId="1076"/>
          <ac:picMkLst>
            <pc:docMk/>
            <pc:sldMk cId="1333207685" sldId="260"/>
            <ac:picMk id="1026" creationId="{6618039A-1E07-4C8B-8764-1BEB853B1E2C}"/>
          </ac:picMkLst>
        </pc:picChg>
      </pc:sldChg>
      <pc:sldChg chg="addSp delSp modSp">
        <pc:chgData name="Sabah Kauser (2026079)" userId="8345c6fd-d9e5-4df6-b908-cc9b407747c7" providerId="ADAL" clId="{238FA4D4-627C-4C28-A24C-C68B3B4837A8}" dt="2021-10-29T08:45:38.677" v="665"/>
        <pc:sldMkLst>
          <pc:docMk/>
          <pc:sldMk cId="1647099266" sldId="260"/>
        </pc:sldMkLst>
        <pc:spChg chg="del">
          <ac:chgData name="Sabah Kauser (2026079)" userId="8345c6fd-d9e5-4df6-b908-cc9b407747c7" providerId="ADAL" clId="{238FA4D4-627C-4C28-A24C-C68B3B4837A8}" dt="2021-10-29T08:45:38.677" v="665"/>
          <ac:spMkLst>
            <pc:docMk/>
            <pc:sldMk cId="1647099266" sldId="260"/>
            <ac:spMk id="3" creationId="{0D51B7E5-62F4-40DD-9C49-23FD6E197619}"/>
          </ac:spMkLst>
        </pc:spChg>
        <pc:picChg chg="add mod">
          <ac:chgData name="Sabah Kauser (2026079)" userId="8345c6fd-d9e5-4df6-b908-cc9b407747c7" providerId="ADAL" clId="{238FA4D4-627C-4C28-A24C-C68B3B4837A8}" dt="2021-10-29T08:45:38.677" v="665"/>
          <ac:picMkLst>
            <pc:docMk/>
            <pc:sldMk cId="1647099266" sldId="260"/>
            <ac:picMk id="1026" creationId="{6618039A-1E07-4C8B-8764-1BEB853B1E2C}"/>
          </ac:picMkLst>
        </pc:picChg>
      </pc:sldChg>
      <pc:sldChg chg="new ord">
        <pc:chgData name="Sabah Kauser (2026079)" userId="8345c6fd-d9e5-4df6-b908-cc9b407747c7" providerId="ADAL" clId="{238FA4D4-627C-4C28-A24C-C68B3B4837A8}" dt="2021-10-29T08:47:16.682" v="680"/>
        <pc:sldMkLst>
          <pc:docMk/>
          <pc:sldMk cId="3305457436" sldId="261"/>
        </pc:sldMkLst>
      </pc:sldChg>
      <pc:sldChg chg="new ord">
        <pc:chgData name="Sabah Kauser (2026079)" userId="8345c6fd-d9e5-4df6-b908-cc9b407747c7" providerId="ADAL" clId="{238FA4D4-627C-4C28-A24C-C68B3B4837A8}" dt="2021-10-29T08:47:25.305" v="682"/>
        <pc:sldMkLst>
          <pc:docMk/>
          <pc:sldMk cId="2480953806" sldId="262"/>
        </pc:sldMkLst>
      </pc:sldChg>
      <pc:sldChg chg="new">
        <pc:chgData name="Sabah Kauser (2026079)" userId="8345c6fd-d9e5-4df6-b908-cc9b407747c7" providerId="ADAL" clId="{238FA4D4-627C-4C28-A24C-C68B3B4837A8}" dt="2021-10-29T08:47:00.777" v="677" actId="680"/>
        <pc:sldMkLst>
          <pc:docMk/>
          <pc:sldMk cId="1668345054" sldId="263"/>
        </pc:sldMkLst>
      </pc:sldChg>
      <pc:sldChg chg="new">
        <pc:chgData name="Sabah Kauser (2026079)" userId="8345c6fd-d9e5-4df6-b908-cc9b407747c7" providerId="ADAL" clId="{238FA4D4-627C-4C28-A24C-C68B3B4837A8}" dt="2021-10-29T08:47:07.181" v="678" actId="680"/>
        <pc:sldMkLst>
          <pc:docMk/>
          <pc:sldMk cId="2056510747" sldId="264"/>
        </pc:sldMkLst>
      </pc:sldChg>
    </pc:docChg>
  </pc:docChgLst>
</pc:chgInfo>
</file>

<file path=ppt/diagrams/_rels/data6.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CD17E0-4C10-4D0A-93B6-2493A2754C68}"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CFD258C7-C5B5-4D15-B0C2-1C62BEA138D9}">
      <dgm:prSet/>
      <dgm:spPr/>
      <dgm:t>
        <a:bodyPr/>
        <a:lstStyle/>
        <a:p>
          <a:r>
            <a:rPr lang="en-GB"/>
            <a:t>Introduction –   Slide 3   (Sabah Kauser)</a:t>
          </a:r>
          <a:endParaRPr lang="en-US"/>
        </a:p>
      </dgm:t>
    </dgm:pt>
    <dgm:pt modelId="{7BDC7A91-350D-4542-8B2A-372556E27D77}" type="parTrans" cxnId="{B0C068B7-504B-4076-87A4-E7D4EAEB9FCF}">
      <dgm:prSet/>
      <dgm:spPr/>
      <dgm:t>
        <a:bodyPr/>
        <a:lstStyle/>
        <a:p>
          <a:endParaRPr lang="en-US"/>
        </a:p>
      </dgm:t>
    </dgm:pt>
    <dgm:pt modelId="{8FEA60B2-24C7-435C-BA3A-1EF52D9B6192}" type="sibTrans" cxnId="{B0C068B7-504B-4076-87A4-E7D4EAEB9FCF}">
      <dgm:prSet/>
      <dgm:spPr/>
      <dgm:t>
        <a:bodyPr/>
        <a:lstStyle/>
        <a:p>
          <a:endParaRPr lang="en-US"/>
        </a:p>
      </dgm:t>
    </dgm:pt>
    <dgm:pt modelId="{77DB69EE-F81D-4DE1-A61B-39E4EA7AD2E6}">
      <dgm:prSet/>
      <dgm:spPr/>
      <dgm:t>
        <a:bodyPr/>
        <a:lstStyle/>
        <a:p>
          <a:r>
            <a:rPr lang="en-GB"/>
            <a:t>Effective Communication at Rainbow Childrens Hospital – Slide 4 (Sabah Kauser)</a:t>
          </a:r>
          <a:endParaRPr lang="en-US"/>
        </a:p>
      </dgm:t>
    </dgm:pt>
    <dgm:pt modelId="{75BF6E2C-D929-4DE5-9D4B-818D8C4F80B8}" type="parTrans" cxnId="{B72F7B8D-359E-4B5F-B165-31F76E8C6B03}">
      <dgm:prSet/>
      <dgm:spPr/>
      <dgm:t>
        <a:bodyPr/>
        <a:lstStyle/>
        <a:p>
          <a:endParaRPr lang="en-US"/>
        </a:p>
      </dgm:t>
    </dgm:pt>
    <dgm:pt modelId="{0B59C55B-E0B0-460B-83F4-4BDF27D1C56C}" type="sibTrans" cxnId="{B72F7B8D-359E-4B5F-B165-31F76E8C6B03}">
      <dgm:prSet/>
      <dgm:spPr/>
      <dgm:t>
        <a:bodyPr/>
        <a:lstStyle/>
        <a:p>
          <a:endParaRPr lang="en-US"/>
        </a:p>
      </dgm:t>
    </dgm:pt>
    <dgm:pt modelId="{3742BA11-04EE-491C-BEA4-2232EB51A752}">
      <dgm:prSet/>
      <dgm:spPr/>
      <dgm:t>
        <a:bodyPr/>
        <a:lstStyle/>
        <a:p>
          <a:r>
            <a:rPr lang="en-GB"/>
            <a:t>Theories relating to models of communication – Slide 5-7 (Sabah Kauser)</a:t>
          </a:r>
          <a:endParaRPr lang="en-US"/>
        </a:p>
      </dgm:t>
    </dgm:pt>
    <dgm:pt modelId="{D95D2CB4-4346-4E96-A3E4-FD2BC6E2230B}" type="parTrans" cxnId="{CC26F7B9-0369-4524-A491-43C389F58B65}">
      <dgm:prSet/>
      <dgm:spPr/>
      <dgm:t>
        <a:bodyPr/>
        <a:lstStyle/>
        <a:p>
          <a:endParaRPr lang="en-US"/>
        </a:p>
      </dgm:t>
    </dgm:pt>
    <dgm:pt modelId="{8EE8FDDF-BB8E-4B31-B118-3C745C83EBE1}" type="sibTrans" cxnId="{CC26F7B9-0369-4524-A491-43C389F58B65}">
      <dgm:prSet/>
      <dgm:spPr/>
      <dgm:t>
        <a:bodyPr/>
        <a:lstStyle/>
        <a:p>
          <a:endParaRPr lang="en-US"/>
        </a:p>
      </dgm:t>
    </dgm:pt>
    <dgm:pt modelId="{D91C3886-0132-40BB-9533-057762B9AD47}">
      <dgm:prSet/>
      <dgm:spPr/>
      <dgm:t>
        <a:bodyPr/>
        <a:lstStyle/>
        <a:p>
          <a:r>
            <a:rPr lang="en-GB"/>
            <a:t>Communication channels – slide 8 (</a:t>
          </a:r>
          <a:r>
            <a:rPr lang="en-GB" err="1"/>
            <a:t>Jhondel</a:t>
          </a:r>
          <a:r>
            <a:rPr lang="en-GB"/>
            <a:t> Piper)</a:t>
          </a:r>
          <a:endParaRPr lang="en-US"/>
        </a:p>
      </dgm:t>
    </dgm:pt>
    <dgm:pt modelId="{5EA357E0-6AF3-45EE-90AE-494129CC55DB}" type="parTrans" cxnId="{6B01E0CF-8F86-4497-B507-FABAEC728C41}">
      <dgm:prSet/>
      <dgm:spPr/>
      <dgm:t>
        <a:bodyPr/>
        <a:lstStyle/>
        <a:p>
          <a:endParaRPr lang="en-US"/>
        </a:p>
      </dgm:t>
    </dgm:pt>
    <dgm:pt modelId="{F69A4F1D-F5D2-4071-B268-FFD1E769D909}" type="sibTrans" cxnId="{6B01E0CF-8F86-4497-B507-FABAEC728C41}">
      <dgm:prSet/>
      <dgm:spPr/>
      <dgm:t>
        <a:bodyPr/>
        <a:lstStyle/>
        <a:p>
          <a:endParaRPr lang="en-US"/>
        </a:p>
      </dgm:t>
    </dgm:pt>
    <dgm:pt modelId="{EF174323-5954-4FEC-ACD4-F3BC596AF51F}">
      <dgm:prSet/>
      <dgm:spPr/>
      <dgm:t>
        <a:bodyPr/>
        <a:lstStyle/>
        <a:p>
          <a:r>
            <a:rPr lang="en-GB"/>
            <a:t>Channels used by organisations – slide 9 (</a:t>
          </a:r>
          <a:r>
            <a:rPr lang="en-GB" err="1"/>
            <a:t>Jhondel</a:t>
          </a:r>
          <a:r>
            <a:rPr lang="en-GB"/>
            <a:t> Piper)</a:t>
          </a:r>
          <a:endParaRPr lang="en-US"/>
        </a:p>
      </dgm:t>
    </dgm:pt>
    <dgm:pt modelId="{99236564-0039-486B-B119-21039A5C1A80}" type="parTrans" cxnId="{77390959-9981-48A7-A811-8C0B84D3710B}">
      <dgm:prSet/>
      <dgm:spPr/>
      <dgm:t>
        <a:bodyPr/>
        <a:lstStyle/>
        <a:p>
          <a:endParaRPr lang="en-US"/>
        </a:p>
      </dgm:t>
    </dgm:pt>
    <dgm:pt modelId="{D059839B-1C27-4B4A-AE95-EABF2372CCD7}" type="sibTrans" cxnId="{77390959-9981-48A7-A811-8C0B84D3710B}">
      <dgm:prSet/>
      <dgm:spPr/>
      <dgm:t>
        <a:bodyPr/>
        <a:lstStyle/>
        <a:p>
          <a:endParaRPr lang="en-US"/>
        </a:p>
      </dgm:t>
    </dgm:pt>
    <dgm:pt modelId="{94087C66-220E-4C17-8AAA-4D7DEA1A5831}">
      <dgm:prSet/>
      <dgm:spPr/>
      <dgm:t>
        <a:bodyPr/>
        <a:lstStyle/>
        <a:p>
          <a:r>
            <a:rPr lang="en-GB"/>
            <a:t>Channels used to improve the organisations – slide 10 (</a:t>
          </a:r>
          <a:r>
            <a:rPr lang="en-GB" err="1"/>
            <a:t>Jhondel</a:t>
          </a:r>
          <a:r>
            <a:rPr lang="en-GB"/>
            <a:t> Piper)</a:t>
          </a:r>
          <a:endParaRPr lang="en-US"/>
        </a:p>
      </dgm:t>
    </dgm:pt>
    <dgm:pt modelId="{0737B8D3-2A27-4123-8A5D-BADBA483A121}" type="parTrans" cxnId="{EF094030-2D53-4F0B-9032-9FA0FF603FB5}">
      <dgm:prSet/>
      <dgm:spPr/>
      <dgm:t>
        <a:bodyPr/>
        <a:lstStyle/>
        <a:p>
          <a:endParaRPr lang="en-US"/>
        </a:p>
      </dgm:t>
    </dgm:pt>
    <dgm:pt modelId="{00DACA6A-FA9A-48BE-A9BC-F520CC9FE4AF}" type="sibTrans" cxnId="{EF094030-2D53-4F0B-9032-9FA0FF603FB5}">
      <dgm:prSet/>
      <dgm:spPr/>
      <dgm:t>
        <a:bodyPr/>
        <a:lstStyle/>
        <a:p>
          <a:endParaRPr lang="en-US"/>
        </a:p>
      </dgm:t>
    </dgm:pt>
    <dgm:pt modelId="{B6B8421C-10C4-4282-81EF-FFC23FFB5447}">
      <dgm:prSet phldr="0"/>
      <dgm:spPr/>
      <dgm:t>
        <a:bodyPr/>
        <a:lstStyle/>
        <a:p>
          <a:pPr rtl="0"/>
          <a:r>
            <a:rPr lang="en-GB" b="1">
              <a:latin typeface="Arial"/>
              <a:cs typeface="Arial"/>
            </a:rPr>
            <a:t>Barriers that can affect communication  slide 11 (Jhondel Piper)</a:t>
          </a:r>
        </a:p>
      </dgm:t>
    </dgm:pt>
    <dgm:pt modelId="{1E61D008-F477-4696-9C9E-21FB52FCA1EE}" type="parTrans" cxnId="{5FA04E93-FD67-4340-83CF-E055B8F71E5C}">
      <dgm:prSet/>
      <dgm:spPr/>
    </dgm:pt>
    <dgm:pt modelId="{6C8BBD8F-6B6B-4934-827F-FAECFC07A62D}" type="sibTrans" cxnId="{5FA04E93-FD67-4340-83CF-E055B8F71E5C}">
      <dgm:prSet/>
      <dgm:spPr/>
      <dgm:t>
        <a:bodyPr/>
        <a:lstStyle/>
        <a:p>
          <a:endParaRPr lang="en-US"/>
        </a:p>
      </dgm:t>
    </dgm:pt>
    <dgm:pt modelId="{02B4B6BF-DA51-47D1-827A-8A55D4A8CF35}">
      <dgm:prSet phldr="0"/>
      <dgm:spPr/>
      <dgm:t>
        <a:bodyPr/>
        <a:lstStyle/>
        <a:p>
          <a:pPr rtl="0"/>
          <a:r>
            <a:rPr lang="en-GB" b="1" dirty="0">
              <a:latin typeface="Arial"/>
              <a:cs typeface="Arial"/>
            </a:rPr>
            <a:t>Over-coming barriers – slide 12 (Sahbah Kauser)</a:t>
          </a:r>
        </a:p>
      </dgm:t>
    </dgm:pt>
    <dgm:pt modelId="{E9177A8B-150C-48B3-8A78-F744AA2B335F}" type="parTrans" cxnId="{79B0FC8D-925E-40C7-B00E-6A8A0109EBC6}">
      <dgm:prSet/>
      <dgm:spPr/>
    </dgm:pt>
    <dgm:pt modelId="{E41ABDDD-6B1E-4781-BDB2-9B3B626F4997}" type="sibTrans" cxnId="{79B0FC8D-925E-40C7-B00E-6A8A0109EBC6}">
      <dgm:prSet/>
      <dgm:spPr/>
      <dgm:t>
        <a:bodyPr/>
        <a:lstStyle/>
        <a:p>
          <a:endParaRPr lang="en-US"/>
        </a:p>
        <a:p>
          <a:endParaRPr lang="en-GB"/>
        </a:p>
      </dgm:t>
    </dgm:pt>
    <dgm:pt modelId="{3192E767-6635-4881-99E5-46D752737935}">
      <dgm:prSet phldr="0"/>
      <dgm:spPr/>
      <dgm:t>
        <a:bodyPr/>
        <a:lstStyle/>
        <a:p>
          <a:pPr rtl="0"/>
          <a:r>
            <a:rPr lang="en-GB" b="1" dirty="0">
              <a:latin typeface="Arial"/>
              <a:cs typeface="Arial"/>
            </a:rPr>
            <a:t> How can body language improve or  affect communnication – slide 13 (Ashmita Sapkota)</a:t>
          </a:r>
        </a:p>
      </dgm:t>
    </dgm:pt>
    <dgm:pt modelId="{605C33A8-F3ED-4F12-AE44-41E13BED67BE}" type="parTrans" cxnId="{64208D4A-000B-4991-BB4F-7B07C356CDAA}">
      <dgm:prSet/>
      <dgm:spPr/>
    </dgm:pt>
    <dgm:pt modelId="{00E0538B-D56D-4B78-A088-4035352CD0D0}" type="sibTrans" cxnId="{64208D4A-000B-4991-BB4F-7B07C356CDAA}">
      <dgm:prSet/>
      <dgm:spPr/>
      <dgm:t>
        <a:bodyPr/>
        <a:lstStyle/>
        <a:p>
          <a:endParaRPr lang="en-US"/>
        </a:p>
      </dgm:t>
    </dgm:pt>
    <dgm:pt modelId="{18BAA769-1E82-430C-B2ED-BFAFD066D000}">
      <dgm:prSet phldr="0"/>
      <dgm:spPr/>
      <dgm:t>
        <a:bodyPr/>
        <a:lstStyle/>
        <a:p>
          <a:pPr rtl="0"/>
          <a:r>
            <a:rPr lang="en-GB" b="1" dirty="0">
              <a:latin typeface="Arial"/>
              <a:cs typeface="Arial"/>
            </a:rPr>
            <a:t>None verbal communication – slide 14 (Ashmita Sapkota)</a:t>
          </a:r>
        </a:p>
      </dgm:t>
    </dgm:pt>
    <dgm:pt modelId="{2EB3E553-056A-47B7-BA5C-E9A985862362}" type="parTrans" cxnId="{D6E6BB85-D387-4E8E-85F7-3196E3BFFAC0}">
      <dgm:prSet/>
      <dgm:spPr/>
    </dgm:pt>
    <dgm:pt modelId="{CCFC43AD-9A34-4E7E-9BF5-A6AC80939045}" type="sibTrans" cxnId="{D6E6BB85-D387-4E8E-85F7-3196E3BFFAC0}">
      <dgm:prSet/>
      <dgm:spPr/>
      <dgm:t>
        <a:bodyPr/>
        <a:lstStyle/>
        <a:p>
          <a:endParaRPr lang="en-US"/>
        </a:p>
      </dgm:t>
    </dgm:pt>
    <dgm:pt modelId="{BE3A7414-011B-418D-B828-82F1378ABC78}">
      <dgm:prSet phldr="0"/>
      <dgm:spPr/>
      <dgm:t>
        <a:bodyPr/>
        <a:lstStyle/>
        <a:p>
          <a:pPr rtl="0"/>
          <a:r>
            <a:rPr lang="en-GB" b="1" dirty="0">
              <a:latin typeface="Arial"/>
              <a:cs typeface="Arial"/>
            </a:rPr>
            <a:t>Eye contact – slide 15 (Ashmita Sapkota)</a:t>
          </a:r>
        </a:p>
      </dgm:t>
    </dgm:pt>
    <dgm:pt modelId="{980012A6-E81F-47D3-910F-B16FA258B907}" type="parTrans" cxnId="{EACC8FE3-5B5A-4005-B823-729EBC212AC5}">
      <dgm:prSet/>
      <dgm:spPr/>
    </dgm:pt>
    <dgm:pt modelId="{0635CABD-ABCC-460D-BDBE-30228B8DFC91}" type="sibTrans" cxnId="{EACC8FE3-5B5A-4005-B823-729EBC212AC5}">
      <dgm:prSet/>
      <dgm:spPr/>
      <dgm:t>
        <a:bodyPr/>
        <a:lstStyle/>
        <a:p>
          <a:endParaRPr lang="en-US"/>
        </a:p>
      </dgm:t>
    </dgm:pt>
    <dgm:pt modelId="{84469F3D-2313-4A43-8939-04918E17F325}">
      <dgm:prSet phldr="0"/>
      <dgm:spPr/>
      <dgm:t>
        <a:bodyPr/>
        <a:lstStyle/>
        <a:p>
          <a:pPr rtl="0"/>
          <a:r>
            <a:rPr lang="en-GB" b="1" dirty="0">
              <a:latin typeface="Arial"/>
              <a:cs typeface="Arial"/>
            </a:rPr>
            <a:t>Refferencies – slide 16</a:t>
          </a:r>
        </a:p>
      </dgm:t>
    </dgm:pt>
    <dgm:pt modelId="{67D21E73-79B1-49AF-AC88-336CC39C742C}" type="parTrans" cxnId="{DB2D2350-B017-4CDC-859A-B0E70B28B09C}">
      <dgm:prSet/>
      <dgm:spPr/>
    </dgm:pt>
    <dgm:pt modelId="{4198D57B-750F-414B-B447-9B27C811AA54}" type="sibTrans" cxnId="{DB2D2350-B017-4CDC-859A-B0E70B28B09C}">
      <dgm:prSet/>
      <dgm:spPr/>
    </dgm:pt>
    <dgm:pt modelId="{44B34D51-A1D5-41E9-BA61-FAC6C3FD17A8}" type="pres">
      <dgm:prSet presAssocID="{3ACD17E0-4C10-4D0A-93B6-2493A2754C68}" presName="Name0" presStyleCnt="0">
        <dgm:presLayoutVars>
          <dgm:dir/>
          <dgm:resizeHandles val="exact"/>
        </dgm:presLayoutVars>
      </dgm:prSet>
      <dgm:spPr/>
    </dgm:pt>
    <dgm:pt modelId="{3B7B4640-F748-420B-8A16-A195066792F4}" type="pres">
      <dgm:prSet presAssocID="{CFD258C7-C5B5-4D15-B0C2-1C62BEA138D9}" presName="node" presStyleLbl="node1" presStyleIdx="0" presStyleCnt="12">
        <dgm:presLayoutVars>
          <dgm:bulletEnabled val="1"/>
        </dgm:presLayoutVars>
      </dgm:prSet>
      <dgm:spPr/>
    </dgm:pt>
    <dgm:pt modelId="{3BBC8CFA-2B89-4BE1-A287-D76D30D45DCC}" type="pres">
      <dgm:prSet presAssocID="{8FEA60B2-24C7-435C-BA3A-1EF52D9B6192}" presName="sibTrans" presStyleLbl="sibTrans1D1" presStyleIdx="0" presStyleCnt="11"/>
      <dgm:spPr/>
    </dgm:pt>
    <dgm:pt modelId="{10436E26-AD73-43BD-B6D7-B74E793B778F}" type="pres">
      <dgm:prSet presAssocID="{8FEA60B2-24C7-435C-BA3A-1EF52D9B6192}" presName="connectorText" presStyleLbl="sibTrans1D1" presStyleIdx="0" presStyleCnt="11"/>
      <dgm:spPr/>
    </dgm:pt>
    <dgm:pt modelId="{BDFE4E35-99A6-45CC-B9AD-2AE14602BFE8}" type="pres">
      <dgm:prSet presAssocID="{77DB69EE-F81D-4DE1-A61B-39E4EA7AD2E6}" presName="node" presStyleLbl="node1" presStyleIdx="1" presStyleCnt="12">
        <dgm:presLayoutVars>
          <dgm:bulletEnabled val="1"/>
        </dgm:presLayoutVars>
      </dgm:prSet>
      <dgm:spPr/>
    </dgm:pt>
    <dgm:pt modelId="{F4A2528F-6299-4B06-A125-266E57403B85}" type="pres">
      <dgm:prSet presAssocID="{0B59C55B-E0B0-460B-83F4-4BDF27D1C56C}" presName="sibTrans" presStyleLbl="sibTrans1D1" presStyleIdx="1" presStyleCnt="11"/>
      <dgm:spPr/>
    </dgm:pt>
    <dgm:pt modelId="{25110E3A-E98D-4906-86BC-C5CBE66E8D66}" type="pres">
      <dgm:prSet presAssocID="{0B59C55B-E0B0-460B-83F4-4BDF27D1C56C}" presName="connectorText" presStyleLbl="sibTrans1D1" presStyleIdx="1" presStyleCnt="11"/>
      <dgm:spPr/>
    </dgm:pt>
    <dgm:pt modelId="{0B2D33A3-9353-4C58-80DE-693507818D4F}" type="pres">
      <dgm:prSet presAssocID="{3742BA11-04EE-491C-BEA4-2232EB51A752}" presName="node" presStyleLbl="node1" presStyleIdx="2" presStyleCnt="12">
        <dgm:presLayoutVars>
          <dgm:bulletEnabled val="1"/>
        </dgm:presLayoutVars>
      </dgm:prSet>
      <dgm:spPr/>
    </dgm:pt>
    <dgm:pt modelId="{D0DAC262-8B2F-4ECE-B296-40ABF310D659}" type="pres">
      <dgm:prSet presAssocID="{8EE8FDDF-BB8E-4B31-B118-3C745C83EBE1}" presName="sibTrans" presStyleLbl="sibTrans1D1" presStyleIdx="2" presStyleCnt="11"/>
      <dgm:spPr/>
    </dgm:pt>
    <dgm:pt modelId="{8CD92586-721C-48DA-B000-026D9A748411}" type="pres">
      <dgm:prSet presAssocID="{8EE8FDDF-BB8E-4B31-B118-3C745C83EBE1}" presName="connectorText" presStyleLbl="sibTrans1D1" presStyleIdx="2" presStyleCnt="11"/>
      <dgm:spPr/>
    </dgm:pt>
    <dgm:pt modelId="{23B9DD66-A126-4CB2-AE1F-65C99E37E57D}" type="pres">
      <dgm:prSet presAssocID="{D91C3886-0132-40BB-9533-057762B9AD47}" presName="node" presStyleLbl="node1" presStyleIdx="3" presStyleCnt="12">
        <dgm:presLayoutVars>
          <dgm:bulletEnabled val="1"/>
        </dgm:presLayoutVars>
      </dgm:prSet>
      <dgm:spPr/>
    </dgm:pt>
    <dgm:pt modelId="{7791D5A3-5B8B-4EFE-9B5B-487CF0526FAF}" type="pres">
      <dgm:prSet presAssocID="{F69A4F1D-F5D2-4071-B268-FFD1E769D909}" presName="sibTrans" presStyleLbl="sibTrans1D1" presStyleIdx="3" presStyleCnt="11"/>
      <dgm:spPr/>
    </dgm:pt>
    <dgm:pt modelId="{66EE9CC2-A3D1-4EE4-8ED2-EA2B6FCF8D8F}" type="pres">
      <dgm:prSet presAssocID="{F69A4F1D-F5D2-4071-B268-FFD1E769D909}" presName="connectorText" presStyleLbl="sibTrans1D1" presStyleIdx="3" presStyleCnt="11"/>
      <dgm:spPr/>
    </dgm:pt>
    <dgm:pt modelId="{0134AA6D-8F6E-4F70-A120-F705628A74BE}" type="pres">
      <dgm:prSet presAssocID="{EF174323-5954-4FEC-ACD4-F3BC596AF51F}" presName="node" presStyleLbl="node1" presStyleIdx="4" presStyleCnt="12">
        <dgm:presLayoutVars>
          <dgm:bulletEnabled val="1"/>
        </dgm:presLayoutVars>
      </dgm:prSet>
      <dgm:spPr/>
    </dgm:pt>
    <dgm:pt modelId="{CA3F740D-E411-41BB-A2A0-8ED77294954C}" type="pres">
      <dgm:prSet presAssocID="{D059839B-1C27-4B4A-AE95-EABF2372CCD7}" presName="sibTrans" presStyleLbl="sibTrans1D1" presStyleIdx="4" presStyleCnt="11"/>
      <dgm:spPr/>
    </dgm:pt>
    <dgm:pt modelId="{29BB3F60-CD11-4D50-B1D1-F085B53B718B}" type="pres">
      <dgm:prSet presAssocID="{D059839B-1C27-4B4A-AE95-EABF2372CCD7}" presName="connectorText" presStyleLbl="sibTrans1D1" presStyleIdx="4" presStyleCnt="11"/>
      <dgm:spPr/>
    </dgm:pt>
    <dgm:pt modelId="{1D7F322F-33C6-4019-B32C-B0AE46C74A3F}" type="pres">
      <dgm:prSet presAssocID="{94087C66-220E-4C17-8AAA-4D7DEA1A5831}" presName="node" presStyleLbl="node1" presStyleIdx="5" presStyleCnt="12">
        <dgm:presLayoutVars>
          <dgm:bulletEnabled val="1"/>
        </dgm:presLayoutVars>
      </dgm:prSet>
      <dgm:spPr/>
    </dgm:pt>
    <dgm:pt modelId="{B4075C28-B24A-4715-942E-7E6FE06BBED6}" type="pres">
      <dgm:prSet presAssocID="{00DACA6A-FA9A-48BE-A9BC-F520CC9FE4AF}" presName="sibTrans" presStyleLbl="sibTrans1D1" presStyleIdx="5" presStyleCnt="11"/>
      <dgm:spPr/>
    </dgm:pt>
    <dgm:pt modelId="{7E199FFE-8D32-4DF5-AFCC-3EC7C24E13A3}" type="pres">
      <dgm:prSet presAssocID="{00DACA6A-FA9A-48BE-A9BC-F520CC9FE4AF}" presName="connectorText" presStyleLbl="sibTrans1D1" presStyleIdx="5" presStyleCnt="11"/>
      <dgm:spPr/>
    </dgm:pt>
    <dgm:pt modelId="{2F140155-46ED-46DA-AD6D-A12CD9903DD0}" type="pres">
      <dgm:prSet presAssocID="{B6B8421C-10C4-4282-81EF-FFC23FFB5447}" presName="node" presStyleLbl="node1" presStyleIdx="6" presStyleCnt="12">
        <dgm:presLayoutVars>
          <dgm:bulletEnabled val="1"/>
        </dgm:presLayoutVars>
      </dgm:prSet>
      <dgm:spPr/>
    </dgm:pt>
    <dgm:pt modelId="{A86E8278-EB47-457E-85AB-B815390DC3D5}" type="pres">
      <dgm:prSet presAssocID="{6C8BBD8F-6B6B-4934-827F-FAECFC07A62D}" presName="sibTrans" presStyleLbl="sibTrans1D1" presStyleIdx="6" presStyleCnt="11"/>
      <dgm:spPr/>
    </dgm:pt>
    <dgm:pt modelId="{A7233574-C579-43C5-8AE4-DBCF8ED93F3B}" type="pres">
      <dgm:prSet presAssocID="{6C8BBD8F-6B6B-4934-827F-FAECFC07A62D}" presName="connectorText" presStyleLbl="sibTrans1D1" presStyleIdx="6" presStyleCnt="11"/>
      <dgm:spPr/>
    </dgm:pt>
    <dgm:pt modelId="{61E725B5-E176-479F-BED5-E397444E0DCC}" type="pres">
      <dgm:prSet presAssocID="{02B4B6BF-DA51-47D1-827A-8A55D4A8CF35}" presName="node" presStyleLbl="node1" presStyleIdx="7" presStyleCnt="12">
        <dgm:presLayoutVars>
          <dgm:bulletEnabled val="1"/>
        </dgm:presLayoutVars>
      </dgm:prSet>
      <dgm:spPr/>
    </dgm:pt>
    <dgm:pt modelId="{A7846F86-4112-46D6-8951-F6F12D9888AD}" type="pres">
      <dgm:prSet presAssocID="{E41ABDDD-6B1E-4781-BDB2-9B3B626F4997}" presName="sibTrans" presStyleLbl="sibTrans1D1" presStyleIdx="7" presStyleCnt="11"/>
      <dgm:spPr/>
    </dgm:pt>
    <dgm:pt modelId="{31758346-2B81-4854-9669-D1A7543FC131}" type="pres">
      <dgm:prSet presAssocID="{E41ABDDD-6B1E-4781-BDB2-9B3B626F4997}" presName="connectorText" presStyleLbl="sibTrans1D1" presStyleIdx="7" presStyleCnt="11"/>
      <dgm:spPr/>
    </dgm:pt>
    <dgm:pt modelId="{8D60FC5B-8CD9-479A-964E-63FA4C7B6803}" type="pres">
      <dgm:prSet presAssocID="{3192E767-6635-4881-99E5-46D752737935}" presName="node" presStyleLbl="node1" presStyleIdx="8" presStyleCnt="12">
        <dgm:presLayoutVars>
          <dgm:bulletEnabled val="1"/>
        </dgm:presLayoutVars>
      </dgm:prSet>
      <dgm:spPr/>
    </dgm:pt>
    <dgm:pt modelId="{6E2FCFBB-5CF9-4925-AFC3-C31A0DA0C223}" type="pres">
      <dgm:prSet presAssocID="{00E0538B-D56D-4B78-A088-4035352CD0D0}" presName="sibTrans" presStyleLbl="sibTrans1D1" presStyleIdx="8" presStyleCnt="11"/>
      <dgm:spPr/>
    </dgm:pt>
    <dgm:pt modelId="{1A59D059-5DD8-432C-B018-D539A9193FCF}" type="pres">
      <dgm:prSet presAssocID="{00E0538B-D56D-4B78-A088-4035352CD0D0}" presName="connectorText" presStyleLbl="sibTrans1D1" presStyleIdx="8" presStyleCnt="11"/>
      <dgm:spPr/>
    </dgm:pt>
    <dgm:pt modelId="{C5551D47-239D-4421-8B0B-7FA1EFA2B984}" type="pres">
      <dgm:prSet presAssocID="{18BAA769-1E82-430C-B2ED-BFAFD066D000}" presName="node" presStyleLbl="node1" presStyleIdx="9" presStyleCnt="12">
        <dgm:presLayoutVars>
          <dgm:bulletEnabled val="1"/>
        </dgm:presLayoutVars>
      </dgm:prSet>
      <dgm:spPr/>
    </dgm:pt>
    <dgm:pt modelId="{84791101-401D-4F34-9E5E-F939A9245037}" type="pres">
      <dgm:prSet presAssocID="{CCFC43AD-9A34-4E7E-9BF5-A6AC80939045}" presName="sibTrans" presStyleLbl="sibTrans1D1" presStyleIdx="9" presStyleCnt="11"/>
      <dgm:spPr/>
    </dgm:pt>
    <dgm:pt modelId="{A9419856-457F-4798-8574-32F516224B59}" type="pres">
      <dgm:prSet presAssocID="{CCFC43AD-9A34-4E7E-9BF5-A6AC80939045}" presName="connectorText" presStyleLbl="sibTrans1D1" presStyleIdx="9" presStyleCnt="11"/>
      <dgm:spPr/>
    </dgm:pt>
    <dgm:pt modelId="{CB36C3A2-F2FE-48FA-A27C-7E7CC3B62139}" type="pres">
      <dgm:prSet presAssocID="{BE3A7414-011B-418D-B828-82F1378ABC78}" presName="node" presStyleLbl="node1" presStyleIdx="10" presStyleCnt="12">
        <dgm:presLayoutVars>
          <dgm:bulletEnabled val="1"/>
        </dgm:presLayoutVars>
      </dgm:prSet>
      <dgm:spPr/>
    </dgm:pt>
    <dgm:pt modelId="{D46AC417-BD92-450C-90DE-738AAC747218}" type="pres">
      <dgm:prSet presAssocID="{0635CABD-ABCC-460D-BDBE-30228B8DFC91}" presName="sibTrans" presStyleLbl="sibTrans1D1" presStyleIdx="10" presStyleCnt="11"/>
      <dgm:spPr/>
    </dgm:pt>
    <dgm:pt modelId="{05DCAB5C-7384-4295-B843-57AC561C72DB}" type="pres">
      <dgm:prSet presAssocID="{0635CABD-ABCC-460D-BDBE-30228B8DFC91}" presName="connectorText" presStyleLbl="sibTrans1D1" presStyleIdx="10" presStyleCnt="11"/>
      <dgm:spPr/>
    </dgm:pt>
    <dgm:pt modelId="{FA22258B-F20F-49FB-B8CB-D3A7966F95A9}" type="pres">
      <dgm:prSet presAssocID="{84469F3D-2313-4A43-8939-04918E17F325}" presName="node" presStyleLbl="node1" presStyleIdx="11" presStyleCnt="12">
        <dgm:presLayoutVars>
          <dgm:bulletEnabled val="1"/>
        </dgm:presLayoutVars>
      </dgm:prSet>
      <dgm:spPr/>
    </dgm:pt>
  </dgm:ptLst>
  <dgm:cxnLst>
    <dgm:cxn modelId="{4D03BE02-856F-4E52-B67F-5454CE309299}" type="presOf" srcId="{84469F3D-2313-4A43-8939-04918E17F325}" destId="{FA22258B-F20F-49FB-B8CB-D3A7966F95A9}" srcOrd="0" destOrd="0" presId="urn:microsoft.com/office/officeart/2016/7/layout/RepeatingBendingProcessNew"/>
    <dgm:cxn modelId="{9372AA05-93F0-4325-B0EA-C4560142C10D}" type="presOf" srcId="{00E0538B-D56D-4B78-A088-4035352CD0D0}" destId="{6E2FCFBB-5CF9-4925-AFC3-C31A0DA0C223}" srcOrd="0" destOrd="0" presId="urn:microsoft.com/office/officeart/2016/7/layout/RepeatingBendingProcessNew"/>
    <dgm:cxn modelId="{BA699D19-BA10-4237-8407-6A0774B94F50}" type="presOf" srcId="{3742BA11-04EE-491C-BEA4-2232EB51A752}" destId="{0B2D33A3-9353-4C58-80DE-693507818D4F}" srcOrd="0" destOrd="0" presId="urn:microsoft.com/office/officeart/2016/7/layout/RepeatingBendingProcessNew"/>
    <dgm:cxn modelId="{99CA251D-B956-4F29-B449-B32599BBA8E8}" type="presOf" srcId="{3192E767-6635-4881-99E5-46D752737935}" destId="{8D60FC5B-8CD9-479A-964E-63FA4C7B6803}" srcOrd="0" destOrd="0" presId="urn:microsoft.com/office/officeart/2016/7/layout/RepeatingBendingProcessNew"/>
    <dgm:cxn modelId="{B46A4826-DEE9-4DC2-9FE3-1508239387D6}" type="presOf" srcId="{E41ABDDD-6B1E-4781-BDB2-9B3B626F4997}" destId="{A7846F86-4112-46D6-8951-F6F12D9888AD}" srcOrd="0" destOrd="0" presId="urn:microsoft.com/office/officeart/2016/7/layout/RepeatingBendingProcessNew"/>
    <dgm:cxn modelId="{EF094030-2D53-4F0B-9032-9FA0FF603FB5}" srcId="{3ACD17E0-4C10-4D0A-93B6-2493A2754C68}" destId="{94087C66-220E-4C17-8AAA-4D7DEA1A5831}" srcOrd="5" destOrd="0" parTransId="{0737B8D3-2A27-4123-8A5D-BADBA483A121}" sibTransId="{00DACA6A-FA9A-48BE-A9BC-F520CC9FE4AF}"/>
    <dgm:cxn modelId="{E18D2633-6EC4-4F28-9CE6-FE26CBD74895}" type="presOf" srcId="{0B59C55B-E0B0-460B-83F4-4BDF27D1C56C}" destId="{F4A2528F-6299-4B06-A125-266E57403B85}" srcOrd="0" destOrd="0" presId="urn:microsoft.com/office/officeart/2016/7/layout/RepeatingBendingProcessNew"/>
    <dgm:cxn modelId="{C0C29B39-7FF2-44CA-8A5A-455E9138F710}" type="presOf" srcId="{00DACA6A-FA9A-48BE-A9BC-F520CC9FE4AF}" destId="{B4075C28-B24A-4715-942E-7E6FE06BBED6}" srcOrd="0" destOrd="0" presId="urn:microsoft.com/office/officeart/2016/7/layout/RepeatingBendingProcessNew"/>
    <dgm:cxn modelId="{2A7BB03C-5A85-48FE-9632-1FAB2635AB15}" type="presOf" srcId="{8EE8FDDF-BB8E-4B31-B118-3C745C83EBE1}" destId="{D0DAC262-8B2F-4ECE-B296-40ABF310D659}" srcOrd="0" destOrd="0" presId="urn:microsoft.com/office/officeart/2016/7/layout/RepeatingBendingProcessNew"/>
    <dgm:cxn modelId="{E278415D-5EAD-4DEA-8096-C8E063CB5C7D}" type="presOf" srcId="{EF174323-5954-4FEC-ACD4-F3BC596AF51F}" destId="{0134AA6D-8F6E-4F70-A120-F705628A74BE}" srcOrd="0" destOrd="0" presId="urn:microsoft.com/office/officeart/2016/7/layout/RepeatingBendingProcessNew"/>
    <dgm:cxn modelId="{53602E42-67E0-44B7-881D-B828FED62393}" type="presOf" srcId="{0635CABD-ABCC-460D-BDBE-30228B8DFC91}" destId="{D46AC417-BD92-450C-90DE-738AAC747218}" srcOrd="0" destOrd="0" presId="urn:microsoft.com/office/officeart/2016/7/layout/RepeatingBendingProcessNew"/>
    <dgm:cxn modelId="{FFC2CD66-9E0F-4F7E-B392-67C5B247F5D8}" type="presOf" srcId="{F69A4F1D-F5D2-4071-B268-FFD1E769D909}" destId="{66EE9CC2-A3D1-4EE4-8ED2-EA2B6FCF8D8F}" srcOrd="1" destOrd="0" presId="urn:microsoft.com/office/officeart/2016/7/layout/RepeatingBendingProcessNew"/>
    <dgm:cxn modelId="{D445804A-4C20-4ECD-B8F7-80FDDA4180F2}" type="presOf" srcId="{D059839B-1C27-4B4A-AE95-EABF2372CCD7}" destId="{29BB3F60-CD11-4D50-B1D1-F085B53B718B}" srcOrd="1" destOrd="0" presId="urn:microsoft.com/office/officeart/2016/7/layout/RepeatingBendingProcessNew"/>
    <dgm:cxn modelId="{64208D4A-000B-4991-BB4F-7B07C356CDAA}" srcId="{3ACD17E0-4C10-4D0A-93B6-2493A2754C68}" destId="{3192E767-6635-4881-99E5-46D752737935}" srcOrd="8" destOrd="0" parTransId="{605C33A8-F3ED-4F12-AE44-41E13BED67BE}" sibTransId="{00E0538B-D56D-4B78-A088-4035352CD0D0}"/>
    <dgm:cxn modelId="{4B2D4E4B-6ED8-4D23-B1AD-F196FFDEE2C6}" type="presOf" srcId="{00DACA6A-FA9A-48BE-A9BC-F520CC9FE4AF}" destId="{7E199FFE-8D32-4DF5-AFCC-3EC7C24E13A3}" srcOrd="1" destOrd="0" presId="urn:microsoft.com/office/officeart/2016/7/layout/RepeatingBendingProcessNew"/>
    <dgm:cxn modelId="{BF71224C-1392-43CF-84BC-94887431149E}" type="presOf" srcId="{8FEA60B2-24C7-435C-BA3A-1EF52D9B6192}" destId="{10436E26-AD73-43BD-B6D7-B74E793B778F}" srcOrd="1" destOrd="0" presId="urn:microsoft.com/office/officeart/2016/7/layout/RepeatingBendingProcessNew"/>
    <dgm:cxn modelId="{DB2D2350-B017-4CDC-859A-B0E70B28B09C}" srcId="{3ACD17E0-4C10-4D0A-93B6-2493A2754C68}" destId="{84469F3D-2313-4A43-8939-04918E17F325}" srcOrd="11" destOrd="0" parTransId="{67D21E73-79B1-49AF-AC88-336CC39C742C}" sibTransId="{4198D57B-750F-414B-B447-9B27C811AA54}"/>
    <dgm:cxn modelId="{681A9755-2874-4D5F-B58B-23C9964E8806}" type="presOf" srcId="{6C8BBD8F-6B6B-4934-827F-FAECFC07A62D}" destId="{A86E8278-EB47-457E-85AB-B815390DC3D5}" srcOrd="0" destOrd="0" presId="urn:microsoft.com/office/officeart/2016/7/layout/RepeatingBendingProcessNew"/>
    <dgm:cxn modelId="{77390959-9981-48A7-A811-8C0B84D3710B}" srcId="{3ACD17E0-4C10-4D0A-93B6-2493A2754C68}" destId="{EF174323-5954-4FEC-ACD4-F3BC596AF51F}" srcOrd="4" destOrd="0" parTransId="{99236564-0039-486B-B119-21039A5C1A80}" sibTransId="{D059839B-1C27-4B4A-AE95-EABF2372CCD7}"/>
    <dgm:cxn modelId="{8E6E3E5A-604E-4CA6-85B6-C912D92DF55B}" type="presOf" srcId="{8FEA60B2-24C7-435C-BA3A-1EF52D9B6192}" destId="{3BBC8CFA-2B89-4BE1-A287-D76D30D45DCC}" srcOrd="0" destOrd="0" presId="urn:microsoft.com/office/officeart/2016/7/layout/RepeatingBendingProcessNew"/>
    <dgm:cxn modelId="{D8616D80-9F00-4B6A-95EA-CE595B93DCEF}" type="presOf" srcId="{D059839B-1C27-4B4A-AE95-EABF2372CCD7}" destId="{CA3F740D-E411-41BB-A2A0-8ED77294954C}" srcOrd="0" destOrd="0" presId="urn:microsoft.com/office/officeart/2016/7/layout/RepeatingBendingProcessNew"/>
    <dgm:cxn modelId="{2B957781-A653-403C-A5BA-F9635F11282D}" type="presOf" srcId="{94087C66-220E-4C17-8AAA-4D7DEA1A5831}" destId="{1D7F322F-33C6-4019-B32C-B0AE46C74A3F}" srcOrd="0" destOrd="0" presId="urn:microsoft.com/office/officeart/2016/7/layout/RepeatingBendingProcessNew"/>
    <dgm:cxn modelId="{D6E6BB85-D387-4E8E-85F7-3196E3BFFAC0}" srcId="{3ACD17E0-4C10-4D0A-93B6-2493A2754C68}" destId="{18BAA769-1E82-430C-B2ED-BFAFD066D000}" srcOrd="9" destOrd="0" parTransId="{2EB3E553-056A-47B7-BA5C-E9A985862362}" sibTransId="{CCFC43AD-9A34-4E7E-9BF5-A6AC80939045}"/>
    <dgm:cxn modelId="{B72F7B8D-359E-4B5F-B165-31F76E8C6B03}" srcId="{3ACD17E0-4C10-4D0A-93B6-2493A2754C68}" destId="{77DB69EE-F81D-4DE1-A61B-39E4EA7AD2E6}" srcOrd="1" destOrd="0" parTransId="{75BF6E2C-D929-4DE5-9D4B-818D8C4F80B8}" sibTransId="{0B59C55B-E0B0-460B-83F4-4BDF27D1C56C}"/>
    <dgm:cxn modelId="{79B0FC8D-925E-40C7-B00E-6A8A0109EBC6}" srcId="{3ACD17E0-4C10-4D0A-93B6-2493A2754C68}" destId="{02B4B6BF-DA51-47D1-827A-8A55D4A8CF35}" srcOrd="7" destOrd="0" parTransId="{E9177A8B-150C-48B3-8A78-F744AA2B335F}" sibTransId="{E41ABDDD-6B1E-4781-BDB2-9B3B626F4997}"/>
    <dgm:cxn modelId="{F8F2B890-6A85-420F-81EC-A84CBAE6E860}" type="presOf" srcId="{00E0538B-D56D-4B78-A088-4035352CD0D0}" destId="{1A59D059-5DD8-432C-B018-D539A9193FCF}" srcOrd="1" destOrd="0" presId="urn:microsoft.com/office/officeart/2016/7/layout/RepeatingBendingProcessNew"/>
    <dgm:cxn modelId="{5FA04E93-FD67-4340-83CF-E055B8F71E5C}" srcId="{3ACD17E0-4C10-4D0A-93B6-2493A2754C68}" destId="{B6B8421C-10C4-4282-81EF-FFC23FFB5447}" srcOrd="6" destOrd="0" parTransId="{1E61D008-F477-4696-9C9E-21FB52FCA1EE}" sibTransId="{6C8BBD8F-6B6B-4934-827F-FAECFC07A62D}"/>
    <dgm:cxn modelId="{13E54A95-76CB-47AE-84AD-79FBA4DC4B7F}" type="presOf" srcId="{CCFC43AD-9A34-4E7E-9BF5-A6AC80939045}" destId="{84791101-401D-4F34-9E5E-F939A9245037}" srcOrd="0" destOrd="0" presId="urn:microsoft.com/office/officeart/2016/7/layout/RepeatingBendingProcessNew"/>
    <dgm:cxn modelId="{0FB20D96-3B15-4F5B-9FD3-1667B3C67E4B}" type="presOf" srcId="{F69A4F1D-F5D2-4071-B268-FFD1E769D909}" destId="{7791D5A3-5B8B-4EFE-9B5B-487CF0526FAF}" srcOrd="0" destOrd="0" presId="urn:microsoft.com/office/officeart/2016/7/layout/RepeatingBendingProcessNew"/>
    <dgm:cxn modelId="{518CC699-B1C0-423A-A937-42A557A1E566}" type="presOf" srcId="{BE3A7414-011B-418D-B828-82F1378ABC78}" destId="{CB36C3A2-F2FE-48FA-A27C-7E7CC3B62139}" srcOrd="0" destOrd="0" presId="urn:microsoft.com/office/officeart/2016/7/layout/RepeatingBendingProcessNew"/>
    <dgm:cxn modelId="{48BE359C-AF71-4DD1-B9B6-0B4333CEA6FD}" type="presOf" srcId="{E41ABDDD-6B1E-4781-BDB2-9B3B626F4997}" destId="{31758346-2B81-4854-9669-D1A7543FC131}" srcOrd="1" destOrd="0" presId="urn:microsoft.com/office/officeart/2016/7/layout/RepeatingBendingProcessNew"/>
    <dgm:cxn modelId="{C53699A0-ECCD-432C-AEDA-D803903DFDC6}" type="presOf" srcId="{CCFC43AD-9A34-4E7E-9BF5-A6AC80939045}" destId="{A9419856-457F-4798-8574-32F516224B59}" srcOrd="1" destOrd="0" presId="urn:microsoft.com/office/officeart/2016/7/layout/RepeatingBendingProcessNew"/>
    <dgm:cxn modelId="{B0C068B7-504B-4076-87A4-E7D4EAEB9FCF}" srcId="{3ACD17E0-4C10-4D0A-93B6-2493A2754C68}" destId="{CFD258C7-C5B5-4D15-B0C2-1C62BEA138D9}" srcOrd="0" destOrd="0" parTransId="{7BDC7A91-350D-4542-8B2A-372556E27D77}" sibTransId="{8FEA60B2-24C7-435C-BA3A-1EF52D9B6192}"/>
    <dgm:cxn modelId="{CC26F7B9-0369-4524-A491-43C389F58B65}" srcId="{3ACD17E0-4C10-4D0A-93B6-2493A2754C68}" destId="{3742BA11-04EE-491C-BEA4-2232EB51A752}" srcOrd="2" destOrd="0" parTransId="{D95D2CB4-4346-4E96-A3E4-FD2BC6E2230B}" sibTransId="{8EE8FDDF-BB8E-4B31-B118-3C745C83EBE1}"/>
    <dgm:cxn modelId="{D57456BD-64D3-45E9-B474-09173F1F9EDF}" type="presOf" srcId="{77DB69EE-F81D-4DE1-A61B-39E4EA7AD2E6}" destId="{BDFE4E35-99A6-45CC-B9AD-2AE14602BFE8}" srcOrd="0" destOrd="0" presId="urn:microsoft.com/office/officeart/2016/7/layout/RepeatingBendingProcessNew"/>
    <dgm:cxn modelId="{04C093C0-3890-403C-9246-35AD31B24419}" type="presOf" srcId="{8EE8FDDF-BB8E-4B31-B118-3C745C83EBE1}" destId="{8CD92586-721C-48DA-B000-026D9A748411}" srcOrd="1" destOrd="0" presId="urn:microsoft.com/office/officeart/2016/7/layout/RepeatingBendingProcessNew"/>
    <dgm:cxn modelId="{0ABBC5C4-0DA3-447C-88FF-84E3834C7EF0}" type="presOf" srcId="{3ACD17E0-4C10-4D0A-93B6-2493A2754C68}" destId="{44B34D51-A1D5-41E9-BA61-FAC6C3FD17A8}" srcOrd="0" destOrd="0" presId="urn:microsoft.com/office/officeart/2016/7/layout/RepeatingBendingProcessNew"/>
    <dgm:cxn modelId="{A1DB2FC7-D71E-4C0E-BFEB-7EB451474024}" type="presOf" srcId="{0635CABD-ABCC-460D-BDBE-30228B8DFC91}" destId="{05DCAB5C-7384-4295-B843-57AC561C72DB}" srcOrd="1" destOrd="0" presId="urn:microsoft.com/office/officeart/2016/7/layout/RepeatingBendingProcessNew"/>
    <dgm:cxn modelId="{E90175C7-0474-498C-ADDA-0028A2C1D917}" type="presOf" srcId="{CFD258C7-C5B5-4D15-B0C2-1C62BEA138D9}" destId="{3B7B4640-F748-420B-8A16-A195066792F4}" srcOrd="0" destOrd="0" presId="urn:microsoft.com/office/officeart/2016/7/layout/RepeatingBendingProcessNew"/>
    <dgm:cxn modelId="{731676CB-19B2-42A0-BC4E-84B3B8A281ED}" type="presOf" srcId="{D91C3886-0132-40BB-9533-057762B9AD47}" destId="{23B9DD66-A126-4CB2-AE1F-65C99E37E57D}" srcOrd="0" destOrd="0" presId="urn:microsoft.com/office/officeart/2016/7/layout/RepeatingBendingProcessNew"/>
    <dgm:cxn modelId="{6B01E0CF-8F86-4497-B507-FABAEC728C41}" srcId="{3ACD17E0-4C10-4D0A-93B6-2493A2754C68}" destId="{D91C3886-0132-40BB-9533-057762B9AD47}" srcOrd="3" destOrd="0" parTransId="{5EA357E0-6AF3-45EE-90AE-494129CC55DB}" sibTransId="{F69A4F1D-F5D2-4071-B268-FFD1E769D909}"/>
    <dgm:cxn modelId="{43FE8FD2-744E-4AEF-9643-08A54E5259EB}" type="presOf" srcId="{18BAA769-1E82-430C-B2ED-BFAFD066D000}" destId="{C5551D47-239D-4421-8B0B-7FA1EFA2B984}" srcOrd="0" destOrd="0" presId="urn:microsoft.com/office/officeart/2016/7/layout/RepeatingBendingProcessNew"/>
    <dgm:cxn modelId="{6A443CD3-E5DA-402C-A448-363A92CC80B9}" type="presOf" srcId="{B6B8421C-10C4-4282-81EF-FFC23FFB5447}" destId="{2F140155-46ED-46DA-AD6D-A12CD9903DD0}" srcOrd="0" destOrd="0" presId="urn:microsoft.com/office/officeart/2016/7/layout/RepeatingBendingProcessNew"/>
    <dgm:cxn modelId="{EACC8FE3-5B5A-4005-B823-729EBC212AC5}" srcId="{3ACD17E0-4C10-4D0A-93B6-2493A2754C68}" destId="{BE3A7414-011B-418D-B828-82F1378ABC78}" srcOrd="10" destOrd="0" parTransId="{980012A6-E81F-47D3-910F-B16FA258B907}" sibTransId="{0635CABD-ABCC-460D-BDBE-30228B8DFC91}"/>
    <dgm:cxn modelId="{FA9E2CEC-982B-410E-B0EC-EE7D5437AFFB}" type="presOf" srcId="{02B4B6BF-DA51-47D1-827A-8A55D4A8CF35}" destId="{61E725B5-E176-479F-BED5-E397444E0DCC}" srcOrd="0" destOrd="0" presId="urn:microsoft.com/office/officeart/2016/7/layout/RepeatingBendingProcessNew"/>
    <dgm:cxn modelId="{24FC5DED-22F6-43AF-B4B1-F52B0BFFA52A}" type="presOf" srcId="{0B59C55B-E0B0-460B-83F4-4BDF27D1C56C}" destId="{25110E3A-E98D-4906-86BC-C5CBE66E8D66}" srcOrd="1" destOrd="0" presId="urn:microsoft.com/office/officeart/2016/7/layout/RepeatingBendingProcessNew"/>
    <dgm:cxn modelId="{B1825BF3-C0BE-4339-8406-1F895EB3597E}" type="presOf" srcId="{6C8BBD8F-6B6B-4934-827F-FAECFC07A62D}" destId="{A7233574-C579-43C5-8AE4-DBCF8ED93F3B}" srcOrd="1" destOrd="0" presId="urn:microsoft.com/office/officeart/2016/7/layout/RepeatingBendingProcessNew"/>
    <dgm:cxn modelId="{5D161C9B-CF73-4146-8437-C1FBE5BD7577}" type="presParOf" srcId="{44B34D51-A1D5-41E9-BA61-FAC6C3FD17A8}" destId="{3B7B4640-F748-420B-8A16-A195066792F4}" srcOrd="0" destOrd="0" presId="urn:microsoft.com/office/officeart/2016/7/layout/RepeatingBendingProcessNew"/>
    <dgm:cxn modelId="{01DB902E-FD56-4AED-9A93-45EC42A9FA75}" type="presParOf" srcId="{44B34D51-A1D5-41E9-BA61-FAC6C3FD17A8}" destId="{3BBC8CFA-2B89-4BE1-A287-D76D30D45DCC}" srcOrd="1" destOrd="0" presId="urn:microsoft.com/office/officeart/2016/7/layout/RepeatingBendingProcessNew"/>
    <dgm:cxn modelId="{C7C57503-4F71-4069-884D-E2C3DF7CC802}" type="presParOf" srcId="{3BBC8CFA-2B89-4BE1-A287-D76D30D45DCC}" destId="{10436E26-AD73-43BD-B6D7-B74E793B778F}" srcOrd="0" destOrd="0" presId="urn:microsoft.com/office/officeart/2016/7/layout/RepeatingBendingProcessNew"/>
    <dgm:cxn modelId="{BFA2A3F5-4E06-4330-993D-3CD16B0F0614}" type="presParOf" srcId="{44B34D51-A1D5-41E9-BA61-FAC6C3FD17A8}" destId="{BDFE4E35-99A6-45CC-B9AD-2AE14602BFE8}" srcOrd="2" destOrd="0" presId="urn:microsoft.com/office/officeart/2016/7/layout/RepeatingBendingProcessNew"/>
    <dgm:cxn modelId="{F9BBFBD9-07BE-495B-A16C-BF5589AF8949}" type="presParOf" srcId="{44B34D51-A1D5-41E9-BA61-FAC6C3FD17A8}" destId="{F4A2528F-6299-4B06-A125-266E57403B85}" srcOrd="3" destOrd="0" presId="urn:microsoft.com/office/officeart/2016/7/layout/RepeatingBendingProcessNew"/>
    <dgm:cxn modelId="{7B317CEF-963D-4CE5-BAC2-AC833778F5F4}" type="presParOf" srcId="{F4A2528F-6299-4B06-A125-266E57403B85}" destId="{25110E3A-E98D-4906-86BC-C5CBE66E8D66}" srcOrd="0" destOrd="0" presId="urn:microsoft.com/office/officeart/2016/7/layout/RepeatingBendingProcessNew"/>
    <dgm:cxn modelId="{6AA12548-2AF8-4097-9E87-E20FB688DBB4}" type="presParOf" srcId="{44B34D51-A1D5-41E9-BA61-FAC6C3FD17A8}" destId="{0B2D33A3-9353-4C58-80DE-693507818D4F}" srcOrd="4" destOrd="0" presId="urn:microsoft.com/office/officeart/2016/7/layout/RepeatingBendingProcessNew"/>
    <dgm:cxn modelId="{FF59D6E6-4A09-4A5F-B293-58F83CBA2A34}" type="presParOf" srcId="{44B34D51-A1D5-41E9-BA61-FAC6C3FD17A8}" destId="{D0DAC262-8B2F-4ECE-B296-40ABF310D659}" srcOrd="5" destOrd="0" presId="urn:microsoft.com/office/officeart/2016/7/layout/RepeatingBendingProcessNew"/>
    <dgm:cxn modelId="{BFFFCFC7-9D9F-42E9-B9B7-4793A052A195}" type="presParOf" srcId="{D0DAC262-8B2F-4ECE-B296-40ABF310D659}" destId="{8CD92586-721C-48DA-B000-026D9A748411}" srcOrd="0" destOrd="0" presId="urn:microsoft.com/office/officeart/2016/7/layout/RepeatingBendingProcessNew"/>
    <dgm:cxn modelId="{921409E3-256E-45A6-A352-F186FEE50D13}" type="presParOf" srcId="{44B34D51-A1D5-41E9-BA61-FAC6C3FD17A8}" destId="{23B9DD66-A126-4CB2-AE1F-65C99E37E57D}" srcOrd="6" destOrd="0" presId="urn:microsoft.com/office/officeart/2016/7/layout/RepeatingBendingProcessNew"/>
    <dgm:cxn modelId="{49584103-A87A-4649-B7B5-E3E227CD0718}" type="presParOf" srcId="{44B34D51-A1D5-41E9-BA61-FAC6C3FD17A8}" destId="{7791D5A3-5B8B-4EFE-9B5B-487CF0526FAF}" srcOrd="7" destOrd="0" presId="urn:microsoft.com/office/officeart/2016/7/layout/RepeatingBendingProcessNew"/>
    <dgm:cxn modelId="{0A800509-3581-487F-9061-CB80F73D4EC2}" type="presParOf" srcId="{7791D5A3-5B8B-4EFE-9B5B-487CF0526FAF}" destId="{66EE9CC2-A3D1-4EE4-8ED2-EA2B6FCF8D8F}" srcOrd="0" destOrd="0" presId="urn:microsoft.com/office/officeart/2016/7/layout/RepeatingBendingProcessNew"/>
    <dgm:cxn modelId="{0B03DA69-A001-4F96-9EC2-B131460D451F}" type="presParOf" srcId="{44B34D51-A1D5-41E9-BA61-FAC6C3FD17A8}" destId="{0134AA6D-8F6E-4F70-A120-F705628A74BE}" srcOrd="8" destOrd="0" presId="urn:microsoft.com/office/officeart/2016/7/layout/RepeatingBendingProcessNew"/>
    <dgm:cxn modelId="{8D1CE3EA-18FE-4CF3-AC20-8DEA5B1CC3FD}" type="presParOf" srcId="{44B34D51-A1D5-41E9-BA61-FAC6C3FD17A8}" destId="{CA3F740D-E411-41BB-A2A0-8ED77294954C}" srcOrd="9" destOrd="0" presId="urn:microsoft.com/office/officeart/2016/7/layout/RepeatingBendingProcessNew"/>
    <dgm:cxn modelId="{5B89C790-10EB-46A0-9A07-E66C33157C23}" type="presParOf" srcId="{CA3F740D-E411-41BB-A2A0-8ED77294954C}" destId="{29BB3F60-CD11-4D50-B1D1-F085B53B718B}" srcOrd="0" destOrd="0" presId="urn:microsoft.com/office/officeart/2016/7/layout/RepeatingBendingProcessNew"/>
    <dgm:cxn modelId="{E8C09CD1-64B0-47E6-B53C-5F251A97D514}" type="presParOf" srcId="{44B34D51-A1D5-41E9-BA61-FAC6C3FD17A8}" destId="{1D7F322F-33C6-4019-B32C-B0AE46C74A3F}" srcOrd="10" destOrd="0" presId="urn:microsoft.com/office/officeart/2016/7/layout/RepeatingBendingProcessNew"/>
    <dgm:cxn modelId="{A655F1D1-294C-4D05-8FE5-685E4ABFE6A4}" type="presParOf" srcId="{44B34D51-A1D5-41E9-BA61-FAC6C3FD17A8}" destId="{B4075C28-B24A-4715-942E-7E6FE06BBED6}" srcOrd="11" destOrd="0" presId="urn:microsoft.com/office/officeart/2016/7/layout/RepeatingBendingProcessNew"/>
    <dgm:cxn modelId="{2F0948CA-A596-4D66-9EFD-EE3E95067DB9}" type="presParOf" srcId="{B4075C28-B24A-4715-942E-7E6FE06BBED6}" destId="{7E199FFE-8D32-4DF5-AFCC-3EC7C24E13A3}" srcOrd="0" destOrd="0" presId="urn:microsoft.com/office/officeart/2016/7/layout/RepeatingBendingProcessNew"/>
    <dgm:cxn modelId="{77E602FB-83A4-4BF3-ABE1-BA07703808BA}" type="presParOf" srcId="{44B34D51-A1D5-41E9-BA61-FAC6C3FD17A8}" destId="{2F140155-46ED-46DA-AD6D-A12CD9903DD0}" srcOrd="12" destOrd="0" presId="urn:microsoft.com/office/officeart/2016/7/layout/RepeatingBendingProcessNew"/>
    <dgm:cxn modelId="{6701CA5D-77DC-47FB-967B-C271494BE550}" type="presParOf" srcId="{44B34D51-A1D5-41E9-BA61-FAC6C3FD17A8}" destId="{A86E8278-EB47-457E-85AB-B815390DC3D5}" srcOrd="13" destOrd="0" presId="urn:microsoft.com/office/officeart/2016/7/layout/RepeatingBendingProcessNew"/>
    <dgm:cxn modelId="{AC8FB488-2C70-4BAE-BD2D-FED6316D92CC}" type="presParOf" srcId="{A86E8278-EB47-457E-85AB-B815390DC3D5}" destId="{A7233574-C579-43C5-8AE4-DBCF8ED93F3B}" srcOrd="0" destOrd="0" presId="urn:microsoft.com/office/officeart/2016/7/layout/RepeatingBendingProcessNew"/>
    <dgm:cxn modelId="{E6B51037-7B45-47DC-A17E-64F1650AA789}" type="presParOf" srcId="{44B34D51-A1D5-41E9-BA61-FAC6C3FD17A8}" destId="{61E725B5-E176-479F-BED5-E397444E0DCC}" srcOrd="14" destOrd="0" presId="urn:microsoft.com/office/officeart/2016/7/layout/RepeatingBendingProcessNew"/>
    <dgm:cxn modelId="{46642AE1-1536-4D85-A240-3C796312F1A2}" type="presParOf" srcId="{44B34D51-A1D5-41E9-BA61-FAC6C3FD17A8}" destId="{A7846F86-4112-46D6-8951-F6F12D9888AD}" srcOrd="15" destOrd="0" presId="urn:microsoft.com/office/officeart/2016/7/layout/RepeatingBendingProcessNew"/>
    <dgm:cxn modelId="{6C05F173-3CA0-4D6A-89E2-B13F2464F97E}" type="presParOf" srcId="{A7846F86-4112-46D6-8951-F6F12D9888AD}" destId="{31758346-2B81-4854-9669-D1A7543FC131}" srcOrd="0" destOrd="0" presId="urn:microsoft.com/office/officeart/2016/7/layout/RepeatingBendingProcessNew"/>
    <dgm:cxn modelId="{5E09FB54-052E-481A-9D74-9B0516D2EC81}" type="presParOf" srcId="{44B34D51-A1D5-41E9-BA61-FAC6C3FD17A8}" destId="{8D60FC5B-8CD9-479A-964E-63FA4C7B6803}" srcOrd="16" destOrd="0" presId="urn:microsoft.com/office/officeart/2016/7/layout/RepeatingBendingProcessNew"/>
    <dgm:cxn modelId="{A4E26D84-8791-4C72-B2F9-639C57978493}" type="presParOf" srcId="{44B34D51-A1D5-41E9-BA61-FAC6C3FD17A8}" destId="{6E2FCFBB-5CF9-4925-AFC3-C31A0DA0C223}" srcOrd="17" destOrd="0" presId="urn:microsoft.com/office/officeart/2016/7/layout/RepeatingBendingProcessNew"/>
    <dgm:cxn modelId="{D9228B1B-2BDE-46B2-8B3D-6A50DCEAFC92}" type="presParOf" srcId="{6E2FCFBB-5CF9-4925-AFC3-C31A0DA0C223}" destId="{1A59D059-5DD8-432C-B018-D539A9193FCF}" srcOrd="0" destOrd="0" presId="urn:microsoft.com/office/officeart/2016/7/layout/RepeatingBendingProcessNew"/>
    <dgm:cxn modelId="{4AEAA284-C955-4F09-8C4B-A2B50958218C}" type="presParOf" srcId="{44B34D51-A1D5-41E9-BA61-FAC6C3FD17A8}" destId="{C5551D47-239D-4421-8B0B-7FA1EFA2B984}" srcOrd="18" destOrd="0" presId="urn:microsoft.com/office/officeart/2016/7/layout/RepeatingBendingProcessNew"/>
    <dgm:cxn modelId="{0B660353-98AA-457F-8784-8993D9F5123C}" type="presParOf" srcId="{44B34D51-A1D5-41E9-BA61-FAC6C3FD17A8}" destId="{84791101-401D-4F34-9E5E-F939A9245037}" srcOrd="19" destOrd="0" presId="urn:microsoft.com/office/officeart/2016/7/layout/RepeatingBendingProcessNew"/>
    <dgm:cxn modelId="{E5A81FBF-D556-4AE9-885D-D62F06C4B9FB}" type="presParOf" srcId="{84791101-401D-4F34-9E5E-F939A9245037}" destId="{A9419856-457F-4798-8574-32F516224B59}" srcOrd="0" destOrd="0" presId="urn:microsoft.com/office/officeart/2016/7/layout/RepeatingBendingProcessNew"/>
    <dgm:cxn modelId="{FBB09356-A3EB-4E73-8914-848BBF9F3DAD}" type="presParOf" srcId="{44B34D51-A1D5-41E9-BA61-FAC6C3FD17A8}" destId="{CB36C3A2-F2FE-48FA-A27C-7E7CC3B62139}" srcOrd="20" destOrd="0" presId="urn:microsoft.com/office/officeart/2016/7/layout/RepeatingBendingProcessNew"/>
    <dgm:cxn modelId="{14A087DF-DB33-41C8-8ECF-3F39CD09EDF9}" type="presParOf" srcId="{44B34D51-A1D5-41E9-BA61-FAC6C3FD17A8}" destId="{D46AC417-BD92-450C-90DE-738AAC747218}" srcOrd="21" destOrd="0" presId="urn:microsoft.com/office/officeart/2016/7/layout/RepeatingBendingProcessNew"/>
    <dgm:cxn modelId="{1E2452A9-D0B9-4346-995F-DC44A0194092}" type="presParOf" srcId="{D46AC417-BD92-450C-90DE-738AAC747218}" destId="{05DCAB5C-7384-4295-B843-57AC561C72DB}" srcOrd="0" destOrd="0" presId="urn:microsoft.com/office/officeart/2016/7/layout/RepeatingBendingProcessNew"/>
    <dgm:cxn modelId="{1A294D3C-B511-487E-83C7-3CF90E9A808F}" type="presParOf" srcId="{44B34D51-A1D5-41E9-BA61-FAC6C3FD17A8}" destId="{FA22258B-F20F-49FB-B8CB-D3A7966F95A9}" srcOrd="2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E6BDD9-C776-48DB-88A6-DACA30016817}"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BBA8C31D-1921-4DF6-8CDF-4299197F41E0}">
      <dgm:prSet/>
      <dgm:spPr/>
      <dgm:t>
        <a:bodyPr/>
        <a:lstStyle/>
        <a:p>
          <a:r>
            <a:rPr lang="en-GB"/>
            <a:t>At Rainbow children hospital we provide care for children with health problems </a:t>
          </a:r>
          <a:endParaRPr lang="en-US"/>
        </a:p>
      </dgm:t>
    </dgm:pt>
    <dgm:pt modelId="{6D0F0BB9-C317-4E71-AB07-E5386AEE7B6A}" type="parTrans" cxnId="{678E0055-9E65-4DBD-A740-F68A5A92B8F3}">
      <dgm:prSet/>
      <dgm:spPr/>
      <dgm:t>
        <a:bodyPr/>
        <a:lstStyle/>
        <a:p>
          <a:endParaRPr lang="en-US"/>
        </a:p>
      </dgm:t>
    </dgm:pt>
    <dgm:pt modelId="{4123E354-4425-4C18-9725-6B58EBAA10A6}" type="sibTrans" cxnId="{678E0055-9E65-4DBD-A740-F68A5A92B8F3}">
      <dgm:prSet/>
      <dgm:spPr/>
      <dgm:t>
        <a:bodyPr/>
        <a:lstStyle/>
        <a:p>
          <a:endParaRPr lang="en-US"/>
        </a:p>
      </dgm:t>
    </dgm:pt>
    <dgm:pt modelId="{51D47886-27C5-4223-8BEC-6A88F3B6C1FC}">
      <dgm:prSet/>
      <dgm:spPr/>
      <dgm:t>
        <a:bodyPr/>
        <a:lstStyle/>
        <a:p>
          <a:r>
            <a:rPr lang="en-GB"/>
            <a:t>Unfortunately, we have had several complaints from parents regarding miscommunication from the nursing team. </a:t>
          </a:r>
          <a:endParaRPr lang="en-US"/>
        </a:p>
      </dgm:t>
    </dgm:pt>
    <dgm:pt modelId="{390E9635-A231-44C4-B026-A5FDCBDD227C}" type="parTrans" cxnId="{C664F52C-DDEF-42CA-B206-36116230E235}">
      <dgm:prSet/>
      <dgm:spPr/>
      <dgm:t>
        <a:bodyPr/>
        <a:lstStyle/>
        <a:p>
          <a:endParaRPr lang="en-US"/>
        </a:p>
      </dgm:t>
    </dgm:pt>
    <dgm:pt modelId="{B9A337F1-5E9B-4642-9F40-12B0CDE8E225}" type="sibTrans" cxnId="{C664F52C-DDEF-42CA-B206-36116230E235}">
      <dgm:prSet/>
      <dgm:spPr/>
      <dgm:t>
        <a:bodyPr/>
        <a:lstStyle/>
        <a:p>
          <a:endParaRPr lang="en-US"/>
        </a:p>
      </dgm:t>
    </dgm:pt>
    <dgm:pt modelId="{201D9659-68E7-4211-A034-E871ACE921FE}">
      <dgm:prSet/>
      <dgm:spPr/>
      <dgm:t>
        <a:bodyPr/>
        <a:lstStyle/>
        <a:p>
          <a:r>
            <a:rPr lang="en-GB"/>
            <a:t>There are many types of communication skills that can be used at Rainbow children's hospital effectively.</a:t>
          </a:r>
          <a:endParaRPr lang="en-US"/>
        </a:p>
      </dgm:t>
    </dgm:pt>
    <dgm:pt modelId="{2602C0F2-7AE2-4EE7-A1D1-ADC8342C7372}" type="parTrans" cxnId="{0C9EC4BA-0366-49A3-A6CB-EBB6BC5E620A}">
      <dgm:prSet/>
      <dgm:spPr/>
      <dgm:t>
        <a:bodyPr/>
        <a:lstStyle/>
        <a:p>
          <a:endParaRPr lang="en-US"/>
        </a:p>
      </dgm:t>
    </dgm:pt>
    <dgm:pt modelId="{B0928982-15C3-4D2C-889E-A4A377F77366}" type="sibTrans" cxnId="{0C9EC4BA-0366-49A3-A6CB-EBB6BC5E620A}">
      <dgm:prSet/>
      <dgm:spPr/>
      <dgm:t>
        <a:bodyPr/>
        <a:lstStyle/>
        <a:p>
          <a:endParaRPr lang="en-US"/>
        </a:p>
      </dgm:t>
    </dgm:pt>
    <dgm:pt modelId="{903C02E9-2346-4679-B428-847231A9432C}">
      <dgm:prSet/>
      <dgm:spPr/>
      <dgm:t>
        <a:bodyPr/>
        <a:lstStyle/>
        <a:p>
          <a:r>
            <a:rPr lang="en-GB"/>
            <a:t>Effective communication results in patients and their families to get the best care</a:t>
          </a:r>
          <a:endParaRPr lang="en-US"/>
        </a:p>
      </dgm:t>
    </dgm:pt>
    <dgm:pt modelId="{C8FC1F09-15E8-4A2D-8D06-7ADB80CCCA7E}" type="parTrans" cxnId="{28901D89-5C28-4EE8-9381-9A14D817E94A}">
      <dgm:prSet/>
      <dgm:spPr/>
      <dgm:t>
        <a:bodyPr/>
        <a:lstStyle/>
        <a:p>
          <a:endParaRPr lang="en-US"/>
        </a:p>
      </dgm:t>
    </dgm:pt>
    <dgm:pt modelId="{935BBA4B-39FB-4F3E-A986-D4E39781A59C}" type="sibTrans" cxnId="{28901D89-5C28-4EE8-9381-9A14D817E94A}">
      <dgm:prSet/>
      <dgm:spPr/>
      <dgm:t>
        <a:bodyPr/>
        <a:lstStyle/>
        <a:p>
          <a:endParaRPr lang="en-US"/>
        </a:p>
      </dgm:t>
    </dgm:pt>
    <dgm:pt modelId="{835DFD81-A60A-4CDA-9D5F-4871168C3259}" type="pres">
      <dgm:prSet presAssocID="{36E6BDD9-C776-48DB-88A6-DACA30016817}" presName="matrix" presStyleCnt="0">
        <dgm:presLayoutVars>
          <dgm:chMax val="1"/>
          <dgm:dir/>
          <dgm:resizeHandles val="exact"/>
        </dgm:presLayoutVars>
      </dgm:prSet>
      <dgm:spPr/>
    </dgm:pt>
    <dgm:pt modelId="{1B76229A-D02D-43B9-8D7F-1A396A98EFFC}" type="pres">
      <dgm:prSet presAssocID="{36E6BDD9-C776-48DB-88A6-DACA30016817}" presName="diamond" presStyleLbl="bgShp" presStyleIdx="0" presStyleCnt="1"/>
      <dgm:spPr/>
    </dgm:pt>
    <dgm:pt modelId="{4BC91D6F-8438-4D70-8B24-CCF8D1042101}" type="pres">
      <dgm:prSet presAssocID="{36E6BDD9-C776-48DB-88A6-DACA30016817}" presName="quad1" presStyleLbl="node1" presStyleIdx="0" presStyleCnt="4">
        <dgm:presLayoutVars>
          <dgm:chMax val="0"/>
          <dgm:chPref val="0"/>
          <dgm:bulletEnabled val="1"/>
        </dgm:presLayoutVars>
      </dgm:prSet>
      <dgm:spPr/>
    </dgm:pt>
    <dgm:pt modelId="{4A5DC618-5283-4DF5-B04B-E4FD0F5E3147}" type="pres">
      <dgm:prSet presAssocID="{36E6BDD9-C776-48DB-88A6-DACA30016817}" presName="quad2" presStyleLbl="node1" presStyleIdx="1" presStyleCnt="4">
        <dgm:presLayoutVars>
          <dgm:chMax val="0"/>
          <dgm:chPref val="0"/>
          <dgm:bulletEnabled val="1"/>
        </dgm:presLayoutVars>
      </dgm:prSet>
      <dgm:spPr/>
    </dgm:pt>
    <dgm:pt modelId="{82C9CFD1-3DE9-46C9-9DA5-2B2A85026E2A}" type="pres">
      <dgm:prSet presAssocID="{36E6BDD9-C776-48DB-88A6-DACA30016817}" presName="quad3" presStyleLbl="node1" presStyleIdx="2" presStyleCnt="4">
        <dgm:presLayoutVars>
          <dgm:chMax val="0"/>
          <dgm:chPref val="0"/>
          <dgm:bulletEnabled val="1"/>
        </dgm:presLayoutVars>
      </dgm:prSet>
      <dgm:spPr/>
    </dgm:pt>
    <dgm:pt modelId="{CB8CD22D-0143-45E7-9462-0F4926CAEF06}" type="pres">
      <dgm:prSet presAssocID="{36E6BDD9-C776-48DB-88A6-DACA30016817}" presName="quad4" presStyleLbl="node1" presStyleIdx="3" presStyleCnt="4">
        <dgm:presLayoutVars>
          <dgm:chMax val="0"/>
          <dgm:chPref val="0"/>
          <dgm:bulletEnabled val="1"/>
        </dgm:presLayoutVars>
      </dgm:prSet>
      <dgm:spPr/>
    </dgm:pt>
  </dgm:ptLst>
  <dgm:cxnLst>
    <dgm:cxn modelId="{4B7B171F-5B91-4E1E-B62F-6E9358BF18C4}" type="presOf" srcId="{BBA8C31D-1921-4DF6-8CDF-4299197F41E0}" destId="{4BC91D6F-8438-4D70-8B24-CCF8D1042101}" srcOrd="0" destOrd="0" presId="urn:microsoft.com/office/officeart/2005/8/layout/matrix3"/>
    <dgm:cxn modelId="{C664F52C-DDEF-42CA-B206-36116230E235}" srcId="{36E6BDD9-C776-48DB-88A6-DACA30016817}" destId="{51D47886-27C5-4223-8BEC-6A88F3B6C1FC}" srcOrd="1" destOrd="0" parTransId="{390E9635-A231-44C4-B026-A5FDCBDD227C}" sibTransId="{B9A337F1-5E9B-4642-9F40-12B0CDE8E225}"/>
    <dgm:cxn modelId="{47FE7D3C-DEEF-481F-BACE-A7F612237365}" type="presOf" srcId="{51D47886-27C5-4223-8BEC-6A88F3B6C1FC}" destId="{4A5DC618-5283-4DF5-B04B-E4FD0F5E3147}" srcOrd="0" destOrd="0" presId="urn:microsoft.com/office/officeart/2005/8/layout/matrix3"/>
    <dgm:cxn modelId="{F01ED161-C582-4E3E-B2F2-3170A7B3857B}" type="presOf" srcId="{36E6BDD9-C776-48DB-88A6-DACA30016817}" destId="{835DFD81-A60A-4CDA-9D5F-4871168C3259}" srcOrd="0" destOrd="0" presId="urn:microsoft.com/office/officeart/2005/8/layout/matrix3"/>
    <dgm:cxn modelId="{678E0055-9E65-4DBD-A740-F68A5A92B8F3}" srcId="{36E6BDD9-C776-48DB-88A6-DACA30016817}" destId="{BBA8C31D-1921-4DF6-8CDF-4299197F41E0}" srcOrd="0" destOrd="0" parTransId="{6D0F0BB9-C317-4E71-AB07-E5386AEE7B6A}" sibTransId="{4123E354-4425-4C18-9725-6B58EBAA10A6}"/>
    <dgm:cxn modelId="{28901D89-5C28-4EE8-9381-9A14D817E94A}" srcId="{36E6BDD9-C776-48DB-88A6-DACA30016817}" destId="{903C02E9-2346-4679-B428-847231A9432C}" srcOrd="3" destOrd="0" parTransId="{C8FC1F09-15E8-4A2D-8D06-7ADB80CCCA7E}" sibTransId="{935BBA4B-39FB-4F3E-A986-D4E39781A59C}"/>
    <dgm:cxn modelId="{C7D927AB-4884-48ED-94D0-A0C0BABE6364}" type="presOf" srcId="{201D9659-68E7-4211-A034-E871ACE921FE}" destId="{82C9CFD1-3DE9-46C9-9DA5-2B2A85026E2A}" srcOrd="0" destOrd="0" presId="urn:microsoft.com/office/officeart/2005/8/layout/matrix3"/>
    <dgm:cxn modelId="{0C9EC4BA-0366-49A3-A6CB-EBB6BC5E620A}" srcId="{36E6BDD9-C776-48DB-88A6-DACA30016817}" destId="{201D9659-68E7-4211-A034-E871ACE921FE}" srcOrd="2" destOrd="0" parTransId="{2602C0F2-7AE2-4EE7-A1D1-ADC8342C7372}" sibTransId="{B0928982-15C3-4D2C-889E-A4A377F77366}"/>
    <dgm:cxn modelId="{B1FC35D7-C5D5-4730-A39F-86DD0410E09D}" type="presOf" srcId="{903C02E9-2346-4679-B428-847231A9432C}" destId="{CB8CD22D-0143-45E7-9462-0F4926CAEF06}" srcOrd="0" destOrd="0" presId="urn:microsoft.com/office/officeart/2005/8/layout/matrix3"/>
    <dgm:cxn modelId="{EBED03A6-CBD0-4768-8041-CFB54FD574AE}" type="presParOf" srcId="{835DFD81-A60A-4CDA-9D5F-4871168C3259}" destId="{1B76229A-D02D-43B9-8D7F-1A396A98EFFC}" srcOrd="0" destOrd="0" presId="urn:microsoft.com/office/officeart/2005/8/layout/matrix3"/>
    <dgm:cxn modelId="{D3C9EC26-3669-44F1-AA28-6492D341A478}" type="presParOf" srcId="{835DFD81-A60A-4CDA-9D5F-4871168C3259}" destId="{4BC91D6F-8438-4D70-8B24-CCF8D1042101}" srcOrd="1" destOrd="0" presId="urn:microsoft.com/office/officeart/2005/8/layout/matrix3"/>
    <dgm:cxn modelId="{EDB11BD6-0DCC-4531-8776-77D68A134B41}" type="presParOf" srcId="{835DFD81-A60A-4CDA-9D5F-4871168C3259}" destId="{4A5DC618-5283-4DF5-B04B-E4FD0F5E3147}" srcOrd="2" destOrd="0" presId="urn:microsoft.com/office/officeart/2005/8/layout/matrix3"/>
    <dgm:cxn modelId="{8C8F2AC7-2107-4B10-A312-89D139153055}" type="presParOf" srcId="{835DFD81-A60A-4CDA-9D5F-4871168C3259}" destId="{82C9CFD1-3DE9-46C9-9DA5-2B2A85026E2A}" srcOrd="3" destOrd="0" presId="urn:microsoft.com/office/officeart/2005/8/layout/matrix3"/>
    <dgm:cxn modelId="{F45B061B-7F6C-440E-9DAC-DBCB82980EFB}" type="presParOf" srcId="{835DFD81-A60A-4CDA-9D5F-4871168C3259}" destId="{CB8CD22D-0143-45E7-9462-0F4926CAEF06}"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4BDC37-E390-4619-8782-AF833D3E9CCD}"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EB5B488-4E7B-4595-9D3C-09DEC1C985DD}">
      <dgm:prSet/>
      <dgm:spPr/>
      <dgm:t>
        <a:bodyPr/>
        <a:lstStyle/>
        <a:p>
          <a:pPr rtl="0"/>
          <a:r>
            <a:rPr lang="en-GB"/>
            <a:t>Shannon and </a:t>
          </a:r>
          <a:r>
            <a:rPr lang="en-GB">
              <a:latin typeface="Calibri Light" panose="020F0302020204030204"/>
            </a:rPr>
            <a:t>Weaver</a:t>
          </a:r>
          <a:r>
            <a:rPr lang="en-GB"/>
            <a:t> model</a:t>
          </a:r>
          <a:r>
            <a:rPr lang="en-GB">
              <a:latin typeface="Calibri Light" panose="020F0302020204030204"/>
            </a:rPr>
            <a:t> (1948)</a:t>
          </a:r>
          <a:endParaRPr lang="en-US"/>
        </a:p>
      </dgm:t>
    </dgm:pt>
    <dgm:pt modelId="{0DB81B52-6527-4038-B3ED-573CEEBC63BF}" type="parTrans" cxnId="{5A457895-1153-464F-9A84-B427619B253C}">
      <dgm:prSet/>
      <dgm:spPr/>
      <dgm:t>
        <a:bodyPr/>
        <a:lstStyle/>
        <a:p>
          <a:endParaRPr lang="en-US"/>
        </a:p>
      </dgm:t>
    </dgm:pt>
    <dgm:pt modelId="{EB9738C7-7E92-433D-92DA-900B021A918A}" type="sibTrans" cxnId="{5A457895-1153-464F-9A84-B427619B253C}">
      <dgm:prSet/>
      <dgm:spPr/>
      <dgm:t>
        <a:bodyPr/>
        <a:lstStyle/>
        <a:p>
          <a:endParaRPr lang="en-US"/>
        </a:p>
      </dgm:t>
    </dgm:pt>
    <dgm:pt modelId="{31272E01-4CD9-4D4E-88AE-F3D2EFB61496}">
      <dgm:prSet/>
      <dgm:spPr/>
      <dgm:t>
        <a:bodyPr/>
        <a:lstStyle/>
        <a:p>
          <a:pPr rtl="0"/>
          <a:r>
            <a:rPr lang="en-GB"/>
            <a:t>Berlos model</a:t>
          </a:r>
          <a:r>
            <a:rPr lang="en-GB">
              <a:latin typeface="Calibri Light" panose="020F0302020204030204"/>
            </a:rPr>
            <a:t> (1960)</a:t>
          </a:r>
          <a:endParaRPr lang="en-US"/>
        </a:p>
      </dgm:t>
    </dgm:pt>
    <dgm:pt modelId="{7342266C-4A36-47A7-9234-067AB5254804}" type="parTrans" cxnId="{5F1A4BE3-A89A-4DE9-B5D7-D654D7C09AD8}">
      <dgm:prSet/>
      <dgm:spPr/>
      <dgm:t>
        <a:bodyPr/>
        <a:lstStyle/>
        <a:p>
          <a:endParaRPr lang="en-US"/>
        </a:p>
      </dgm:t>
    </dgm:pt>
    <dgm:pt modelId="{E85A4C63-9D49-4989-96A0-29BEA570EB84}" type="sibTrans" cxnId="{5F1A4BE3-A89A-4DE9-B5D7-D654D7C09AD8}">
      <dgm:prSet/>
      <dgm:spPr/>
      <dgm:t>
        <a:bodyPr/>
        <a:lstStyle/>
        <a:p>
          <a:endParaRPr lang="en-US"/>
        </a:p>
      </dgm:t>
    </dgm:pt>
    <dgm:pt modelId="{97866DC6-3093-4AB8-8DD5-73AB8A2F7344}">
      <dgm:prSet/>
      <dgm:spPr/>
      <dgm:t>
        <a:bodyPr/>
        <a:lstStyle/>
        <a:p>
          <a:pPr rtl="0"/>
          <a:r>
            <a:rPr lang="en-GB" err="1"/>
            <a:t>Schramms</a:t>
          </a:r>
          <a:r>
            <a:rPr lang="en-GB"/>
            <a:t> </a:t>
          </a:r>
          <a:r>
            <a:rPr lang="en-GB" err="1">
              <a:latin typeface="Calibri Light" panose="020F0302020204030204"/>
            </a:rPr>
            <a:t>interactve</a:t>
          </a:r>
          <a:r>
            <a:rPr lang="en-GB"/>
            <a:t> </a:t>
          </a:r>
          <a:r>
            <a:rPr lang="en-GB">
              <a:latin typeface="Calibri Light" panose="020F0302020204030204"/>
            </a:rPr>
            <a:t>mode (1954)</a:t>
          </a:r>
          <a:endParaRPr lang="en-US">
            <a:latin typeface="Calibri Light" panose="020F0302020204030204"/>
          </a:endParaRPr>
        </a:p>
      </dgm:t>
    </dgm:pt>
    <dgm:pt modelId="{00CB2909-4E58-492E-B386-9EE1011ED0DD}" type="parTrans" cxnId="{1CDF6E6C-B72F-464C-8577-95E8F277CFBF}">
      <dgm:prSet/>
      <dgm:spPr/>
      <dgm:t>
        <a:bodyPr/>
        <a:lstStyle/>
        <a:p>
          <a:endParaRPr lang="en-US"/>
        </a:p>
      </dgm:t>
    </dgm:pt>
    <dgm:pt modelId="{2112E370-322E-411C-8076-2FA65EDE0819}" type="sibTrans" cxnId="{1CDF6E6C-B72F-464C-8577-95E8F277CFBF}">
      <dgm:prSet/>
      <dgm:spPr/>
      <dgm:t>
        <a:bodyPr/>
        <a:lstStyle/>
        <a:p>
          <a:endParaRPr lang="en-US"/>
        </a:p>
      </dgm:t>
    </dgm:pt>
    <dgm:pt modelId="{400820AA-FC7C-4759-8534-D97BF32FE34F}" type="pres">
      <dgm:prSet presAssocID="{684BDC37-E390-4619-8782-AF833D3E9CCD}" presName="linear" presStyleCnt="0">
        <dgm:presLayoutVars>
          <dgm:animLvl val="lvl"/>
          <dgm:resizeHandles val="exact"/>
        </dgm:presLayoutVars>
      </dgm:prSet>
      <dgm:spPr/>
    </dgm:pt>
    <dgm:pt modelId="{72437DB4-4BF3-4ACC-977F-2BD5525D4422}" type="pres">
      <dgm:prSet presAssocID="{BEB5B488-4E7B-4595-9D3C-09DEC1C985DD}" presName="parentText" presStyleLbl="node1" presStyleIdx="0" presStyleCnt="3">
        <dgm:presLayoutVars>
          <dgm:chMax val="0"/>
          <dgm:bulletEnabled val="1"/>
        </dgm:presLayoutVars>
      </dgm:prSet>
      <dgm:spPr/>
    </dgm:pt>
    <dgm:pt modelId="{346A42C6-E9E3-4F1D-A5F6-D777C696029C}" type="pres">
      <dgm:prSet presAssocID="{EB9738C7-7E92-433D-92DA-900B021A918A}" presName="spacer" presStyleCnt="0"/>
      <dgm:spPr/>
    </dgm:pt>
    <dgm:pt modelId="{AD3A72EF-2C3F-4EC3-BBC6-07D91F5D2646}" type="pres">
      <dgm:prSet presAssocID="{31272E01-4CD9-4D4E-88AE-F3D2EFB61496}" presName="parentText" presStyleLbl="node1" presStyleIdx="1" presStyleCnt="3">
        <dgm:presLayoutVars>
          <dgm:chMax val="0"/>
          <dgm:bulletEnabled val="1"/>
        </dgm:presLayoutVars>
      </dgm:prSet>
      <dgm:spPr/>
    </dgm:pt>
    <dgm:pt modelId="{203AA9DA-25B7-46F3-86F8-DFC0D0CEA380}" type="pres">
      <dgm:prSet presAssocID="{E85A4C63-9D49-4989-96A0-29BEA570EB84}" presName="spacer" presStyleCnt="0"/>
      <dgm:spPr/>
    </dgm:pt>
    <dgm:pt modelId="{24109C55-2189-42AA-9A9B-4BA1CAC011B5}" type="pres">
      <dgm:prSet presAssocID="{97866DC6-3093-4AB8-8DD5-73AB8A2F7344}" presName="parentText" presStyleLbl="node1" presStyleIdx="2" presStyleCnt="3">
        <dgm:presLayoutVars>
          <dgm:chMax val="0"/>
          <dgm:bulletEnabled val="1"/>
        </dgm:presLayoutVars>
      </dgm:prSet>
      <dgm:spPr/>
    </dgm:pt>
  </dgm:ptLst>
  <dgm:cxnLst>
    <dgm:cxn modelId="{042DF403-104E-4B96-A874-9462D55AA259}" type="presOf" srcId="{97866DC6-3093-4AB8-8DD5-73AB8A2F7344}" destId="{24109C55-2189-42AA-9A9B-4BA1CAC011B5}" srcOrd="0" destOrd="0" presId="urn:microsoft.com/office/officeart/2005/8/layout/vList2"/>
    <dgm:cxn modelId="{DA6AD605-AF2A-4A38-A07D-C83C71883778}" type="presOf" srcId="{684BDC37-E390-4619-8782-AF833D3E9CCD}" destId="{400820AA-FC7C-4759-8534-D97BF32FE34F}" srcOrd="0" destOrd="0" presId="urn:microsoft.com/office/officeart/2005/8/layout/vList2"/>
    <dgm:cxn modelId="{59447D2B-8B46-422A-AC84-06932B93ED45}" type="presOf" srcId="{31272E01-4CD9-4D4E-88AE-F3D2EFB61496}" destId="{AD3A72EF-2C3F-4EC3-BBC6-07D91F5D2646}" srcOrd="0" destOrd="0" presId="urn:microsoft.com/office/officeart/2005/8/layout/vList2"/>
    <dgm:cxn modelId="{1CDF6E6C-B72F-464C-8577-95E8F277CFBF}" srcId="{684BDC37-E390-4619-8782-AF833D3E9CCD}" destId="{97866DC6-3093-4AB8-8DD5-73AB8A2F7344}" srcOrd="2" destOrd="0" parTransId="{00CB2909-4E58-492E-B386-9EE1011ED0DD}" sibTransId="{2112E370-322E-411C-8076-2FA65EDE0819}"/>
    <dgm:cxn modelId="{5A457895-1153-464F-9A84-B427619B253C}" srcId="{684BDC37-E390-4619-8782-AF833D3E9CCD}" destId="{BEB5B488-4E7B-4595-9D3C-09DEC1C985DD}" srcOrd="0" destOrd="0" parTransId="{0DB81B52-6527-4038-B3ED-573CEEBC63BF}" sibTransId="{EB9738C7-7E92-433D-92DA-900B021A918A}"/>
    <dgm:cxn modelId="{5F1A4BE3-A89A-4DE9-B5D7-D654D7C09AD8}" srcId="{684BDC37-E390-4619-8782-AF833D3E9CCD}" destId="{31272E01-4CD9-4D4E-88AE-F3D2EFB61496}" srcOrd="1" destOrd="0" parTransId="{7342266C-4A36-47A7-9234-067AB5254804}" sibTransId="{E85A4C63-9D49-4989-96A0-29BEA570EB84}"/>
    <dgm:cxn modelId="{1242A3EE-9231-4883-B603-CDAFBC26E834}" type="presOf" srcId="{BEB5B488-4E7B-4595-9D3C-09DEC1C985DD}" destId="{72437DB4-4BF3-4ACC-977F-2BD5525D4422}" srcOrd="0" destOrd="0" presId="urn:microsoft.com/office/officeart/2005/8/layout/vList2"/>
    <dgm:cxn modelId="{03C02AC3-10DC-4692-A149-A0E326DEF2CC}" type="presParOf" srcId="{400820AA-FC7C-4759-8534-D97BF32FE34F}" destId="{72437DB4-4BF3-4ACC-977F-2BD5525D4422}" srcOrd="0" destOrd="0" presId="urn:microsoft.com/office/officeart/2005/8/layout/vList2"/>
    <dgm:cxn modelId="{D8688E5C-0759-429E-A265-42A26DADA8BF}" type="presParOf" srcId="{400820AA-FC7C-4759-8534-D97BF32FE34F}" destId="{346A42C6-E9E3-4F1D-A5F6-D777C696029C}" srcOrd="1" destOrd="0" presId="urn:microsoft.com/office/officeart/2005/8/layout/vList2"/>
    <dgm:cxn modelId="{062D6E77-444D-4233-B0C0-C0471924CF65}" type="presParOf" srcId="{400820AA-FC7C-4759-8534-D97BF32FE34F}" destId="{AD3A72EF-2C3F-4EC3-BBC6-07D91F5D2646}" srcOrd="2" destOrd="0" presId="urn:microsoft.com/office/officeart/2005/8/layout/vList2"/>
    <dgm:cxn modelId="{4D7EB8A4-FC12-48B0-AC27-B2519CE1BBF1}" type="presParOf" srcId="{400820AA-FC7C-4759-8534-D97BF32FE34F}" destId="{203AA9DA-25B7-46F3-86F8-DFC0D0CEA380}" srcOrd="3" destOrd="0" presId="urn:microsoft.com/office/officeart/2005/8/layout/vList2"/>
    <dgm:cxn modelId="{D8657228-2B99-4FDF-ACD2-997277608498}" type="presParOf" srcId="{400820AA-FC7C-4759-8534-D97BF32FE34F}" destId="{24109C55-2189-42AA-9A9B-4BA1CAC011B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E31F52F-F869-42D6-8FD8-C7CD3D77A0C8}" type="doc">
      <dgm:prSet loTypeId="urn:microsoft.com/office/officeart/2008/layout/LinedList" loCatId="list" qsTypeId="urn:microsoft.com/office/officeart/2005/8/quickstyle/simple2" qsCatId="simple" csTypeId="urn:microsoft.com/office/officeart/2005/8/colors/colorful5" csCatId="colorful"/>
      <dgm:spPr/>
      <dgm:t>
        <a:bodyPr/>
        <a:lstStyle/>
        <a:p>
          <a:endParaRPr lang="en-US"/>
        </a:p>
      </dgm:t>
    </dgm:pt>
    <dgm:pt modelId="{A4B3DC3F-5FFB-411B-97FF-2A14D5BFA723}">
      <dgm:prSet/>
      <dgm:spPr/>
      <dgm:t>
        <a:bodyPr/>
        <a:lstStyle/>
        <a:p>
          <a:r>
            <a:rPr lang="en-GB"/>
            <a:t>What are  communication channels ?</a:t>
          </a:r>
          <a:endParaRPr lang="en-US"/>
        </a:p>
      </dgm:t>
    </dgm:pt>
    <dgm:pt modelId="{013F7D7C-14FC-45DF-B808-C42999480049}" type="parTrans" cxnId="{80CED809-B8F8-48B9-998B-B5CFC32BAC96}">
      <dgm:prSet/>
      <dgm:spPr/>
      <dgm:t>
        <a:bodyPr/>
        <a:lstStyle/>
        <a:p>
          <a:endParaRPr lang="en-US"/>
        </a:p>
      </dgm:t>
    </dgm:pt>
    <dgm:pt modelId="{60AE7234-CBED-4D16-863C-2B268BB59C27}" type="sibTrans" cxnId="{80CED809-B8F8-48B9-998B-B5CFC32BAC96}">
      <dgm:prSet/>
      <dgm:spPr/>
      <dgm:t>
        <a:bodyPr/>
        <a:lstStyle/>
        <a:p>
          <a:endParaRPr lang="en-US"/>
        </a:p>
      </dgm:t>
    </dgm:pt>
    <dgm:pt modelId="{F9A76290-33FB-476B-AD31-716C08326807}">
      <dgm:prSet/>
      <dgm:spPr/>
      <dgm:t>
        <a:bodyPr/>
        <a:lstStyle/>
        <a:p>
          <a:r>
            <a:rPr lang="en-GB"/>
            <a:t>The means by which people in an organisation communicate  and pass on vital information, It's important to consider which channels are used to complete different activities, because choosing the wrong channel for a task or interaction could have negative consequences. Your method of channelling  should be logical and sensible. Using the wrong communication channel can complex simple situations and possibly deliver wrong key information.</a:t>
          </a:r>
          <a:endParaRPr lang="en-US"/>
        </a:p>
      </dgm:t>
    </dgm:pt>
    <dgm:pt modelId="{C3E4B8F2-28E1-4F6A-8B6C-7FBAA915DAA4}" type="parTrans" cxnId="{9ED5A8BE-A87B-4759-B7FB-9B8765F37174}">
      <dgm:prSet/>
      <dgm:spPr/>
      <dgm:t>
        <a:bodyPr/>
        <a:lstStyle/>
        <a:p>
          <a:endParaRPr lang="en-US"/>
        </a:p>
      </dgm:t>
    </dgm:pt>
    <dgm:pt modelId="{EB0E691C-6FF1-420F-93F3-2ADC375125AD}" type="sibTrans" cxnId="{9ED5A8BE-A87B-4759-B7FB-9B8765F37174}">
      <dgm:prSet/>
      <dgm:spPr/>
      <dgm:t>
        <a:bodyPr/>
        <a:lstStyle/>
        <a:p>
          <a:endParaRPr lang="en-US"/>
        </a:p>
      </dgm:t>
    </dgm:pt>
    <dgm:pt modelId="{9F507A9B-5144-48B0-A2D3-BCE64CC95C5B}" type="pres">
      <dgm:prSet presAssocID="{0E31F52F-F869-42D6-8FD8-C7CD3D77A0C8}" presName="vert0" presStyleCnt="0">
        <dgm:presLayoutVars>
          <dgm:dir/>
          <dgm:animOne val="branch"/>
          <dgm:animLvl val="lvl"/>
        </dgm:presLayoutVars>
      </dgm:prSet>
      <dgm:spPr/>
    </dgm:pt>
    <dgm:pt modelId="{0C63FC30-2E72-4309-BE3B-B60D0FBF2079}" type="pres">
      <dgm:prSet presAssocID="{A4B3DC3F-5FFB-411B-97FF-2A14D5BFA723}" presName="thickLine" presStyleLbl="alignNode1" presStyleIdx="0" presStyleCnt="2"/>
      <dgm:spPr/>
    </dgm:pt>
    <dgm:pt modelId="{68E97DD0-C22A-47E0-BB64-12873DA2B59E}" type="pres">
      <dgm:prSet presAssocID="{A4B3DC3F-5FFB-411B-97FF-2A14D5BFA723}" presName="horz1" presStyleCnt="0"/>
      <dgm:spPr/>
    </dgm:pt>
    <dgm:pt modelId="{27F46E0F-DE59-49D2-A63C-AE3486BD7711}" type="pres">
      <dgm:prSet presAssocID="{A4B3DC3F-5FFB-411B-97FF-2A14D5BFA723}" presName="tx1" presStyleLbl="revTx" presStyleIdx="0" presStyleCnt="2"/>
      <dgm:spPr/>
    </dgm:pt>
    <dgm:pt modelId="{03E29FB9-49EF-400D-B749-C9AE04A543F9}" type="pres">
      <dgm:prSet presAssocID="{A4B3DC3F-5FFB-411B-97FF-2A14D5BFA723}" presName="vert1" presStyleCnt="0"/>
      <dgm:spPr/>
    </dgm:pt>
    <dgm:pt modelId="{65DA5D49-C6FF-4B81-A0E4-97986CD21382}" type="pres">
      <dgm:prSet presAssocID="{F9A76290-33FB-476B-AD31-716C08326807}" presName="thickLine" presStyleLbl="alignNode1" presStyleIdx="1" presStyleCnt="2"/>
      <dgm:spPr/>
    </dgm:pt>
    <dgm:pt modelId="{29219FF6-EE03-4F68-8FB5-9EB01DE6E1D5}" type="pres">
      <dgm:prSet presAssocID="{F9A76290-33FB-476B-AD31-716C08326807}" presName="horz1" presStyleCnt="0"/>
      <dgm:spPr/>
    </dgm:pt>
    <dgm:pt modelId="{A2EA51E8-2D56-449B-A16C-3DAA24CA0839}" type="pres">
      <dgm:prSet presAssocID="{F9A76290-33FB-476B-AD31-716C08326807}" presName="tx1" presStyleLbl="revTx" presStyleIdx="1" presStyleCnt="2"/>
      <dgm:spPr/>
    </dgm:pt>
    <dgm:pt modelId="{12639904-4204-4CE1-92C1-901EC1EA9BE6}" type="pres">
      <dgm:prSet presAssocID="{F9A76290-33FB-476B-AD31-716C08326807}" presName="vert1" presStyleCnt="0"/>
      <dgm:spPr/>
    </dgm:pt>
  </dgm:ptLst>
  <dgm:cxnLst>
    <dgm:cxn modelId="{80CED809-B8F8-48B9-998B-B5CFC32BAC96}" srcId="{0E31F52F-F869-42D6-8FD8-C7CD3D77A0C8}" destId="{A4B3DC3F-5FFB-411B-97FF-2A14D5BFA723}" srcOrd="0" destOrd="0" parTransId="{013F7D7C-14FC-45DF-B808-C42999480049}" sibTransId="{60AE7234-CBED-4D16-863C-2B268BB59C27}"/>
    <dgm:cxn modelId="{DC6C117C-78D1-422A-A07A-971F0915BD2B}" type="presOf" srcId="{0E31F52F-F869-42D6-8FD8-C7CD3D77A0C8}" destId="{9F507A9B-5144-48B0-A2D3-BCE64CC95C5B}" srcOrd="0" destOrd="0" presId="urn:microsoft.com/office/officeart/2008/layout/LinedList"/>
    <dgm:cxn modelId="{758BEAB7-41C8-46DD-8799-3F2168D50C47}" type="presOf" srcId="{A4B3DC3F-5FFB-411B-97FF-2A14D5BFA723}" destId="{27F46E0F-DE59-49D2-A63C-AE3486BD7711}" srcOrd="0" destOrd="0" presId="urn:microsoft.com/office/officeart/2008/layout/LinedList"/>
    <dgm:cxn modelId="{9ED5A8BE-A87B-4759-B7FB-9B8765F37174}" srcId="{0E31F52F-F869-42D6-8FD8-C7CD3D77A0C8}" destId="{F9A76290-33FB-476B-AD31-716C08326807}" srcOrd="1" destOrd="0" parTransId="{C3E4B8F2-28E1-4F6A-8B6C-7FBAA915DAA4}" sibTransId="{EB0E691C-6FF1-420F-93F3-2ADC375125AD}"/>
    <dgm:cxn modelId="{BB3A67D0-242A-4126-8713-BDD105A24631}" type="presOf" srcId="{F9A76290-33FB-476B-AD31-716C08326807}" destId="{A2EA51E8-2D56-449B-A16C-3DAA24CA0839}" srcOrd="0" destOrd="0" presId="urn:microsoft.com/office/officeart/2008/layout/LinedList"/>
    <dgm:cxn modelId="{1434E3D8-75BD-4009-805B-6675C8716188}" type="presParOf" srcId="{9F507A9B-5144-48B0-A2D3-BCE64CC95C5B}" destId="{0C63FC30-2E72-4309-BE3B-B60D0FBF2079}" srcOrd="0" destOrd="0" presId="urn:microsoft.com/office/officeart/2008/layout/LinedList"/>
    <dgm:cxn modelId="{8518BDEB-A324-4EDB-991B-FD4FF053BA32}" type="presParOf" srcId="{9F507A9B-5144-48B0-A2D3-BCE64CC95C5B}" destId="{68E97DD0-C22A-47E0-BB64-12873DA2B59E}" srcOrd="1" destOrd="0" presId="urn:microsoft.com/office/officeart/2008/layout/LinedList"/>
    <dgm:cxn modelId="{BC8ED9E4-FACF-4B5F-AB8F-B872BC731E7B}" type="presParOf" srcId="{68E97DD0-C22A-47E0-BB64-12873DA2B59E}" destId="{27F46E0F-DE59-49D2-A63C-AE3486BD7711}" srcOrd="0" destOrd="0" presId="urn:microsoft.com/office/officeart/2008/layout/LinedList"/>
    <dgm:cxn modelId="{08AA76F2-1C41-40F5-A83C-B797A2EE2E4C}" type="presParOf" srcId="{68E97DD0-C22A-47E0-BB64-12873DA2B59E}" destId="{03E29FB9-49EF-400D-B749-C9AE04A543F9}" srcOrd="1" destOrd="0" presId="urn:microsoft.com/office/officeart/2008/layout/LinedList"/>
    <dgm:cxn modelId="{F5B813DA-4294-4EB5-8172-F44F6D1B7098}" type="presParOf" srcId="{9F507A9B-5144-48B0-A2D3-BCE64CC95C5B}" destId="{65DA5D49-C6FF-4B81-A0E4-97986CD21382}" srcOrd="2" destOrd="0" presId="urn:microsoft.com/office/officeart/2008/layout/LinedList"/>
    <dgm:cxn modelId="{872F8408-A906-4EB8-8331-D654CB81269C}" type="presParOf" srcId="{9F507A9B-5144-48B0-A2D3-BCE64CC95C5B}" destId="{29219FF6-EE03-4F68-8FB5-9EB01DE6E1D5}" srcOrd="3" destOrd="0" presId="urn:microsoft.com/office/officeart/2008/layout/LinedList"/>
    <dgm:cxn modelId="{9C0E596D-CFD0-4974-8BEF-4CF34F3CB16D}" type="presParOf" srcId="{29219FF6-EE03-4F68-8FB5-9EB01DE6E1D5}" destId="{A2EA51E8-2D56-449B-A16C-3DAA24CA0839}" srcOrd="0" destOrd="0" presId="urn:microsoft.com/office/officeart/2008/layout/LinedList"/>
    <dgm:cxn modelId="{8F313F91-2DDB-445F-A4EC-210BEC5753D4}" type="presParOf" srcId="{29219FF6-EE03-4F68-8FB5-9EB01DE6E1D5}" destId="{12639904-4204-4CE1-92C1-901EC1EA9BE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9FE2414-01B1-4D48-BC23-EF088B29879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F9B7656-3ED3-4023-AB8A-FD2A81924594}">
      <dgm:prSet/>
      <dgm:spPr/>
      <dgm:t>
        <a:bodyPr/>
        <a:lstStyle/>
        <a:p>
          <a:r>
            <a:rPr lang="en-US"/>
            <a:t>Using the right communication channel in your </a:t>
          </a:r>
          <a:r>
            <a:rPr lang="en-US">
              <a:latin typeface="Calibri Light" panose="020F0302020204030204"/>
            </a:rPr>
            <a:t>organization</a:t>
          </a:r>
          <a:r>
            <a:rPr lang="en-US"/>
            <a:t> is key in keeping your organization productive, focused and aligned with its overall set targets. In the workplace they are three main communications methods that are common and affective</a:t>
          </a:r>
        </a:p>
      </dgm:t>
    </dgm:pt>
    <dgm:pt modelId="{7FA7F3A7-81DE-4446-9D4F-437737DE57A2}" type="parTrans" cxnId="{36F032B0-BC5D-4C6B-BABC-3376E638B2FB}">
      <dgm:prSet/>
      <dgm:spPr/>
      <dgm:t>
        <a:bodyPr/>
        <a:lstStyle/>
        <a:p>
          <a:endParaRPr lang="en-US"/>
        </a:p>
      </dgm:t>
    </dgm:pt>
    <dgm:pt modelId="{DBD64D17-5EBE-4C7D-BD8F-58A0383979B4}" type="sibTrans" cxnId="{36F032B0-BC5D-4C6B-BABC-3376E638B2FB}">
      <dgm:prSet/>
      <dgm:spPr/>
      <dgm:t>
        <a:bodyPr/>
        <a:lstStyle/>
        <a:p>
          <a:endParaRPr lang="en-US"/>
        </a:p>
      </dgm:t>
    </dgm:pt>
    <dgm:pt modelId="{60A24C0C-5B7D-49AB-A70E-91B73422F0E9}">
      <dgm:prSet/>
      <dgm:spPr/>
      <dgm:t>
        <a:bodyPr/>
        <a:lstStyle/>
        <a:p>
          <a:r>
            <a:rPr lang="en-US"/>
            <a:t>Face to face communication –  Even though technology is taking over this mean is more personal and has a human touch.</a:t>
          </a:r>
        </a:p>
      </dgm:t>
    </dgm:pt>
    <dgm:pt modelId="{9A175E9E-221E-4896-93F7-CB5DF6302FC8}" type="parTrans" cxnId="{DAD71DDA-B5EB-45DC-AACE-4A29EEBE0BA3}">
      <dgm:prSet/>
      <dgm:spPr/>
      <dgm:t>
        <a:bodyPr/>
        <a:lstStyle/>
        <a:p>
          <a:endParaRPr lang="en-US"/>
        </a:p>
      </dgm:t>
    </dgm:pt>
    <dgm:pt modelId="{FFFA6924-EB02-4583-B1C1-749A29F69145}" type="sibTrans" cxnId="{DAD71DDA-B5EB-45DC-AACE-4A29EEBE0BA3}">
      <dgm:prSet/>
      <dgm:spPr/>
      <dgm:t>
        <a:bodyPr/>
        <a:lstStyle/>
        <a:p>
          <a:endParaRPr lang="en-US"/>
        </a:p>
      </dgm:t>
    </dgm:pt>
    <dgm:pt modelId="{58536886-161F-4E61-B298-D07969208758}">
      <dgm:prSet/>
      <dgm:spPr/>
      <dgm:t>
        <a:bodyPr/>
        <a:lstStyle/>
        <a:p>
          <a:r>
            <a:rPr lang="en-US"/>
            <a:t>Digital communication -  Most popular communication used and most technological in </a:t>
          </a:r>
          <a:r>
            <a:rPr lang="en-US">
              <a:latin typeface="Calibri Light" panose="020F0302020204030204"/>
            </a:rPr>
            <a:t>today's</a:t>
          </a:r>
          <a:r>
            <a:rPr lang="en-US"/>
            <a:t> society .E.g</a:t>
          </a:r>
          <a:r>
            <a:rPr lang="en-US">
              <a:latin typeface="Calibri Light" panose="020F0302020204030204"/>
            </a:rPr>
            <a:t>.,</a:t>
          </a:r>
          <a:r>
            <a:rPr lang="en-US"/>
            <a:t> emails , websites, mobile phones.</a:t>
          </a:r>
        </a:p>
      </dgm:t>
    </dgm:pt>
    <dgm:pt modelId="{E0ABDAA4-2270-4946-B3D9-4A690FCABB2E}" type="parTrans" cxnId="{61D599A1-5981-4CE8-97CE-CFEB23D420FF}">
      <dgm:prSet/>
      <dgm:spPr/>
      <dgm:t>
        <a:bodyPr/>
        <a:lstStyle/>
        <a:p>
          <a:endParaRPr lang="en-US"/>
        </a:p>
      </dgm:t>
    </dgm:pt>
    <dgm:pt modelId="{E5236003-D79D-4B2E-BDE0-7D4B68E4D52D}" type="sibTrans" cxnId="{61D599A1-5981-4CE8-97CE-CFEB23D420FF}">
      <dgm:prSet/>
      <dgm:spPr/>
      <dgm:t>
        <a:bodyPr/>
        <a:lstStyle/>
        <a:p>
          <a:endParaRPr lang="en-US"/>
        </a:p>
      </dgm:t>
    </dgm:pt>
    <dgm:pt modelId="{7157B31E-8C70-4DD3-8C56-122E8E088756}">
      <dgm:prSet/>
      <dgm:spPr/>
      <dgm:t>
        <a:bodyPr/>
        <a:lstStyle/>
        <a:p>
          <a:r>
            <a:rPr lang="en-US"/>
            <a:t>Written communication -   Commonly used in society and is still necessary when important policies , letters ,announcements are to be shared with employees </a:t>
          </a:r>
        </a:p>
      </dgm:t>
    </dgm:pt>
    <dgm:pt modelId="{D488D112-AB32-42EA-A376-44AA6D41B428}" type="parTrans" cxnId="{65D45E8B-3F34-4144-904A-4DFBE1879790}">
      <dgm:prSet/>
      <dgm:spPr/>
      <dgm:t>
        <a:bodyPr/>
        <a:lstStyle/>
        <a:p>
          <a:endParaRPr lang="en-US"/>
        </a:p>
      </dgm:t>
    </dgm:pt>
    <dgm:pt modelId="{81AB399A-29EF-4455-A657-607617855BA4}" type="sibTrans" cxnId="{65D45E8B-3F34-4144-904A-4DFBE1879790}">
      <dgm:prSet/>
      <dgm:spPr/>
      <dgm:t>
        <a:bodyPr/>
        <a:lstStyle/>
        <a:p>
          <a:endParaRPr lang="en-US"/>
        </a:p>
      </dgm:t>
    </dgm:pt>
    <dgm:pt modelId="{1C3C7E48-3371-4F90-B81E-CBEB274D6AF1}" type="pres">
      <dgm:prSet presAssocID="{39FE2414-01B1-4D48-BC23-EF088B298797}" presName="vert0" presStyleCnt="0">
        <dgm:presLayoutVars>
          <dgm:dir/>
          <dgm:animOne val="branch"/>
          <dgm:animLvl val="lvl"/>
        </dgm:presLayoutVars>
      </dgm:prSet>
      <dgm:spPr/>
    </dgm:pt>
    <dgm:pt modelId="{4861D6DA-74D7-4E73-8ADD-900ACE3AF3F6}" type="pres">
      <dgm:prSet presAssocID="{AF9B7656-3ED3-4023-AB8A-FD2A81924594}" presName="thickLine" presStyleLbl="alignNode1" presStyleIdx="0" presStyleCnt="4"/>
      <dgm:spPr/>
    </dgm:pt>
    <dgm:pt modelId="{D324BE36-A459-4E3D-B163-E9567C24BF46}" type="pres">
      <dgm:prSet presAssocID="{AF9B7656-3ED3-4023-AB8A-FD2A81924594}" presName="horz1" presStyleCnt="0"/>
      <dgm:spPr/>
    </dgm:pt>
    <dgm:pt modelId="{AA80CC91-0BBE-4E6C-90B5-42FC86415BC9}" type="pres">
      <dgm:prSet presAssocID="{AF9B7656-3ED3-4023-AB8A-FD2A81924594}" presName="tx1" presStyleLbl="revTx" presStyleIdx="0" presStyleCnt="4"/>
      <dgm:spPr/>
    </dgm:pt>
    <dgm:pt modelId="{B46C1497-D272-4378-A1AA-486AEA564009}" type="pres">
      <dgm:prSet presAssocID="{AF9B7656-3ED3-4023-AB8A-FD2A81924594}" presName="vert1" presStyleCnt="0"/>
      <dgm:spPr/>
    </dgm:pt>
    <dgm:pt modelId="{6A60784D-275E-46DC-A87C-6E6202FECCC7}" type="pres">
      <dgm:prSet presAssocID="{60A24C0C-5B7D-49AB-A70E-91B73422F0E9}" presName="thickLine" presStyleLbl="alignNode1" presStyleIdx="1" presStyleCnt="4"/>
      <dgm:spPr/>
    </dgm:pt>
    <dgm:pt modelId="{1DDE7573-8A5A-4208-BA3D-D7A178CD271B}" type="pres">
      <dgm:prSet presAssocID="{60A24C0C-5B7D-49AB-A70E-91B73422F0E9}" presName="horz1" presStyleCnt="0"/>
      <dgm:spPr/>
    </dgm:pt>
    <dgm:pt modelId="{8B40D48F-9802-44B8-AE22-14C092AD7C0A}" type="pres">
      <dgm:prSet presAssocID="{60A24C0C-5B7D-49AB-A70E-91B73422F0E9}" presName="tx1" presStyleLbl="revTx" presStyleIdx="1" presStyleCnt="4"/>
      <dgm:spPr/>
    </dgm:pt>
    <dgm:pt modelId="{26A6839E-E6AA-4176-834C-EBF9EF5BCA51}" type="pres">
      <dgm:prSet presAssocID="{60A24C0C-5B7D-49AB-A70E-91B73422F0E9}" presName="vert1" presStyleCnt="0"/>
      <dgm:spPr/>
    </dgm:pt>
    <dgm:pt modelId="{56F25D7B-88A6-459F-8B0E-6799AE701183}" type="pres">
      <dgm:prSet presAssocID="{58536886-161F-4E61-B298-D07969208758}" presName="thickLine" presStyleLbl="alignNode1" presStyleIdx="2" presStyleCnt="4"/>
      <dgm:spPr/>
    </dgm:pt>
    <dgm:pt modelId="{2F3F95E4-E5F5-457B-B7E8-183B18D9F958}" type="pres">
      <dgm:prSet presAssocID="{58536886-161F-4E61-B298-D07969208758}" presName="horz1" presStyleCnt="0"/>
      <dgm:spPr/>
    </dgm:pt>
    <dgm:pt modelId="{CD0AB5FC-C151-4EE7-B1DC-C99D8AE39B37}" type="pres">
      <dgm:prSet presAssocID="{58536886-161F-4E61-B298-D07969208758}" presName="tx1" presStyleLbl="revTx" presStyleIdx="2" presStyleCnt="4"/>
      <dgm:spPr/>
    </dgm:pt>
    <dgm:pt modelId="{CE10F628-1C9A-457D-9C52-D709FC915443}" type="pres">
      <dgm:prSet presAssocID="{58536886-161F-4E61-B298-D07969208758}" presName="vert1" presStyleCnt="0"/>
      <dgm:spPr/>
    </dgm:pt>
    <dgm:pt modelId="{4A947A26-78B4-4199-AC05-42AEFD82A28A}" type="pres">
      <dgm:prSet presAssocID="{7157B31E-8C70-4DD3-8C56-122E8E088756}" presName="thickLine" presStyleLbl="alignNode1" presStyleIdx="3" presStyleCnt="4"/>
      <dgm:spPr/>
    </dgm:pt>
    <dgm:pt modelId="{1A7EBFA3-D42D-4C22-BE16-734F5644CA48}" type="pres">
      <dgm:prSet presAssocID="{7157B31E-8C70-4DD3-8C56-122E8E088756}" presName="horz1" presStyleCnt="0"/>
      <dgm:spPr/>
    </dgm:pt>
    <dgm:pt modelId="{C9DB7EA1-DE2E-41C9-B6EC-F672E55643DE}" type="pres">
      <dgm:prSet presAssocID="{7157B31E-8C70-4DD3-8C56-122E8E088756}" presName="tx1" presStyleLbl="revTx" presStyleIdx="3" presStyleCnt="4"/>
      <dgm:spPr/>
    </dgm:pt>
    <dgm:pt modelId="{469254E6-B4FC-407B-A29D-07E72AD2105F}" type="pres">
      <dgm:prSet presAssocID="{7157B31E-8C70-4DD3-8C56-122E8E088756}" presName="vert1" presStyleCnt="0"/>
      <dgm:spPr/>
    </dgm:pt>
  </dgm:ptLst>
  <dgm:cxnLst>
    <dgm:cxn modelId="{6765C923-F313-44DD-82DE-A8F2EE425356}" type="presOf" srcId="{58536886-161F-4E61-B298-D07969208758}" destId="{CD0AB5FC-C151-4EE7-B1DC-C99D8AE39B37}" srcOrd="0" destOrd="0" presId="urn:microsoft.com/office/officeart/2008/layout/LinedList"/>
    <dgm:cxn modelId="{65D45E8B-3F34-4144-904A-4DFBE1879790}" srcId="{39FE2414-01B1-4D48-BC23-EF088B298797}" destId="{7157B31E-8C70-4DD3-8C56-122E8E088756}" srcOrd="3" destOrd="0" parTransId="{D488D112-AB32-42EA-A376-44AA6D41B428}" sibTransId="{81AB399A-29EF-4455-A657-607617855BA4}"/>
    <dgm:cxn modelId="{A573B08C-C381-4799-9AA1-3E5968ECEFE2}" type="presOf" srcId="{7157B31E-8C70-4DD3-8C56-122E8E088756}" destId="{C9DB7EA1-DE2E-41C9-B6EC-F672E55643DE}" srcOrd="0" destOrd="0" presId="urn:microsoft.com/office/officeart/2008/layout/LinedList"/>
    <dgm:cxn modelId="{61D599A1-5981-4CE8-97CE-CFEB23D420FF}" srcId="{39FE2414-01B1-4D48-BC23-EF088B298797}" destId="{58536886-161F-4E61-B298-D07969208758}" srcOrd="2" destOrd="0" parTransId="{E0ABDAA4-2270-4946-B3D9-4A690FCABB2E}" sibTransId="{E5236003-D79D-4B2E-BDE0-7D4B68E4D52D}"/>
    <dgm:cxn modelId="{36F032B0-BC5D-4C6B-BABC-3376E638B2FB}" srcId="{39FE2414-01B1-4D48-BC23-EF088B298797}" destId="{AF9B7656-3ED3-4023-AB8A-FD2A81924594}" srcOrd="0" destOrd="0" parTransId="{7FA7F3A7-81DE-4446-9D4F-437737DE57A2}" sibTransId="{DBD64D17-5EBE-4C7D-BD8F-58A0383979B4}"/>
    <dgm:cxn modelId="{EF7D07C3-5BE0-42B5-8CC4-049E35691757}" type="presOf" srcId="{AF9B7656-3ED3-4023-AB8A-FD2A81924594}" destId="{AA80CC91-0BBE-4E6C-90B5-42FC86415BC9}" srcOrd="0" destOrd="0" presId="urn:microsoft.com/office/officeart/2008/layout/LinedList"/>
    <dgm:cxn modelId="{DAD71DDA-B5EB-45DC-AACE-4A29EEBE0BA3}" srcId="{39FE2414-01B1-4D48-BC23-EF088B298797}" destId="{60A24C0C-5B7D-49AB-A70E-91B73422F0E9}" srcOrd="1" destOrd="0" parTransId="{9A175E9E-221E-4896-93F7-CB5DF6302FC8}" sibTransId="{FFFA6924-EB02-4583-B1C1-749A29F69145}"/>
    <dgm:cxn modelId="{D6FE71ED-3127-4D43-9EAD-E4A4632EB87B}" type="presOf" srcId="{60A24C0C-5B7D-49AB-A70E-91B73422F0E9}" destId="{8B40D48F-9802-44B8-AE22-14C092AD7C0A}" srcOrd="0" destOrd="0" presId="urn:microsoft.com/office/officeart/2008/layout/LinedList"/>
    <dgm:cxn modelId="{50E4F2FB-316D-47AE-BE89-B3E62A312124}" type="presOf" srcId="{39FE2414-01B1-4D48-BC23-EF088B298797}" destId="{1C3C7E48-3371-4F90-B81E-CBEB274D6AF1}" srcOrd="0" destOrd="0" presId="urn:microsoft.com/office/officeart/2008/layout/LinedList"/>
    <dgm:cxn modelId="{46CB230A-98FE-4DA2-8B50-CE72353496BD}" type="presParOf" srcId="{1C3C7E48-3371-4F90-B81E-CBEB274D6AF1}" destId="{4861D6DA-74D7-4E73-8ADD-900ACE3AF3F6}" srcOrd="0" destOrd="0" presId="urn:microsoft.com/office/officeart/2008/layout/LinedList"/>
    <dgm:cxn modelId="{88261E80-F8AE-49D3-BDCB-8592EE3C9852}" type="presParOf" srcId="{1C3C7E48-3371-4F90-B81E-CBEB274D6AF1}" destId="{D324BE36-A459-4E3D-B163-E9567C24BF46}" srcOrd="1" destOrd="0" presId="urn:microsoft.com/office/officeart/2008/layout/LinedList"/>
    <dgm:cxn modelId="{66959B0B-3515-4A30-B73F-0BF9151F8671}" type="presParOf" srcId="{D324BE36-A459-4E3D-B163-E9567C24BF46}" destId="{AA80CC91-0BBE-4E6C-90B5-42FC86415BC9}" srcOrd="0" destOrd="0" presId="urn:microsoft.com/office/officeart/2008/layout/LinedList"/>
    <dgm:cxn modelId="{0431DE08-867F-4DA0-BA48-BE420311AF4E}" type="presParOf" srcId="{D324BE36-A459-4E3D-B163-E9567C24BF46}" destId="{B46C1497-D272-4378-A1AA-486AEA564009}" srcOrd="1" destOrd="0" presId="urn:microsoft.com/office/officeart/2008/layout/LinedList"/>
    <dgm:cxn modelId="{51A338EF-61D9-4F9A-BC29-B07327D4EE2C}" type="presParOf" srcId="{1C3C7E48-3371-4F90-B81E-CBEB274D6AF1}" destId="{6A60784D-275E-46DC-A87C-6E6202FECCC7}" srcOrd="2" destOrd="0" presId="urn:microsoft.com/office/officeart/2008/layout/LinedList"/>
    <dgm:cxn modelId="{FADE2C3E-FE8C-4F4F-8999-58F2BD194EAB}" type="presParOf" srcId="{1C3C7E48-3371-4F90-B81E-CBEB274D6AF1}" destId="{1DDE7573-8A5A-4208-BA3D-D7A178CD271B}" srcOrd="3" destOrd="0" presId="urn:microsoft.com/office/officeart/2008/layout/LinedList"/>
    <dgm:cxn modelId="{4E436B9B-229A-46A2-B61C-0A575354E17F}" type="presParOf" srcId="{1DDE7573-8A5A-4208-BA3D-D7A178CD271B}" destId="{8B40D48F-9802-44B8-AE22-14C092AD7C0A}" srcOrd="0" destOrd="0" presId="urn:microsoft.com/office/officeart/2008/layout/LinedList"/>
    <dgm:cxn modelId="{CCF5CDAE-21F8-41B2-9F1F-76FA1CB04E21}" type="presParOf" srcId="{1DDE7573-8A5A-4208-BA3D-D7A178CD271B}" destId="{26A6839E-E6AA-4176-834C-EBF9EF5BCA51}" srcOrd="1" destOrd="0" presId="urn:microsoft.com/office/officeart/2008/layout/LinedList"/>
    <dgm:cxn modelId="{D1760201-3DC6-476C-8315-2F496B00A1A2}" type="presParOf" srcId="{1C3C7E48-3371-4F90-B81E-CBEB274D6AF1}" destId="{56F25D7B-88A6-459F-8B0E-6799AE701183}" srcOrd="4" destOrd="0" presId="urn:microsoft.com/office/officeart/2008/layout/LinedList"/>
    <dgm:cxn modelId="{DDB8F9C9-BE85-47D7-ADD4-CB326BA852A7}" type="presParOf" srcId="{1C3C7E48-3371-4F90-B81E-CBEB274D6AF1}" destId="{2F3F95E4-E5F5-457B-B7E8-183B18D9F958}" srcOrd="5" destOrd="0" presId="urn:microsoft.com/office/officeart/2008/layout/LinedList"/>
    <dgm:cxn modelId="{39B3A384-CF6A-47AC-BDF3-B6DAE865EFD9}" type="presParOf" srcId="{2F3F95E4-E5F5-457B-B7E8-183B18D9F958}" destId="{CD0AB5FC-C151-4EE7-B1DC-C99D8AE39B37}" srcOrd="0" destOrd="0" presId="urn:microsoft.com/office/officeart/2008/layout/LinedList"/>
    <dgm:cxn modelId="{AD94882F-920C-438C-8B51-F09F21C99E26}" type="presParOf" srcId="{2F3F95E4-E5F5-457B-B7E8-183B18D9F958}" destId="{CE10F628-1C9A-457D-9C52-D709FC915443}" srcOrd="1" destOrd="0" presId="urn:microsoft.com/office/officeart/2008/layout/LinedList"/>
    <dgm:cxn modelId="{9A997E6E-1B62-47D5-97BF-76A87F1E8F7F}" type="presParOf" srcId="{1C3C7E48-3371-4F90-B81E-CBEB274D6AF1}" destId="{4A947A26-78B4-4199-AC05-42AEFD82A28A}" srcOrd="6" destOrd="0" presId="urn:microsoft.com/office/officeart/2008/layout/LinedList"/>
    <dgm:cxn modelId="{FD6C3DEF-E2C5-449F-B3F5-7E95B41F6FA5}" type="presParOf" srcId="{1C3C7E48-3371-4F90-B81E-CBEB274D6AF1}" destId="{1A7EBFA3-D42D-4C22-BE16-734F5644CA48}" srcOrd="7" destOrd="0" presId="urn:microsoft.com/office/officeart/2008/layout/LinedList"/>
    <dgm:cxn modelId="{CBF49709-F36A-4F4C-A51D-84D813E89D59}" type="presParOf" srcId="{1A7EBFA3-D42D-4C22-BE16-734F5644CA48}" destId="{C9DB7EA1-DE2E-41C9-B6EC-F672E55643DE}" srcOrd="0" destOrd="0" presId="urn:microsoft.com/office/officeart/2008/layout/LinedList"/>
    <dgm:cxn modelId="{2757C2B8-EF26-4937-B680-FB197CFBDA53}" type="presParOf" srcId="{1A7EBFA3-D42D-4C22-BE16-734F5644CA48}" destId="{469254E6-B4FC-407B-A29D-07E72AD2105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630020E-0DD7-40E0-A1A4-9EA93A4F86B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A0B0E88-7DCF-497C-84B2-01AE6412ABCF}">
      <dgm:prSet/>
      <dgm:spPr/>
      <dgm:t>
        <a:bodyPr/>
        <a:lstStyle/>
        <a:p>
          <a:r>
            <a:rPr lang="en-GB"/>
            <a:t>Nonverbal </a:t>
          </a:r>
          <a:endParaRPr lang="en-US"/>
        </a:p>
      </dgm:t>
    </dgm:pt>
    <dgm:pt modelId="{949FF734-1CF1-449A-83CA-BEEEFEF3BAEF}" type="parTrans" cxnId="{40CDC6F5-6407-4B38-93EC-D26A2A664BBA}">
      <dgm:prSet/>
      <dgm:spPr/>
      <dgm:t>
        <a:bodyPr/>
        <a:lstStyle/>
        <a:p>
          <a:endParaRPr lang="en-US"/>
        </a:p>
      </dgm:t>
    </dgm:pt>
    <dgm:pt modelId="{EF01B0FB-C9EE-4D2D-A944-F068C22ED99D}" type="sibTrans" cxnId="{40CDC6F5-6407-4B38-93EC-D26A2A664BBA}">
      <dgm:prSet/>
      <dgm:spPr/>
      <dgm:t>
        <a:bodyPr/>
        <a:lstStyle/>
        <a:p>
          <a:endParaRPr lang="en-US"/>
        </a:p>
      </dgm:t>
    </dgm:pt>
    <dgm:pt modelId="{3E04CD1D-77C0-4B0C-BD08-5BD0E13C797F}">
      <dgm:prSet/>
      <dgm:spPr/>
      <dgm:t>
        <a:bodyPr/>
        <a:lstStyle/>
        <a:p>
          <a:r>
            <a:rPr lang="en-GB"/>
            <a:t>Listening Activeley</a:t>
          </a:r>
          <a:endParaRPr lang="en-US"/>
        </a:p>
      </dgm:t>
    </dgm:pt>
    <dgm:pt modelId="{182181BB-D32F-47A6-BDB0-E0E7BD881C2F}" type="parTrans" cxnId="{B2B30B44-13F2-429B-8F7D-9DE11B6847D3}">
      <dgm:prSet/>
      <dgm:spPr/>
      <dgm:t>
        <a:bodyPr/>
        <a:lstStyle/>
        <a:p>
          <a:endParaRPr lang="en-US"/>
        </a:p>
      </dgm:t>
    </dgm:pt>
    <dgm:pt modelId="{268BAD1D-8382-421F-AEE5-2FF0D28A17D8}" type="sibTrans" cxnId="{B2B30B44-13F2-429B-8F7D-9DE11B6847D3}">
      <dgm:prSet/>
      <dgm:spPr/>
      <dgm:t>
        <a:bodyPr/>
        <a:lstStyle/>
        <a:p>
          <a:endParaRPr lang="en-US"/>
        </a:p>
      </dgm:t>
    </dgm:pt>
    <dgm:pt modelId="{B0601C1E-671A-4BF3-9413-D7B06DBCB4B0}">
      <dgm:prSet/>
      <dgm:spPr/>
      <dgm:t>
        <a:bodyPr/>
        <a:lstStyle/>
        <a:p>
          <a:r>
            <a:rPr lang="en-GB"/>
            <a:t>Visual communication</a:t>
          </a:r>
          <a:endParaRPr lang="en-US"/>
        </a:p>
      </dgm:t>
    </dgm:pt>
    <dgm:pt modelId="{2BAB8B42-5D64-4AF9-9733-9106C4B8215A}" type="parTrans" cxnId="{2ADF80B0-59C3-4C6F-8E14-DF6322385813}">
      <dgm:prSet/>
      <dgm:spPr/>
      <dgm:t>
        <a:bodyPr/>
        <a:lstStyle/>
        <a:p>
          <a:endParaRPr lang="en-US"/>
        </a:p>
      </dgm:t>
    </dgm:pt>
    <dgm:pt modelId="{0DF0CAA8-C77A-41DA-AB30-949F5E28DAE7}" type="sibTrans" cxnId="{2ADF80B0-59C3-4C6F-8E14-DF6322385813}">
      <dgm:prSet/>
      <dgm:spPr/>
      <dgm:t>
        <a:bodyPr/>
        <a:lstStyle/>
        <a:p>
          <a:endParaRPr lang="en-US"/>
        </a:p>
      </dgm:t>
    </dgm:pt>
    <dgm:pt modelId="{948FBC96-DA3E-4CA0-BFFC-8918F6FBCD58}">
      <dgm:prSet/>
      <dgm:spPr/>
      <dgm:t>
        <a:bodyPr/>
        <a:lstStyle/>
        <a:p>
          <a:r>
            <a:rPr lang="en-GB"/>
            <a:t>Simplifying Language </a:t>
          </a:r>
          <a:endParaRPr lang="en-US"/>
        </a:p>
      </dgm:t>
    </dgm:pt>
    <dgm:pt modelId="{A454B8AE-183D-4652-909B-2CD3507C616E}" type="parTrans" cxnId="{8D07C103-B79D-4CC1-A0EF-56F120E14625}">
      <dgm:prSet/>
      <dgm:spPr/>
      <dgm:t>
        <a:bodyPr/>
        <a:lstStyle/>
        <a:p>
          <a:endParaRPr lang="en-US"/>
        </a:p>
      </dgm:t>
    </dgm:pt>
    <dgm:pt modelId="{D94283AF-1FA8-46A0-94CF-152D68CF309B}" type="sibTrans" cxnId="{8D07C103-B79D-4CC1-A0EF-56F120E14625}">
      <dgm:prSet/>
      <dgm:spPr/>
      <dgm:t>
        <a:bodyPr/>
        <a:lstStyle/>
        <a:p>
          <a:endParaRPr lang="en-US"/>
        </a:p>
      </dgm:t>
    </dgm:pt>
    <dgm:pt modelId="{4ACE089A-2A11-424A-BF9D-FFE194F204BB}" type="pres">
      <dgm:prSet presAssocID="{C630020E-0DD7-40E0-A1A4-9EA93A4F86B9}" presName="root" presStyleCnt="0">
        <dgm:presLayoutVars>
          <dgm:dir/>
          <dgm:resizeHandles val="exact"/>
        </dgm:presLayoutVars>
      </dgm:prSet>
      <dgm:spPr/>
    </dgm:pt>
    <dgm:pt modelId="{CE8975C1-1BCC-474C-AFA7-BBE54F5241A4}" type="pres">
      <dgm:prSet presAssocID="{BA0B0E88-7DCF-497C-84B2-01AE6412ABCF}" presName="compNode" presStyleCnt="0"/>
      <dgm:spPr/>
    </dgm:pt>
    <dgm:pt modelId="{12B56BB2-0F79-436B-861E-52F2DCE643B4}" type="pres">
      <dgm:prSet presAssocID="{BA0B0E88-7DCF-497C-84B2-01AE6412ABCF}" presName="bgRect" presStyleLbl="bgShp" presStyleIdx="0" presStyleCnt="4"/>
      <dgm:spPr/>
    </dgm:pt>
    <dgm:pt modelId="{B5BE67D7-969D-4D8D-87AC-5BE3F9817720}" type="pres">
      <dgm:prSet presAssocID="{BA0B0E88-7DCF-497C-84B2-01AE6412ABC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31FA9727-0764-4161-BBDE-543C5DD54724}" type="pres">
      <dgm:prSet presAssocID="{BA0B0E88-7DCF-497C-84B2-01AE6412ABCF}" presName="spaceRect" presStyleCnt="0"/>
      <dgm:spPr/>
    </dgm:pt>
    <dgm:pt modelId="{B195BAE9-191B-4317-8DE9-4887DD4E97B9}" type="pres">
      <dgm:prSet presAssocID="{BA0B0E88-7DCF-497C-84B2-01AE6412ABCF}" presName="parTx" presStyleLbl="revTx" presStyleIdx="0" presStyleCnt="4">
        <dgm:presLayoutVars>
          <dgm:chMax val="0"/>
          <dgm:chPref val="0"/>
        </dgm:presLayoutVars>
      </dgm:prSet>
      <dgm:spPr/>
    </dgm:pt>
    <dgm:pt modelId="{D808BBF1-4014-4F0C-A9AE-DBE42EC83A31}" type="pres">
      <dgm:prSet presAssocID="{EF01B0FB-C9EE-4D2D-A944-F068C22ED99D}" presName="sibTrans" presStyleCnt="0"/>
      <dgm:spPr/>
    </dgm:pt>
    <dgm:pt modelId="{E7D23F3E-9AAC-4879-A38D-9794B4D9DF91}" type="pres">
      <dgm:prSet presAssocID="{3E04CD1D-77C0-4B0C-BD08-5BD0E13C797F}" presName="compNode" presStyleCnt="0"/>
      <dgm:spPr/>
    </dgm:pt>
    <dgm:pt modelId="{3B4EBF6B-16BF-4B2E-9429-28C60AC35B00}" type="pres">
      <dgm:prSet presAssocID="{3E04CD1D-77C0-4B0C-BD08-5BD0E13C797F}" presName="bgRect" presStyleLbl="bgShp" presStyleIdx="1" presStyleCnt="4"/>
      <dgm:spPr/>
    </dgm:pt>
    <dgm:pt modelId="{56313A23-8AF9-486A-8EDC-5560756F4AF0}" type="pres">
      <dgm:prSet presAssocID="{3E04CD1D-77C0-4B0C-BD08-5BD0E13C797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phones"/>
        </a:ext>
      </dgm:extLst>
    </dgm:pt>
    <dgm:pt modelId="{EBF02DCC-55E9-47E0-8936-416AA3858DB1}" type="pres">
      <dgm:prSet presAssocID="{3E04CD1D-77C0-4B0C-BD08-5BD0E13C797F}" presName="spaceRect" presStyleCnt="0"/>
      <dgm:spPr/>
    </dgm:pt>
    <dgm:pt modelId="{33F9A461-5361-47EB-8D8E-4C56AD4BD093}" type="pres">
      <dgm:prSet presAssocID="{3E04CD1D-77C0-4B0C-BD08-5BD0E13C797F}" presName="parTx" presStyleLbl="revTx" presStyleIdx="1" presStyleCnt="4">
        <dgm:presLayoutVars>
          <dgm:chMax val="0"/>
          <dgm:chPref val="0"/>
        </dgm:presLayoutVars>
      </dgm:prSet>
      <dgm:spPr/>
    </dgm:pt>
    <dgm:pt modelId="{809B085D-75EA-4544-B713-F2630584F78A}" type="pres">
      <dgm:prSet presAssocID="{268BAD1D-8382-421F-AEE5-2FF0D28A17D8}" presName="sibTrans" presStyleCnt="0"/>
      <dgm:spPr/>
    </dgm:pt>
    <dgm:pt modelId="{B4FA7A0F-864B-4888-875B-3B01912095A4}" type="pres">
      <dgm:prSet presAssocID="{B0601C1E-671A-4BF3-9413-D7B06DBCB4B0}" presName="compNode" presStyleCnt="0"/>
      <dgm:spPr/>
    </dgm:pt>
    <dgm:pt modelId="{F26EABF7-F260-4485-840A-EA8C5665C222}" type="pres">
      <dgm:prSet presAssocID="{B0601C1E-671A-4BF3-9413-D7B06DBCB4B0}" presName="bgRect" presStyleLbl="bgShp" presStyleIdx="2" presStyleCnt="4"/>
      <dgm:spPr/>
    </dgm:pt>
    <dgm:pt modelId="{CED120CA-0023-4164-9B37-9256AC0D2460}" type="pres">
      <dgm:prSet presAssocID="{B0601C1E-671A-4BF3-9413-D7B06DBCB4B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
        </a:ext>
      </dgm:extLst>
    </dgm:pt>
    <dgm:pt modelId="{73A1F054-06D5-4C5D-85BF-AF61762440FA}" type="pres">
      <dgm:prSet presAssocID="{B0601C1E-671A-4BF3-9413-D7B06DBCB4B0}" presName="spaceRect" presStyleCnt="0"/>
      <dgm:spPr/>
    </dgm:pt>
    <dgm:pt modelId="{66C66127-BC9B-4FE6-B89D-787A592CD59A}" type="pres">
      <dgm:prSet presAssocID="{B0601C1E-671A-4BF3-9413-D7B06DBCB4B0}" presName="parTx" presStyleLbl="revTx" presStyleIdx="2" presStyleCnt="4">
        <dgm:presLayoutVars>
          <dgm:chMax val="0"/>
          <dgm:chPref val="0"/>
        </dgm:presLayoutVars>
      </dgm:prSet>
      <dgm:spPr/>
    </dgm:pt>
    <dgm:pt modelId="{71871F5B-A6A9-4095-B2B4-ED172C81F1E7}" type="pres">
      <dgm:prSet presAssocID="{0DF0CAA8-C77A-41DA-AB30-949F5E28DAE7}" presName="sibTrans" presStyleCnt="0"/>
      <dgm:spPr/>
    </dgm:pt>
    <dgm:pt modelId="{536572E4-BE5B-40A5-A3A4-B08F1B969C2A}" type="pres">
      <dgm:prSet presAssocID="{948FBC96-DA3E-4CA0-BFFC-8918F6FBCD58}" presName="compNode" presStyleCnt="0"/>
      <dgm:spPr/>
    </dgm:pt>
    <dgm:pt modelId="{25A0F249-858E-4A75-ADBD-A5889B944059}" type="pres">
      <dgm:prSet presAssocID="{948FBC96-DA3E-4CA0-BFFC-8918F6FBCD58}" presName="bgRect" presStyleLbl="bgShp" presStyleIdx="3" presStyleCnt="4"/>
      <dgm:spPr/>
    </dgm:pt>
    <dgm:pt modelId="{518845D1-73D9-4A1D-84FB-8D5ECDFF5617}" type="pres">
      <dgm:prSet presAssocID="{948FBC96-DA3E-4CA0-BFFC-8918F6FBCD5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461538D8-D3FC-4CB5-A843-8A2EA10A44EF}" type="pres">
      <dgm:prSet presAssocID="{948FBC96-DA3E-4CA0-BFFC-8918F6FBCD58}" presName="spaceRect" presStyleCnt="0"/>
      <dgm:spPr/>
    </dgm:pt>
    <dgm:pt modelId="{BA7FBD1F-B679-438A-B97E-5932CC0A0416}" type="pres">
      <dgm:prSet presAssocID="{948FBC96-DA3E-4CA0-BFFC-8918F6FBCD58}" presName="parTx" presStyleLbl="revTx" presStyleIdx="3" presStyleCnt="4">
        <dgm:presLayoutVars>
          <dgm:chMax val="0"/>
          <dgm:chPref val="0"/>
        </dgm:presLayoutVars>
      </dgm:prSet>
      <dgm:spPr/>
    </dgm:pt>
  </dgm:ptLst>
  <dgm:cxnLst>
    <dgm:cxn modelId="{8D07C103-B79D-4CC1-A0EF-56F120E14625}" srcId="{C630020E-0DD7-40E0-A1A4-9EA93A4F86B9}" destId="{948FBC96-DA3E-4CA0-BFFC-8918F6FBCD58}" srcOrd="3" destOrd="0" parTransId="{A454B8AE-183D-4652-909B-2CD3507C616E}" sibTransId="{D94283AF-1FA8-46A0-94CF-152D68CF309B}"/>
    <dgm:cxn modelId="{5A35EA18-007C-4EB7-BFBE-5A4F5150863D}" type="presOf" srcId="{948FBC96-DA3E-4CA0-BFFC-8918F6FBCD58}" destId="{BA7FBD1F-B679-438A-B97E-5932CC0A0416}" srcOrd="0" destOrd="0" presId="urn:microsoft.com/office/officeart/2018/2/layout/IconVerticalSolidList"/>
    <dgm:cxn modelId="{6467F722-7526-42EB-AB5C-51C0732B07F1}" type="presOf" srcId="{3E04CD1D-77C0-4B0C-BD08-5BD0E13C797F}" destId="{33F9A461-5361-47EB-8D8E-4C56AD4BD093}" srcOrd="0" destOrd="0" presId="urn:microsoft.com/office/officeart/2018/2/layout/IconVerticalSolidList"/>
    <dgm:cxn modelId="{780A7E5F-06E2-4D69-A42E-760C855448B8}" type="presOf" srcId="{BA0B0E88-7DCF-497C-84B2-01AE6412ABCF}" destId="{B195BAE9-191B-4317-8DE9-4887DD4E97B9}" srcOrd="0" destOrd="0" presId="urn:microsoft.com/office/officeart/2018/2/layout/IconVerticalSolidList"/>
    <dgm:cxn modelId="{335C2062-21CE-4530-B90F-EC8E01322556}" type="presOf" srcId="{C630020E-0DD7-40E0-A1A4-9EA93A4F86B9}" destId="{4ACE089A-2A11-424A-BF9D-FFE194F204BB}" srcOrd="0" destOrd="0" presId="urn:microsoft.com/office/officeart/2018/2/layout/IconVerticalSolidList"/>
    <dgm:cxn modelId="{B2B30B44-13F2-429B-8F7D-9DE11B6847D3}" srcId="{C630020E-0DD7-40E0-A1A4-9EA93A4F86B9}" destId="{3E04CD1D-77C0-4B0C-BD08-5BD0E13C797F}" srcOrd="1" destOrd="0" parTransId="{182181BB-D32F-47A6-BDB0-E0E7BD881C2F}" sibTransId="{268BAD1D-8382-421F-AEE5-2FF0D28A17D8}"/>
    <dgm:cxn modelId="{7313336E-DD39-4452-AD4E-806872F2D55F}" type="presOf" srcId="{B0601C1E-671A-4BF3-9413-D7B06DBCB4B0}" destId="{66C66127-BC9B-4FE6-B89D-787A592CD59A}" srcOrd="0" destOrd="0" presId="urn:microsoft.com/office/officeart/2018/2/layout/IconVerticalSolidList"/>
    <dgm:cxn modelId="{2ADF80B0-59C3-4C6F-8E14-DF6322385813}" srcId="{C630020E-0DD7-40E0-A1A4-9EA93A4F86B9}" destId="{B0601C1E-671A-4BF3-9413-D7B06DBCB4B0}" srcOrd="2" destOrd="0" parTransId="{2BAB8B42-5D64-4AF9-9733-9106C4B8215A}" sibTransId="{0DF0CAA8-C77A-41DA-AB30-949F5E28DAE7}"/>
    <dgm:cxn modelId="{40CDC6F5-6407-4B38-93EC-D26A2A664BBA}" srcId="{C630020E-0DD7-40E0-A1A4-9EA93A4F86B9}" destId="{BA0B0E88-7DCF-497C-84B2-01AE6412ABCF}" srcOrd="0" destOrd="0" parTransId="{949FF734-1CF1-449A-83CA-BEEEFEF3BAEF}" sibTransId="{EF01B0FB-C9EE-4D2D-A944-F068C22ED99D}"/>
    <dgm:cxn modelId="{30596FA3-D3E5-4C78-A481-4401A2405BB6}" type="presParOf" srcId="{4ACE089A-2A11-424A-BF9D-FFE194F204BB}" destId="{CE8975C1-1BCC-474C-AFA7-BBE54F5241A4}" srcOrd="0" destOrd="0" presId="urn:microsoft.com/office/officeart/2018/2/layout/IconVerticalSolidList"/>
    <dgm:cxn modelId="{5F8E87EC-DC4D-487A-ADA5-369864D33FE4}" type="presParOf" srcId="{CE8975C1-1BCC-474C-AFA7-BBE54F5241A4}" destId="{12B56BB2-0F79-436B-861E-52F2DCE643B4}" srcOrd="0" destOrd="0" presId="urn:microsoft.com/office/officeart/2018/2/layout/IconVerticalSolidList"/>
    <dgm:cxn modelId="{5E57116E-7EF3-4E85-AAA4-FB99AC9A6E28}" type="presParOf" srcId="{CE8975C1-1BCC-474C-AFA7-BBE54F5241A4}" destId="{B5BE67D7-969D-4D8D-87AC-5BE3F9817720}" srcOrd="1" destOrd="0" presId="urn:microsoft.com/office/officeart/2018/2/layout/IconVerticalSolidList"/>
    <dgm:cxn modelId="{9B634A85-6F48-4495-9AD8-937D58EF800F}" type="presParOf" srcId="{CE8975C1-1BCC-474C-AFA7-BBE54F5241A4}" destId="{31FA9727-0764-4161-BBDE-543C5DD54724}" srcOrd="2" destOrd="0" presId="urn:microsoft.com/office/officeart/2018/2/layout/IconVerticalSolidList"/>
    <dgm:cxn modelId="{5285D1D2-7D77-4B3F-BC3C-75499095E2FB}" type="presParOf" srcId="{CE8975C1-1BCC-474C-AFA7-BBE54F5241A4}" destId="{B195BAE9-191B-4317-8DE9-4887DD4E97B9}" srcOrd="3" destOrd="0" presId="urn:microsoft.com/office/officeart/2018/2/layout/IconVerticalSolidList"/>
    <dgm:cxn modelId="{885A50C6-DAEA-43EE-A19F-21D37E025F8C}" type="presParOf" srcId="{4ACE089A-2A11-424A-BF9D-FFE194F204BB}" destId="{D808BBF1-4014-4F0C-A9AE-DBE42EC83A31}" srcOrd="1" destOrd="0" presId="urn:microsoft.com/office/officeart/2018/2/layout/IconVerticalSolidList"/>
    <dgm:cxn modelId="{1D0485EE-BD03-45D2-90A4-59F139037404}" type="presParOf" srcId="{4ACE089A-2A11-424A-BF9D-FFE194F204BB}" destId="{E7D23F3E-9AAC-4879-A38D-9794B4D9DF91}" srcOrd="2" destOrd="0" presId="urn:microsoft.com/office/officeart/2018/2/layout/IconVerticalSolidList"/>
    <dgm:cxn modelId="{18E81C61-01A0-4B55-BB4F-1EE80F79FB40}" type="presParOf" srcId="{E7D23F3E-9AAC-4879-A38D-9794B4D9DF91}" destId="{3B4EBF6B-16BF-4B2E-9429-28C60AC35B00}" srcOrd="0" destOrd="0" presId="urn:microsoft.com/office/officeart/2018/2/layout/IconVerticalSolidList"/>
    <dgm:cxn modelId="{4EEFBE54-0291-4201-8536-DB8A0975CCF7}" type="presParOf" srcId="{E7D23F3E-9AAC-4879-A38D-9794B4D9DF91}" destId="{56313A23-8AF9-486A-8EDC-5560756F4AF0}" srcOrd="1" destOrd="0" presId="urn:microsoft.com/office/officeart/2018/2/layout/IconVerticalSolidList"/>
    <dgm:cxn modelId="{1821D5B2-7AF8-4A3D-A831-FBFBC7762FE4}" type="presParOf" srcId="{E7D23F3E-9AAC-4879-A38D-9794B4D9DF91}" destId="{EBF02DCC-55E9-47E0-8936-416AA3858DB1}" srcOrd="2" destOrd="0" presId="urn:microsoft.com/office/officeart/2018/2/layout/IconVerticalSolidList"/>
    <dgm:cxn modelId="{08C06477-6F19-4C61-AB8C-52E1F3D4AC32}" type="presParOf" srcId="{E7D23F3E-9AAC-4879-A38D-9794B4D9DF91}" destId="{33F9A461-5361-47EB-8D8E-4C56AD4BD093}" srcOrd="3" destOrd="0" presId="urn:microsoft.com/office/officeart/2018/2/layout/IconVerticalSolidList"/>
    <dgm:cxn modelId="{E4B062A8-6DAC-4866-9CCD-37455BF07077}" type="presParOf" srcId="{4ACE089A-2A11-424A-BF9D-FFE194F204BB}" destId="{809B085D-75EA-4544-B713-F2630584F78A}" srcOrd="3" destOrd="0" presId="urn:microsoft.com/office/officeart/2018/2/layout/IconVerticalSolidList"/>
    <dgm:cxn modelId="{FEDE51D4-E624-410B-8520-91C22C46D71B}" type="presParOf" srcId="{4ACE089A-2A11-424A-BF9D-FFE194F204BB}" destId="{B4FA7A0F-864B-4888-875B-3B01912095A4}" srcOrd="4" destOrd="0" presId="urn:microsoft.com/office/officeart/2018/2/layout/IconVerticalSolidList"/>
    <dgm:cxn modelId="{DFC73E0B-CA07-4C4B-8EB3-D7F791136135}" type="presParOf" srcId="{B4FA7A0F-864B-4888-875B-3B01912095A4}" destId="{F26EABF7-F260-4485-840A-EA8C5665C222}" srcOrd="0" destOrd="0" presId="urn:microsoft.com/office/officeart/2018/2/layout/IconVerticalSolidList"/>
    <dgm:cxn modelId="{EC924D14-B4C1-4A7D-9E50-54EE32646AD9}" type="presParOf" srcId="{B4FA7A0F-864B-4888-875B-3B01912095A4}" destId="{CED120CA-0023-4164-9B37-9256AC0D2460}" srcOrd="1" destOrd="0" presId="urn:microsoft.com/office/officeart/2018/2/layout/IconVerticalSolidList"/>
    <dgm:cxn modelId="{D321F914-B3E4-4927-AC51-820AED186295}" type="presParOf" srcId="{B4FA7A0F-864B-4888-875B-3B01912095A4}" destId="{73A1F054-06D5-4C5D-85BF-AF61762440FA}" srcOrd="2" destOrd="0" presId="urn:microsoft.com/office/officeart/2018/2/layout/IconVerticalSolidList"/>
    <dgm:cxn modelId="{AB09F2E1-BDE9-4776-9E07-9E20A0E8B2D1}" type="presParOf" srcId="{B4FA7A0F-864B-4888-875B-3B01912095A4}" destId="{66C66127-BC9B-4FE6-B89D-787A592CD59A}" srcOrd="3" destOrd="0" presId="urn:microsoft.com/office/officeart/2018/2/layout/IconVerticalSolidList"/>
    <dgm:cxn modelId="{ADA2C549-28F8-4D38-9D0A-0095D7AD7B2F}" type="presParOf" srcId="{4ACE089A-2A11-424A-BF9D-FFE194F204BB}" destId="{71871F5B-A6A9-4095-B2B4-ED172C81F1E7}" srcOrd="5" destOrd="0" presId="urn:microsoft.com/office/officeart/2018/2/layout/IconVerticalSolidList"/>
    <dgm:cxn modelId="{15FE70E5-26C5-4EA3-8F70-74711FB4910D}" type="presParOf" srcId="{4ACE089A-2A11-424A-BF9D-FFE194F204BB}" destId="{536572E4-BE5B-40A5-A3A4-B08F1B969C2A}" srcOrd="6" destOrd="0" presId="urn:microsoft.com/office/officeart/2018/2/layout/IconVerticalSolidList"/>
    <dgm:cxn modelId="{7E6264E8-D62E-4ACE-8353-4D3ED5F3DBFB}" type="presParOf" srcId="{536572E4-BE5B-40A5-A3A4-B08F1B969C2A}" destId="{25A0F249-858E-4A75-ADBD-A5889B944059}" srcOrd="0" destOrd="0" presId="urn:microsoft.com/office/officeart/2018/2/layout/IconVerticalSolidList"/>
    <dgm:cxn modelId="{A14C0CEB-675E-4B7F-B204-B0BCC9332172}" type="presParOf" srcId="{536572E4-BE5B-40A5-A3A4-B08F1B969C2A}" destId="{518845D1-73D9-4A1D-84FB-8D5ECDFF5617}" srcOrd="1" destOrd="0" presId="urn:microsoft.com/office/officeart/2018/2/layout/IconVerticalSolidList"/>
    <dgm:cxn modelId="{A17097F4-5DD2-4D91-ACF8-5BB2C8902597}" type="presParOf" srcId="{536572E4-BE5B-40A5-A3A4-B08F1B969C2A}" destId="{461538D8-D3FC-4CB5-A843-8A2EA10A44EF}" srcOrd="2" destOrd="0" presId="urn:microsoft.com/office/officeart/2018/2/layout/IconVerticalSolidList"/>
    <dgm:cxn modelId="{03DAD36C-F8E9-497D-8EC3-FE170383D834}" type="presParOf" srcId="{536572E4-BE5B-40A5-A3A4-B08F1B969C2A}" destId="{BA7FBD1F-B679-438A-B97E-5932CC0A041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BC8CFA-2B89-4BE1-A287-D76D30D45DCC}">
      <dsp:nvSpPr>
        <dsp:cNvPr id="0" name=""/>
        <dsp:cNvSpPr/>
      </dsp:nvSpPr>
      <dsp:spPr>
        <a:xfrm>
          <a:off x="2970638" y="513191"/>
          <a:ext cx="395451" cy="91440"/>
        </a:xfrm>
        <a:custGeom>
          <a:avLst/>
          <a:gdLst/>
          <a:ahLst/>
          <a:cxnLst/>
          <a:rect l="0" t="0" r="0" b="0"/>
          <a:pathLst>
            <a:path>
              <a:moveTo>
                <a:pt x="0" y="45720"/>
              </a:moveTo>
              <a:lnTo>
                <a:pt x="39545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3157713" y="556779"/>
        <a:ext cx="21302" cy="4264"/>
      </dsp:txXfrm>
    </dsp:sp>
    <dsp:sp modelId="{3B7B4640-F748-420B-8A16-A195066792F4}">
      <dsp:nvSpPr>
        <dsp:cNvPr id="0" name=""/>
        <dsp:cNvSpPr/>
      </dsp:nvSpPr>
      <dsp:spPr>
        <a:xfrm>
          <a:off x="1120039" y="3192"/>
          <a:ext cx="1852398" cy="111143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69" tIns="95278" rIns="90769" bIns="95278" numCol="1" spcCol="1270" anchor="ctr" anchorCtr="0">
          <a:noAutofit/>
        </a:bodyPr>
        <a:lstStyle/>
        <a:p>
          <a:pPr marL="0" lvl="0" indent="0" algn="ctr" defTabSz="533400">
            <a:lnSpc>
              <a:spcPct val="90000"/>
            </a:lnSpc>
            <a:spcBef>
              <a:spcPct val="0"/>
            </a:spcBef>
            <a:spcAft>
              <a:spcPct val="35000"/>
            </a:spcAft>
            <a:buNone/>
          </a:pPr>
          <a:r>
            <a:rPr lang="en-GB" sz="1200" kern="1200"/>
            <a:t>Introduction –   Slide 3   (Sabah Kauser)</a:t>
          </a:r>
          <a:endParaRPr lang="en-US" sz="1200" kern="1200"/>
        </a:p>
      </dsp:txBody>
      <dsp:txXfrm>
        <a:off x="1120039" y="3192"/>
        <a:ext cx="1852398" cy="1111439"/>
      </dsp:txXfrm>
    </dsp:sp>
    <dsp:sp modelId="{F4A2528F-6299-4B06-A125-266E57403B85}">
      <dsp:nvSpPr>
        <dsp:cNvPr id="0" name=""/>
        <dsp:cNvSpPr/>
      </dsp:nvSpPr>
      <dsp:spPr>
        <a:xfrm>
          <a:off x="5249088" y="513191"/>
          <a:ext cx="395451" cy="91440"/>
        </a:xfrm>
        <a:custGeom>
          <a:avLst/>
          <a:gdLst/>
          <a:ahLst/>
          <a:cxnLst/>
          <a:rect l="0" t="0" r="0" b="0"/>
          <a:pathLst>
            <a:path>
              <a:moveTo>
                <a:pt x="0" y="45720"/>
              </a:moveTo>
              <a:lnTo>
                <a:pt x="395451"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5436163" y="556779"/>
        <a:ext cx="21302" cy="4264"/>
      </dsp:txXfrm>
    </dsp:sp>
    <dsp:sp modelId="{BDFE4E35-99A6-45CC-B9AD-2AE14602BFE8}">
      <dsp:nvSpPr>
        <dsp:cNvPr id="0" name=""/>
        <dsp:cNvSpPr/>
      </dsp:nvSpPr>
      <dsp:spPr>
        <a:xfrm>
          <a:off x="3398490" y="3192"/>
          <a:ext cx="1852398" cy="111143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69" tIns="95278" rIns="90769" bIns="95278" numCol="1" spcCol="1270" anchor="ctr" anchorCtr="0">
          <a:noAutofit/>
        </a:bodyPr>
        <a:lstStyle/>
        <a:p>
          <a:pPr marL="0" lvl="0" indent="0" algn="ctr" defTabSz="533400">
            <a:lnSpc>
              <a:spcPct val="90000"/>
            </a:lnSpc>
            <a:spcBef>
              <a:spcPct val="0"/>
            </a:spcBef>
            <a:spcAft>
              <a:spcPct val="35000"/>
            </a:spcAft>
            <a:buNone/>
          </a:pPr>
          <a:r>
            <a:rPr lang="en-GB" sz="1200" kern="1200"/>
            <a:t>Effective Communication at Rainbow Childrens Hospital – Slide 4 (Sabah Kauser)</a:t>
          </a:r>
          <a:endParaRPr lang="en-US" sz="1200" kern="1200"/>
        </a:p>
      </dsp:txBody>
      <dsp:txXfrm>
        <a:off x="3398490" y="3192"/>
        <a:ext cx="1852398" cy="1111439"/>
      </dsp:txXfrm>
    </dsp:sp>
    <dsp:sp modelId="{D0DAC262-8B2F-4ECE-B296-40ABF310D659}">
      <dsp:nvSpPr>
        <dsp:cNvPr id="0" name=""/>
        <dsp:cNvSpPr/>
      </dsp:nvSpPr>
      <dsp:spPr>
        <a:xfrm>
          <a:off x="7527538" y="513191"/>
          <a:ext cx="395451" cy="91440"/>
        </a:xfrm>
        <a:custGeom>
          <a:avLst/>
          <a:gdLst/>
          <a:ahLst/>
          <a:cxnLst/>
          <a:rect l="0" t="0" r="0" b="0"/>
          <a:pathLst>
            <a:path>
              <a:moveTo>
                <a:pt x="0" y="45720"/>
              </a:moveTo>
              <a:lnTo>
                <a:pt x="395451"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7714613" y="556779"/>
        <a:ext cx="21302" cy="4264"/>
      </dsp:txXfrm>
    </dsp:sp>
    <dsp:sp modelId="{0B2D33A3-9353-4C58-80DE-693507818D4F}">
      <dsp:nvSpPr>
        <dsp:cNvPr id="0" name=""/>
        <dsp:cNvSpPr/>
      </dsp:nvSpPr>
      <dsp:spPr>
        <a:xfrm>
          <a:off x="5676940" y="3192"/>
          <a:ext cx="1852398" cy="111143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69" tIns="95278" rIns="90769" bIns="95278" numCol="1" spcCol="1270" anchor="ctr" anchorCtr="0">
          <a:noAutofit/>
        </a:bodyPr>
        <a:lstStyle/>
        <a:p>
          <a:pPr marL="0" lvl="0" indent="0" algn="ctr" defTabSz="533400">
            <a:lnSpc>
              <a:spcPct val="90000"/>
            </a:lnSpc>
            <a:spcBef>
              <a:spcPct val="0"/>
            </a:spcBef>
            <a:spcAft>
              <a:spcPct val="35000"/>
            </a:spcAft>
            <a:buNone/>
          </a:pPr>
          <a:r>
            <a:rPr lang="en-GB" sz="1200" kern="1200"/>
            <a:t>Theories relating to models of communication – Slide 5-7 (Sabah Kauser)</a:t>
          </a:r>
          <a:endParaRPr lang="en-US" sz="1200" kern="1200"/>
        </a:p>
      </dsp:txBody>
      <dsp:txXfrm>
        <a:off x="5676940" y="3192"/>
        <a:ext cx="1852398" cy="1111439"/>
      </dsp:txXfrm>
    </dsp:sp>
    <dsp:sp modelId="{7791D5A3-5B8B-4EFE-9B5B-487CF0526FAF}">
      <dsp:nvSpPr>
        <dsp:cNvPr id="0" name=""/>
        <dsp:cNvSpPr/>
      </dsp:nvSpPr>
      <dsp:spPr>
        <a:xfrm>
          <a:off x="2046239" y="1112831"/>
          <a:ext cx="6835350" cy="395451"/>
        </a:xfrm>
        <a:custGeom>
          <a:avLst/>
          <a:gdLst/>
          <a:ahLst/>
          <a:cxnLst/>
          <a:rect l="0" t="0" r="0" b="0"/>
          <a:pathLst>
            <a:path>
              <a:moveTo>
                <a:pt x="6835350" y="0"/>
              </a:moveTo>
              <a:lnTo>
                <a:pt x="6835350" y="214825"/>
              </a:lnTo>
              <a:lnTo>
                <a:pt x="0" y="214825"/>
              </a:lnTo>
              <a:lnTo>
                <a:pt x="0" y="395451"/>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5292699" y="1308424"/>
        <a:ext cx="342430" cy="4264"/>
      </dsp:txXfrm>
    </dsp:sp>
    <dsp:sp modelId="{23B9DD66-A126-4CB2-AE1F-65C99E37E57D}">
      <dsp:nvSpPr>
        <dsp:cNvPr id="0" name=""/>
        <dsp:cNvSpPr/>
      </dsp:nvSpPr>
      <dsp:spPr>
        <a:xfrm>
          <a:off x="7955390" y="3192"/>
          <a:ext cx="1852398" cy="111143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69" tIns="95278" rIns="90769" bIns="95278" numCol="1" spcCol="1270" anchor="ctr" anchorCtr="0">
          <a:noAutofit/>
        </a:bodyPr>
        <a:lstStyle/>
        <a:p>
          <a:pPr marL="0" lvl="0" indent="0" algn="ctr" defTabSz="533400">
            <a:lnSpc>
              <a:spcPct val="90000"/>
            </a:lnSpc>
            <a:spcBef>
              <a:spcPct val="0"/>
            </a:spcBef>
            <a:spcAft>
              <a:spcPct val="35000"/>
            </a:spcAft>
            <a:buNone/>
          </a:pPr>
          <a:r>
            <a:rPr lang="en-GB" sz="1200" kern="1200"/>
            <a:t>Communication channels – slide 8 (</a:t>
          </a:r>
          <a:r>
            <a:rPr lang="en-GB" sz="1200" kern="1200" err="1"/>
            <a:t>Jhondel</a:t>
          </a:r>
          <a:r>
            <a:rPr lang="en-GB" sz="1200" kern="1200"/>
            <a:t> Piper)</a:t>
          </a:r>
          <a:endParaRPr lang="en-US" sz="1200" kern="1200"/>
        </a:p>
      </dsp:txBody>
      <dsp:txXfrm>
        <a:off x="7955390" y="3192"/>
        <a:ext cx="1852398" cy="1111439"/>
      </dsp:txXfrm>
    </dsp:sp>
    <dsp:sp modelId="{CA3F740D-E411-41BB-A2A0-8ED77294954C}">
      <dsp:nvSpPr>
        <dsp:cNvPr id="0" name=""/>
        <dsp:cNvSpPr/>
      </dsp:nvSpPr>
      <dsp:spPr>
        <a:xfrm>
          <a:off x="2970638" y="2050682"/>
          <a:ext cx="395451" cy="91440"/>
        </a:xfrm>
        <a:custGeom>
          <a:avLst/>
          <a:gdLst/>
          <a:ahLst/>
          <a:cxnLst/>
          <a:rect l="0" t="0" r="0" b="0"/>
          <a:pathLst>
            <a:path>
              <a:moveTo>
                <a:pt x="0" y="45720"/>
              </a:moveTo>
              <a:lnTo>
                <a:pt x="395451"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3157713" y="2094270"/>
        <a:ext cx="21302" cy="4264"/>
      </dsp:txXfrm>
    </dsp:sp>
    <dsp:sp modelId="{0134AA6D-8F6E-4F70-A120-F705628A74BE}">
      <dsp:nvSpPr>
        <dsp:cNvPr id="0" name=""/>
        <dsp:cNvSpPr/>
      </dsp:nvSpPr>
      <dsp:spPr>
        <a:xfrm>
          <a:off x="1120039" y="1540682"/>
          <a:ext cx="1852398" cy="111143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69" tIns="95278" rIns="90769" bIns="95278" numCol="1" spcCol="1270" anchor="ctr" anchorCtr="0">
          <a:noAutofit/>
        </a:bodyPr>
        <a:lstStyle/>
        <a:p>
          <a:pPr marL="0" lvl="0" indent="0" algn="ctr" defTabSz="533400">
            <a:lnSpc>
              <a:spcPct val="90000"/>
            </a:lnSpc>
            <a:spcBef>
              <a:spcPct val="0"/>
            </a:spcBef>
            <a:spcAft>
              <a:spcPct val="35000"/>
            </a:spcAft>
            <a:buNone/>
          </a:pPr>
          <a:r>
            <a:rPr lang="en-GB" sz="1200" kern="1200"/>
            <a:t>Channels used by organisations – slide 9 (</a:t>
          </a:r>
          <a:r>
            <a:rPr lang="en-GB" sz="1200" kern="1200" err="1"/>
            <a:t>Jhondel</a:t>
          </a:r>
          <a:r>
            <a:rPr lang="en-GB" sz="1200" kern="1200"/>
            <a:t> Piper)</a:t>
          </a:r>
          <a:endParaRPr lang="en-US" sz="1200" kern="1200"/>
        </a:p>
      </dsp:txBody>
      <dsp:txXfrm>
        <a:off x="1120039" y="1540682"/>
        <a:ext cx="1852398" cy="1111439"/>
      </dsp:txXfrm>
    </dsp:sp>
    <dsp:sp modelId="{B4075C28-B24A-4715-942E-7E6FE06BBED6}">
      <dsp:nvSpPr>
        <dsp:cNvPr id="0" name=""/>
        <dsp:cNvSpPr/>
      </dsp:nvSpPr>
      <dsp:spPr>
        <a:xfrm>
          <a:off x="5249088" y="2050682"/>
          <a:ext cx="395451" cy="91440"/>
        </a:xfrm>
        <a:custGeom>
          <a:avLst/>
          <a:gdLst/>
          <a:ahLst/>
          <a:cxnLst/>
          <a:rect l="0" t="0" r="0" b="0"/>
          <a:pathLst>
            <a:path>
              <a:moveTo>
                <a:pt x="0" y="45720"/>
              </a:moveTo>
              <a:lnTo>
                <a:pt x="39545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5436163" y="2094270"/>
        <a:ext cx="21302" cy="4264"/>
      </dsp:txXfrm>
    </dsp:sp>
    <dsp:sp modelId="{1D7F322F-33C6-4019-B32C-B0AE46C74A3F}">
      <dsp:nvSpPr>
        <dsp:cNvPr id="0" name=""/>
        <dsp:cNvSpPr/>
      </dsp:nvSpPr>
      <dsp:spPr>
        <a:xfrm>
          <a:off x="3398490" y="1540682"/>
          <a:ext cx="1852398" cy="111143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69" tIns="95278" rIns="90769" bIns="95278" numCol="1" spcCol="1270" anchor="ctr" anchorCtr="0">
          <a:noAutofit/>
        </a:bodyPr>
        <a:lstStyle/>
        <a:p>
          <a:pPr marL="0" lvl="0" indent="0" algn="ctr" defTabSz="533400">
            <a:lnSpc>
              <a:spcPct val="90000"/>
            </a:lnSpc>
            <a:spcBef>
              <a:spcPct val="0"/>
            </a:spcBef>
            <a:spcAft>
              <a:spcPct val="35000"/>
            </a:spcAft>
            <a:buNone/>
          </a:pPr>
          <a:r>
            <a:rPr lang="en-GB" sz="1200" kern="1200"/>
            <a:t>Channels used to improve the organisations – slide 10 (</a:t>
          </a:r>
          <a:r>
            <a:rPr lang="en-GB" sz="1200" kern="1200" err="1"/>
            <a:t>Jhondel</a:t>
          </a:r>
          <a:r>
            <a:rPr lang="en-GB" sz="1200" kern="1200"/>
            <a:t> Piper)</a:t>
          </a:r>
          <a:endParaRPr lang="en-US" sz="1200" kern="1200"/>
        </a:p>
      </dsp:txBody>
      <dsp:txXfrm>
        <a:off x="3398490" y="1540682"/>
        <a:ext cx="1852398" cy="1111439"/>
      </dsp:txXfrm>
    </dsp:sp>
    <dsp:sp modelId="{A86E8278-EB47-457E-85AB-B815390DC3D5}">
      <dsp:nvSpPr>
        <dsp:cNvPr id="0" name=""/>
        <dsp:cNvSpPr/>
      </dsp:nvSpPr>
      <dsp:spPr>
        <a:xfrm>
          <a:off x="7527538" y="2050682"/>
          <a:ext cx="395451" cy="91440"/>
        </a:xfrm>
        <a:custGeom>
          <a:avLst/>
          <a:gdLst/>
          <a:ahLst/>
          <a:cxnLst/>
          <a:rect l="0" t="0" r="0" b="0"/>
          <a:pathLst>
            <a:path>
              <a:moveTo>
                <a:pt x="0" y="45720"/>
              </a:moveTo>
              <a:lnTo>
                <a:pt x="395451"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7714613" y="2094270"/>
        <a:ext cx="21302" cy="4264"/>
      </dsp:txXfrm>
    </dsp:sp>
    <dsp:sp modelId="{2F140155-46ED-46DA-AD6D-A12CD9903DD0}">
      <dsp:nvSpPr>
        <dsp:cNvPr id="0" name=""/>
        <dsp:cNvSpPr/>
      </dsp:nvSpPr>
      <dsp:spPr>
        <a:xfrm>
          <a:off x="5676940" y="1540682"/>
          <a:ext cx="1852398" cy="111143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69" tIns="95278" rIns="90769" bIns="95278" numCol="1" spcCol="1270" anchor="ctr" anchorCtr="0">
          <a:noAutofit/>
        </a:bodyPr>
        <a:lstStyle/>
        <a:p>
          <a:pPr marL="0" lvl="0" indent="0" algn="ctr" defTabSz="533400" rtl="0">
            <a:lnSpc>
              <a:spcPct val="90000"/>
            </a:lnSpc>
            <a:spcBef>
              <a:spcPct val="0"/>
            </a:spcBef>
            <a:spcAft>
              <a:spcPct val="35000"/>
            </a:spcAft>
            <a:buNone/>
          </a:pPr>
          <a:r>
            <a:rPr lang="en-GB" sz="1200" b="1" kern="1200">
              <a:latin typeface="Arial"/>
              <a:cs typeface="Arial"/>
            </a:rPr>
            <a:t>Barriers that can affect communication  slide 11 (Jhondel Piper)</a:t>
          </a:r>
        </a:p>
      </dsp:txBody>
      <dsp:txXfrm>
        <a:off x="5676940" y="1540682"/>
        <a:ext cx="1852398" cy="1111439"/>
      </dsp:txXfrm>
    </dsp:sp>
    <dsp:sp modelId="{A7846F86-4112-46D6-8951-F6F12D9888AD}">
      <dsp:nvSpPr>
        <dsp:cNvPr id="0" name=""/>
        <dsp:cNvSpPr/>
      </dsp:nvSpPr>
      <dsp:spPr>
        <a:xfrm>
          <a:off x="2046239" y="2650322"/>
          <a:ext cx="6835350" cy="395451"/>
        </a:xfrm>
        <a:custGeom>
          <a:avLst/>
          <a:gdLst/>
          <a:ahLst/>
          <a:cxnLst/>
          <a:rect l="0" t="0" r="0" b="0"/>
          <a:pathLst>
            <a:path>
              <a:moveTo>
                <a:pt x="6835350" y="0"/>
              </a:moveTo>
              <a:lnTo>
                <a:pt x="6835350" y="214825"/>
              </a:lnTo>
              <a:lnTo>
                <a:pt x="0" y="214825"/>
              </a:lnTo>
              <a:lnTo>
                <a:pt x="0" y="395451"/>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a:p>
          <a:pPr marL="0" lvl="0" indent="0" algn="ctr" defTabSz="311150">
            <a:lnSpc>
              <a:spcPct val="90000"/>
            </a:lnSpc>
            <a:spcBef>
              <a:spcPct val="0"/>
            </a:spcBef>
            <a:spcAft>
              <a:spcPct val="35000"/>
            </a:spcAft>
            <a:buNone/>
          </a:pPr>
          <a:endParaRPr lang="en-GB" sz="700" kern="1200"/>
        </a:p>
      </dsp:txBody>
      <dsp:txXfrm>
        <a:off x="5292699" y="2720107"/>
        <a:ext cx="342430" cy="255880"/>
      </dsp:txXfrm>
    </dsp:sp>
    <dsp:sp modelId="{61E725B5-E176-479F-BED5-E397444E0DCC}">
      <dsp:nvSpPr>
        <dsp:cNvPr id="0" name=""/>
        <dsp:cNvSpPr/>
      </dsp:nvSpPr>
      <dsp:spPr>
        <a:xfrm>
          <a:off x="7955390" y="1540682"/>
          <a:ext cx="1852398" cy="111143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69" tIns="95278" rIns="90769" bIns="95278" numCol="1" spcCol="1270" anchor="ctr" anchorCtr="0">
          <a:noAutofit/>
        </a:bodyPr>
        <a:lstStyle/>
        <a:p>
          <a:pPr marL="0" lvl="0" indent="0" algn="ctr" defTabSz="533400" rtl="0">
            <a:lnSpc>
              <a:spcPct val="90000"/>
            </a:lnSpc>
            <a:spcBef>
              <a:spcPct val="0"/>
            </a:spcBef>
            <a:spcAft>
              <a:spcPct val="35000"/>
            </a:spcAft>
            <a:buNone/>
          </a:pPr>
          <a:r>
            <a:rPr lang="en-GB" sz="1200" b="1" kern="1200" dirty="0">
              <a:latin typeface="Arial"/>
              <a:cs typeface="Arial"/>
            </a:rPr>
            <a:t>Over-coming barriers – slide 12 (Sahbah Kauser)</a:t>
          </a:r>
        </a:p>
      </dsp:txBody>
      <dsp:txXfrm>
        <a:off x="7955390" y="1540682"/>
        <a:ext cx="1852398" cy="1111439"/>
      </dsp:txXfrm>
    </dsp:sp>
    <dsp:sp modelId="{6E2FCFBB-5CF9-4925-AFC3-C31A0DA0C223}">
      <dsp:nvSpPr>
        <dsp:cNvPr id="0" name=""/>
        <dsp:cNvSpPr/>
      </dsp:nvSpPr>
      <dsp:spPr>
        <a:xfrm>
          <a:off x="2970638" y="3588173"/>
          <a:ext cx="395451" cy="91440"/>
        </a:xfrm>
        <a:custGeom>
          <a:avLst/>
          <a:gdLst/>
          <a:ahLst/>
          <a:cxnLst/>
          <a:rect l="0" t="0" r="0" b="0"/>
          <a:pathLst>
            <a:path>
              <a:moveTo>
                <a:pt x="0" y="45720"/>
              </a:moveTo>
              <a:lnTo>
                <a:pt x="395451"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7713" y="3631760"/>
        <a:ext cx="21302" cy="4264"/>
      </dsp:txXfrm>
    </dsp:sp>
    <dsp:sp modelId="{8D60FC5B-8CD9-479A-964E-63FA4C7B6803}">
      <dsp:nvSpPr>
        <dsp:cNvPr id="0" name=""/>
        <dsp:cNvSpPr/>
      </dsp:nvSpPr>
      <dsp:spPr>
        <a:xfrm>
          <a:off x="1120039" y="3078173"/>
          <a:ext cx="1852398" cy="111143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69" tIns="95278" rIns="90769" bIns="95278" numCol="1" spcCol="1270" anchor="ctr" anchorCtr="0">
          <a:noAutofit/>
        </a:bodyPr>
        <a:lstStyle/>
        <a:p>
          <a:pPr marL="0" lvl="0" indent="0" algn="ctr" defTabSz="533400" rtl="0">
            <a:lnSpc>
              <a:spcPct val="90000"/>
            </a:lnSpc>
            <a:spcBef>
              <a:spcPct val="0"/>
            </a:spcBef>
            <a:spcAft>
              <a:spcPct val="35000"/>
            </a:spcAft>
            <a:buNone/>
          </a:pPr>
          <a:r>
            <a:rPr lang="en-GB" sz="1200" b="1" kern="1200" dirty="0">
              <a:latin typeface="Arial"/>
              <a:cs typeface="Arial"/>
            </a:rPr>
            <a:t> How can body language improve or  affect communnication – slide 13 (Ashmita Sapkota)</a:t>
          </a:r>
        </a:p>
      </dsp:txBody>
      <dsp:txXfrm>
        <a:off x="1120039" y="3078173"/>
        <a:ext cx="1852398" cy="1111439"/>
      </dsp:txXfrm>
    </dsp:sp>
    <dsp:sp modelId="{84791101-401D-4F34-9E5E-F939A9245037}">
      <dsp:nvSpPr>
        <dsp:cNvPr id="0" name=""/>
        <dsp:cNvSpPr/>
      </dsp:nvSpPr>
      <dsp:spPr>
        <a:xfrm>
          <a:off x="5249088" y="3588173"/>
          <a:ext cx="395451" cy="91440"/>
        </a:xfrm>
        <a:custGeom>
          <a:avLst/>
          <a:gdLst/>
          <a:ahLst/>
          <a:cxnLst/>
          <a:rect l="0" t="0" r="0" b="0"/>
          <a:pathLst>
            <a:path>
              <a:moveTo>
                <a:pt x="0" y="45720"/>
              </a:moveTo>
              <a:lnTo>
                <a:pt x="395451"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36163" y="3631760"/>
        <a:ext cx="21302" cy="4264"/>
      </dsp:txXfrm>
    </dsp:sp>
    <dsp:sp modelId="{C5551D47-239D-4421-8B0B-7FA1EFA2B984}">
      <dsp:nvSpPr>
        <dsp:cNvPr id="0" name=""/>
        <dsp:cNvSpPr/>
      </dsp:nvSpPr>
      <dsp:spPr>
        <a:xfrm>
          <a:off x="3398490" y="3078173"/>
          <a:ext cx="1852398" cy="111143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69" tIns="95278" rIns="90769" bIns="95278" numCol="1" spcCol="1270" anchor="ctr" anchorCtr="0">
          <a:noAutofit/>
        </a:bodyPr>
        <a:lstStyle/>
        <a:p>
          <a:pPr marL="0" lvl="0" indent="0" algn="ctr" defTabSz="533400" rtl="0">
            <a:lnSpc>
              <a:spcPct val="90000"/>
            </a:lnSpc>
            <a:spcBef>
              <a:spcPct val="0"/>
            </a:spcBef>
            <a:spcAft>
              <a:spcPct val="35000"/>
            </a:spcAft>
            <a:buNone/>
          </a:pPr>
          <a:r>
            <a:rPr lang="en-GB" sz="1200" b="1" kern="1200" dirty="0">
              <a:latin typeface="Arial"/>
              <a:cs typeface="Arial"/>
            </a:rPr>
            <a:t>None verbal communication – slide 14 (Ashmita Sapkota)</a:t>
          </a:r>
        </a:p>
      </dsp:txBody>
      <dsp:txXfrm>
        <a:off x="3398490" y="3078173"/>
        <a:ext cx="1852398" cy="1111439"/>
      </dsp:txXfrm>
    </dsp:sp>
    <dsp:sp modelId="{D46AC417-BD92-450C-90DE-738AAC747218}">
      <dsp:nvSpPr>
        <dsp:cNvPr id="0" name=""/>
        <dsp:cNvSpPr/>
      </dsp:nvSpPr>
      <dsp:spPr>
        <a:xfrm>
          <a:off x="7527538" y="3588173"/>
          <a:ext cx="395451" cy="91440"/>
        </a:xfrm>
        <a:custGeom>
          <a:avLst/>
          <a:gdLst/>
          <a:ahLst/>
          <a:cxnLst/>
          <a:rect l="0" t="0" r="0" b="0"/>
          <a:pathLst>
            <a:path>
              <a:moveTo>
                <a:pt x="0" y="45720"/>
              </a:moveTo>
              <a:lnTo>
                <a:pt x="39545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714613" y="3631760"/>
        <a:ext cx="21302" cy="4264"/>
      </dsp:txXfrm>
    </dsp:sp>
    <dsp:sp modelId="{CB36C3A2-F2FE-48FA-A27C-7E7CC3B62139}">
      <dsp:nvSpPr>
        <dsp:cNvPr id="0" name=""/>
        <dsp:cNvSpPr/>
      </dsp:nvSpPr>
      <dsp:spPr>
        <a:xfrm>
          <a:off x="5676940" y="3078173"/>
          <a:ext cx="1852398" cy="111143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69" tIns="95278" rIns="90769" bIns="95278" numCol="1" spcCol="1270" anchor="ctr" anchorCtr="0">
          <a:noAutofit/>
        </a:bodyPr>
        <a:lstStyle/>
        <a:p>
          <a:pPr marL="0" lvl="0" indent="0" algn="ctr" defTabSz="533400" rtl="0">
            <a:lnSpc>
              <a:spcPct val="90000"/>
            </a:lnSpc>
            <a:spcBef>
              <a:spcPct val="0"/>
            </a:spcBef>
            <a:spcAft>
              <a:spcPct val="35000"/>
            </a:spcAft>
            <a:buNone/>
          </a:pPr>
          <a:r>
            <a:rPr lang="en-GB" sz="1200" b="1" kern="1200" dirty="0">
              <a:latin typeface="Arial"/>
              <a:cs typeface="Arial"/>
            </a:rPr>
            <a:t>Eye contact – slide 15 (Ashmita Sapkota)</a:t>
          </a:r>
        </a:p>
      </dsp:txBody>
      <dsp:txXfrm>
        <a:off x="5676940" y="3078173"/>
        <a:ext cx="1852398" cy="1111439"/>
      </dsp:txXfrm>
    </dsp:sp>
    <dsp:sp modelId="{FA22258B-F20F-49FB-B8CB-D3A7966F95A9}">
      <dsp:nvSpPr>
        <dsp:cNvPr id="0" name=""/>
        <dsp:cNvSpPr/>
      </dsp:nvSpPr>
      <dsp:spPr>
        <a:xfrm>
          <a:off x="7955390" y="3078173"/>
          <a:ext cx="1852398" cy="111143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69" tIns="95278" rIns="90769" bIns="95278" numCol="1" spcCol="1270" anchor="ctr" anchorCtr="0">
          <a:noAutofit/>
        </a:bodyPr>
        <a:lstStyle/>
        <a:p>
          <a:pPr marL="0" lvl="0" indent="0" algn="ctr" defTabSz="533400" rtl="0">
            <a:lnSpc>
              <a:spcPct val="90000"/>
            </a:lnSpc>
            <a:spcBef>
              <a:spcPct val="0"/>
            </a:spcBef>
            <a:spcAft>
              <a:spcPct val="35000"/>
            </a:spcAft>
            <a:buNone/>
          </a:pPr>
          <a:r>
            <a:rPr lang="en-GB" sz="1200" b="1" kern="1200" dirty="0">
              <a:latin typeface="Arial"/>
              <a:cs typeface="Arial"/>
            </a:rPr>
            <a:t>Refferencies – slide 16</a:t>
          </a:r>
        </a:p>
      </dsp:txBody>
      <dsp:txXfrm>
        <a:off x="7955390" y="3078173"/>
        <a:ext cx="1852398" cy="11114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76229A-D02D-43B9-8D7F-1A396A98EFFC}">
      <dsp:nvSpPr>
        <dsp:cNvPr id="0" name=""/>
        <dsp:cNvSpPr/>
      </dsp:nvSpPr>
      <dsp:spPr>
        <a:xfrm>
          <a:off x="520367" y="0"/>
          <a:ext cx="5949186" cy="5949186"/>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C91D6F-8438-4D70-8B24-CCF8D1042101}">
      <dsp:nvSpPr>
        <dsp:cNvPr id="0" name=""/>
        <dsp:cNvSpPr/>
      </dsp:nvSpPr>
      <dsp:spPr>
        <a:xfrm>
          <a:off x="1085539" y="565172"/>
          <a:ext cx="2320182" cy="232018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At Rainbow children hospital we provide care for children with health problems </a:t>
          </a:r>
          <a:endParaRPr lang="en-US" sz="1900" kern="1200"/>
        </a:p>
      </dsp:txBody>
      <dsp:txXfrm>
        <a:off x="1198801" y="678434"/>
        <a:ext cx="2093658" cy="2093658"/>
      </dsp:txXfrm>
    </dsp:sp>
    <dsp:sp modelId="{4A5DC618-5283-4DF5-B04B-E4FD0F5E3147}">
      <dsp:nvSpPr>
        <dsp:cNvPr id="0" name=""/>
        <dsp:cNvSpPr/>
      </dsp:nvSpPr>
      <dsp:spPr>
        <a:xfrm>
          <a:off x="3584197" y="565172"/>
          <a:ext cx="2320182" cy="2320182"/>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Unfortunately, we have had several complaints from parents regarding miscommunication from the nursing team. </a:t>
          </a:r>
          <a:endParaRPr lang="en-US" sz="1900" kern="1200"/>
        </a:p>
      </dsp:txBody>
      <dsp:txXfrm>
        <a:off x="3697459" y="678434"/>
        <a:ext cx="2093658" cy="2093658"/>
      </dsp:txXfrm>
    </dsp:sp>
    <dsp:sp modelId="{82C9CFD1-3DE9-46C9-9DA5-2B2A85026E2A}">
      <dsp:nvSpPr>
        <dsp:cNvPr id="0" name=""/>
        <dsp:cNvSpPr/>
      </dsp:nvSpPr>
      <dsp:spPr>
        <a:xfrm>
          <a:off x="1085539" y="3063830"/>
          <a:ext cx="2320182" cy="2320182"/>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There are many types of communication skills that can be used at Rainbow children's hospital effectively.</a:t>
          </a:r>
          <a:endParaRPr lang="en-US" sz="1900" kern="1200"/>
        </a:p>
      </dsp:txBody>
      <dsp:txXfrm>
        <a:off x="1198801" y="3177092"/>
        <a:ext cx="2093658" cy="2093658"/>
      </dsp:txXfrm>
    </dsp:sp>
    <dsp:sp modelId="{CB8CD22D-0143-45E7-9462-0F4926CAEF06}">
      <dsp:nvSpPr>
        <dsp:cNvPr id="0" name=""/>
        <dsp:cNvSpPr/>
      </dsp:nvSpPr>
      <dsp:spPr>
        <a:xfrm>
          <a:off x="3584197" y="3063830"/>
          <a:ext cx="2320182" cy="232018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Effective communication results in patients and their families to get the best care</a:t>
          </a:r>
          <a:endParaRPr lang="en-US" sz="1900" kern="1200"/>
        </a:p>
      </dsp:txBody>
      <dsp:txXfrm>
        <a:off x="3697459" y="3177092"/>
        <a:ext cx="2093658" cy="20936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437DB4-4BF3-4ACC-977F-2BD5525D4422}">
      <dsp:nvSpPr>
        <dsp:cNvPr id="0" name=""/>
        <dsp:cNvSpPr/>
      </dsp:nvSpPr>
      <dsp:spPr>
        <a:xfrm>
          <a:off x="0" y="57446"/>
          <a:ext cx="7041697" cy="16309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rtl="0">
            <a:lnSpc>
              <a:spcPct val="90000"/>
            </a:lnSpc>
            <a:spcBef>
              <a:spcPct val="0"/>
            </a:spcBef>
            <a:spcAft>
              <a:spcPct val="35000"/>
            </a:spcAft>
            <a:buNone/>
          </a:pPr>
          <a:r>
            <a:rPr lang="en-GB" sz="4100" kern="1200"/>
            <a:t>Shannon and </a:t>
          </a:r>
          <a:r>
            <a:rPr lang="en-GB" sz="4100" kern="1200">
              <a:latin typeface="Calibri Light" panose="020F0302020204030204"/>
            </a:rPr>
            <a:t>Weaver</a:t>
          </a:r>
          <a:r>
            <a:rPr lang="en-GB" sz="4100" kern="1200"/>
            <a:t> model</a:t>
          </a:r>
          <a:r>
            <a:rPr lang="en-GB" sz="4100" kern="1200">
              <a:latin typeface="Calibri Light" panose="020F0302020204030204"/>
            </a:rPr>
            <a:t> (1948)</a:t>
          </a:r>
          <a:endParaRPr lang="en-US" sz="4100" kern="1200"/>
        </a:p>
      </dsp:txBody>
      <dsp:txXfrm>
        <a:off x="79618" y="137064"/>
        <a:ext cx="6882461" cy="1471744"/>
      </dsp:txXfrm>
    </dsp:sp>
    <dsp:sp modelId="{AD3A72EF-2C3F-4EC3-BBC6-07D91F5D2646}">
      <dsp:nvSpPr>
        <dsp:cNvPr id="0" name=""/>
        <dsp:cNvSpPr/>
      </dsp:nvSpPr>
      <dsp:spPr>
        <a:xfrm>
          <a:off x="0" y="1806506"/>
          <a:ext cx="7041697" cy="16309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rtl="0">
            <a:lnSpc>
              <a:spcPct val="90000"/>
            </a:lnSpc>
            <a:spcBef>
              <a:spcPct val="0"/>
            </a:spcBef>
            <a:spcAft>
              <a:spcPct val="35000"/>
            </a:spcAft>
            <a:buNone/>
          </a:pPr>
          <a:r>
            <a:rPr lang="en-GB" sz="4100" kern="1200"/>
            <a:t>Berlos model</a:t>
          </a:r>
          <a:r>
            <a:rPr lang="en-GB" sz="4100" kern="1200">
              <a:latin typeface="Calibri Light" panose="020F0302020204030204"/>
            </a:rPr>
            <a:t> (1960)</a:t>
          </a:r>
          <a:endParaRPr lang="en-US" sz="4100" kern="1200"/>
        </a:p>
      </dsp:txBody>
      <dsp:txXfrm>
        <a:off x="79618" y="1886124"/>
        <a:ext cx="6882461" cy="1471744"/>
      </dsp:txXfrm>
    </dsp:sp>
    <dsp:sp modelId="{24109C55-2189-42AA-9A9B-4BA1CAC011B5}">
      <dsp:nvSpPr>
        <dsp:cNvPr id="0" name=""/>
        <dsp:cNvSpPr/>
      </dsp:nvSpPr>
      <dsp:spPr>
        <a:xfrm>
          <a:off x="0" y="3555566"/>
          <a:ext cx="7041697" cy="16309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rtl="0">
            <a:lnSpc>
              <a:spcPct val="90000"/>
            </a:lnSpc>
            <a:spcBef>
              <a:spcPct val="0"/>
            </a:spcBef>
            <a:spcAft>
              <a:spcPct val="35000"/>
            </a:spcAft>
            <a:buNone/>
          </a:pPr>
          <a:r>
            <a:rPr lang="en-GB" sz="4100" kern="1200" err="1"/>
            <a:t>Schramms</a:t>
          </a:r>
          <a:r>
            <a:rPr lang="en-GB" sz="4100" kern="1200"/>
            <a:t> </a:t>
          </a:r>
          <a:r>
            <a:rPr lang="en-GB" sz="4100" kern="1200" err="1">
              <a:latin typeface="Calibri Light" panose="020F0302020204030204"/>
            </a:rPr>
            <a:t>interactve</a:t>
          </a:r>
          <a:r>
            <a:rPr lang="en-GB" sz="4100" kern="1200"/>
            <a:t> </a:t>
          </a:r>
          <a:r>
            <a:rPr lang="en-GB" sz="4100" kern="1200">
              <a:latin typeface="Calibri Light" panose="020F0302020204030204"/>
            </a:rPr>
            <a:t>mode (1954)</a:t>
          </a:r>
          <a:endParaRPr lang="en-US" sz="4100" kern="1200">
            <a:latin typeface="Calibri Light" panose="020F0302020204030204"/>
          </a:endParaRPr>
        </a:p>
      </dsp:txBody>
      <dsp:txXfrm>
        <a:off x="79618" y="3635184"/>
        <a:ext cx="6882461" cy="14717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63FC30-2E72-4309-BE3B-B60D0FBF2079}">
      <dsp:nvSpPr>
        <dsp:cNvPr id="0" name=""/>
        <dsp:cNvSpPr/>
      </dsp:nvSpPr>
      <dsp:spPr>
        <a:xfrm>
          <a:off x="0" y="0"/>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7F46E0F-DE59-49D2-A63C-AE3486BD7711}">
      <dsp:nvSpPr>
        <dsp:cNvPr id="0" name=""/>
        <dsp:cNvSpPr/>
      </dsp:nvSpPr>
      <dsp:spPr>
        <a:xfrm>
          <a:off x="0" y="0"/>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What are  communication channels ?</a:t>
          </a:r>
          <a:endParaRPr lang="en-US" sz="2300" kern="1200"/>
        </a:p>
      </dsp:txBody>
      <dsp:txXfrm>
        <a:off x="0" y="0"/>
        <a:ext cx="10515600" cy="2175669"/>
      </dsp:txXfrm>
    </dsp:sp>
    <dsp:sp modelId="{65DA5D49-C6FF-4B81-A0E4-97986CD21382}">
      <dsp:nvSpPr>
        <dsp:cNvPr id="0" name=""/>
        <dsp:cNvSpPr/>
      </dsp:nvSpPr>
      <dsp:spPr>
        <a:xfrm>
          <a:off x="0" y="2175669"/>
          <a:ext cx="10515600"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2EA51E8-2D56-449B-A16C-3DAA24CA0839}">
      <dsp:nvSpPr>
        <dsp:cNvPr id="0" name=""/>
        <dsp:cNvSpPr/>
      </dsp:nvSpPr>
      <dsp:spPr>
        <a:xfrm>
          <a:off x="0" y="2175669"/>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means by which people in an organisation communicate  and pass on vital information, It's important to consider which channels are used to complete different activities, because choosing the wrong channel for a task or interaction could have negative consequences. Your method of channelling  should be logical and sensible. Using the wrong communication channel can complex simple situations and possibly deliver wrong key information.</a:t>
          </a:r>
          <a:endParaRPr lang="en-US" sz="2300" kern="1200"/>
        </a:p>
      </dsp:txBody>
      <dsp:txXfrm>
        <a:off x="0" y="2175669"/>
        <a:ext cx="10515600" cy="21756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61D6DA-74D7-4E73-8ADD-900ACE3AF3F6}">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80CC91-0BBE-4E6C-90B5-42FC86415BC9}">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Using the right communication channel in your </a:t>
          </a:r>
          <a:r>
            <a:rPr lang="en-US" sz="2000" kern="1200">
              <a:latin typeface="Calibri Light" panose="020F0302020204030204"/>
            </a:rPr>
            <a:t>organization</a:t>
          </a:r>
          <a:r>
            <a:rPr lang="en-US" sz="2000" kern="1200"/>
            <a:t> is key in keeping your organization productive, focused and aligned with its overall set targets. In the workplace they are three main communications methods that are common and affective</a:t>
          </a:r>
        </a:p>
      </dsp:txBody>
      <dsp:txXfrm>
        <a:off x="0" y="0"/>
        <a:ext cx="6900512" cy="1384035"/>
      </dsp:txXfrm>
    </dsp:sp>
    <dsp:sp modelId="{6A60784D-275E-46DC-A87C-6E6202FECCC7}">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40D48F-9802-44B8-AE22-14C092AD7C0A}">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Face to face communication –  Even though technology is taking over this mean is more personal and has a human touch.</a:t>
          </a:r>
        </a:p>
      </dsp:txBody>
      <dsp:txXfrm>
        <a:off x="0" y="1384035"/>
        <a:ext cx="6900512" cy="1384035"/>
      </dsp:txXfrm>
    </dsp:sp>
    <dsp:sp modelId="{56F25D7B-88A6-459F-8B0E-6799AE701183}">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0AB5FC-C151-4EE7-B1DC-C99D8AE39B37}">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Digital communication -  Most popular communication used and most technological in </a:t>
          </a:r>
          <a:r>
            <a:rPr lang="en-US" sz="2000" kern="1200">
              <a:latin typeface="Calibri Light" panose="020F0302020204030204"/>
            </a:rPr>
            <a:t>today's</a:t>
          </a:r>
          <a:r>
            <a:rPr lang="en-US" sz="2000" kern="1200"/>
            <a:t> society .E.g</a:t>
          </a:r>
          <a:r>
            <a:rPr lang="en-US" sz="2000" kern="1200">
              <a:latin typeface="Calibri Light" panose="020F0302020204030204"/>
            </a:rPr>
            <a:t>.,</a:t>
          </a:r>
          <a:r>
            <a:rPr lang="en-US" sz="2000" kern="1200"/>
            <a:t> emails , websites, mobile phones.</a:t>
          </a:r>
        </a:p>
      </dsp:txBody>
      <dsp:txXfrm>
        <a:off x="0" y="2768070"/>
        <a:ext cx="6900512" cy="1384035"/>
      </dsp:txXfrm>
    </dsp:sp>
    <dsp:sp modelId="{4A947A26-78B4-4199-AC05-42AEFD82A28A}">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DB7EA1-DE2E-41C9-B6EC-F672E55643DE}">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Written communication -   Commonly used in society and is still necessary when important policies , letters ,announcements are to be shared with employees </a:t>
          </a:r>
        </a:p>
      </dsp:txBody>
      <dsp:txXfrm>
        <a:off x="0" y="4152105"/>
        <a:ext cx="6900512" cy="13840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B56BB2-0F79-436B-861E-52F2DCE643B4}">
      <dsp:nvSpPr>
        <dsp:cNvPr id="0" name=""/>
        <dsp:cNvSpPr/>
      </dsp:nvSpPr>
      <dsp:spPr>
        <a:xfrm>
          <a:off x="0" y="2284"/>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BE67D7-969D-4D8D-87AC-5BE3F9817720}">
      <dsp:nvSpPr>
        <dsp:cNvPr id="0" name=""/>
        <dsp:cNvSpPr/>
      </dsp:nvSpPr>
      <dsp:spPr>
        <a:xfrm>
          <a:off x="350270" y="262816"/>
          <a:ext cx="636855" cy="636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95BAE9-191B-4317-8DE9-4887DD4E97B9}">
      <dsp:nvSpPr>
        <dsp:cNvPr id="0" name=""/>
        <dsp:cNvSpPr/>
      </dsp:nvSpPr>
      <dsp:spPr>
        <a:xfrm>
          <a:off x="1337397" y="22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Nonverbal </a:t>
          </a:r>
          <a:endParaRPr lang="en-US" sz="2200" kern="1200"/>
        </a:p>
      </dsp:txBody>
      <dsp:txXfrm>
        <a:off x="1337397" y="2284"/>
        <a:ext cx="4926242" cy="1157919"/>
      </dsp:txXfrm>
    </dsp:sp>
    <dsp:sp modelId="{3B4EBF6B-16BF-4B2E-9429-28C60AC35B00}">
      <dsp:nvSpPr>
        <dsp:cNvPr id="0" name=""/>
        <dsp:cNvSpPr/>
      </dsp:nvSpPr>
      <dsp:spPr>
        <a:xfrm>
          <a:off x="0" y="1449684"/>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313A23-8AF9-486A-8EDC-5560756F4AF0}">
      <dsp:nvSpPr>
        <dsp:cNvPr id="0" name=""/>
        <dsp:cNvSpPr/>
      </dsp:nvSpPr>
      <dsp:spPr>
        <a:xfrm>
          <a:off x="350270" y="1710216"/>
          <a:ext cx="636855" cy="636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F9A461-5361-47EB-8D8E-4C56AD4BD093}">
      <dsp:nvSpPr>
        <dsp:cNvPr id="0" name=""/>
        <dsp:cNvSpPr/>
      </dsp:nvSpPr>
      <dsp:spPr>
        <a:xfrm>
          <a:off x="1337397" y="14496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Listening Activeley</a:t>
          </a:r>
          <a:endParaRPr lang="en-US" sz="2200" kern="1200"/>
        </a:p>
      </dsp:txBody>
      <dsp:txXfrm>
        <a:off x="1337397" y="1449684"/>
        <a:ext cx="4926242" cy="1157919"/>
      </dsp:txXfrm>
    </dsp:sp>
    <dsp:sp modelId="{F26EABF7-F260-4485-840A-EA8C5665C222}">
      <dsp:nvSpPr>
        <dsp:cNvPr id="0" name=""/>
        <dsp:cNvSpPr/>
      </dsp:nvSpPr>
      <dsp:spPr>
        <a:xfrm>
          <a:off x="0" y="2897083"/>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D120CA-0023-4164-9B37-9256AC0D2460}">
      <dsp:nvSpPr>
        <dsp:cNvPr id="0" name=""/>
        <dsp:cNvSpPr/>
      </dsp:nvSpPr>
      <dsp:spPr>
        <a:xfrm>
          <a:off x="350270" y="3157615"/>
          <a:ext cx="636855" cy="636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C66127-BC9B-4FE6-B89D-787A592CD59A}">
      <dsp:nvSpPr>
        <dsp:cNvPr id="0" name=""/>
        <dsp:cNvSpPr/>
      </dsp:nvSpPr>
      <dsp:spPr>
        <a:xfrm>
          <a:off x="1337397" y="28970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Visual communication</a:t>
          </a:r>
          <a:endParaRPr lang="en-US" sz="2200" kern="1200"/>
        </a:p>
      </dsp:txBody>
      <dsp:txXfrm>
        <a:off x="1337397" y="2897083"/>
        <a:ext cx="4926242" cy="1157919"/>
      </dsp:txXfrm>
    </dsp:sp>
    <dsp:sp modelId="{25A0F249-858E-4A75-ADBD-A5889B944059}">
      <dsp:nvSpPr>
        <dsp:cNvPr id="0" name=""/>
        <dsp:cNvSpPr/>
      </dsp:nvSpPr>
      <dsp:spPr>
        <a:xfrm>
          <a:off x="0" y="4344483"/>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8845D1-73D9-4A1D-84FB-8D5ECDFF5617}">
      <dsp:nvSpPr>
        <dsp:cNvPr id="0" name=""/>
        <dsp:cNvSpPr/>
      </dsp:nvSpPr>
      <dsp:spPr>
        <a:xfrm>
          <a:off x="350270" y="4605015"/>
          <a:ext cx="636855" cy="636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7FBD1F-B679-438A-B97E-5932CC0A0416}">
      <dsp:nvSpPr>
        <dsp:cNvPr id="0" name=""/>
        <dsp:cNvSpPr/>
      </dsp:nvSpPr>
      <dsp:spPr>
        <a:xfrm>
          <a:off x="1337397" y="43444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Simplifying Language </a:t>
          </a:r>
          <a:endParaRPr lang="en-US" sz="2200" kern="1200"/>
        </a:p>
      </dsp:txBody>
      <dsp:txXfrm>
        <a:off x="1337397" y="4344483"/>
        <a:ext cx="4926242" cy="1157919"/>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E9E505-9ED1-BC4E-AA85-7BB63A65B03F}" type="datetimeFigureOut">
              <a:rPr lang="en-US" smtClean="0"/>
              <a:t>11/23/2021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26A9F8-D977-9C4F-918A-83981C24541A}" type="slidenum">
              <a:rPr lang="en-US" smtClean="0"/>
              <a:t>‹#›</a:t>
            </a:fld>
            <a:endParaRPr lang="en-US"/>
          </a:p>
        </p:txBody>
      </p:sp>
    </p:spTree>
    <p:extLst>
      <p:ext uri="{BB962C8B-B14F-4D97-AF65-F5344CB8AC3E}">
        <p14:creationId xmlns:p14="http://schemas.microsoft.com/office/powerpoint/2010/main" val="3984181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426A9F8-D977-9C4F-918A-83981C24541A}" type="slidenum">
              <a:rPr lang="en-US" smtClean="0"/>
              <a:t>3</a:t>
            </a:fld>
            <a:endParaRPr lang="en-US"/>
          </a:p>
        </p:txBody>
      </p:sp>
    </p:spTree>
    <p:extLst>
      <p:ext uri="{BB962C8B-B14F-4D97-AF65-F5344CB8AC3E}">
        <p14:creationId xmlns:p14="http://schemas.microsoft.com/office/powerpoint/2010/main" val="3201032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464240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81192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362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33412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645144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91569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27506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953752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90748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2958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73632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11/23/2021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44996207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smallbusiness.chron.com/communication-channels-within-organization-61447.html" TargetMode="External"/><Relationship Id="rId3" Type="http://schemas.openxmlformats.org/officeDocument/2006/relationships/hyperlink" Target="https://www.marketing91.com/berlos-model-of-communication/" TargetMode="External"/><Relationship Id="rId7" Type="http://schemas.openxmlformats.org/officeDocument/2006/relationships/hyperlink" Target="https://blog.smarp.com/top-communication-channels-to-consider-for-your-business" TargetMode="External"/><Relationship Id="rId2" Type="http://schemas.openxmlformats.org/officeDocument/2006/relationships/hyperlink" Target="https://www.bbc.co.uk/bitesize/guides/zdmfpg8/revision/3" TargetMode="External"/><Relationship Id="rId1" Type="http://schemas.openxmlformats.org/officeDocument/2006/relationships/slideLayout" Target="../slideLayouts/slideLayout2.xml"/><Relationship Id="rId6" Type="http://schemas.openxmlformats.org/officeDocument/2006/relationships/hyperlink" Target="https://www.impactfactory.com/library/communication-skills-seven-barriers-great-communications" TargetMode="External"/><Relationship Id="rId5" Type="http://schemas.openxmlformats.org/officeDocument/2006/relationships/hyperlink" Target="https://www.communicationtheory.org/shannon-and-weaver-model-of-communication/" TargetMode="External"/><Relationship Id="rId4" Type="http://schemas.openxmlformats.org/officeDocument/2006/relationships/hyperlink" Target="https://sk.sagepub.com/books/key-concepts-in-marketing/n46.xml"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69D47016-023F-44BD-981C-50E7A10A6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EF5F66-ABF0-4C86-B87A-5F8CE5C2D80D}"/>
              </a:ext>
            </a:extLst>
          </p:cNvPr>
          <p:cNvSpPr>
            <a:spLocks noGrp="1"/>
          </p:cNvSpPr>
          <p:nvPr>
            <p:ph type="title"/>
          </p:nvPr>
        </p:nvSpPr>
        <p:spPr>
          <a:xfrm>
            <a:off x="630936" y="457200"/>
            <a:ext cx="4343400" cy="1929384"/>
          </a:xfrm>
        </p:spPr>
        <p:txBody>
          <a:bodyPr vert="horz" lIns="91440" tIns="45720" rIns="91440" bIns="45720" rtlCol="0" anchor="ctr">
            <a:normAutofit/>
          </a:bodyPr>
          <a:lstStyle/>
          <a:p>
            <a:r>
              <a:rPr lang="en-US" sz="3700" b="1"/>
              <a:t>Strategies for Effective Communication in a Business Setting</a:t>
            </a:r>
          </a:p>
        </p:txBody>
      </p:sp>
      <p:sp>
        <p:nvSpPr>
          <p:cNvPr id="137" name="sketchy line">
            <a:extLst>
              <a:ext uri="{FF2B5EF4-FFF2-40B4-BE49-F238E27FC236}">
                <a16:creationId xmlns:a16="http://schemas.microsoft.com/office/drawing/2014/main" id="{6D8B37B0-0682-433E-BC8D-498C04ABD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471415" y="141274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B03FF9B-E2F0-48F1-A03B-63FAF86558C5}"/>
              </a:ext>
            </a:extLst>
          </p:cNvPr>
          <p:cNvSpPr txBox="1"/>
          <p:nvPr/>
        </p:nvSpPr>
        <p:spPr>
          <a:xfrm>
            <a:off x="5541263" y="457200"/>
            <a:ext cx="6007608" cy="192938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700" b="1"/>
              <a:t>Module 4002</a:t>
            </a:r>
            <a:r>
              <a:rPr lang="en-US" sz="1700"/>
              <a:t>​</a:t>
            </a:r>
          </a:p>
          <a:p>
            <a:pPr indent="-228600">
              <a:lnSpc>
                <a:spcPct val="90000"/>
              </a:lnSpc>
              <a:spcAft>
                <a:spcPts val="600"/>
              </a:spcAft>
              <a:buFont typeface="Arial" panose="020B0604020202020204" pitchFamily="34" charset="0"/>
              <a:buChar char="•"/>
            </a:pPr>
            <a:r>
              <a:rPr lang="en-US" sz="1700" b="1">
                <a:cs typeface="Calibri"/>
              </a:rPr>
              <a:t>Lecturer-   Azora Hurd</a:t>
            </a:r>
            <a:endParaRPr lang="en-US" sz="1700" b="1"/>
          </a:p>
          <a:p>
            <a:pPr indent="-228600">
              <a:lnSpc>
                <a:spcPct val="90000"/>
              </a:lnSpc>
              <a:spcAft>
                <a:spcPts val="600"/>
              </a:spcAft>
              <a:buFont typeface="Arial" panose="020B0604020202020204" pitchFamily="34" charset="0"/>
              <a:buChar char="•"/>
            </a:pPr>
            <a:r>
              <a:rPr lang="en-US" sz="1700" b="1"/>
              <a:t>Green Team </a:t>
            </a:r>
            <a:r>
              <a:rPr lang="en-US" sz="1700"/>
              <a:t>​</a:t>
            </a:r>
            <a:endParaRPr lang="en-US" sz="1700">
              <a:cs typeface="Calibri"/>
            </a:endParaRPr>
          </a:p>
          <a:p>
            <a:pPr indent="-228600">
              <a:lnSpc>
                <a:spcPct val="90000"/>
              </a:lnSpc>
              <a:spcAft>
                <a:spcPts val="600"/>
              </a:spcAft>
              <a:buFont typeface="Arial" panose="020B0604020202020204" pitchFamily="34" charset="0"/>
              <a:buChar char="•"/>
            </a:pPr>
            <a:r>
              <a:rPr lang="en-US" sz="1700" b="1"/>
              <a:t>Sabah Kauser</a:t>
            </a:r>
            <a:r>
              <a:rPr lang="en-US" sz="1700"/>
              <a:t>​ - </a:t>
            </a:r>
            <a:r>
              <a:rPr lang="en-US" sz="1700" b="1"/>
              <a:t>2026079</a:t>
            </a:r>
            <a:endParaRPr lang="en-US" sz="1700" b="1">
              <a:cs typeface="Calibri"/>
            </a:endParaRPr>
          </a:p>
          <a:p>
            <a:pPr indent="-228600">
              <a:lnSpc>
                <a:spcPct val="90000"/>
              </a:lnSpc>
              <a:spcAft>
                <a:spcPts val="600"/>
              </a:spcAft>
              <a:buFont typeface="Arial" panose="020B0604020202020204" pitchFamily="34" charset="0"/>
              <a:buChar char="•"/>
            </a:pPr>
            <a:r>
              <a:rPr lang="en-US" sz="1700" b="1" err="1"/>
              <a:t>Jhondel</a:t>
            </a:r>
            <a:r>
              <a:rPr lang="en-US" sz="1700" b="1"/>
              <a:t> </a:t>
            </a:r>
            <a:r>
              <a:rPr lang="en-US" sz="1700"/>
              <a:t>​</a:t>
            </a:r>
            <a:r>
              <a:rPr lang="en-US" sz="1700" b="1"/>
              <a:t>Piper - 2029600</a:t>
            </a:r>
          </a:p>
          <a:p>
            <a:pPr indent="-228600">
              <a:lnSpc>
                <a:spcPct val="90000"/>
              </a:lnSpc>
              <a:spcAft>
                <a:spcPts val="600"/>
              </a:spcAft>
              <a:buFont typeface="Arial" panose="020B0604020202020204" pitchFamily="34" charset="0"/>
              <a:buChar char="•"/>
            </a:pPr>
            <a:r>
              <a:rPr lang="en-US" sz="1700" b="1"/>
              <a:t>Ashmita Sapkota - 2026510</a:t>
            </a:r>
            <a:endParaRPr lang="en-US" sz="1700" b="1">
              <a:cs typeface="Calibri" panose="020F0502020204030204"/>
            </a:endParaRPr>
          </a:p>
        </p:txBody>
      </p:sp>
      <p:pic>
        <p:nvPicPr>
          <p:cNvPr id="1026" name="Picture 2" descr="A couple of street signs&#10;&#10;Description automatically generated with low confidence">
            <a:extLst>
              <a:ext uri="{FF2B5EF4-FFF2-40B4-BE49-F238E27FC236}">
                <a16:creationId xmlns:a16="http://schemas.microsoft.com/office/drawing/2014/main" id="{6618039A-1E07-4C8B-8764-1BEB853B1E2C}"/>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934" r="1874" b="-1"/>
          <a:stretch/>
        </p:blipFill>
        <p:spPr bwMode="auto">
          <a:xfrm>
            <a:off x="865721" y="2569464"/>
            <a:ext cx="4669357" cy="3678936"/>
          </a:xfrm>
          <a:prstGeom prst="rect">
            <a:avLst/>
          </a:prstGeom>
          <a:noFill/>
        </p:spPr>
      </p:pic>
      <p:pic>
        <p:nvPicPr>
          <p:cNvPr id="4" name="Picture 5" descr="A picture containing text&#10;&#10;Description automatically generated">
            <a:extLst>
              <a:ext uri="{FF2B5EF4-FFF2-40B4-BE49-F238E27FC236}">
                <a16:creationId xmlns:a16="http://schemas.microsoft.com/office/drawing/2014/main" id="{47537624-AEE7-4443-9903-A2338E2F7156}"/>
              </a:ext>
            </a:extLst>
          </p:cNvPr>
          <p:cNvPicPr>
            <a:picLocks noChangeAspect="1"/>
          </p:cNvPicPr>
          <p:nvPr/>
        </p:nvPicPr>
        <p:blipFill rotWithShape="1">
          <a:blip r:embed="rId3"/>
          <a:srcRect t="208" r="1" b="1"/>
          <a:stretch/>
        </p:blipFill>
        <p:spPr>
          <a:xfrm>
            <a:off x="6254496" y="2861636"/>
            <a:ext cx="5468112" cy="3094592"/>
          </a:xfrm>
          <a:prstGeom prst="rect">
            <a:avLst/>
          </a:prstGeom>
        </p:spPr>
      </p:pic>
    </p:spTree>
    <p:extLst>
      <p:ext uri="{BB962C8B-B14F-4D97-AF65-F5344CB8AC3E}">
        <p14:creationId xmlns:p14="http://schemas.microsoft.com/office/powerpoint/2010/main" val="1333207685"/>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CF1992-4B3E-4437-83B0-3CA3263118FF}"/>
              </a:ext>
            </a:extLst>
          </p:cNvPr>
          <p:cNvSpPr>
            <a:spLocks noGrp="1"/>
          </p:cNvSpPr>
          <p:nvPr>
            <p:ph type="title"/>
          </p:nvPr>
        </p:nvSpPr>
        <p:spPr>
          <a:xfrm>
            <a:off x="1371597" y="348865"/>
            <a:ext cx="10044023" cy="877729"/>
          </a:xfrm>
        </p:spPr>
        <p:txBody>
          <a:bodyPr anchor="ctr">
            <a:normAutofit/>
          </a:bodyPr>
          <a:lstStyle/>
          <a:p>
            <a:r>
              <a:rPr lang="en-GB" sz="1900" b="1">
                <a:solidFill>
                  <a:srgbClr val="FFFFFF"/>
                </a:solidFill>
              </a:rPr>
              <a:t>Contents</a:t>
            </a:r>
            <a:br>
              <a:rPr lang="en-GB" sz="1900">
                <a:solidFill>
                  <a:srgbClr val="FFFFFF"/>
                </a:solidFill>
              </a:rPr>
            </a:br>
            <a:br>
              <a:rPr lang="en-GB" sz="1900">
                <a:solidFill>
                  <a:srgbClr val="FFFFFF"/>
                </a:solidFill>
              </a:rPr>
            </a:br>
            <a:endParaRPr lang="en-GB" sz="1900">
              <a:solidFill>
                <a:srgbClr val="FFFFFF"/>
              </a:solidFill>
            </a:endParaRPr>
          </a:p>
        </p:txBody>
      </p:sp>
      <p:graphicFrame>
        <p:nvGraphicFramePr>
          <p:cNvPr id="5" name="Content Placeholder 2">
            <a:extLst>
              <a:ext uri="{FF2B5EF4-FFF2-40B4-BE49-F238E27FC236}">
                <a16:creationId xmlns:a16="http://schemas.microsoft.com/office/drawing/2014/main" id="{3175485D-3180-42CF-8AEA-6BE2A8943E17}"/>
              </a:ext>
            </a:extLst>
          </p:cNvPr>
          <p:cNvGraphicFramePr>
            <a:graphicFrameLocks noGrp="1"/>
          </p:cNvGraphicFramePr>
          <p:nvPr>
            <p:ph idx="1"/>
            <p:extLst>
              <p:ext uri="{D42A27DB-BD31-4B8C-83A1-F6EECF244321}">
                <p14:modId xmlns:p14="http://schemas.microsoft.com/office/powerpoint/2010/main" val="130746997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3055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741199-B24D-4EB9-99E0-1AB1B3C7088A}"/>
              </a:ext>
            </a:extLst>
          </p:cNvPr>
          <p:cNvSpPr>
            <a:spLocks noGrp="1"/>
          </p:cNvSpPr>
          <p:nvPr>
            <p:ph type="title"/>
          </p:nvPr>
        </p:nvSpPr>
        <p:spPr>
          <a:xfrm>
            <a:off x="524741" y="620392"/>
            <a:ext cx="3808268" cy="5504688"/>
          </a:xfrm>
        </p:spPr>
        <p:txBody>
          <a:bodyPr>
            <a:normAutofit/>
          </a:bodyPr>
          <a:lstStyle/>
          <a:p>
            <a:r>
              <a:rPr lang="en-US" sz="5600">
                <a:solidFill>
                  <a:schemeClr val="bg1"/>
                </a:solidFill>
              </a:rPr>
              <a:t>Introduction </a:t>
            </a:r>
            <a:endParaRPr lang="en-GB" sz="5600">
              <a:solidFill>
                <a:schemeClr val="bg1"/>
              </a:solidFill>
            </a:endParaRPr>
          </a:p>
        </p:txBody>
      </p:sp>
      <p:sp>
        <p:nvSpPr>
          <p:cNvPr id="4" name="TextBox 3">
            <a:extLst>
              <a:ext uri="{FF2B5EF4-FFF2-40B4-BE49-F238E27FC236}">
                <a16:creationId xmlns:a16="http://schemas.microsoft.com/office/drawing/2014/main" id="{58A88197-1E87-234D-8C57-2221C7AB7004}"/>
              </a:ext>
            </a:extLst>
          </p:cNvPr>
          <p:cNvSpPr txBox="1"/>
          <p:nvPr/>
        </p:nvSpPr>
        <p:spPr>
          <a:xfrm>
            <a:off x="5193695" y="2517624"/>
            <a:ext cx="1828800" cy="1828800"/>
          </a:xfrm>
          <a:prstGeom prst="rect">
            <a:avLst/>
          </a:prstGeom>
          <a:noFill/>
        </p:spPr>
        <p:txBody>
          <a:bodyPr wrap="square" rtlCol="0">
            <a:spAutoFit/>
          </a:bodyPr>
          <a:lstStyle/>
          <a:p>
            <a:pPr algn="l"/>
            <a:endParaRPr lang="en-US"/>
          </a:p>
        </p:txBody>
      </p:sp>
      <p:graphicFrame>
        <p:nvGraphicFramePr>
          <p:cNvPr id="22" name="Content Placeholder 2">
            <a:extLst>
              <a:ext uri="{FF2B5EF4-FFF2-40B4-BE49-F238E27FC236}">
                <a16:creationId xmlns:a16="http://schemas.microsoft.com/office/drawing/2014/main" id="{29C9FFA7-A087-4A08-BD40-D75AEDDAC50E}"/>
              </a:ext>
            </a:extLst>
          </p:cNvPr>
          <p:cNvGraphicFramePr>
            <a:graphicFrameLocks noGrp="1"/>
          </p:cNvGraphicFramePr>
          <p:nvPr>
            <p:ph idx="1"/>
            <p:extLst>
              <p:ext uri="{D42A27DB-BD31-4B8C-83A1-F6EECF244321}">
                <p14:modId xmlns:p14="http://schemas.microsoft.com/office/powerpoint/2010/main" val="3879239514"/>
              </p:ext>
            </p:extLst>
          </p:nvPr>
        </p:nvGraphicFramePr>
        <p:xfrm>
          <a:off x="5087390" y="283050"/>
          <a:ext cx="6989920" cy="59491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5457436"/>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2B5297-79FB-4D25-B8A0-C3919AA26DF9}"/>
              </a:ext>
            </a:extLst>
          </p:cNvPr>
          <p:cNvSpPr>
            <a:spLocks noGrp="1"/>
          </p:cNvSpPr>
          <p:nvPr>
            <p:ph type="title"/>
          </p:nvPr>
        </p:nvSpPr>
        <p:spPr>
          <a:xfrm>
            <a:off x="504967" y="675564"/>
            <a:ext cx="3609833" cy="5204085"/>
          </a:xfrm>
        </p:spPr>
        <p:txBody>
          <a:bodyPr>
            <a:normAutofit/>
          </a:bodyPr>
          <a:lstStyle/>
          <a:p>
            <a:r>
              <a:rPr lang="en-GB" sz="4100">
                <a:cs typeface="Calibri Light"/>
              </a:rPr>
              <a:t>Theories relating to models of communication</a:t>
            </a:r>
          </a:p>
        </p:txBody>
      </p:sp>
      <p:cxnSp>
        <p:nvCxnSpPr>
          <p:cNvPr id="17" name="Straight Connector 16">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3DE8F09-BAD3-4A70-B474-23B0AA4D305B}"/>
              </a:ext>
            </a:extLst>
          </p:cNvPr>
          <p:cNvGraphicFramePr>
            <a:graphicFrameLocks noGrp="1"/>
          </p:cNvGraphicFramePr>
          <p:nvPr>
            <p:ph idx="1"/>
            <p:extLst>
              <p:ext uri="{D42A27DB-BD31-4B8C-83A1-F6EECF244321}">
                <p14:modId xmlns:p14="http://schemas.microsoft.com/office/powerpoint/2010/main" val="1626069626"/>
              </p:ext>
            </p:extLst>
          </p:nvPr>
        </p:nvGraphicFramePr>
        <p:xfrm>
          <a:off x="4324293" y="819369"/>
          <a:ext cx="7041697" cy="52439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0953806"/>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A03B0FB-27D5-4B25-A32B-E222E8A34C4A}"/>
              </a:ext>
            </a:extLst>
          </p:cNvPr>
          <p:cNvSpPr txBox="1"/>
          <p:nvPr/>
        </p:nvSpPr>
        <p:spPr>
          <a:xfrm>
            <a:off x="1008184" y="1459907"/>
            <a:ext cx="10175630" cy="76790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228600" algn="ctr">
              <a:lnSpc>
                <a:spcPct val="90000"/>
              </a:lnSpc>
              <a:spcAft>
                <a:spcPts val="600"/>
              </a:spcAft>
              <a:buFont typeface="Arial" panose="020B0604020202020204" pitchFamily="34" charset="0"/>
              <a:buChar char="•"/>
            </a:pPr>
            <a:r>
              <a:rPr lang="en-US" sz="2000"/>
              <a:t>This model is specially designed to develop the effective communication between sender and receiver. Also they find factors which affecting the communication process called “Noise”. At first the model was developed to improve the Technical communication. Later it’s widely applied in the field of Communication.</a:t>
            </a:r>
            <a:endParaRPr lang="en-US" sz="2000">
              <a:cs typeface="Calibri"/>
            </a:endParaRPr>
          </a:p>
          <a:p>
            <a:pPr marL="285750" indent="-228600" algn="ctr">
              <a:lnSpc>
                <a:spcPct val="90000"/>
              </a:lnSpc>
              <a:spcAft>
                <a:spcPts val="600"/>
              </a:spcAft>
              <a:buFont typeface="Arial" panose="020B0604020202020204" pitchFamily="34" charset="0"/>
              <a:buChar char="•"/>
            </a:pPr>
            <a:endParaRPr lang="en-US" sz="1400">
              <a:cs typeface="Calibri" panose="020F0502020204030204"/>
            </a:endParaRPr>
          </a:p>
          <a:p>
            <a:pPr indent="-228600" algn="ctr">
              <a:lnSpc>
                <a:spcPct val="90000"/>
              </a:lnSpc>
              <a:spcAft>
                <a:spcPts val="600"/>
              </a:spcAft>
              <a:buFont typeface="Arial" panose="020B0604020202020204" pitchFamily="34" charset="0"/>
              <a:buChar char="•"/>
            </a:pPr>
            <a:endParaRPr lang="en-US" sz="1400">
              <a:cs typeface="Calibri" panose="020F0502020204030204"/>
            </a:endParaRPr>
          </a:p>
        </p:txBody>
      </p:sp>
      <p:pic>
        <p:nvPicPr>
          <p:cNvPr id="4" name="Picture 4" descr="Diagram&#10;&#10;Description automatically generated">
            <a:extLst>
              <a:ext uri="{FF2B5EF4-FFF2-40B4-BE49-F238E27FC236}">
                <a16:creationId xmlns:a16="http://schemas.microsoft.com/office/drawing/2014/main" id="{BF61AE82-6C50-464D-AD50-778FE83C5376}"/>
              </a:ext>
            </a:extLst>
          </p:cNvPr>
          <p:cNvPicPr>
            <a:picLocks noGrp="1" noChangeAspect="1"/>
          </p:cNvPicPr>
          <p:nvPr>
            <p:ph idx="4294967295"/>
          </p:nvPr>
        </p:nvPicPr>
        <p:blipFill>
          <a:blip r:embed="rId2"/>
          <a:stretch>
            <a:fillRect/>
          </a:stretch>
        </p:blipFill>
        <p:spPr>
          <a:xfrm>
            <a:off x="718868" y="2318799"/>
            <a:ext cx="10063163" cy="3898900"/>
          </a:xfrm>
          <a:prstGeom prst="rect">
            <a:avLst/>
          </a:prstGeom>
        </p:spPr>
      </p:pic>
      <p:sp>
        <p:nvSpPr>
          <p:cNvPr id="2" name="TextBox 1">
            <a:extLst>
              <a:ext uri="{FF2B5EF4-FFF2-40B4-BE49-F238E27FC236}">
                <a16:creationId xmlns:a16="http://schemas.microsoft.com/office/drawing/2014/main" id="{512FCCBF-020F-432F-9B5A-98BC73CBC941}"/>
              </a:ext>
            </a:extLst>
          </p:cNvPr>
          <p:cNvSpPr txBox="1"/>
          <p:nvPr/>
        </p:nvSpPr>
        <p:spPr>
          <a:xfrm>
            <a:off x="8062519" y="5107740"/>
            <a:ext cx="303074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(image - https://michellemathiasfsp.blogspot.com/2018/11/shannon-and-weavers-model-</a:t>
            </a:r>
            <a:endParaRPr lang="en-GB"/>
          </a:p>
        </p:txBody>
      </p:sp>
    </p:spTree>
    <p:extLst>
      <p:ext uri="{BB962C8B-B14F-4D97-AF65-F5344CB8AC3E}">
        <p14:creationId xmlns:p14="http://schemas.microsoft.com/office/powerpoint/2010/main" val="34726472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25"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CFF5A39-3D5A-491F-87A0-E556D2CB6853}"/>
              </a:ext>
            </a:extLst>
          </p:cNvPr>
          <p:cNvSpPr>
            <a:spLocks noGrp="1"/>
          </p:cNvSpPr>
          <p:nvPr>
            <p:ph type="title"/>
          </p:nvPr>
        </p:nvSpPr>
        <p:spPr>
          <a:xfrm>
            <a:off x="1098468" y="885651"/>
            <a:ext cx="3229803" cy="4624603"/>
          </a:xfrm>
        </p:spPr>
        <p:txBody>
          <a:bodyPr>
            <a:normAutofit/>
          </a:bodyPr>
          <a:lstStyle/>
          <a:p>
            <a:r>
              <a:rPr lang="en-GB" err="1">
                <a:solidFill>
                  <a:srgbClr val="FFFFFF"/>
                </a:solidFill>
                <a:cs typeface="Calibri Light"/>
              </a:rPr>
              <a:t>Berlos</a:t>
            </a:r>
            <a:r>
              <a:rPr lang="en-GB">
                <a:solidFill>
                  <a:srgbClr val="FFFFFF"/>
                </a:solidFill>
                <a:cs typeface="Calibri Light"/>
              </a:rPr>
              <a:t> model</a:t>
            </a:r>
            <a:br>
              <a:rPr lang="en-US"/>
            </a:br>
            <a:br>
              <a:rPr lang="en-US"/>
            </a:br>
            <a:r>
              <a:rPr lang="en-GB" sz="2000">
                <a:solidFill>
                  <a:srgbClr val="FFFFFF"/>
                </a:solidFill>
                <a:cs typeface="Calibri Light"/>
              </a:rPr>
              <a:t>(1960)</a:t>
            </a:r>
            <a:endParaRPr lang="en-GB" sz="2000">
              <a:solidFill>
                <a:srgbClr val="FFFFFF"/>
              </a:solidFill>
            </a:endParaRPr>
          </a:p>
        </p:txBody>
      </p:sp>
      <p:sp>
        <p:nvSpPr>
          <p:cNvPr id="3" name="Content Placeholder 2">
            <a:extLst>
              <a:ext uri="{FF2B5EF4-FFF2-40B4-BE49-F238E27FC236}">
                <a16:creationId xmlns:a16="http://schemas.microsoft.com/office/drawing/2014/main" id="{B0386D98-72D2-427C-AD84-5E9157909AAB}"/>
              </a:ext>
            </a:extLst>
          </p:cNvPr>
          <p:cNvSpPr>
            <a:spLocks noGrp="1"/>
          </p:cNvSpPr>
          <p:nvPr>
            <p:ph idx="1"/>
          </p:nvPr>
        </p:nvSpPr>
        <p:spPr>
          <a:xfrm>
            <a:off x="5256898" y="1623460"/>
            <a:ext cx="6525220" cy="4616849"/>
          </a:xfrm>
        </p:spPr>
        <p:txBody>
          <a:bodyPr vert="horz" lIns="91440" tIns="45720" rIns="91440" bIns="45720" rtlCol="0" anchor="ctr">
            <a:normAutofit/>
          </a:bodyPr>
          <a:lstStyle/>
          <a:p>
            <a:r>
              <a:rPr lang="en-GB" sz="2000">
                <a:cs typeface="Calibri"/>
              </a:rPr>
              <a:t>S – Sender</a:t>
            </a:r>
          </a:p>
          <a:p>
            <a:r>
              <a:rPr lang="en-GB" sz="2000">
                <a:cs typeface="Calibri"/>
              </a:rPr>
              <a:t>M – Message</a:t>
            </a:r>
          </a:p>
          <a:p>
            <a:r>
              <a:rPr lang="en-GB" sz="2000">
                <a:cs typeface="Calibri"/>
              </a:rPr>
              <a:t>C – Channel</a:t>
            </a:r>
          </a:p>
          <a:p>
            <a:r>
              <a:rPr lang="en-GB" sz="2000">
                <a:cs typeface="Calibri"/>
              </a:rPr>
              <a:t>R -  Receiver </a:t>
            </a:r>
          </a:p>
          <a:p>
            <a:endParaRPr lang="en-GB" sz="2000">
              <a:cs typeface="Calibri"/>
            </a:endParaRPr>
          </a:p>
          <a:p>
            <a:r>
              <a:rPr lang="en-GB" sz="2000">
                <a:ea typeface="+mn-lt"/>
                <a:cs typeface="+mn-lt"/>
              </a:rPr>
              <a:t>The model is straightforward as compared to modern communication models. All the primary factors which are a part of any communication process are taken into consideration along with the factors which affect them.</a:t>
            </a:r>
            <a:endParaRPr lang="en-GB" sz="2000">
              <a:cs typeface="Calibri"/>
            </a:endParaRPr>
          </a:p>
          <a:p>
            <a:r>
              <a:rPr lang="en-GB" sz="2000">
                <a:ea typeface="+mn-lt"/>
                <a:cs typeface="+mn-lt"/>
              </a:rPr>
              <a:t>This model is still being used in some cases of purer forms of communication, like person-to-person communication.</a:t>
            </a:r>
            <a:endParaRPr lang="en-GB" sz="2000"/>
          </a:p>
          <a:p>
            <a:r>
              <a:rPr lang="en-GB" sz="2000">
                <a:ea typeface="+mn-lt"/>
                <a:cs typeface="+mn-lt"/>
              </a:rPr>
              <a:t>This model forms a basis for higher communication models. (Bhasin H, 2021)</a:t>
            </a:r>
            <a:endParaRPr lang="en-GB" sz="2000"/>
          </a:p>
          <a:p>
            <a:endParaRPr lang="en-GB" sz="2000">
              <a:cs typeface="Calibri"/>
            </a:endParaRPr>
          </a:p>
        </p:txBody>
      </p:sp>
      <p:sp>
        <p:nvSpPr>
          <p:cNvPr id="4" name="TextBox 3">
            <a:extLst>
              <a:ext uri="{FF2B5EF4-FFF2-40B4-BE49-F238E27FC236}">
                <a16:creationId xmlns:a16="http://schemas.microsoft.com/office/drawing/2014/main" id="{C87F6B5A-9C51-4A21-939E-AD88B751DC8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sp>
        <p:nvSpPr>
          <p:cNvPr id="5" name="TextBox 4">
            <a:extLst>
              <a:ext uri="{FF2B5EF4-FFF2-40B4-BE49-F238E27FC236}">
                <a16:creationId xmlns:a16="http://schemas.microsoft.com/office/drawing/2014/main" id="{8E7B95EE-D8DD-4D8E-B837-5311B7E30BB6}"/>
              </a:ext>
            </a:extLst>
          </p:cNvPr>
          <p:cNvSpPr txBox="1"/>
          <p:nvPr/>
        </p:nvSpPr>
        <p:spPr>
          <a:xfrm>
            <a:off x="5314799" y="12507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spTree>
    <p:extLst>
      <p:ext uri="{BB962C8B-B14F-4D97-AF65-F5344CB8AC3E}">
        <p14:creationId xmlns:p14="http://schemas.microsoft.com/office/powerpoint/2010/main" val="390489654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B0297-5B74-41B6-92F7-1F97C8A1CA24}"/>
              </a:ext>
            </a:extLst>
          </p:cNvPr>
          <p:cNvSpPr>
            <a:spLocks noGrp="1"/>
          </p:cNvSpPr>
          <p:nvPr>
            <p:ph type="title" idx="4294967295"/>
          </p:nvPr>
        </p:nvSpPr>
        <p:spPr>
          <a:xfrm>
            <a:off x="0" y="457200"/>
            <a:ext cx="3932238" cy="1600200"/>
          </a:xfrm>
        </p:spPr>
        <p:txBody>
          <a:bodyPr>
            <a:normAutofit/>
          </a:bodyPr>
          <a:lstStyle/>
          <a:p>
            <a:r>
              <a:rPr lang="en-GB" sz="3600" b="1" err="1">
                <a:latin typeface="Arial"/>
                <a:cs typeface="Calibri Light"/>
              </a:rPr>
              <a:t>Schramms</a:t>
            </a:r>
            <a:r>
              <a:rPr lang="en-GB" sz="3600" b="1">
                <a:latin typeface="Arial"/>
                <a:cs typeface="Calibri Light"/>
              </a:rPr>
              <a:t> interactive model, 1948</a:t>
            </a:r>
            <a:endParaRPr lang="en-GB" sz="3600" b="1">
              <a:latin typeface="Arial"/>
            </a:endParaRPr>
          </a:p>
        </p:txBody>
      </p:sp>
      <p:sp>
        <p:nvSpPr>
          <p:cNvPr id="11" name="Content Placeholder 10">
            <a:extLst>
              <a:ext uri="{FF2B5EF4-FFF2-40B4-BE49-F238E27FC236}">
                <a16:creationId xmlns:a16="http://schemas.microsoft.com/office/drawing/2014/main" id="{1D1ED9B4-0C03-4BA9-BFDB-6A520E573EE1}"/>
              </a:ext>
            </a:extLst>
          </p:cNvPr>
          <p:cNvSpPr>
            <a:spLocks noGrp="1"/>
          </p:cNvSpPr>
          <p:nvPr>
            <p:ph type="body" sz="half" idx="4294967295"/>
          </p:nvPr>
        </p:nvSpPr>
        <p:spPr>
          <a:xfrm>
            <a:off x="0" y="2057400"/>
            <a:ext cx="3932238" cy="3811588"/>
          </a:xfrm>
        </p:spPr>
        <p:txBody>
          <a:bodyPr vert="horz" lIns="91440" tIns="45720" rIns="91440" bIns="45720" rtlCol="0" anchor="t">
            <a:normAutofit lnSpcReduction="10000"/>
          </a:bodyPr>
          <a:lstStyle/>
          <a:p>
            <a:r>
              <a:rPr lang="en-US" sz="2000">
                <a:ea typeface="+mn-lt"/>
                <a:cs typeface="+mn-lt"/>
              </a:rPr>
              <a:t>The Schramm interactive model process takes place between the sender (transmitter) and the receiver</a:t>
            </a:r>
          </a:p>
          <a:p>
            <a:r>
              <a:rPr lang="en-US" sz="2000">
                <a:ea typeface="+mn-lt"/>
                <a:cs typeface="+mn-lt"/>
              </a:rPr>
              <a:t>there will be a message, and a medium through which the message can be transmitted (Schramm, 1948). </a:t>
            </a:r>
          </a:p>
          <a:p>
            <a:r>
              <a:rPr lang="en-US" sz="2000">
                <a:ea typeface="+mn-lt"/>
                <a:cs typeface="+mn-lt"/>
              </a:rPr>
              <a:t>The receiver may have a method of sending feedback on the message, to confirm that the message has been correctly received and understood, but noise and interference will affect both the ability of the message (Blythe, J)    </a:t>
            </a:r>
          </a:p>
          <a:p>
            <a:endParaRPr lang="en-US" sz="2000">
              <a:cs typeface="Calibri"/>
            </a:endParaRPr>
          </a:p>
          <a:p>
            <a:pPr marL="0" indent="0">
              <a:buNone/>
            </a:pPr>
            <a:endParaRPr lang="en-US" sz="2000">
              <a:latin typeface="Calibri" panose="020F0502020204030204"/>
              <a:cs typeface="Calibri"/>
            </a:endParaRPr>
          </a:p>
          <a:p>
            <a:endParaRPr lang="en-US" sz="2000">
              <a:latin typeface="Calibri" panose="020F0502020204030204"/>
              <a:cs typeface="Calibri"/>
            </a:endParaRPr>
          </a:p>
        </p:txBody>
      </p:sp>
      <p:pic>
        <p:nvPicPr>
          <p:cNvPr id="7" name="Picture 7" descr="Diagram&#10;&#10;Description automatically generated">
            <a:extLst>
              <a:ext uri="{FF2B5EF4-FFF2-40B4-BE49-F238E27FC236}">
                <a16:creationId xmlns:a16="http://schemas.microsoft.com/office/drawing/2014/main" id="{B520158F-4A29-4FCD-9214-DDFBDCD289AB}"/>
              </a:ext>
            </a:extLst>
          </p:cNvPr>
          <p:cNvPicPr>
            <a:picLocks noChangeAspect="1"/>
          </p:cNvPicPr>
          <p:nvPr/>
        </p:nvPicPr>
        <p:blipFill>
          <a:blip r:embed="rId2"/>
          <a:stretch>
            <a:fillRect/>
          </a:stretch>
        </p:blipFill>
        <p:spPr>
          <a:xfrm>
            <a:off x="5709307" y="1782981"/>
            <a:ext cx="5425238" cy="4361892"/>
          </a:xfrm>
          <a:prstGeom prst="rect">
            <a:avLst/>
          </a:prstGeom>
        </p:spPr>
      </p:pic>
      <p:sp>
        <p:nvSpPr>
          <p:cNvPr id="4" name="TextBox 3">
            <a:extLst>
              <a:ext uri="{FF2B5EF4-FFF2-40B4-BE49-F238E27FC236}">
                <a16:creationId xmlns:a16="http://schemas.microsoft.com/office/drawing/2014/main" id="{36B9D922-6E7B-4231-AE86-280C5924F102}"/>
              </a:ext>
            </a:extLst>
          </p:cNvPr>
          <p:cNvSpPr txBox="1"/>
          <p:nvPr/>
        </p:nvSpPr>
        <p:spPr>
          <a:xfrm flipH="1">
            <a:off x="9509185" y="5938456"/>
            <a:ext cx="247578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https://www.thinglink.com/scene/622893383295172608</a:t>
            </a:r>
            <a:endParaRPr lang="en-GB">
              <a:cs typeface="Calibri"/>
            </a:endParaRPr>
          </a:p>
        </p:txBody>
      </p:sp>
    </p:spTree>
    <p:extLst>
      <p:ext uri="{BB962C8B-B14F-4D97-AF65-F5344CB8AC3E}">
        <p14:creationId xmlns:p14="http://schemas.microsoft.com/office/powerpoint/2010/main" val="65815141"/>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 name="Picture 5">
            <a:extLst>
              <a:ext uri="{FF2B5EF4-FFF2-40B4-BE49-F238E27FC236}">
                <a16:creationId xmlns:a16="http://schemas.microsoft.com/office/drawing/2014/main" id="{8CB2EDB8-148B-4D87-B370-B197BEF031A0}"/>
              </a:ext>
            </a:extLst>
          </p:cNvPr>
          <p:cNvPicPr>
            <a:picLocks noChangeAspect="1"/>
          </p:cNvPicPr>
          <p:nvPr/>
        </p:nvPicPr>
        <p:blipFill rotWithShape="1">
          <a:blip r:embed="rId2"/>
          <a:srcRect t="736" r="9091" b="11476"/>
          <a:stretch/>
        </p:blipFill>
        <p:spPr>
          <a:xfrm>
            <a:off x="20" y="10"/>
            <a:ext cx="12191980" cy="6857990"/>
          </a:xfrm>
          <a:prstGeom prst="rect">
            <a:avLst/>
          </a:prstGeom>
        </p:spPr>
      </p:pic>
      <p:sp>
        <p:nvSpPr>
          <p:cNvPr id="65" name="Rectangle 66">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69BA163-5F36-49F6-8552-C6A60C122457}"/>
              </a:ext>
            </a:extLst>
          </p:cNvPr>
          <p:cNvSpPr>
            <a:spLocks noGrp="1"/>
          </p:cNvSpPr>
          <p:nvPr>
            <p:ph type="title"/>
          </p:nvPr>
        </p:nvSpPr>
        <p:spPr>
          <a:xfrm>
            <a:off x="838200" y="365125"/>
            <a:ext cx="10515600" cy="1325563"/>
          </a:xfrm>
        </p:spPr>
        <p:txBody>
          <a:bodyPr>
            <a:normAutofit/>
          </a:bodyPr>
          <a:lstStyle/>
          <a:p>
            <a:r>
              <a:rPr lang="en-GB" b="1" cap="all">
                <a:latin typeface="Arial"/>
                <a:cs typeface="Arial"/>
              </a:rPr>
              <a:t>Communication Channels</a:t>
            </a:r>
            <a:endParaRPr lang="en-US"/>
          </a:p>
        </p:txBody>
      </p:sp>
      <p:graphicFrame>
        <p:nvGraphicFramePr>
          <p:cNvPr id="39" name="Content Placeholder 2">
            <a:extLst>
              <a:ext uri="{FF2B5EF4-FFF2-40B4-BE49-F238E27FC236}">
                <a16:creationId xmlns:a16="http://schemas.microsoft.com/office/drawing/2014/main" id="{1735078D-3CAF-4E60-A297-2B040F4BC94C}"/>
              </a:ext>
            </a:extLst>
          </p:cNvPr>
          <p:cNvGraphicFramePr>
            <a:graphicFrameLocks noGrp="1"/>
          </p:cNvGraphicFramePr>
          <p:nvPr>
            <p:ph idx="1"/>
            <p:extLst>
              <p:ext uri="{D42A27DB-BD31-4B8C-83A1-F6EECF244321}">
                <p14:modId xmlns:p14="http://schemas.microsoft.com/office/powerpoint/2010/main" val="4195610154"/>
              </p:ext>
            </p:extLst>
          </p:nvPr>
        </p:nvGraphicFramePr>
        <p:xfrm>
          <a:off x="635000" y="17113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0129044"/>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6A77F1-BA07-4D6E-9F14-06F8DC2CFFA4}"/>
              </a:ext>
            </a:extLst>
          </p:cNvPr>
          <p:cNvSpPr>
            <a:spLocks noGrp="1"/>
          </p:cNvSpPr>
          <p:nvPr>
            <p:ph type="title"/>
          </p:nvPr>
        </p:nvSpPr>
        <p:spPr>
          <a:xfrm>
            <a:off x="630936" y="640080"/>
            <a:ext cx="4818888" cy="1481328"/>
          </a:xfrm>
        </p:spPr>
        <p:txBody>
          <a:bodyPr anchor="b">
            <a:normAutofit/>
          </a:bodyPr>
          <a:lstStyle/>
          <a:p>
            <a:r>
              <a:rPr lang="en-GB" sz="3400" b="1" cap="all">
                <a:latin typeface="Arial"/>
                <a:cs typeface="Arial"/>
              </a:rPr>
              <a:t>CHANNELS USED BY ORGANISATIONS </a:t>
            </a:r>
            <a:endParaRPr lang="en-GB" sz="3400">
              <a:ea typeface="+mj-lt"/>
              <a:cs typeface="+mj-lt"/>
            </a:endParaRPr>
          </a:p>
          <a:p>
            <a:endParaRPr lang="en-GB" sz="3400">
              <a:cs typeface="Calibri Light"/>
            </a:endParaRPr>
          </a:p>
        </p:txBody>
      </p:sp>
      <p:sp>
        <p:nvSpPr>
          <p:cNvPr id="2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5C3D97-9400-413A-9498-98BD53BD9CB3}"/>
              </a:ext>
            </a:extLst>
          </p:cNvPr>
          <p:cNvSpPr>
            <a:spLocks noGrp="1"/>
          </p:cNvSpPr>
          <p:nvPr>
            <p:ph idx="1"/>
          </p:nvPr>
        </p:nvSpPr>
        <p:spPr>
          <a:xfrm>
            <a:off x="630936" y="2660904"/>
            <a:ext cx="4818888" cy="3547872"/>
          </a:xfrm>
        </p:spPr>
        <p:txBody>
          <a:bodyPr vert="horz" lIns="91440" tIns="45720" rIns="91440" bIns="45720" rtlCol="0" anchor="t">
            <a:normAutofit/>
          </a:bodyPr>
          <a:lstStyle/>
          <a:p>
            <a:pPr>
              <a:buFont typeface="Arial,Sans-Serif" panose="020B0604020202020204" pitchFamily="34" charset="0"/>
            </a:pPr>
            <a:r>
              <a:rPr lang="en-GB" sz="2000" b="1">
                <a:ea typeface="+mn-lt"/>
                <a:cs typeface="+mn-lt"/>
              </a:rPr>
              <a:t> </a:t>
            </a:r>
            <a:r>
              <a:rPr lang="en-GB" sz="2000" b="1">
                <a:latin typeface="Arial"/>
                <a:cs typeface="Arial"/>
              </a:rPr>
              <a:t>Face-to-face communication. (most effective way for teams to interact)</a:t>
            </a:r>
            <a:endParaRPr lang="en-US" sz="2000" b="1">
              <a:ea typeface="+mn-lt"/>
              <a:cs typeface="+mn-lt"/>
            </a:endParaRPr>
          </a:p>
          <a:p>
            <a:pPr>
              <a:buFont typeface="Arial,Sans-Serif" panose="020B0604020202020204" pitchFamily="34" charset="0"/>
            </a:pPr>
            <a:r>
              <a:rPr lang="en-GB" sz="2000" b="1">
                <a:latin typeface="Arial"/>
                <a:cs typeface="Arial"/>
              </a:rPr>
              <a:t>Video conferencing </a:t>
            </a:r>
            <a:endParaRPr lang="en-US" sz="2000" b="1">
              <a:ea typeface="+mn-lt"/>
              <a:cs typeface="+mn-lt"/>
            </a:endParaRPr>
          </a:p>
          <a:p>
            <a:pPr>
              <a:buFont typeface="Arial,Sans-Serif" panose="020B0604020202020204" pitchFamily="34" charset="0"/>
            </a:pPr>
            <a:r>
              <a:rPr lang="en-GB" sz="2000" b="1">
                <a:latin typeface="Arial"/>
                <a:cs typeface="Arial"/>
              </a:rPr>
              <a:t>Phone calls</a:t>
            </a:r>
            <a:endParaRPr lang="en-US" sz="2000" b="1">
              <a:ea typeface="+mn-lt"/>
              <a:cs typeface="+mn-lt"/>
            </a:endParaRPr>
          </a:p>
          <a:p>
            <a:pPr>
              <a:buFont typeface="Arial,Sans-Serif" panose="020B0604020202020204" pitchFamily="34" charset="0"/>
            </a:pPr>
            <a:r>
              <a:rPr lang="en-GB" sz="2000" b="1">
                <a:latin typeface="Arial"/>
                <a:cs typeface="Arial"/>
              </a:rPr>
              <a:t>Emails</a:t>
            </a:r>
            <a:endParaRPr lang="en-US" sz="2000" b="1">
              <a:ea typeface="+mn-lt"/>
              <a:cs typeface="+mn-lt"/>
            </a:endParaRPr>
          </a:p>
          <a:p>
            <a:pPr>
              <a:buFont typeface="Arial,Sans-Serif" panose="020B0604020202020204" pitchFamily="34" charset="0"/>
            </a:pPr>
            <a:r>
              <a:rPr lang="en-GB" sz="2000" b="1">
                <a:latin typeface="Arial"/>
                <a:cs typeface="Arial"/>
              </a:rPr>
              <a:t>Text messages</a:t>
            </a:r>
            <a:endParaRPr lang="en-US" sz="2000" b="1">
              <a:ea typeface="+mn-lt"/>
              <a:cs typeface="+mn-lt"/>
            </a:endParaRPr>
          </a:p>
          <a:p>
            <a:pPr>
              <a:buFont typeface="Arial,Sans-Serif" panose="020B0604020202020204" pitchFamily="34" charset="0"/>
            </a:pPr>
            <a:r>
              <a:rPr lang="en-GB" sz="2000" b="1">
                <a:latin typeface="Arial"/>
                <a:cs typeface="Arial"/>
              </a:rPr>
              <a:t>Online messaging platforms</a:t>
            </a:r>
            <a:endParaRPr lang="en-US" sz="2000" b="1">
              <a:ea typeface="+mn-lt"/>
              <a:cs typeface="+mn-lt"/>
            </a:endParaRPr>
          </a:p>
          <a:p>
            <a:pPr>
              <a:buFont typeface="Arial,Sans-Serif" panose="020B0604020202020204" pitchFamily="34" charset="0"/>
            </a:pPr>
            <a:r>
              <a:rPr lang="en-GB" sz="2000" b="1">
                <a:latin typeface="Arial"/>
                <a:cs typeface="Arial"/>
              </a:rPr>
              <a:t>Social media</a:t>
            </a:r>
            <a:endParaRPr lang="en-US" sz="2000" b="1">
              <a:ea typeface="+mn-lt"/>
              <a:cs typeface="+mn-lt"/>
            </a:endParaRPr>
          </a:p>
          <a:p>
            <a:endParaRPr lang="en-GB" sz="2000">
              <a:cs typeface="Calibri"/>
            </a:endParaRPr>
          </a:p>
        </p:txBody>
      </p:sp>
      <p:pic>
        <p:nvPicPr>
          <p:cNvPr id="5" name="Picture 5" descr="A picture containing graphical user interface&#10;&#10;Description automatically generated">
            <a:extLst>
              <a:ext uri="{FF2B5EF4-FFF2-40B4-BE49-F238E27FC236}">
                <a16:creationId xmlns:a16="http://schemas.microsoft.com/office/drawing/2014/main" id="{3A3B8264-42B4-4F11-9D17-30EAB919B70F}"/>
              </a:ext>
            </a:extLst>
          </p:cNvPr>
          <p:cNvPicPr>
            <a:picLocks noChangeAspect="1"/>
          </p:cNvPicPr>
          <p:nvPr/>
        </p:nvPicPr>
        <p:blipFill>
          <a:blip r:embed="rId2"/>
          <a:stretch>
            <a:fillRect/>
          </a:stretch>
        </p:blipFill>
        <p:spPr>
          <a:xfrm>
            <a:off x="6099048" y="1020122"/>
            <a:ext cx="5458968" cy="4817756"/>
          </a:xfrm>
          <a:prstGeom prst="rect">
            <a:avLst/>
          </a:prstGeom>
        </p:spPr>
      </p:pic>
      <p:sp>
        <p:nvSpPr>
          <p:cNvPr id="4" name="Title 1">
            <a:extLst>
              <a:ext uri="{FF2B5EF4-FFF2-40B4-BE49-F238E27FC236}">
                <a16:creationId xmlns:a16="http://schemas.microsoft.com/office/drawing/2014/main" id="{1E61A2AD-ADC8-4EC8-ABFA-599A8E524D78}"/>
              </a:ext>
            </a:extLst>
          </p:cNvPr>
          <p:cNvSpPr>
            <a:spLocks noGrp="1"/>
          </p:cNvSpPr>
          <p:nvPr/>
        </p:nvSpPr>
        <p:spPr>
          <a:xfrm>
            <a:off x="1451579" y="804519"/>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GB"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1878922"/>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5C49D4-FF64-4B10-BB26-284723553875}"/>
              </a:ext>
            </a:extLst>
          </p:cNvPr>
          <p:cNvSpPr>
            <a:spLocks noGrp="1"/>
          </p:cNvSpPr>
          <p:nvPr>
            <p:ph type="title"/>
          </p:nvPr>
        </p:nvSpPr>
        <p:spPr>
          <a:xfrm>
            <a:off x="635000" y="640823"/>
            <a:ext cx="3418659" cy="5583148"/>
          </a:xfrm>
        </p:spPr>
        <p:txBody>
          <a:bodyPr anchor="ctr">
            <a:normAutofit/>
          </a:bodyPr>
          <a:lstStyle/>
          <a:p>
            <a:r>
              <a:rPr lang="en-GB" sz="2600" b="1" cap="all">
                <a:latin typeface="Arial"/>
                <a:cs typeface="Arial"/>
              </a:rPr>
              <a:t>CHANNELS TO IMPROVE ORGANISATIONS  </a:t>
            </a:r>
            <a:endParaRPr lang="en-GB" sz="2600">
              <a:ea typeface="+mj-lt"/>
              <a:cs typeface="+mj-lt"/>
            </a:endParaRPr>
          </a:p>
          <a:p>
            <a:endParaRPr lang="en-GB" sz="2600">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13D5B72-4507-4BCC-B679-852951D087AD}"/>
              </a:ext>
            </a:extLst>
          </p:cNvPr>
          <p:cNvGraphicFramePr>
            <a:graphicFrameLocks noGrp="1"/>
          </p:cNvGraphicFramePr>
          <p:nvPr>
            <p:ph idx="1"/>
            <p:extLst>
              <p:ext uri="{D42A27DB-BD31-4B8C-83A1-F6EECF244321}">
                <p14:modId xmlns:p14="http://schemas.microsoft.com/office/powerpoint/2010/main" val="3730328585"/>
              </p:ext>
            </p:extLst>
          </p:nvPr>
        </p:nvGraphicFramePr>
        <p:xfrm>
          <a:off x="4514970" y="701298"/>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4" name="TextBox 63">
            <a:extLst>
              <a:ext uri="{FF2B5EF4-FFF2-40B4-BE49-F238E27FC236}">
                <a16:creationId xmlns:a16="http://schemas.microsoft.com/office/drawing/2014/main" id="{FDF8E356-A886-4FF9-9D96-D1A981DB88A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spTree>
    <p:extLst>
      <p:ext uri="{BB962C8B-B14F-4D97-AF65-F5344CB8AC3E}">
        <p14:creationId xmlns:p14="http://schemas.microsoft.com/office/powerpoint/2010/main" val="1406904189"/>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9EFC08-6628-42D1-B946-E03A544CE230}"/>
              </a:ext>
            </a:extLst>
          </p:cNvPr>
          <p:cNvSpPr>
            <a:spLocks noGrp="1"/>
          </p:cNvSpPr>
          <p:nvPr>
            <p:ph type="title"/>
          </p:nvPr>
        </p:nvSpPr>
        <p:spPr>
          <a:xfrm>
            <a:off x="630936" y="640080"/>
            <a:ext cx="4818888" cy="1481328"/>
          </a:xfrm>
        </p:spPr>
        <p:txBody>
          <a:bodyPr anchor="b">
            <a:normAutofit/>
          </a:bodyPr>
          <a:lstStyle/>
          <a:p>
            <a:r>
              <a:rPr lang="en-US" sz="3000">
                <a:cs typeface="Calibri Light"/>
              </a:rPr>
              <a:t> </a:t>
            </a:r>
            <a:r>
              <a:rPr lang="en-US" sz="3000" b="1">
                <a:latin typeface="Arial"/>
                <a:cs typeface="Calibri Light"/>
              </a:rPr>
              <a:t>Barriers that can prevent Effective communication</a:t>
            </a:r>
            <a:endParaRPr lang="en-US" sz="3000" b="1">
              <a:latin typeface="Arial"/>
            </a:endParaRP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2BE116-F00E-4485-937D-85D060856DAA}"/>
              </a:ext>
            </a:extLst>
          </p:cNvPr>
          <p:cNvSpPr>
            <a:spLocks noGrp="1"/>
          </p:cNvSpPr>
          <p:nvPr>
            <p:ph idx="1"/>
          </p:nvPr>
        </p:nvSpPr>
        <p:spPr>
          <a:xfrm>
            <a:off x="630936" y="2660904"/>
            <a:ext cx="4818888" cy="3547872"/>
          </a:xfrm>
        </p:spPr>
        <p:txBody>
          <a:bodyPr vert="horz" lIns="91440" tIns="45720" rIns="91440" bIns="45720" rtlCol="0" anchor="t">
            <a:normAutofit/>
          </a:bodyPr>
          <a:lstStyle/>
          <a:p>
            <a:pPr marL="0" indent="0">
              <a:buNone/>
            </a:pPr>
            <a:r>
              <a:rPr lang="en-US" sz="2200">
                <a:latin typeface="Arial"/>
                <a:ea typeface="+mn-lt"/>
                <a:cs typeface="+mn-lt"/>
              </a:rPr>
              <a:t>A barrier is an obstacle that prevents progress in achieving a goal and excelling forward. Barriers are common in communication and can affect the outcome of your desired result. It is very important to acknowledge these barriers and address them to minimize errors. </a:t>
            </a:r>
          </a:p>
          <a:p>
            <a:pPr marL="0" indent="0">
              <a:buNone/>
            </a:pPr>
            <a:endParaRPr lang="en-US" sz="2200">
              <a:latin typeface="Arial"/>
              <a:ea typeface="+mn-lt"/>
              <a:cs typeface="+mn-lt"/>
            </a:endParaRPr>
          </a:p>
          <a:p>
            <a:endParaRPr lang="en-US" sz="2200" b="1">
              <a:cs typeface="Calibri"/>
            </a:endParaRPr>
          </a:p>
          <a:p>
            <a:endParaRPr lang="en-US" sz="2200" b="1">
              <a:cs typeface="Calibri"/>
            </a:endParaRPr>
          </a:p>
          <a:p>
            <a:endParaRPr lang="en-US" sz="2200">
              <a:cs typeface="Calibri"/>
            </a:endParaRPr>
          </a:p>
        </p:txBody>
      </p:sp>
      <p:graphicFrame>
        <p:nvGraphicFramePr>
          <p:cNvPr id="5" name="Table 5">
            <a:extLst>
              <a:ext uri="{FF2B5EF4-FFF2-40B4-BE49-F238E27FC236}">
                <a16:creationId xmlns:a16="http://schemas.microsoft.com/office/drawing/2014/main" id="{20FE4A4B-89D9-4EA6-BFA0-9F3A9D29D640}"/>
              </a:ext>
            </a:extLst>
          </p:cNvPr>
          <p:cNvGraphicFramePr>
            <a:graphicFrameLocks noGrp="1"/>
          </p:cNvGraphicFramePr>
          <p:nvPr>
            <p:extLst>
              <p:ext uri="{D42A27DB-BD31-4B8C-83A1-F6EECF244321}">
                <p14:modId xmlns:p14="http://schemas.microsoft.com/office/powerpoint/2010/main" val="1516570139"/>
              </p:ext>
            </p:extLst>
          </p:nvPr>
        </p:nvGraphicFramePr>
        <p:xfrm>
          <a:off x="5954772" y="1313283"/>
          <a:ext cx="5703993" cy="4618482"/>
        </p:xfrm>
        <a:graphic>
          <a:graphicData uri="http://schemas.openxmlformats.org/drawingml/2006/table">
            <a:tbl>
              <a:tblPr firstRow="1" bandRow="1">
                <a:solidFill>
                  <a:srgbClr val="F2F2F2">
                    <a:alpha val="45098"/>
                  </a:srgbClr>
                </a:solidFill>
                <a:tableStyleId>{5C22544A-7EE6-4342-B048-85BDC9FD1C3A}</a:tableStyleId>
              </a:tblPr>
              <a:tblGrid>
                <a:gridCol w="2861372">
                  <a:extLst>
                    <a:ext uri="{9D8B030D-6E8A-4147-A177-3AD203B41FA5}">
                      <a16:colId xmlns:a16="http://schemas.microsoft.com/office/drawing/2014/main" val="1470041304"/>
                    </a:ext>
                  </a:extLst>
                </a:gridCol>
                <a:gridCol w="2842621">
                  <a:extLst>
                    <a:ext uri="{9D8B030D-6E8A-4147-A177-3AD203B41FA5}">
                      <a16:colId xmlns:a16="http://schemas.microsoft.com/office/drawing/2014/main" val="3709531414"/>
                    </a:ext>
                  </a:extLst>
                </a:gridCol>
              </a:tblGrid>
              <a:tr h="1651254">
                <a:tc>
                  <a:txBody>
                    <a:bodyPr/>
                    <a:lstStyle/>
                    <a:p>
                      <a:r>
                        <a:rPr lang="en-US" sz="3900" b="0" cap="none" spc="0">
                          <a:solidFill>
                            <a:schemeClr val="bg1"/>
                          </a:solidFill>
                        </a:rPr>
                        <a:t>Cultural barriers</a:t>
                      </a:r>
                    </a:p>
                  </a:txBody>
                  <a:tcPr marL="251460" marR="251460" marT="251460" marB="125730" anchor="ctr">
                    <a:lnL w="12700" cmpd="sng">
                      <a:noFill/>
                    </a:lnL>
                    <a:lnR w="12700" cmpd="sng">
                      <a:noFill/>
                    </a:lnR>
                    <a:lnT w="19050" cap="flat" cmpd="sng" algn="ctr">
                      <a:noFill/>
                      <a:prstDash val="solid"/>
                    </a:lnT>
                    <a:lnB w="38100" cmpd="sng">
                      <a:noFill/>
                    </a:lnB>
                    <a:solidFill>
                      <a:schemeClr val="tx1"/>
                    </a:solidFill>
                  </a:tcPr>
                </a:tc>
                <a:tc>
                  <a:txBody>
                    <a:bodyPr/>
                    <a:lstStyle/>
                    <a:p>
                      <a:r>
                        <a:rPr lang="en-US" sz="3900" b="0" cap="none" spc="0">
                          <a:solidFill>
                            <a:schemeClr val="bg1"/>
                          </a:solidFill>
                        </a:rPr>
                        <a:t>Physical barriers</a:t>
                      </a:r>
                    </a:p>
                  </a:txBody>
                  <a:tcPr marL="251460" marR="251460" marT="251460" marB="125730"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531869742"/>
                  </a:ext>
                </a:extLst>
              </a:tr>
              <a:tr h="1483614">
                <a:tc>
                  <a:txBody>
                    <a:bodyPr/>
                    <a:lstStyle/>
                    <a:p>
                      <a:r>
                        <a:rPr lang="en-US" sz="3300" cap="none" spc="0">
                          <a:solidFill>
                            <a:schemeClr val="tx1"/>
                          </a:solidFill>
                        </a:rPr>
                        <a:t>Emotional barriers</a:t>
                      </a:r>
                    </a:p>
                  </a:txBody>
                  <a:tcPr marL="251460" marR="251460" marT="251460" marB="12573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r>
                        <a:rPr lang="en-US" sz="3300" cap="none" spc="0">
                          <a:solidFill>
                            <a:schemeClr val="tx1"/>
                          </a:solidFill>
                        </a:rPr>
                        <a:t>Gender barriers</a:t>
                      </a:r>
                    </a:p>
                  </a:txBody>
                  <a:tcPr marL="251460" marR="251460" marT="251460" marB="12573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3648748197"/>
                  </a:ext>
                </a:extLst>
              </a:tr>
              <a:tr h="1483614">
                <a:tc>
                  <a:txBody>
                    <a:bodyPr/>
                    <a:lstStyle/>
                    <a:p>
                      <a:r>
                        <a:rPr lang="en-US" sz="3300" cap="none" spc="0">
                          <a:solidFill>
                            <a:schemeClr val="tx1"/>
                          </a:solidFill>
                        </a:rPr>
                        <a:t>Language barriers</a:t>
                      </a:r>
                    </a:p>
                  </a:txBody>
                  <a:tcPr marL="251460" marR="251460" marT="251460" marB="12573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r>
                        <a:rPr lang="en-US" sz="3300" cap="none" spc="0">
                          <a:solidFill>
                            <a:schemeClr val="tx1"/>
                          </a:solidFill>
                        </a:rPr>
                        <a:t>Interpersonal  barriers</a:t>
                      </a:r>
                    </a:p>
                  </a:txBody>
                  <a:tcPr marL="251460" marR="251460" marT="251460" marB="12573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2306484751"/>
                  </a:ext>
                </a:extLst>
              </a:tr>
            </a:tbl>
          </a:graphicData>
        </a:graphic>
      </p:graphicFrame>
    </p:spTree>
    <p:extLst>
      <p:ext uri="{BB962C8B-B14F-4D97-AF65-F5344CB8AC3E}">
        <p14:creationId xmlns:p14="http://schemas.microsoft.com/office/powerpoint/2010/main" val="22113519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D835EE-81DE-465D-90DB-9910C02A9F93}"/>
              </a:ext>
            </a:extLst>
          </p:cNvPr>
          <p:cNvSpPr>
            <a:spLocks noGrp="1"/>
          </p:cNvSpPr>
          <p:nvPr>
            <p:ph type="title"/>
          </p:nvPr>
        </p:nvSpPr>
        <p:spPr>
          <a:xfrm>
            <a:off x="524741" y="620392"/>
            <a:ext cx="3808268" cy="5504688"/>
          </a:xfrm>
        </p:spPr>
        <p:txBody>
          <a:bodyPr>
            <a:normAutofit/>
          </a:bodyPr>
          <a:lstStyle/>
          <a:p>
            <a:r>
              <a:rPr lang="en-GB" sz="4700" b="1">
                <a:solidFill>
                  <a:schemeClr val="bg1"/>
                </a:solidFill>
                <a:latin typeface="Arial"/>
                <a:cs typeface="Calibri Light"/>
              </a:rPr>
              <a:t>Overcoming Barriers</a:t>
            </a:r>
          </a:p>
        </p:txBody>
      </p:sp>
      <p:graphicFrame>
        <p:nvGraphicFramePr>
          <p:cNvPr id="6" name="Content Placeholder 3">
            <a:extLst>
              <a:ext uri="{FF2B5EF4-FFF2-40B4-BE49-F238E27FC236}">
                <a16:creationId xmlns:a16="http://schemas.microsoft.com/office/drawing/2014/main" id="{3B1583BA-1FC6-4D31-A0A4-C5D6E83C3FBB}"/>
              </a:ext>
            </a:extLst>
          </p:cNvPr>
          <p:cNvGraphicFramePr>
            <a:graphicFrameLocks noGrp="1"/>
          </p:cNvGraphicFramePr>
          <p:nvPr>
            <p:ph idx="1"/>
            <p:extLst>
              <p:ext uri="{D42A27DB-BD31-4B8C-83A1-F6EECF244321}">
                <p14:modId xmlns:p14="http://schemas.microsoft.com/office/powerpoint/2010/main" val="2403669078"/>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8489697"/>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8CFE6-F95E-4681-A121-415A6C5C695C}"/>
              </a:ext>
            </a:extLst>
          </p:cNvPr>
          <p:cNvSpPr>
            <a:spLocks noGrp="1"/>
          </p:cNvSpPr>
          <p:nvPr>
            <p:ph type="title"/>
          </p:nvPr>
        </p:nvSpPr>
        <p:spPr/>
        <p:txBody>
          <a:bodyPr/>
          <a:lstStyle/>
          <a:p>
            <a:r>
              <a:rPr lang="en-GB">
                <a:cs typeface="Calibri Light"/>
              </a:rPr>
              <a:t>How can body languages improve or effect communication </a:t>
            </a:r>
            <a:endParaRPr lang="en-GB"/>
          </a:p>
        </p:txBody>
      </p:sp>
      <p:sp>
        <p:nvSpPr>
          <p:cNvPr id="3" name="Content Placeholder 2">
            <a:extLst>
              <a:ext uri="{FF2B5EF4-FFF2-40B4-BE49-F238E27FC236}">
                <a16:creationId xmlns:a16="http://schemas.microsoft.com/office/drawing/2014/main" id="{398D8B3F-89E5-4E99-89F2-D5B5B22F60EF}"/>
              </a:ext>
            </a:extLst>
          </p:cNvPr>
          <p:cNvSpPr>
            <a:spLocks noGrp="1"/>
          </p:cNvSpPr>
          <p:nvPr>
            <p:ph idx="1"/>
          </p:nvPr>
        </p:nvSpPr>
        <p:spPr/>
        <p:txBody>
          <a:bodyPr vert="horz" lIns="91440" tIns="45720" rIns="91440" bIns="45720" rtlCol="0" anchor="t">
            <a:normAutofit/>
          </a:bodyPr>
          <a:lstStyle/>
          <a:p>
            <a:r>
              <a:rPr lang="en-GB" b="1">
                <a:cs typeface="Calibri"/>
              </a:rPr>
              <a:t>Communication </a:t>
            </a:r>
          </a:p>
          <a:p>
            <a:r>
              <a:rPr lang="en-GB" b="1">
                <a:cs typeface="Calibri"/>
              </a:rPr>
              <a:t>Body languages</a:t>
            </a:r>
          </a:p>
          <a:p>
            <a:r>
              <a:rPr lang="en-GB" b="1">
                <a:cs typeface="Calibri"/>
              </a:rPr>
              <a:t>Eye contact </a:t>
            </a:r>
          </a:p>
          <a:p>
            <a:r>
              <a:rPr lang="en-GB" b="1">
                <a:cs typeface="Calibri"/>
              </a:rPr>
              <a:t>Facial expression</a:t>
            </a:r>
          </a:p>
          <a:p>
            <a:endParaRPr lang="en-GB">
              <a:cs typeface="Calibri"/>
            </a:endParaRPr>
          </a:p>
        </p:txBody>
      </p:sp>
    </p:spTree>
    <p:extLst>
      <p:ext uri="{BB962C8B-B14F-4D97-AF65-F5344CB8AC3E}">
        <p14:creationId xmlns:p14="http://schemas.microsoft.com/office/powerpoint/2010/main" val="32373773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759B-2A14-4A18-83DE-0AF7C14C385D}"/>
              </a:ext>
            </a:extLst>
          </p:cNvPr>
          <p:cNvSpPr>
            <a:spLocks noGrp="1"/>
          </p:cNvSpPr>
          <p:nvPr>
            <p:ph type="title"/>
          </p:nvPr>
        </p:nvSpPr>
        <p:spPr/>
        <p:txBody>
          <a:bodyPr/>
          <a:lstStyle/>
          <a:p>
            <a:r>
              <a:rPr lang="en-GB">
                <a:cs typeface="Calibri Light"/>
              </a:rPr>
              <a:t>Nonverbal communication</a:t>
            </a:r>
            <a:endParaRPr lang="en-GB"/>
          </a:p>
        </p:txBody>
      </p:sp>
      <p:sp>
        <p:nvSpPr>
          <p:cNvPr id="3" name="Content Placeholder 2">
            <a:extLst>
              <a:ext uri="{FF2B5EF4-FFF2-40B4-BE49-F238E27FC236}">
                <a16:creationId xmlns:a16="http://schemas.microsoft.com/office/drawing/2014/main" id="{B550C4A2-B123-4109-A87D-D3735D01F4E1}"/>
              </a:ext>
            </a:extLst>
          </p:cNvPr>
          <p:cNvSpPr>
            <a:spLocks noGrp="1"/>
          </p:cNvSpPr>
          <p:nvPr>
            <p:ph idx="1"/>
          </p:nvPr>
        </p:nvSpPr>
        <p:spPr/>
        <p:txBody>
          <a:bodyPr vert="horz" lIns="91440" tIns="45720" rIns="91440" bIns="45720" rtlCol="0" anchor="t">
            <a:normAutofit/>
          </a:bodyPr>
          <a:lstStyle/>
          <a:p>
            <a:r>
              <a:rPr lang="en-GB">
                <a:cs typeface="Calibri"/>
              </a:rPr>
              <a:t>Nonverbal communication is very important how children responds plus improve relations with children like smile and eye contact. </a:t>
            </a:r>
          </a:p>
          <a:p>
            <a:pPr marL="0" indent="0">
              <a:buNone/>
            </a:pPr>
            <a:r>
              <a:rPr lang="en-GB">
                <a:cs typeface="Calibri"/>
              </a:rPr>
              <a:t> For example,  if we are very angry children might pick up on this from our body language </a:t>
            </a:r>
          </a:p>
        </p:txBody>
      </p:sp>
    </p:spTree>
    <p:extLst>
      <p:ext uri="{BB962C8B-B14F-4D97-AF65-F5344CB8AC3E}">
        <p14:creationId xmlns:p14="http://schemas.microsoft.com/office/powerpoint/2010/main" val="10917189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24BCB-7FC3-4A40-A678-CBEEDBBB0B84}"/>
              </a:ext>
            </a:extLst>
          </p:cNvPr>
          <p:cNvSpPr>
            <a:spLocks noGrp="1"/>
          </p:cNvSpPr>
          <p:nvPr>
            <p:ph type="title"/>
          </p:nvPr>
        </p:nvSpPr>
        <p:spPr/>
        <p:txBody>
          <a:bodyPr/>
          <a:lstStyle/>
          <a:p>
            <a:r>
              <a:rPr lang="en-GB">
                <a:cs typeface="Calibri Light"/>
              </a:rPr>
              <a:t>Eye contact</a:t>
            </a:r>
            <a:endParaRPr lang="en-GB"/>
          </a:p>
        </p:txBody>
      </p:sp>
      <p:sp>
        <p:nvSpPr>
          <p:cNvPr id="3" name="Content Placeholder 2">
            <a:extLst>
              <a:ext uri="{FF2B5EF4-FFF2-40B4-BE49-F238E27FC236}">
                <a16:creationId xmlns:a16="http://schemas.microsoft.com/office/drawing/2014/main" id="{9FB9B323-27F9-4232-9600-99F15600DBE9}"/>
              </a:ext>
            </a:extLst>
          </p:cNvPr>
          <p:cNvSpPr>
            <a:spLocks noGrp="1"/>
          </p:cNvSpPr>
          <p:nvPr>
            <p:ph idx="1"/>
          </p:nvPr>
        </p:nvSpPr>
        <p:spPr/>
        <p:txBody>
          <a:bodyPr vert="horz" lIns="91440" tIns="45720" rIns="91440" bIns="45720" rtlCol="0" anchor="t">
            <a:normAutofit/>
          </a:bodyPr>
          <a:lstStyle/>
          <a:p>
            <a:r>
              <a:rPr lang="en-GB">
                <a:cs typeface="Calibri"/>
              </a:rPr>
              <a:t>Eye contact is very important to children when we speak to them or ask question to them so that it help to them to build good relation with everyone</a:t>
            </a:r>
            <a:endParaRPr lang="en-GB"/>
          </a:p>
        </p:txBody>
      </p:sp>
    </p:spTree>
    <p:extLst>
      <p:ext uri="{BB962C8B-B14F-4D97-AF65-F5344CB8AC3E}">
        <p14:creationId xmlns:p14="http://schemas.microsoft.com/office/powerpoint/2010/main" val="17875412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83627-D8DA-4A3C-A014-6F80B490199C}"/>
              </a:ext>
            </a:extLst>
          </p:cNvPr>
          <p:cNvSpPr>
            <a:spLocks noGrp="1"/>
          </p:cNvSpPr>
          <p:nvPr>
            <p:ph type="title"/>
          </p:nvPr>
        </p:nvSpPr>
        <p:spPr/>
        <p:txBody>
          <a:bodyPr/>
          <a:lstStyle/>
          <a:p>
            <a:r>
              <a:rPr lang="en-GB"/>
              <a:t>Reference</a:t>
            </a:r>
            <a:br>
              <a:rPr lang="en-GB"/>
            </a:br>
            <a:endParaRPr lang="en-GB">
              <a:cs typeface="Calibri Light"/>
            </a:endParaRPr>
          </a:p>
        </p:txBody>
      </p:sp>
      <p:sp>
        <p:nvSpPr>
          <p:cNvPr id="3" name="Content Placeholder 2">
            <a:extLst>
              <a:ext uri="{FF2B5EF4-FFF2-40B4-BE49-F238E27FC236}">
                <a16:creationId xmlns:a16="http://schemas.microsoft.com/office/drawing/2014/main" id="{8893214A-EF19-4DF3-B11D-9CA94C32D86A}"/>
              </a:ext>
            </a:extLst>
          </p:cNvPr>
          <p:cNvSpPr>
            <a:spLocks noGrp="1"/>
          </p:cNvSpPr>
          <p:nvPr>
            <p:ph idx="1"/>
          </p:nvPr>
        </p:nvSpPr>
        <p:spPr>
          <a:xfrm>
            <a:off x="608390" y="1184577"/>
            <a:ext cx="10515600" cy="4351338"/>
          </a:xfrm>
        </p:spPr>
        <p:txBody>
          <a:bodyPr vert="horz" lIns="91440" tIns="45720" rIns="91440" bIns="45720" rtlCol="0" anchor="t">
            <a:noAutofit/>
          </a:bodyPr>
          <a:lstStyle/>
          <a:p>
            <a:pPr marL="0" indent="0">
              <a:buNone/>
            </a:pPr>
            <a:endParaRPr lang="en-US" sz="1100" b="1">
              <a:latin typeface="Calibri"/>
              <a:cs typeface="Calibri" panose="020F0502020204030204"/>
            </a:endParaRPr>
          </a:p>
          <a:p>
            <a:r>
              <a:rPr lang="en-US" sz="1100" b="1">
                <a:latin typeface="Times New Roman"/>
                <a:cs typeface="Times New Roman"/>
              </a:rPr>
              <a:t>BBC (2021). </a:t>
            </a:r>
            <a:r>
              <a:rPr lang="en-US" sz="1100" b="1" i="1">
                <a:latin typeface="Times New Roman"/>
                <a:cs typeface="Times New Roman"/>
              </a:rPr>
              <a:t>Digital communication - Technology and business - Edexcel - GCSE Business Revision - Edexcel</a:t>
            </a:r>
            <a:r>
              <a:rPr lang="en-US" sz="1100" b="1">
                <a:latin typeface="Times New Roman"/>
                <a:cs typeface="Times New Roman"/>
              </a:rPr>
              <a:t>. [online] BBC Bitesize. Available at: </a:t>
            </a:r>
            <a:r>
              <a:rPr lang="en-US" sz="1100" b="1">
                <a:solidFill>
                  <a:srgbClr val="0563C1"/>
                </a:solidFill>
                <a:latin typeface="Times New Roman"/>
                <a:cs typeface="Times New Roman"/>
                <a:hlinkClick r:id="rId2"/>
              </a:rPr>
              <a:t>https://www.bbc.co.uk/bitesize/guides/zdmfpg8/revision/3</a:t>
            </a:r>
            <a:r>
              <a:rPr lang="en-US" sz="1100" b="1">
                <a:latin typeface="Times New Roman"/>
                <a:cs typeface="Times New Roman"/>
              </a:rPr>
              <a:t>.</a:t>
            </a:r>
            <a:endParaRPr lang="en-GB" sz="1100" b="1">
              <a:latin typeface="Arial"/>
              <a:cs typeface="Calibri" panose="020F0502020204030204"/>
            </a:endParaRPr>
          </a:p>
          <a:p>
            <a:r>
              <a:rPr lang="en-GB" sz="1100" b="1">
                <a:latin typeface="Arial"/>
                <a:cs typeface="Calibri" panose="020F0502020204030204"/>
              </a:rPr>
              <a:t>Bhasin, H. (2021), </a:t>
            </a:r>
            <a:r>
              <a:rPr lang="en-GB" sz="1100" b="1" err="1">
                <a:latin typeface="Arial"/>
                <a:cs typeface="Arial"/>
              </a:rPr>
              <a:t>Berlos</a:t>
            </a:r>
            <a:r>
              <a:rPr lang="en-GB" sz="1100" b="1">
                <a:latin typeface="Arial"/>
                <a:cs typeface="Arial"/>
              </a:rPr>
              <a:t> Model of Communication Explained, </a:t>
            </a:r>
            <a:r>
              <a:rPr lang="en-GB" sz="1100" b="1">
                <a:latin typeface="Arial"/>
                <a:cs typeface="Calibri" panose="020F0502020204030204"/>
              </a:rPr>
              <a:t>Available at </a:t>
            </a:r>
            <a:r>
              <a:rPr lang="en-GB" sz="1100" b="1">
                <a:latin typeface="Arial"/>
                <a:cs typeface="Calibri" panose="020F0502020204030204"/>
                <a:hlinkClick r:id="rId3"/>
              </a:rPr>
              <a:t>https://www.marketing91.com/berlos-model-of-communication/</a:t>
            </a:r>
            <a:endParaRPr lang="en-GB" sz="1100" b="1">
              <a:latin typeface="Arial"/>
              <a:cs typeface="Calibri" panose="020F0502020204030204"/>
            </a:endParaRPr>
          </a:p>
          <a:p>
            <a:r>
              <a:rPr lang="en-GB" sz="1100" b="1">
                <a:latin typeface="Arial"/>
                <a:cs typeface="Calibri" panose="020F0502020204030204"/>
              </a:rPr>
              <a:t>Blythe, J. (2021), </a:t>
            </a:r>
            <a:r>
              <a:rPr lang="en-GB" sz="1100" b="1">
                <a:latin typeface="Arial"/>
                <a:cs typeface="Arial"/>
              </a:rPr>
              <a:t>The Schramm Model of Communication, Available at </a:t>
            </a:r>
            <a:r>
              <a:rPr lang="en-GB" sz="1100" b="1">
                <a:latin typeface="Arial"/>
                <a:cs typeface="Calibri" panose="020F0502020204030204"/>
                <a:hlinkClick r:id="rId4"/>
              </a:rPr>
              <a:t>https://sk.sagepub.com/books/key-concepts-in-marketing/n46.xml</a:t>
            </a:r>
            <a:endParaRPr lang="en-GB" sz="1100" b="1">
              <a:latin typeface="Arial"/>
              <a:cs typeface="Calibri" panose="020F0502020204030204"/>
            </a:endParaRPr>
          </a:p>
          <a:p>
            <a:r>
              <a:rPr lang="en-GB" sz="1100" b="1">
                <a:latin typeface="Calibri"/>
                <a:cs typeface="Calibri" panose="020F0502020204030204"/>
              </a:rPr>
              <a:t>Communication Theory (2014). </a:t>
            </a:r>
            <a:r>
              <a:rPr lang="en-GB" sz="1100" b="1" i="1">
                <a:latin typeface="Calibri"/>
                <a:cs typeface="Calibri" panose="020F0502020204030204"/>
              </a:rPr>
              <a:t>Shannon and Weaver Model of Communication</a:t>
            </a:r>
            <a:r>
              <a:rPr lang="en-GB" sz="1100" b="1">
                <a:latin typeface="Calibri"/>
                <a:cs typeface="Calibri" panose="020F0502020204030204"/>
              </a:rPr>
              <a:t>. [online] Communication Theory. Available at: </a:t>
            </a:r>
            <a:r>
              <a:rPr lang="en-GB" sz="1100" b="1">
                <a:latin typeface="Calibri"/>
                <a:cs typeface="Calibri" panose="020F0502020204030204"/>
                <a:hlinkClick r:id="rId5"/>
              </a:rPr>
              <a:t>https://www.communicationtheory.org/shannon-and-weaver-model-of-communication/</a:t>
            </a:r>
            <a:r>
              <a:rPr lang="en-GB" sz="1100" b="1">
                <a:latin typeface="Calibri"/>
                <a:cs typeface="Calibri" panose="020F0502020204030204"/>
              </a:rPr>
              <a:t>.</a:t>
            </a:r>
            <a:endParaRPr lang="en-GB" sz="1100" b="1">
              <a:latin typeface="Arial"/>
              <a:cs typeface="Calibri" panose="020F0502020204030204"/>
            </a:endParaRPr>
          </a:p>
          <a:p>
            <a:r>
              <a:rPr lang="en-GB" sz="1100" b="1">
                <a:latin typeface="Calibri"/>
                <a:cs typeface="Calibri" panose="020F0502020204030204"/>
              </a:rPr>
              <a:t>Dingela, L, (2016), Available at https://www.thinglink.com/scene/622893383295172608</a:t>
            </a:r>
          </a:p>
          <a:p>
            <a:r>
              <a:rPr lang="en-US" sz="1100" b="1">
                <a:latin typeface="Calibri"/>
                <a:cs typeface="Calibri" panose="020F0502020204030204"/>
              </a:rPr>
              <a:t>IMPACT FACTORY (2020). </a:t>
            </a:r>
            <a:r>
              <a:rPr lang="en-US" sz="1100" b="1" i="1">
                <a:latin typeface="Calibri"/>
                <a:cs typeface="Calibri" panose="020F0502020204030204"/>
              </a:rPr>
              <a:t>Break Down Communication Barriers | Impact Factory London</a:t>
            </a:r>
            <a:r>
              <a:rPr lang="en-US" sz="1100" b="1">
                <a:latin typeface="Calibri"/>
                <a:cs typeface="Calibri" panose="020F0502020204030204"/>
              </a:rPr>
              <a:t>. [online] www.impactfactory.com. Available at: </a:t>
            </a:r>
            <a:r>
              <a:rPr lang="en-US" sz="1100" b="1">
                <a:latin typeface="Calibri"/>
                <a:cs typeface="Calibri" panose="020F0502020204030204"/>
                <a:hlinkClick r:id="rId6"/>
              </a:rPr>
              <a:t>https://www.impactfactory.com/library/communication-skills-seven-barriers-great-communications</a:t>
            </a:r>
            <a:r>
              <a:rPr lang="en-US" sz="1100" b="1">
                <a:latin typeface="Calibri"/>
                <a:cs typeface="Calibri" panose="020F0502020204030204"/>
              </a:rPr>
              <a:t>.</a:t>
            </a:r>
            <a:r>
              <a:rPr lang="en-GB" sz="1100" b="1">
                <a:latin typeface="Calibri"/>
                <a:cs typeface="Calibri" panose="020F0502020204030204"/>
              </a:rPr>
              <a:t> </a:t>
            </a:r>
            <a:endParaRPr lang="en-GB" sz="1100" b="1">
              <a:latin typeface="Arial"/>
              <a:cs typeface="Calibri" panose="020F0502020204030204"/>
            </a:endParaRPr>
          </a:p>
          <a:p>
            <a:r>
              <a:rPr lang="en-GB" sz="1100" b="1">
                <a:latin typeface="Arial"/>
                <a:cs typeface="Calibri" panose="020F0502020204030204"/>
              </a:rPr>
              <a:t>Michelle,S (2018) , Communication studies blog by Sis Michelle, Available at </a:t>
            </a:r>
            <a:r>
              <a:rPr lang="en-US" sz="1100" b="1">
                <a:latin typeface="Calibri"/>
                <a:cs typeface="Calibri" panose="020F0502020204030204"/>
              </a:rPr>
              <a:t>(image - https://michellemathiasfsp.blogspot.com/2018/11/shannon-and-weavers-model-</a:t>
            </a:r>
            <a:endParaRPr lang="en-GB" sz="1100" b="1">
              <a:latin typeface="Arial"/>
              <a:cs typeface="Calibri" panose="020F0502020204030204"/>
            </a:endParaRPr>
          </a:p>
          <a:p>
            <a:pPr>
              <a:lnSpc>
                <a:spcPct val="150000"/>
              </a:lnSpc>
              <a:spcAft>
                <a:spcPts val="1200"/>
              </a:spcAft>
            </a:pPr>
            <a:r>
              <a:rPr lang="en-US" sz="1100" b="1" err="1">
                <a:latin typeface="Times New Roman"/>
                <a:cs typeface="Times New Roman"/>
              </a:rPr>
              <a:t>Smarp</a:t>
            </a:r>
            <a:r>
              <a:rPr lang="en-US" sz="1100" b="1">
                <a:latin typeface="Times New Roman"/>
                <a:cs typeface="Times New Roman"/>
              </a:rPr>
              <a:t> (2020). </a:t>
            </a:r>
            <a:r>
              <a:rPr lang="en-US" sz="1100" b="1" i="1">
                <a:latin typeface="Times New Roman"/>
                <a:cs typeface="Times New Roman"/>
              </a:rPr>
              <a:t>Top Communication Channels to Consider for Your Business</a:t>
            </a:r>
            <a:r>
              <a:rPr lang="en-US" sz="1100" b="1">
                <a:latin typeface="Times New Roman"/>
                <a:cs typeface="Times New Roman"/>
              </a:rPr>
              <a:t>. [online] blog.smarp.com. Available at: </a:t>
            </a:r>
            <a:r>
              <a:rPr lang="en-US" sz="1100" b="1">
                <a:solidFill>
                  <a:srgbClr val="0563C1"/>
                </a:solidFill>
                <a:latin typeface="Times New Roman"/>
                <a:cs typeface="Times New Roman"/>
                <a:hlinkClick r:id="rId7"/>
              </a:rPr>
              <a:t>https://blog.smarp.com/top-communication-channels-to-consider-for-your-business</a:t>
            </a:r>
            <a:r>
              <a:rPr lang="en-US" sz="1100" b="1">
                <a:latin typeface="Times New Roman"/>
                <a:cs typeface="Times New Roman"/>
              </a:rPr>
              <a:t>.</a:t>
            </a:r>
            <a:endParaRPr lang="en-GB" sz="1100" b="1">
              <a:latin typeface="Calibri"/>
              <a:cs typeface="Calibri" panose="020F0502020204030204"/>
            </a:endParaRPr>
          </a:p>
          <a:p>
            <a:r>
              <a:rPr lang="en-GB" sz="1100" b="1">
                <a:latin typeface="Calibri"/>
                <a:cs typeface="Calibri" panose="020F0502020204030204"/>
              </a:rPr>
              <a:t>Uhls, Y.T., </a:t>
            </a:r>
            <a:r>
              <a:rPr lang="en-GB" sz="1100" b="1" err="1">
                <a:latin typeface="Calibri"/>
                <a:cs typeface="Calibri" panose="020F0502020204030204"/>
              </a:rPr>
              <a:t>Michikyan</a:t>
            </a:r>
            <a:r>
              <a:rPr lang="en-GB" sz="1100" b="1">
                <a:latin typeface="Calibri"/>
                <a:cs typeface="Calibri" panose="020F0502020204030204"/>
              </a:rPr>
              <a:t>, M., Morris, J., Garcia, D., Small, G.W., </a:t>
            </a:r>
            <a:r>
              <a:rPr lang="en-GB" sz="1100" b="1" err="1">
                <a:latin typeface="Calibri"/>
                <a:cs typeface="Calibri" panose="020F0502020204030204"/>
              </a:rPr>
              <a:t>Zgourou</a:t>
            </a:r>
            <a:r>
              <a:rPr lang="en-GB" sz="1100" b="1">
                <a:latin typeface="Calibri"/>
                <a:cs typeface="Calibri" panose="020F0502020204030204"/>
              </a:rPr>
              <a:t>, E., &amp; Greenfield, P.M. (2014). Five days at outdoor education camp without screens improves preteen skills with nonverbal emotion cues. </a:t>
            </a:r>
            <a:r>
              <a:rPr lang="en-GB" sz="1100" b="1" i="1">
                <a:latin typeface="Calibri"/>
                <a:cs typeface="Calibri" panose="020F0502020204030204"/>
              </a:rPr>
              <a:t>Computers in Human </a:t>
            </a:r>
            <a:r>
              <a:rPr lang="en-GB" sz="1100" b="1" i="1" err="1">
                <a:latin typeface="Calibri"/>
                <a:cs typeface="Calibri" panose="020F0502020204030204"/>
              </a:rPr>
              <a:t>Behavior</a:t>
            </a:r>
            <a:r>
              <a:rPr lang="en-GB" sz="1100" b="1">
                <a:latin typeface="Calibri"/>
                <a:cs typeface="Calibri" panose="020F0502020204030204"/>
              </a:rPr>
              <a:t>, </a:t>
            </a:r>
            <a:r>
              <a:rPr lang="en-GB" sz="1100" b="1" i="1">
                <a:latin typeface="Calibri"/>
                <a:cs typeface="Calibri" panose="020F0502020204030204"/>
              </a:rPr>
              <a:t>39</a:t>
            </a:r>
            <a:r>
              <a:rPr lang="en-GB" sz="1100" b="1">
                <a:latin typeface="Calibri"/>
                <a:cs typeface="Calibri" panose="020F0502020204030204"/>
              </a:rPr>
              <a:t>, 387-392. </a:t>
            </a:r>
            <a:r>
              <a:rPr lang="en-GB" sz="1100" b="1" err="1">
                <a:latin typeface="Calibri"/>
                <a:cs typeface="Calibri" panose="020F0502020204030204"/>
              </a:rPr>
              <a:t>doi</a:t>
            </a:r>
            <a:r>
              <a:rPr lang="en-GB" sz="1100" b="1">
                <a:latin typeface="Calibri"/>
                <a:cs typeface="Calibri" panose="020F0502020204030204"/>
              </a:rPr>
              <a:t>: 10.1016/j.chb.2014.05.036. </a:t>
            </a:r>
            <a:endParaRPr lang="en-GB" sz="1100" b="1">
              <a:latin typeface="Arial"/>
              <a:cs typeface="Calibri" panose="020F0502020204030204"/>
            </a:endParaRPr>
          </a:p>
          <a:p>
            <a:endParaRPr lang="en-GB" sz="1100" b="1">
              <a:latin typeface="Calibri"/>
              <a:cs typeface="Calibri" panose="020F0502020204030204"/>
            </a:endParaRPr>
          </a:p>
          <a:p>
            <a:r>
              <a:rPr lang="en-GB" sz="1100" b="1">
                <a:latin typeface="Arial"/>
                <a:cs typeface="Arial"/>
              </a:rPr>
              <a:t>Williams, O. (2019). </a:t>
            </a:r>
            <a:r>
              <a:rPr lang="en-GB" sz="1100" b="1" i="1">
                <a:latin typeface="Arial"/>
                <a:cs typeface="Arial"/>
              </a:rPr>
              <a:t>What Are Communication Channels Within an Organization?</a:t>
            </a:r>
            <a:r>
              <a:rPr lang="en-GB" sz="1100" b="1">
                <a:latin typeface="Arial"/>
                <a:cs typeface="Arial"/>
              </a:rPr>
              <a:t> [online] Chron.com. Available at: </a:t>
            </a:r>
            <a:r>
              <a:rPr lang="en-GB" sz="1100" b="1">
                <a:latin typeface="Arial"/>
                <a:cs typeface="Arial"/>
                <a:hlinkClick r:id="rId8"/>
              </a:rPr>
              <a:t>https://smallbusiness.chron.com/communication-channels-within-organization-61447.html</a:t>
            </a:r>
            <a:r>
              <a:rPr lang="en-GB" sz="1100" b="1">
                <a:latin typeface="Arial"/>
                <a:cs typeface="Arial"/>
              </a:rPr>
              <a:t>.</a:t>
            </a:r>
            <a:endParaRPr lang="en-GB" sz="1100" b="1">
              <a:latin typeface="Calibri"/>
              <a:cs typeface="Calibri" panose="020F0502020204030204"/>
            </a:endParaRPr>
          </a:p>
          <a:p>
            <a:pPr>
              <a:lnSpc>
                <a:spcPct val="150000"/>
              </a:lnSpc>
              <a:spcAft>
                <a:spcPts val="1200"/>
              </a:spcAft>
            </a:pPr>
            <a:r>
              <a:rPr lang="en-US" sz="1100" b="1">
                <a:latin typeface="Times New Roman"/>
                <a:ea typeface="+mn-lt"/>
                <a:cs typeface="Times New Roman"/>
              </a:rPr>
              <a:t>Williams, O. (2019). </a:t>
            </a:r>
            <a:r>
              <a:rPr lang="en-US" sz="1100" b="1" i="1">
                <a:latin typeface="Times New Roman"/>
                <a:ea typeface="+mn-lt"/>
                <a:cs typeface="Times New Roman"/>
              </a:rPr>
              <a:t>What Are Communication Channels Within an Organization?</a:t>
            </a:r>
            <a:r>
              <a:rPr lang="en-US" sz="1100" b="1">
                <a:latin typeface="Times New Roman"/>
                <a:ea typeface="+mn-lt"/>
                <a:cs typeface="Times New Roman"/>
              </a:rPr>
              <a:t> [online] Chron.com. Available at: </a:t>
            </a:r>
            <a:r>
              <a:rPr lang="en-US" sz="1100" b="1">
                <a:solidFill>
                  <a:srgbClr val="0563C1"/>
                </a:solidFill>
                <a:latin typeface="Times New Roman"/>
                <a:ea typeface="+mn-lt"/>
                <a:cs typeface="Times New Roman"/>
                <a:hlinkClick r:id="rId8"/>
              </a:rPr>
              <a:t>https://smallbusiness.chron.com/communication-channels-within-organization-61447.html</a:t>
            </a:r>
            <a:r>
              <a:rPr lang="en-US" sz="1100" b="1">
                <a:latin typeface="Times New Roman"/>
                <a:ea typeface="+mn-lt"/>
                <a:cs typeface="Times New Roman"/>
              </a:rPr>
              <a:t>.</a:t>
            </a:r>
            <a:endParaRPr lang="en-GB" sz="1100" b="1">
              <a:ea typeface="+mn-lt"/>
              <a:cs typeface="+mn-lt"/>
            </a:endParaRPr>
          </a:p>
          <a:p>
            <a:pPr>
              <a:lnSpc>
                <a:spcPct val="120000"/>
              </a:lnSpc>
            </a:pPr>
            <a:endParaRPr lang="en-GB" sz="1600">
              <a:ea typeface="+mn-lt"/>
              <a:cs typeface="+mn-lt"/>
            </a:endParaRPr>
          </a:p>
          <a:p>
            <a:endParaRPr lang="en-GB" sz="1600">
              <a:latin typeface="Arial"/>
              <a:cs typeface="Arial"/>
            </a:endParaRPr>
          </a:p>
        </p:txBody>
      </p:sp>
    </p:spTree>
    <p:extLst>
      <p:ext uri="{BB962C8B-B14F-4D97-AF65-F5344CB8AC3E}">
        <p14:creationId xmlns:p14="http://schemas.microsoft.com/office/powerpoint/2010/main" val="26867756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1392664809"/>
              </p:ext>
            </p:extLst>
          </p:nvPr>
        </p:nvGraphicFramePr>
        <p:xfrm>
          <a:off x="1000124" y="719666"/>
          <a:ext cx="10101264" cy="569704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endParaRPr lang="en-GB" sz="2400"/>
                    </a:p>
                  </a:txBody>
                  <a:tcPr/>
                </a:tc>
                <a:tc>
                  <a:txBody>
                    <a:bodyPr/>
                    <a:lstStyle/>
                    <a:p>
                      <a:pPr algn="ctr"/>
                      <a:r>
                        <a:rPr lang="en-GB" sz="2400" dirty="0"/>
                        <a:t>Team responses. </a:t>
                      </a:r>
                      <a:endParaRPr lang="en-GB" sz="2400"/>
                    </a:p>
                  </a:txBody>
                  <a:tcPr/>
                </a:tc>
                <a:extLst>
                  <a:ext uri="{0D108BD9-81ED-4DB2-BD59-A6C34878D82A}">
                    <a16:rowId xmlns:a16="http://schemas.microsoft.com/office/drawing/2014/main" val="3160018179"/>
                  </a:ext>
                </a:extLst>
              </a:tr>
              <a:tr h="882562">
                <a:tc>
                  <a:txBody>
                    <a:bodyPr/>
                    <a:lstStyle/>
                    <a:p>
                      <a:r>
                        <a:rPr lang="en-GB" dirty="0"/>
                        <a:t>Who was in your team? </a:t>
                      </a:r>
                      <a:endParaRPr lang="en-GB"/>
                    </a:p>
                  </a:txBody>
                  <a:tcPr/>
                </a:tc>
                <a:tc>
                  <a:txBody>
                    <a:bodyPr/>
                    <a:lstStyle/>
                    <a:p>
                      <a:pPr lvl="0">
                        <a:buNone/>
                      </a:pPr>
                      <a:r>
                        <a:rPr lang="en-GB" dirty="0"/>
                        <a:t>Sabah Kauser</a:t>
                      </a:r>
                    </a:p>
                    <a:p>
                      <a:pPr lvl="0">
                        <a:buNone/>
                      </a:pPr>
                      <a:r>
                        <a:rPr lang="en-GB" dirty="0"/>
                        <a:t>Ashmita</a:t>
                      </a:r>
                    </a:p>
                    <a:p>
                      <a:pPr lvl="0">
                        <a:buNone/>
                      </a:pPr>
                      <a:r>
                        <a:rPr lang="en-GB"/>
                        <a:t>Jhondel Piper</a:t>
                      </a:r>
                    </a:p>
                  </a:txBody>
                  <a:tcPr/>
                </a:tc>
                <a:extLst>
                  <a:ext uri="{0D108BD9-81ED-4DB2-BD59-A6C34878D82A}">
                    <a16:rowId xmlns:a16="http://schemas.microsoft.com/office/drawing/2014/main" val="2318373457"/>
                  </a:ext>
                </a:extLst>
              </a:tr>
              <a:tr h="882562">
                <a:tc>
                  <a:txBody>
                    <a:bodyPr/>
                    <a:lstStyle/>
                    <a:p>
                      <a:pPr marL="0" marR="0" lvl="0" indent="0" algn="l" rtl="0" eaLnBrk="1" fontAlgn="auto" latinLnBrk="0" hangingPunct="1">
                        <a:lnSpc>
                          <a:spcPct val="100000"/>
                        </a:lnSpc>
                        <a:spcBef>
                          <a:spcPts val="0"/>
                        </a:spcBef>
                        <a:spcAft>
                          <a:spcPts val="0"/>
                        </a:spcAft>
                        <a:buClrTx/>
                        <a:buSzTx/>
                        <a:buFontTx/>
                        <a:buNone/>
                      </a:pPr>
                      <a:r>
                        <a:rPr lang="en-GB" dirty="0"/>
                        <a:t>What were the key strengths of your team? </a:t>
                      </a:r>
                      <a:endParaRPr lang="en-GB"/>
                    </a:p>
                    <a:p>
                      <a:endParaRPr lang="en-GB"/>
                    </a:p>
                  </a:txBody>
                  <a:tcPr/>
                </a:tc>
                <a:tc>
                  <a:txBody>
                    <a:bodyPr/>
                    <a:lstStyle/>
                    <a:p>
                      <a:r>
                        <a:rPr lang="en-GB"/>
                        <a:t>We split the presentation slides so we all understood what we will be doing</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a:p>
                  </a:txBody>
                  <a:tcPr/>
                </a:tc>
                <a:tc>
                  <a:txBody>
                    <a:bodyPr/>
                    <a:lstStyle/>
                    <a:p>
                      <a:r>
                        <a:rPr lang="en-GB"/>
                        <a:t>Trying to work together but we did not work on the shared document but worked individually.</a:t>
                      </a:r>
                    </a:p>
                    <a:p>
                      <a:pPr lvl="0">
                        <a:buNone/>
                      </a:pPr>
                      <a:endParaRPr lang="en-GB" dirty="0"/>
                    </a:p>
                    <a:p>
                      <a:pPr lvl="0">
                        <a:buNone/>
                      </a:pPr>
                      <a:endParaRPr lang="en-GB" dirty="0"/>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a:p>
                  </a:txBody>
                  <a:tcPr/>
                </a:tc>
                <a:tc>
                  <a:txBody>
                    <a:bodyPr/>
                    <a:lstStyle/>
                    <a:p>
                      <a:r>
                        <a:rPr lang="en-GB"/>
                        <a:t>Make time to actually sit and work side by side.</a:t>
                      </a:r>
                    </a:p>
                    <a:p>
                      <a:pPr lvl="0">
                        <a:buNone/>
                      </a:pPr>
                      <a:endParaRPr lang="en-GB" dirty="0"/>
                    </a:p>
                    <a:p>
                      <a:pPr lvl="0">
                        <a:buNone/>
                      </a:pPr>
                      <a:r>
                        <a:rPr lang="en-GB"/>
                        <a:t>Plan our slides better and comunicate</a:t>
                      </a:r>
                      <a:endParaRPr lang="en-GB" dirty="0"/>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endParaRPr lang="en-GB"/>
                    </a:p>
                  </a:txBody>
                  <a:tcPr/>
                </a:tc>
                <a:tc>
                  <a:txBody>
                    <a:bodyPr/>
                    <a:lstStyle/>
                    <a:p>
                      <a:r>
                        <a:rPr lang="en-GB"/>
                        <a:t>7</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7" ma:contentTypeDescription="Create a new document." ma:contentTypeScope="" ma:versionID="de25727d540c7fc673625a5a526b7e62">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8fd157d3b65ef97458c32daed8d33eb9"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AD34074-AB2E-4A4A-BAA6-A9233A04A0BF}">
  <ds:schemaRefs>
    <ds:schemaRef ds:uri="37708af0-49d6-4626-adf7-ee8f7f4cc1b8"/>
    <ds:schemaRef ds:uri="6b5bd684-8631-4d35-bdcf-c9e38c7d488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3CE59586-6266-48FE-B151-9380982EE8C3}">
  <ds:schemaRefs>
    <ds:schemaRef ds:uri="http://schemas.microsoft.com/office/2006/metadata/properties"/>
    <ds:schemaRef ds:uri="http://schemas.microsoft.com/office/infopath/2007/PartnerControls"/>
    <ds:schemaRef ds:uri="http://www.w3.org/2000/xmlns/"/>
  </ds:schemaRefs>
</ds:datastoreItem>
</file>

<file path=customXml/itemProps3.xml><?xml version="1.0" encoding="utf-8"?>
<ds:datastoreItem xmlns:ds="http://schemas.openxmlformats.org/officeDocument/2006/customXml" ds:itemID="{5A44CCBF-7C74-4A52-8118-2451201649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1</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Strategies for Effective Communication in a Business Setting</vt:lpstr>
      <vt:lpstr>Contents  </vt:lpstr>
      <vt:lpstr>Introduction </vt:lpstr>
      <vt:lpstr>Theories relating to models of communication</vt:lpstr>
      <vt:lpstr>PowerPoint Presentation</vt:lpstr>
      <vt:lpstr>Berlos model  (1960)</vt:lpstr>
      <vt:lpstr>Schramms interactive model, 1948</vt:lpstr>
      <vt:lpstr>Communication Channels</vt:lpstr>
      <vt:lpstr>CHANNELS USED BY ORGANISATIONS  </vt:lpstr>
      <vt:lpstr>CHANNELS TO IMPROVE ORGANISATIONS   </vt:lpstr>
      <vt:lpstr> Barriers that can prevent Effective communication</vt:lpstr>
      <vt:lpstr>Overcoming Barriers</vt:lpstr>
      <vt:lpstr>How can body languages improve or effect communication </vt:lpstr>
      <vt:lpstr>Nonverbal communication</vt:lpstr>
      <vt:lpstr>Eye contact</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Rebecca Kavanagh</dc:creator>
  <cp:revision>90</cp:revision>
  <dcterms:created xsi:type="dcterms:W3CDTF">2020-09-04T09:25:07Z</dcterms:created>
  <dcterms:modified xsi:type="dcterms:W3CDTF">2021-11-23T11:46:25Z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