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11"/>
  </p:notesMasterIdLst>
  <p:handoutMasterIdLst>
    <p:handoutMasterId r:id="rId12"/>
  </p:handoutMasterIdLst>
  <p:sldIdLst>
    <p:sldId id="257" r:id="rId2"/>
    <p:sldId id="258" r:id="rId3"/>
    <p:sldId id="277" r:id="rId4"/>
    <p:sldId id="276" r:id="rId5"/>
    <p:sldId id="278" r:id="rId6"/>
    <p:sldId id="259" r:id="rId7"/>
    <p:sldId id="273" r:id="rId8"/>
    <p:sldId id="274" r:id="rId9"/>
    <p:sldId id="275" r:id="rId10"/>
  </p:sldIdLst>
  <p:sldSz cx="9144000" cy="6858000" type="screen4x3"/>
  <p:notesSz cx="6858000" cy="9144000"/>
  <p:defaultTextStyle>
    <a:lvl1pPr marL="0" algn="l" rtl="0" latinLnBrk="0">
      <a:defRPr sz="1800" kern="1200">
        <a:solidFill>
          <a:schemeClr val="tx1"/>
        </a:solidFill>
        <a:latin typeface="+mn-lt"/>
        <a:ea typeface="+mn-ea"/>
        <a:cs typeface="+mn-cs"/>
      </a:defRPr>
    </a:lvl1pPr>
    <a:lvl2pPr marL="457200" algn="l" rtl="0" latinLnBrk="0">
      <a:defRPr sz="1800" kern="1200">
        <a:solidFill>
          <a:schemeClr val="tx1"/>
        </a:solidFill>
        <a:latin typeface="+mn-lt"/>
        <a:ea typeface="+mn-ea"/>
        <a:cs typeface="+mn-cs"/>
      </a:defRPr>
    </a:lvl2pPr>
    <a:lvl3pPr marL="914400" algn="l" rtl="0" latinLnBrk="0">
      <a:defRPr sz="1800" kern="1200">
        <a:solidFill>
          <a:schemeClr val="tx1"/>
        </a:solidFill>
        <a:latin typeface="+mn-lt"/>
        <a:ea typeface="+mn-ea"/>
        <a:cs typeface="+mn-cs"/>
      </a:defRPr>
    </a:lvl3pPr>
    <a:lvl4pPr marL="1371600" algn="l" rtl="0" latinLnBrk="0">
      <a:defRPr sz="1800" kern="1200">
        <a:solidFill>
          <a:schemeClr val="tx1"/>
        </a:solidFill>
        <a:latin typeface="+mn-lt"/>
        <a:ea typeface="+mn-ea"/>
        <a:cs typeface="+mn-cs"/>
      </a:defRPr>
    </a:lvl4pPr>
    <a:lvl5pPr marL="1828800" algn="l" rtl="0" latinLnBrk="0">
      <a:defRPr sz="1800" kern="1200">
        <a:solidFill>
          <a:schemeClr val="tx1"/>
        </a:solidFill>
        <a:latin typeface="+mn-lt"/>
        <a:ea typeface="+mn-ea"/>
        <a:cs typeface="+mn-cs"/>
      </a:defRPr>
    </a:lvl5pPr>
    <a:lvl6pPr marL="2286000" algn="l" rtl="0" latinLnBrk="0">
      <a:defRPr sz="1800" kern="1200">
        <a:solidFill>
          <a:schemeClr val="tx1"/>
        </a:solidFill>
        <a:latin typeface="+mn-lt"/>
        <a:ea typeface="+mn-ea"/>
        <a:cs typeface="+mn-cs"/>
      </a:defRPr>
    </a:lvl6pPr>
    <a:lvl7pPr marL="2743200" algn="l" rtl="0" latinLnBrk="0">
      <a:defRPr sz="1800" kern="1200">
        <a:solidFill>
          <a:schemeClr val="tx1"/>
        </a:solidFill>
        <a:latin typeface="+mn-lt"/>
        <a:ea typeface="+mn-ea"/>
        <a:cs typeface="+mn-cs"/>
      </a:defRPr>
    </a:lvl7pPr>
    <a:lvl8pPr marL="3200400" algn="l" rtl="0" latinLnBrk="0">
      <a:defRPr sz="1800" kern="1200">
        <a:solidFill>
          <a:schemeClr val="tx1"/>
        </a:solidFill>
        <a:latin typeface="+mn-lt"/>
        <a:ea typeface="+mn-ea"/>
        <a:cs typeface="+mn-cs"/>
      </a:defRPr>
    </a:lvl8pPr>
    <a:lvl9pPr marL="3657600" algn="l" rtl="0" latinLnBrk="0">
      <a:defRPr sz="1800" kern="1200">
        <a:solidFill>
          <a:schemeClr val="tx1"/>
        </a:solidFill>
        <a:latin typeface="+mn-lt"/>
        <a:ea typeface="+mn-ea"/>
        <a:cs typeface="+mn-cs"/>
      </a:defRPr>
    </a:lvl9pPr>
    <a:extLst/>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3344" autoAdjust="0"/>
    <p:restoredTop sz="69787" autoAdjust="0"/>
  </p:normalViewPr>
  <p:slideViewPr>
    <p:cSldViewPr>
      <p:cViewPr>
        <p:scale>
          <a:sx n="60" d="100"/>
          <a:sy n="60" d="100"/>
        </p:scale>
        <p:origin x="762" y="1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2"/>
          <p:cNvSpPr>
            <a:spLocks noGrp="1"/>
          </p:cNvSpPr>
          <p:nvPr>
            <p:ph type="hdr" sz="quarter"/>
          </p:nvPr>
        </p:nvSpPr>
        <p:spPr>
          <a:xfrm>
            <a:off x="0" y="0"/>
            <a:ext cx="2971800" cy="457200"/>
          </a:xfrm>
          <a:prstGeom prst="rect">
            <a:avLst/>
          </a:prstGeom>
        </p:spPr>
        <p:txBody>
          <a:bodyPr vert="horz" rtlCol="0"/>
          <a:lstStyle>
            <a:lvl1pPr algn="l">
              <a:defRPr sz="1200"/>
            </a:lvl1pPr>
            <a:extLst/>
          </a:lstStyle>
          <a:p>
            <a:endParaRPr lang="en-US"/>
          </a:p>
        </p:txBody>
      </p:sp>
      <p:sp>
        <p:nvSpPr>
          <p:cNvPr id="3" name="Rectangle 3"/>
          <p:cNvSpPr>
            <a:spLocks noGrp="1"/>
          </p:cNvSpPr>
          <p:nvPr>
            <p:ph type="dt" sz="quarter" idx="1"/>
          </p:nvPr>
        </p:nvSpPr>
        <p:spPr>
          <a:xfrm>
            <a:off x="3884613" y="0"/>
            <a:ext cx="2971800" cy="457200"/>
          </a:xfrm>
          <a:prstGeom prst="rect">
            <a:avLst/>
          </a:prstGeom>
        </p:spPr>
        <p:txBody>
          <a:bodyPr vert="horz" rtlCol="0"/>
          <a:lstStyle>
            <a:lvl1pPr algn="r">
              <a:defRPr sz="1200"/>
            </a:lvl1pPr>
            <a:extLst/>
          </a:lstStyle>
          <a:p>
            <a:fld id="{54D4857D-62A5-486B-9129-468003D7E020}" type="datetimeFigureOut">
              <a:rPr lang="en-US" smtClean="0"/>
              <a:pPr/>
              <a:t>10/13/2021</a:t>
            </a:fld>
            <a:endParaRPr lang="en-US"/>
          </a:p>
        </p:txBody>
      </p:sp>
      <p:sp>
        <p:nvSpPr>
          <p:cNvPr id="4" name="Rectangle 4"/>
          <p:cNvSpPr>
            <a:spLocks noGrp="1"/>
          </p:cNvSpPr>
          <p:nvPr>
            <p:ph type="ftr" sz="quarter" idx="2"/>
          </p:nvPr>
        </p:nvSpPr>
        <p:spPr>
          <a:xfrm>
            <a:off x="0" y="8685213"/>
            <a:ext cx="2971800" cy="457200"/>
          </a:xfrm>
          <a:prstGeom prst="rect">
            <a:avLst/>
          </a:prstGeom>
        </p:spPr>
        <p:txBody>
          <a:bodyPr vert="horz" rtlCol="0" anchor="b"/>
          <a:lstStyle>
            <a:lvl1pPr algn="l">
              <a:defRPr sz="1200"/>
            </a:lvl1pPr>
            <a:extLst/>
          </a:lstStyle>
          <a:p>
            <a:endParaRPr lang="en-US"/>
          </a:p>
        </p:txBody>
      </p:sp>
      <p:sp>
        <p:nvSpPr>
          <p:cNvPr id="5" name="Rectangle 5"/>
          <p:cNvSpPr>
            <a:spLocks noGrp="1"/>
          </p:cNvSpPr>
          <p:nvPr>
            <p:ph type="sldNum" sz="quarter" idx="3"/>
          </p:nvPr>
        </p:nvSpPr>
        <p:spPr>
          <a:xfrm>
            <a:off x="3884613" y="8685213"/>
            <a:ext cx="2971800" cy="457200"/>
          </a:xfrm>
          <a:prstGeom prst="rect">
            <a:avLst/>
          </a:prstGeom>
        </p:spPr>
        <p:txBody>
          <a:bodyPr vert="horz" rtlCol="0" anchor="b"/>
          <a:lstStyle>
            <a:lvl1pPr algn="r">
              <a:defRPr sz="1200"/>
            </a:lvl1pPr>
            <a:extLst/>
          </a:lstStyle>
          <a:p>
            <a:fld id="{2EBE4566-6F3A-4CC1-BD6C-9C510D05F126}" type="slidenum">
              <a:rPr lang="en-US" smtClean="0"/>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2"/>
          <p:cNvSpPr>
            <a:spLocks noGrp="1"/>
          </p:cNvSpPr>
          <p:nvPr>
            <p:ph type="hdr" sz="quarter"/>
          </p:nvPr>
        </p:nvSpPr>
        <p:spPr>
          <a:xfrm>
            <a:off x="0" y="0"/>
            <a:ext cx="2971800" cy="457200"/>
          </a:xfrm>
          <a:prstGeom prst="rect">
            <a:avLst/>
          </a:prstGeom>
        </p:spPr>
        <p:txBody>
          <a:bodyPr vert="horz" rtlCol="0"/>
          <a:lstStyle>
            <a:lvl1pPr algn="l">
              <a:defRPr sz="1200"/>
            </a:lvl1pPr>
            <a:extLst/>
          </a:lstStyle>
          <a:p>
            <a:endParaRPr lang="en-US"/>
          </a:p>
        </p:txBody>
      </p:sp>
      <p:sp>
        <p:nvSpPr>
          <p:cNvPr id="3" name="Rectangle 3"/>
          <p:cNvSpPr>
            <a:spLocks noGrp="1"/>
          </p:cNvSpPr>
          <p:nvPr>
            <p:ph type="dt" idx="1"/>
          </p:nvPr>
        </p:nvSpPr>
        <p:spPr>
          <a:xfrm>
            <a:off x="3884613" y="0"/>
            <a:ext cx="2971800" cy="457200"/>
          </a:xfrm>
          <a:prstGeom prst="rect">
            <a:avLst/>
          </a:prstGeom>
        </p:spPr>
        <p:txBody>
          <a:bodyPr vert="horz" rtlCol="0"/>
          <a:lstStyle>
            <a:lvl1pPr algn="r">
              <a:defRPr sz="1200"/>
            </a:lvl1pPr>
            <a:extLst/>
          </a:lstStyle>
          <a:p>
            <a:fld id="{2D2EF2CE-B28C-4ED4-8FD0-48BB3F48846A}" type="datetimeFigureOut">
              <a:rPr lang="en-US" smtClean="0"/>
              <a:pPr/>
              <a:t>10/13/2021</a:t>
            </a:fld>
            <a:endParaRPr lang="en-US"/>
          </a:p>
        </p:txBody>
      </p:sp>
      <p:sp>
        <p:nvSpPr>
          <p:cNvPr id="4" name="Rectangle 4"/>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rtlCol="0" anchor="ctr"/>
          <a:lstStyle/>
          <a:p>
            <a:endParaRPr lang="en-US"/>
          </a:p>
        </p:txBody>
      </p:sp>
      <p:sp>
        <p:nvSpPr>
          <p:cNvPr id="5" name="Rectangle 5"/>
          <p:cNvSpPr>
            <a:spLocks noGrp="1"/>
          </p:cNvSpPr>
          <p:nvPr>
            <p:ph type="body" sz="quarter" idx="3"/>
          </p:nvPr>
        </p:nvSpPr>
        <p:spPr>
          <a:xfrm>
            <a:off x="685800" y="4343400"/>
            <a:ext cx="5486400" cy="4114800"/>
          </a:xfrm>
          <a:prstGeom prst="rect">
            <a:avLst/>
          </a:prstGeom>
        </p:spPr>
        <p:txBody>
          <a:bodyPr vert="horz"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6"/>
          <p:cNvSpPr>
            <a:spLocks noGrp="1"/>
          </p:cNvSpPr>
          <p:nvPr>
            <p:ph type="ftr" sz="quarter" idx="4"/>
          </p:nvPr>
        </p:nvSpPr>
        <p:spPr>
          <a:xfrm>
            <a:off x="0" y="8685213"/>
            <a:ext cx="2971800" cy="457200"/>
          </a:xfrm>
          <a:prstGeom prst="rect">
            <a:avLst/>
          </a:prstGeom>
        </p:spPr>
        <p:txBody>
          <a:bodyPr vert="horz" rtlCol="0" anchor="b"/>
          <a:lstStyle>
            <a:lvl1pPr algn="l">
              <a:defRPr sz="1200"/>
            </a:lvl1pPr>
            <a:extLst/>
          </a:lstStyle>
          <a:p>
            <a:endParaRPr lang="en-US"/>
          </a:p>
        </p:txBody>
      </p:sp>
      <p:sp>
        <p:nvSpPr>
          <p:cNvPr id="7" name="Rectangle 7"/>
          <p:cNvSpPr>
            <a:spLocks noGrp="1"/>
          </p:cNvSpPr>
          <p:nvPr>
            <p:ph type="sldNum" sz="quarter" idx="5"/>
          </p:nvPr>
        </p:nvSpPr>
        <p:spPr>
          <a:xfrm>
            <a:off x="3884613" y="8685213"/>
            <a:ext cx="2971800" cy="457200"/>
          </a:xfrm>
          <a:prstGeom prst="rect">
            <a:avLst/>
          </a:prstGeom>
        </p:spPr>
        <p:txBody>
          <a:bodyPr vert="horz" rtlCol="0" anchor="b"/>
          <a:lstStyle>
            <a:lvl1pPr algn="r">
              <a:defRPr sz="1200"/>
            </a:lvl1pPr>
            <a:extLst/>
          </a:lstStyle>
          <a:p>
            <a:fld id="{61807874-5299-41B2-A37A-6AA3547857F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rtl="0">
      <a:defRPr sz="1200" kern="1200">
        <a:solidFill>
          <a:schemeClr val="tx1"/>
        </a:solidFill>
        <a:latin typeface="+mn-lt"/>
        <a:ea typeface="+mn-ea"/>
        <a:cs typeface="+mn-cs"/>
      </a:defRPr>
    </a:lvl1pPr>
    <a:lvl2pPr marL="457200" algn="l" rtl="0">
      <a:defRPr sz="1200" kern="1200">
        <a:solidFill>
          <a:schemeClr val="tx1"/>
        </a:solidFill>
        <a:latin typeface="+mn-lt"/>
        <a:ea typeface="+mn-ea"/>
        <a:cs typeface="+mn-cs"/>
      </a:defRPr>
    </a:lvl2pPr>
    <a:lvl3pPr marL="914400" algn="l" rtl="0">
      <a:defRPr sz="1200" kern="1200">
        <a:solidFill>
          <a:schemeClr val="tx1"/>
        </a:solidFill>
        <a:latin typeface="+mn-lt"/>
        <a:ea typeface="+mn-ea"/>
        <a:cs typeface="+mn-cs"/>
      </a:defRPr>
    </a:lvl3pPr>
    <a:lvl4pPr marL="1371600" algn="l" rtl="0">
      <a:defRPr sz="1200" kern="1200">
        <a:solidFill>
          <a:schemeClr val="tx1"/>
        </a:solidFill>
        <a:latin typeface="+mn-lt"/>
        <a:ea typeface="+mn-ea"/>
        <a:cs typeface="+mn-cs"/>
      </a:defRPr>
    </a:lvl4pPr>
    <a:lvl5pPr marL="1828800" algn="l" rtl="0">
      <a:defRPr sz="1200" kern="1200">
        <a:solidFill>
          <a:schemeClr val="tx1"/>
        </a:solidFill>
        <a:latin typeface="+mn-lt"/>
        <a:ea typeface="+mn-ea"/>
        <a:cs typeface="+mn-cs"/>
      </a:defRPr>
    </a:lvl5pPr>
    <a:lvl6pPr marL="2286000" algn="l" rtl="0">
      <a:defRPr sz="1200" kern="1200">
        <a:solidFill>
          <a:schemeClr val="tx1"/>
        </a:solidFill>
        <a:latin typeface="+mn-lt"/>
        <a:ea typeface="+mn-ea"/>
        <a:cs typeface="+mn-cs"/>
      </a:defRPr>
    </a:lvl6pPr>
    <a:lvl7pPr marL="2743200" algn="l" rtl="0">
      <a:defRPr sz="1200" kern="1200">
        <a:solidFill>
          <a:schemeClr val="tx1"/>
        </a:solidFill>
        <a:latin typeface="+mn-lt"/>
        <a:ea typeface="+mn-ea"/>
        <a:cs typeface="+mn-cs"/>
      </a:defRPr>
    </a:lvl7pPr>
    <a:lvl8pPr marL="3200400" algn="l" rtl="0">
      <a:defRPr sz="1200" kern="1200">
        <a:solidFill>
          <a:schemeClr val="tx1"/>
        </a:solidFill>
        <a:latin typeface="+mn-lt"/>
        <a:ea typeface="+mn-ea"/>
        <a:cs typeface="+mn-cs"/>
      </a:defRPr>
    </a:lvl8pPr>
    <a:lvl9pPr marL="3657600" algn="l" rtl="0">
      <a:defRPr sz="1200" kern="1200">
        <a:solidFill>
          <a:schemeClr val="tx1"/>
        </a:solidFill>
        <a:latin typeface="+mn-lt"/>
        <a:ea typeface="+mn-ea"/>
        <a:cs typeface="+mn-cs"/>
      </a:defRPr>
    </a:lvl9pPr>
    <a:extLst/>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Rot="1" noChangeAspect="1"/>
          </p:cNvSpPr>
          <p:nvPr>
            <p:ph type="sldImg"/>
          </p:nvPr>
        </p:nvSpPr>
        <p:spPr/>
      </p:sp>
      <p:sp>
        <p:nvSpPr>
          <p:cNvPr id="3" name="Rectangle 3"/>
          <p:cNvSpPr>
            <a:spLocks noGrp="1"/>
          </p:cNvSpPr>
          <p:nvPr>
            <p:ph type="body" idx="1"/>
          </p:nvPr>
        </p:nvSpPr>
        <p:spPr/>
        <p:txBody>
          <a:bodyPr/>
          <a:lstStyle/>
          <a:p>
            <a:endParaRPr lang="en-US"/>
          </a:p>
        </p:txBody>
      </p:sp>
      <p:sp>
        <p:nvSpPr>
          <p:cNvPr id="4" name="Rectangle 4"/>
          <p:cNvSpPr>
            <a:spLocks noGrp="1"/>
          </p:cNvSpPr>
          <p:nvPr>
            <p:ph type="sldNum" sz="quarter" idx="10"/>
          </p:nvPr>
        </p:nvSpPr>
        <p:spPr/>
        <p:txBody>
          <a:bodyPr/>
          <a:lstStyle/>
          <a:p>
            <a:fld id="{61807874-5299-41B2-A37A-6AA3547857F4}"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Rot="1" noChangeAspect="1"/>
          </p:cNvSpPr>
          <p:nvPr>
            <p:ph type="sldImg"/>
          </p:nvPr>
        </p:nvSpPr>
        <p:spPr/>
      </p:sp>
      <p:sp>
        <p:nvSpPr>
          <p:cNvPr id="3" name="Rectangle 3"/>
          <p:cNvSpPr>
            <a:spLocks noGrp="1"/>
          </p:cNvSpPr>
          <p:nvPr>
            <p:ph type="body" idx="1"/>
          </p:nvPr>
        </p:nvSpPr>
        <p:spPr/>
        <p:txBody>
          <a:bodyPr/>
          <a:lstStyle/>
          <a:p>
            <a:endParaRPr lang="en-US"/>
          </a:p>
        </p:txBody>
      </p:sp>
      <p:sp>
        <p:nvSpPr>
          <p:cNvPr id="4" name="Rectangle 4"/>
          <p:cNvSpPr>
            <a:spLocks noGrp="1"/>
          </p:cNvSpPr>
          <p:nvPr>
            <p:ph type="sldNum" sz="quarter" idx="10"/>
          </p:nvPr>
        </p:nvSpPr>
        <p:spPr/>
        <p:txBody>
          <a:bodyPr/>
          <a:lstStyle/>
          <a:p>
            <a:fld id="{61807874-5299-41B2-A37A-6AA3547857F4}"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Rot="1" noChangeAspect="1"/>
          </p:cNvSpPr>
          <p:nvPr>
            <p:ph type="sldImg"/>
          </p:nvPr>
        </p:nvSpPr>
        <p:spPr/>
      </p:sp>
      <p:sp>
        <p:nvSpPr>
          <p:cNvPr id="3" name="Rectangle 3"/>
          <p:cNvSpPr>
            <a:spLocks noGrp="1"/>
          </p:cNvSpPr>
          <p:nvPr>
            <p:ph type="body" idx="1"/>
          </p:nvPr>
        </p:nvSpPr>
        <p:spPr/>
        <p:txBody>
          <a:bodyPr/>
          <a:lstStyle/>
          <a:p>
            <a:endParaRPr lang="en-US"/>
          </a:p>
        </p:txBody>
      </p:sp>
      <p:sp>
        <p:nvSpPr>
          <p:cNvPr id="4" name="Rectangle 4"/>
          <p:cNvSpPr>
            <a:spLocks noGrp="1"/>
          </p:cNvSpPr>
          <p:nvPr>
            <p:ph type="sldNum" sz="quarter" idx="10"/>
          </p:nvPr>
        </p:nvSpPr>
        <p:spPr/>
        <p:txBody>
          <a:bodyPr/>
          <a:lstStyle/>
          <a:p>
            <a:fld id="{61807874-5299-41B2-A37A-6AA3547857F4}"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Rot="1" noChangeAspect="1"/>
          </p:cNvSpPr>
          <p:nvPr>
            <p:ph type="sldImg"/>
          </p:nvPr>
        </p:nvSpPr>
        <p:spPr/>
      </p:sp>
      <p:sp>
        <p:nvSpPr>
          <p:cNvPr id="3" name="Rectangle 3"/>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latin typeface="+mn-lt"/>
                <a:ea typeface="+mn-ea"/>
                <a:cs typeface="+mn-cs"/>
              </a:rPr>
              <a:t>Lucknam</a:t>
            </a:r>
            <a:r>
              <a:rPr lang="en-GB" sz="1200" kern="1200" dirty="0">
                <a:solidFill>
                  <a:schemeClr val="tx1"/>
                </a:solidFill>
                <a:latin typeface="+mn-lt"/>
                <a:ea typeface="+mn-ea"/>
                <a:cs typeface="+mn-cs"/>
              </a:rPr>
              <a:t> Park Hotel and Spa is a magnificent rural estate with Michelin-starred restaurants. This is located 9.7 </a:t>
            </a:r>
            <a:r>
              <a:rPr lang="en-GB" sz="1200" kern="1200" dirty="0" err="1">
                <a:solidFill>
                  <a:schemeClr val="tx1"/>
                </a:solidFill>
                <a:latin typeface="+mn-lt"/>
                <a:ea typeface="+mn-ea"/>
                <a:cs typeface="+mn-cs"/>
              </a:rPr>
              <a:t>kilometers</a:t>
            </a:r>
            <a:r>
              <a:rPr lang="en-GB" sz="1200" kern="1200" dirty="0">
                <a:solidFill>
                  <a:schemeClr val="tx1"/>
                </a:solidFill>
                <a:latin typeface="+mn-lt"/>
                <a:ea typeface="+mn-ea"/>
                <a:cs typeface="+mn-cs"/>
              </a:rPr>
              <a:t> from Bath, on a 500-acre exclusive estate with a guarded courtyard. </a:t>
            </a:r>
            <a:r>
              <a:rPr lang="en-GB" sz="1200" kern="1200" dirty="0" err="1">
                <a:solidFill>
                  <a:schemeClr val="tx1"/>
                </a:solidFill>
                <a:latin typeface="+mn-lt"/>
                <a:ea typeface="+mn-ea"/>
                <a:cs typeface="+mn-cs"/>
              </a:rPr>
              <a:t>Lucknam</a:t>
            </a:r>
            <a:r>
              <a:rPr lang="en-GB" sz="1200" kern="1200" dirty="0">
                <a:solidFill>
                  <a:schemeClr val="tx1"/>
                </a:solidFill>
                <a:latin typeface="+mn-lt"/>
                <a:ea typeface="+mn-ea"/>
                <a:cs typeface="+mn-cs"/>
              </a:rPr>
              <a:t> Park offers an outstanding Equestrian Centre, 2 light indoor tennis courts as well as a five-a-side sports area. The sophisticated and exquisite Hotel provides 43 individually-style spacious rooms plus 2 attractive rural cottages, while the Michelin starred restaurant </a:t>
            </a:r>
            <a:r>
              <a:rPr lang="en-GB" sz="1200" kern="1200" dirty="0" err="1">
                <a:solidFill>
                  <a:schemeClr val="tx1"/>
                </a:solidFill>
                <a:latin typeface="+mn-lt"/>
                <a:ea typeface="+mn-ea"/>
                <a:cs typeface="+mn-cs"/>
              </a:rPr>
              <a:t>Hywel</a:t>
            </a:r>
            <a:r>
              <a:rPr lang="en-GB" sz="1200" kern="1200" dirty="0">
                <a:solidFill>
                  <a:schemeClr val="tx1"/>
                </a:solidFill>
                <a:latin typeface="+mn-lt"/>
                <a:ea typeface="+mn-ea"/>
                <a:cs typeface="+mn-cs"/>
              </a:rPr>
              <a:t> Jones provides exquisite dining with native products or even a more casual dinner at The </a:t>
            </a:r>
            <a:r>
              <a:rPr lang="en-GB" sz="1200" kern="1200" dirty="0" err="1">
                <a:solidFill>
                  <a:schemeClr val="tx1"/>
                </a:solidFill>
                <a:latin typeface="+mn-lt"/>
                <a:ea typeface="+mn-ea"/>
                <a:cs typeface="+mn-cs"/>
              </a:rPr>
              <a:t>Brasserie</a:t>
            </a:r>
            <a:r>
              <a:rPr lang="en-GB"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Rectangle 4"/>
          <p:cNvSpPr>
            <a:spLocks noGrp="1"/>
          </p:cNvSpPr>
          <p:nvPr>
            <p:ph type="sldNum" sz="quarter" idx="10"/>
          </p:nvPr>
        </p:nvSpPr>
        <p:spPr/>
        <p:txBody>
          <a:bodyPr/>
          <a:lstStyle/>
          <a:p>
            <a:fld id="{61807874-5299-41B2-A37A-6AA3547857F4}"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Rot="1" noChangeAspect="1"/>
          </p:cNvSpPr>
          <p:nvPr>
            <p:ph type="sldImg"/>
          </p:nvPr>
        </p:nvSpPr>
        <p:spPr/>
      </p:sp>
      <p:sp>
        <p:nvSpPr>
          <p:cNvPr id="3" name="Rectangle 3"/>
          <p:cNvSpPr>
            <a:spLocks noGrp="1"/>
          </p:cNvSpPr>
          <p:nvPr>
            <p:ph type="body" idx="1"/>
          </p:nvPr>
        </p:nvSpPr>
        <p:spPr/>
        <p:txBody>
          <a:bodyPr/>
          <a:lstStyle/>
          <a:p>
            <a:r>
              <a:rPr lang="en-US" dirty="0"/>
              <a:t>Some of the recommended marketing plans mentioned in this study include proper use of social media, website, package offers, personalized services, keeping stringent cleanliness standards, building emotional engagement with the consumer, and value added services.</a:t>
            </a:r>
          </a:p>
        </p:txBody>
      </p:sp>
      <p:sp>
        <p:nvSpPr>
          <p:cNvPr id="4" name="Rectangle 4"/>
          <p:cNvSpPr>
            <a:spLocks noGrp="1"/>
          </p:cNvSpPr>
          <p:nvPr>
            <p:ph type="sldNum" sz="quarter" idx="10"/>
          </p:nvPr>
        </p:nvSpPr>
        <p:spPr/>
        <p:txBody>
          <a:bodyPr/>
          <a:lstStyle/>
          <a:p>
            <a:fld id="{61807874-5299-41B2-A37A-6AA3547857F4}"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Rot="1" noChangeAspect="1"/>
          </p:cNvSpPr>
          <p:nvPr>
            <p:ph type="sldImg"/>
          </p:nvPr>
        </p:nvSpPr>
        <p:spPr/>
      </p:sp>
      <p:sp>
        <p:nvSpPr>
          <p:cNvPr id="3" name="Rectangle 3"/>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Possible challenges:</a:t>
            </a:r>
            <a:r>
              <a:rPr lang="en-GB" sz="1200" kern="1200" dirty="0">
                <a:solidFill>
                  <a:schemeClr val="tx1"/>
                </a:solidFill>
                <a:latin typeface="+mn-lt"/>
                <a:ea typeface="+mn-ea"/>
                <a:cs typeface="+mn-cs"/>
              </a:rPr>
              <a:t> The possible challenges include UK’s tax laws, employee laws, equity laws. The economic downfall is the most challenging factor. Moreover consumers are more health conscious due to </a:t>
            </a:r>
            <a:r>
              <a:rPr lang="en-GB" sz="1200" kern="1200" dirty="0" err="1">
                <a:solidFill>
                  <a:schemeClr val="tx1"/>
                </a:solidFill>
                <a:latin typeface="+mn-lt"/>
                <a:ea typeface="+mn-ea"/>
                <a:cs typeface="+mn-cs"/>
              </a:rPr>
              <a:t>covid</a:t>
            </a:r>
            <a:r>
              <a:rPr lang="en-GB" sz="1200" kern="1200" dirty="0">
                <a:solidFill>
                  <a:schemeClr val="tx1"/>
                </a:solidFill>
                <a:latin typeface="+mn-lt"/>
                <a:ea typeface="+mn-ea"/>
                <a:cs typeface="+mn-cs"/>
              </a:rPr>
              <a:t> 19 pandemic. They are more reluctant to tourism. Again high competition is another challenge (</a:t>
            </a:r>
            <a:r>
              <a:rPr lang="en-GB" sz="1200" kern="1200" dirty="0" err="1">
                <a:solidFill>
                  <a:schemeClr val="tx1"/>
                </a:solidFill>
                <a:latin typeface="+mn-lt"/>
                <a:ea typeface="+mn-ea"/>
                <a:cs typeface="+mn-cs"/>
              </a:rPr>
              <a:t>Simkin</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Dibb</a:t>
            </a:r>
            <a:r>
              <a:rPr lang="en-GB" sz="1200" kern="1200" dirty="0">
                <a:solidFill>
                  <a:schemeClr val="tx1"/>
                </a:solidFill>
                <a:latin typeface="+mn-lt"/>
                <a:ea typeface="+mn-ea"/>
                <a:cs typeface="+mn-cs"/>
              </a:rPr>
              <a:t>, 2013). The impact of hotel industry on the environment is also a prominent challenge for the company.</a:t>
            </a:r>
            <a:endParaRPr lang="en-US" sz="1200" kern="1200" dirty="0">
              <a:solidFill>
                <a:schemeClr val="tx1"/>
              </a:solidFill>
              <a:latin typeface="+mn-lt"/>
              <a:ea typeface="+mn-ea"/>
              <a:cs typeface="+mn-cs"/>
            </a:endParaRPr>
          </a:p>
          <a:p>
            <a:endParaRPr lang="en-US" dirty="0"/>
          </a:p>
        </p:txBody>
      </p:sp>
      <p:sp>
        <p:nvSpPr>
          <p:cNvPr id="4" name="Rectangle 4"/>
          <p:cNvSpPr>
            <a:spLocks noGrp="1"/>
          </p:cNvSpPr>
          <p:nvPr>
            <p:ph type="sldNum" sz="quarter" idx="10"/>
          </p:nvPr>
        </p:nvSpPr>
        <p:spPr/>
        <p:txBody>
          <a:bodyPr/>
          <a:lstStyle/>
          <a:p>
            <a:fld id="{61807874-5299-41B2-A37A-6AA3547857F4}"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Rot="1" noChangeAspect="1"/>
          </p:cNvSpPr>
          <p:nvPr>
            <p:ph type="sldImg"/>
          </p:nvPr>
        </p:nvSpPr>
        <p:spPr/>
      </p:sp>
      <p:sp>
        <p:nvSpPr>
          <p:cNvPr id="3" name="Rectangle 3"/>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Possible measures.</a:t>
            </a:r>
            <a:r>
              <a:rPr lang="en-GB" sz="1200" kern="1200" dirty="0">
                <a:solidFill>
                  <a:schemeClr val="tx1"/>
                </a:solidFill>
                <a:latin typeface="+mn-lt"/>
                <a:ea typeface="+mn-ea"/>
                <a:cs typeface="+mn-cs"/>
              </a:rPr>
              <a:t> Premier inn can overcome these challenges by lowering their price. High skilled employees can provide better service to the consumers. They can get the brand image benefit in this pandemic by providing the reliable service to their consumers (Silver,  et al.,2012). However they need to follow government laws and regulations. Affordable service and connecting with customers can help them in wining competition.</a:t>
            </a:r>
            <a:endParaRPr lang="en-US" sz="1200" kern="1200" dirty="0">
              <a:solidFill>
                <a:schemeClr val="tx1"/>
              </a:solidFill>
              <a:latin typeface="+mn-lt"/>
              <a:ea typeface="+mn-ea"/>
              <a:cs typeface="+mn-cs"/>
            </a:endParaRPr>
          </a:p>
          <a:p>
            <a:endParaRPr lang="en-US" dirty="0"/>
          </a:p>
        </p:txBody>
      </p:sp>
      <p:sp>
        <p:nvSpPr>
          <p:cNvPr id="4" name="Rectangle 4"/>
          <p:cNvSpPr>
            <a:spLocks noGrp="1"/>
          </p:cNvSpPr>
          <p:nvPr>
            <p:ph type="sldNum" sz="quarter" idx="10"/>
          </p:nvPr>
        </p:nvSpPr>
        <p:spPr/>
        <p:txBody>
          <a:bodyPr/>
          <a:lstStyle/>
          <a:p>
            <a:fld id="{61807874-5299-41B2-A37A-6AA3547857F4}"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Rot="1" noChangeAspect="1"/>
          </p:cNvSpPr>
          <p:nvPr>
            <p:ph type="sldImg"/>
          </p:nvPr>
        </p:nvSpPr>
        <p:spPr/>
      </p:sp>
      <p:sp>
        <p:nvSpPr>
          <p:cNvPr id="3" name="Rectangle 3"/>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Conclusion</a:t>
            </a:r>
            <a:r>
              <a:rPr lang="en-GB" sz="1200" kern="1200" dirty="0">
                <a:solidFill>
                  <a:schemeClr val="tx1"/>
                </a:solidFill>
                <a:latin typeface="+mn-lt"/>
                <a:ea typeface="+mn-ea"/>
                <a:cs typeface="+mn-cs"/>
              </a:rPr>
              <a:t>:  Innovative and proper utilization of 4ps of marketing can bring expected results, however there are some recommendations for the company. They can adopt market development strategy. They also need to focus on their international expansion area. Franchising can be a good option in this regard. They also need to focus on developing their brand loyalty.</a:t>
            </a:r>
            <a:endParaRPr lang="en-US" sz="1200" kern="1200" dirty="0">
              <a:solidFill>
                <a:schemeClr val="tx1"/>
              </a:solidFill>
              <a:latin typeface="+mn-lt"/>
              <a:ea typeface="+mn-ea"/>
              <a:cs typeface="+mn-cs"/>
            </a:endParaRPr>
          </a:p>
          <a:p>
            <a:endParaRPr lang="en-US" dirty="0"/>
          </a:p>
        </p:txBody>
      </p:sp>
      <p:sp>
        <p:nvSpPr>
          <p:cNvPr id="4" name="Rectangle 4"/>
          <p:cNvSpPr>
            <a:spLocks noGrp="1"/>
          </p:cNvSpPr>
          <p:nvPr>
            <p:ph type="sldNum" sz="quarter" idx="10"/>
          </p:nvPr>
        </p:nvSpPr>
        <p:spPr/>
        <p:txBody>
          <a:bodyPr/>
          <a:lstStyle/>
          <a:p>
            <a:fld id="{61807874-5299-41B2-A37A-6AA3547857F4}"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Rot="1" noChangeAspect="1"/>
          </p:cNvSpPr>
          <p:nvPr>
            <p:ph type="sldImg"/>
          </p:nvPr>
        </p:nvSpPr>
        <p:spPr/>
      </p:sp>
      <p:sp>
        <p:nvSpPr>
          <p:cNvPr id="3" name="Rectangle 3"/>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Silver, L., Stevens, R.E., Wrenn, B. and Loudon, D.L., 2012. The essentials of marketing research. Routledge.</a:t>
            </a:r>
            <a:endParaRPr kumimoji="0" lang="en-US" sz="8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Simkin, L. and </a:t>
            </a:r>
            <a:r>
              <a:rPr kumimoji="0" lang="en-GB" sz="1200" b="0" i="0" u="none" strike="noStrike" cap="none" normalizeH="0" baseline="0" dirty="0" err="1">
                <a:ln>
                  <a:noFill/>
                </a:ln>
                <a:solidFill>
                  <a:schemeClr val="tx1"/>
                </a:solidFill>
                <a:effectLst/>
                <a:latin typeface="Calibri" pitchFamily="34" charset="0"/>
                <a:ea typeface="Calibri" pitchFamily="34" charset="0"/>
                <a:cs typeface="Times New Roman" pitchFamily="18" charset="0"/>
              </a:rPr>
              <a:t>Dibb</a:t>
            </a:r>
            <a:r>
              <a:rPr kumimoji="0" lang="en-GB" sz="12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 S., 2013. Marketing essentials. Cengage Learning EMEA.</a:t>
            </a:r>
            <a:endParaRPr kumimoji="0" lang="en-US" sz="8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Whitbread PLC. 2021. </a:t>
            </a:r>
            <a:r>
              <a:rPr kumimoji="0" lang="en-GB" sz="1200" b="0" i="1" u="none" strike="noStrike" cap="none" normalizeH="0" baseline="0" dirty="0">
                <a:ln>
                  <a:noFill/>
                </a:ln>
                <a:solidFill>
                  <a:schemeClr val="tx1"/>
                </a:solidFill>
                <a:effectLst/>
                <a:latin typeface="Calibri" pitchFamily="34" charset="0"/>
                <a:ea typeface="Calibri" pitchFamily="34" charset="0"/>
                <a:cs typeface="Times New Roman" pitchFamily="18" charset="0"/>
              </a:rPr>
              <a:t>Our brands - Whitbread PLC</a:t>
            </a:r>
            <a:r>
              <a:rPr kumimoji="0" lang="en-GB" sz="12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 [online]</a:t>
            </a:r>
            <a:endParaRPr kumimoji="0" lang="en-US" sz="1800" b="0" i="0" u="none" strike="noStrike" cap="none" normalizeH="0" baseline="0" dirty="0">
              <a:ln>
                <a:noFill/>
              </a:ln>
              <a:solidFill>
                <a:schemeClr val="tx1"/>
              </a:solidFill>
              <a:effectLst/>
              <a:latin typeface="Arial" pitchFamily="34" charset="0"/>
              <a:cs typeface="Arial" pitchFamily="34" charset="0"/>
            </a:endParaRPr>
          </a:p>
          <a:p>
            <a:endParaRPr lang="en-US" dirty="0"/>
          </a:p>
        </p:txBody>
      </p:sp>
      <p:sp>
        <p:nvSpPr>
          <p:cNvPr id="4" name="Rectangle 4"/>
          <p:cNvSpPr>
            <a:spLocks noGrp="1"/>
          </p:cNvSpPr>
          <p:nvPr>
            <p:ph type="sldNum" sz="quarter" idx="10"/>
          </p:nvPr>
        </p:nvSpPr>
        <p:spPr/>
        <p:txBody>
          <a:bodyPr/>
          <a:lstStyle/>
          <a:p>
            <a:fld id="{61807874-5299-41B2-A37A-6AA3547857F4}" type="slidenum">
              <a:rPr lang="en-US" smtClean="0"/>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spTree>
      <p:nvGrpSpPr>
        <p:cNvPr id="1" name=""/>
        <p:cNvGrpSpPr/>
        <p:nvPr/>
      </p:nvGrpSpPr>
      <p:grpSpPr>
        <a:xfrm>
          <a:off x="0" y="0"/>
          <a:ext cx="0" cy="0"/>
          <a:chOff x="0" y="0"/>
          <a:chExt cx="0" cy="0"/>
        </a:xfrm>
      </p:grpSpPr>
      <p:sp>
        <p:nvSpPr>
          <p:cNvPr id="12" name="Rectangle 3"/>
          <p:cNvSpPr>
            <a:spLocks noGrp="1"/>
          </p:cNvSpPr>
          <p:nvPr>
            <p:ph type="subTitle" idx="1"/>
          </p:nvPr>
        </p:nvSpPr>
        <p:spPr>
          <a:xfrm>
            <a:off x="457200" y="5396132"/>
            <a:ext cx="8098302" cy="762000"/>
          </a:xfrm>
        </p:spPr>
        <p:txBody>
          <a:bodyPr/>
          <a:lstStyle>
            <a:lvl1pPr marL="0" indent="0" algn="r">
              <a:buNone/>
              <a:defRPr sz="1400"/>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grpSp>
        <p:nvGrpSpPr>
          <p:cNvPr id="16" name="Group 23"/>
          <p:cNvGrpSpPr/>
          <p:nvPr/>
        </p:nvGrpSpPr>
        <p:grpSpPr>
          <a:xfrm>
            <a:off x="14990" y="1976657"/>
            <a:ext cx="2042410" cy="533400"/>
            <a:chOff x="0" y="2000250"/>
            <a:chExt cx="3733800" cy="533400"/>
          </a:xfrm>
        </p:grpSpPr>
        <p:sp>
          <p:nvSpPr>
            <p:cNvPr id="30" name="Rectangle 14"/>
            <p:cNvSpPr/>
            <p:nvPr/>
          </p:nvSpPr>
          <p:spPr>
            <a:xfrm>
              <a:off x="0" y="2381250"/>
              <a:ext cx="3733800" cy="76200"/>
            </a:xfrm>
            <a:prstGeom prst="rect">
              <a:avLst/>
            </a:prstGeom>
          </p:spPr>
          <p:style>
            <a:lnRef idx="1">
              <a:schemeClr val="accent6"/>
            </a:lnRef>
            <a:fillRef idx="3">
              <a:schemeClr val="accent6"/>
            </a:fillRef>
            <a:effectRef idx="3">
              <a:schemeClr val="accent6"/>
            </a:effectRef>
            <a:fontRef idx="minor">
              <a:schemeClr val="lt1"/>
            </a:fontRef>
          </p:style>
          <p:txBody>
            <a:bodyPr anchor="ctr"/>
            <a:lstStyle/>
            <a:p>
              <a:pPr algn="ctr"/>
              <a:endParaRPr lang="en-US"/>
            </a:p>
          </p:txBody>
        </p:sp>
        <p:sp>
          <p:nvSpPr>
            <p:cNvPr id="7" name="Rectangle 14"/>
            <p:cNvSpPr/>
            <p:nvPr/>
          </p:nvSpPr>
          <p:spPr>
            <a:xfrm>
              <a:off x="0" y="2305050"/>
              <a:ext cx="3733800" cy="76200"/>
            </a:xfrm>
            <a:prstGeom prst="rect">
              <a:avLst/>
            </a:prstGeom>
          </p:spPr>
          <p:style>
            <a:lnRef idx="1">
              <a:schemeClr val="accent5"/>
            </a:lnRef>
            <a:fillRef idx="3">
              <a:schemeClr val="accent5"/>
            </a:fillRef>
            <a:effectRef idx="3">
              <a:schemeClr val="accent5"/>
            </a:effectRef>
            <a:fontRef idx="minor">
              <a:schemeClr val="lt1"/>
            </a:fontRef>
          </p:style>
          <p:txBody>
            <a:bodyPr anchor="ctr"/>
            <a:lstStyle/>
            <a:p>
              <a:pPr algn="ctr"/>
              <a:endParaRPr lang="en-US"/>
            </a:p>
          </p:txBody>
        </p:sp>
        <p:sp>
          <p:nvSpPr>
            <p:cNvPr id="21" name="Rectangle 14"/>
            <p:cNvSpPr/>
            <p:nvPr/>
          </p:nvSpPr>
          <p:spPr>
            <a:xfrm>
              <a:off x="0" y="2228850"/>
              <a:ext cx="3733800" cy="76200"/>
            </a:xfrm>
            <a:prstGeom prst="rect">
              <a:avLst/>
            </a:prstGeom>
          </p:spPr>
          <p:style>
            <a:lnRef idx="1">
              <a:schemeClr val="accent4"/>
            </a:lnRef>
            <a:fillRef idx="3">
              <a:schemeClr val="accent4"/>
            </a:fillRef>
            <a:effectRef idx="3">
              <a:schemeClr val="accent4"/>
            </a:effectRef>
            <a:fontRef idx="minor">
              <a:schemeClr val="lt1"/>
            </a:fontRef>
          </p:style>
          <p:txBody>
            <a:bodyPr anchor="ctr"/>
            <a:lstStyle/>
            <a:p>
              <a:pPr algn="ctr"/>
              <a:endParaRPr lang="en-US"/>
            </a:p>
          </p:txBody>
        </p:sp>
        <p:sp>
          <p:nvSpPr>
            <p:cNvPr id="8" name="Rectangle 14"/>
            <p:cNvSpPr/>
            <p:nvPr/>
          </p:nvSpPr>
          <p:spPr>
            <a:xfrm>
              <a:off x="0" y="2152650"/>
              <a:ext cx="3733800" cy="76200"/>
            </a:xfrm>
            <a:prstGeom prst="rect">
              <a:avLst/>
            </a:prstGeom>
          </p:spPr>
          <p:style>
            <a:lnRef idx="1">
              <a:schemeClr val="accent3"/>
            </a:lnRef>
            <a:fillRef idx="3">
              <a:schemeClr val="accent3"/>
            </a:fillRef>
            <a:effectRef idx="3">
              <a:schemeClr val="accent3"/>
            </a:effectRef>
            <a:fontRef idx="minor">
              <a:schemeClr val="lt1"/>
            </a:fontRef>
          </p:style>
          <p:txBody>
            <a:bodyPr anchor="ctr"/>
            <a:lstStyle/>
            <a:p>
              <a:pPr algn="ctr"/>
              <a:endParaRPr lang="en-US"/>
            </a:p>
          </p:txBody>
        </p:sp>
        <p:sp>
          <p:nvSpPr>
            <p:cNvPr id="6" name="Rectangle 14"/>
            <p:cNvSpPr/>
            <p:nvPr/>
          </p:nvSpPr>
          <p:spPr>
            <a:xfrm>
              <a:off x="0" y="2076450"/>
              <a:ext cx="3733800" cy="76200"/>
            </a:xfrm>
            <a:prstGeom prst="rect">
              <a:avLst/>
            </a:prstGeom>
          </p:spPr>
          <p:style>
            <a:lnRef idx="1">
              <a:schemeClr val="accent2"/>
            </a:lnRef>
            <a:fillRef idx="3">
              <a:schemeClr val="accent2"/>
            </a:fillRef>
            <a:effectRef idx="3">
              <a:schemeClr val="accent2"/>
            </a:effectRef>
            <a:fontRef idx="minor">
              <a:schemeClr val="lt1"/>
            </a:fontRef>
          </p:style>
          <p:txBody>
            <a:bodyPr anchor="ctr"/>
            <a:lstStyle/>
            <a:p>
              <a:pPr algn="ctr"/>
              <a:endParaRPr lang="en-US"/>
            </a:p>
          </p:txBody>
        </p:sp>
        <p:sp>
          <p:nvSpPr>
            <p:cNvPr id="20" name="Rectangle 14"/>
            <p:cNvSpPr/>
            <p:nvPr/>
          </p:nvSpPr>
          <p:spPr>
            <a:xfrm>
              <a:off x="0" y="2000250"/>
              <a:ext cx="3733800" cy="76200"/>
            </a:xfrm>
            <a:prstGeom prst="rect">
              <a:avLst/>
            </a:prstGeom>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sp>
          <p:nvSpPr>
            <p:cNvPr id="13" name="Rectangle 14"/>
            <p:cNvSpPr/>
            <p:nvPr/>
          </p:nvSpPr>
          <p:spPr>
            <a:xfrm>
              <a:off x="0" y="2457450"/>
              <a:ext cx="3733800" cy="76200"/>
            </a:xfrm>
            <a:prstGeom prst="rect">
              <a:avLst/>
            </a:prstGeom>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grpSp>
      <p:grpSp>
        <p:nvGrpSpPr>
          <p:cNvPr id="29" name="Group 35"/>
          <p:cNvGrpSpPr/>
          <p:nvPr/>
        </p:nvGrpSpPr>
        <p:grpSpPr>
          <a:xfrm>
            <a:off x="8584055" y="1976657"/>
            <a:ext cx="552450" cy="542925"/>
            <a:chOff x="8667750" y="2000250"/>
            <a:chExt cx="476250" cy="542925"/>
          </a:xfrm>
        </p:grpSpPr>
        <p:sp>
          <p:nvSpPr>
            <p:cNvPr id="26" name="Rectangle 14"/>
            <p:cNvSpPr/>
            <p:nvPr/>
          </p:nvSpPr>
          <p:spPr>
            <a:xfrm>
              <a:off x="8667750" y="2381250"/>
              <a:ext cx="476250" cy="76200"/>
            </a:xfrm>
            <a:prstGeom prst="rect">
              <a:avLst/>
            </a:prstGeom>
          </p:spPr>
          <p:style>
            <a:lnRef idx="1">
              <a:schemeClr val="accent6"/>
            </a:lnRef>
            <a:fillRef idx="3">
              <a:schemeClr val="accent6"/>
            </a:fillRef>
            <a:effectRef idx="3">
              <a:schemeClr val="accent6"/>
            </a:effectRef>
            <a:fontRef idx="minor">
              <a:schemeClr val="lt1"/>
            </a:fontRef>
          </p:style>
          <p:txBody>
            <a:bodyPr anchor="ctr"/>
            <a:lstStyle/>
            <a:p>
              <a:pPr algn="ctr"/>
              <a:endParaRPr lang="en-US"/>
            </a:p>
          </p:txBody>
        </p:sp>
        <p:sp>
          <p:nvSpPr>
            <p:cNvPr id="22" name="Rectangle 14"/>
            <p:cNvSpPr/>
            <p:nvPr/>
          </p:nvSpPr>
          <p:spPr>
            <a:xfrm>
              <a:off x="8667750" y="2305050"/>
              <a:ext cx="476250" cy="76200"/>
            </a:xfrm>
            <a:prstGeom prst="rect">
              <a:avLst/>
            </a:prstGeom>
          </p:spPr>
          <p:style>
            <a:lnRef idx="1">
              <a:schemeClr val="accent5"/>
            </a:lnRef>
            <a:fillRef idx="3">
              <a:schemeClr val="accent5"/>
            </a:fillRef>
            <a:effectRef idx="3">
              <a:schemeClr val="accent5"/>
            </a:effectRef>
            <a:fontRef idx="minor">
              <a:schemeClr val="lt1"/>
            </a:fontRef>
          </p:style>
          <p:txBody>
            <a:bodyPr anchor="ctr"/>
            <a:lstStyle/>
            <a:p>
              <a:pPr algn="ctr"/>
              <a:endParaRPr lang="en-US"/>
            </a:p>
          </p:txBody>
        </p:sp>
        <p:sp>
          <p:nvSpPr>
            <p:cNvPr id="17" name="Rectangle 14"/>
            <p:cNvSpPr/>
            <p:nvPr/>
          </p:nvSpPr>
          <p:spPr>
            <a:xfrm>
              <a:off x="8667750" y="2228850"/>
              <a:ext cx="476250" cy="76200"/>
            </a:xfrm>
            <a:prstGeom prst="rect">
              <a:avLst/>
            </a:prstGeom>
          </p:spPr>
          <p:style>
            <a:lnRef idx="1">
              <a:schemeClr val="accent4"/>
            </a:lnRef>
            <a:fillRef idx="3">
              <a:schemeClr val="accent4"/>
            </a:fillRef>
            <a:effectRef idx="3">
              <a:schemeClr val="accent4"/>
            </a:effectRef>
            <a:fontRef idx="minor">
              <a:schemeClr val="lt1"/>
            </a:fontRef>
          </p:style>
          <p:txBody>
            <a:bodyPr anchor="ctr"/>
            <a:lstStyle/>
            <a:p>
              <a:pPr algn="ctr"/>
              <a:endParaRPr lang="en-US"/>
            </a:p>
          </p:txBody>
        </p:sp>
        <p:sp>
          <p:nvSpPr>
            <p:cNvPr id="28" name="Rectangle 14"/>
            <p:cNvSpPr/>
            <p:nvPr/>
          </p:nvSpPr>
          <p:spPr>
            <a:xfrm>
              <a:off x="8667750" y="2152650"/>
              <a:ext cx="476250" cy="76200"/>
            </a:xfrm>
            <a:prstGeom prst="rect">
              <a:avLst/>
            </a:prstGeom>
          </p:spPr>
          <p:style>
            <a:lnRef idx="1">
              <a:schemeClr val="accent3"/>
            </a:lnRef>
            <a:fillRef idx="3">
              <a:schemeClr val="accent3"/>
            </a:fillRef>
            <a:effectRef idx="3">
              <a:schemeClr val="accent3"/>
            </a:effectRef>
            <a:fontRef idx="minor">
              <a:schemeClr val="lt1"/>
            </a:fontRef>
          </p:style>
          <p:txBody>
            <a:bodyPr anchor="ctr"/>
            <a:lstStyle/>
            <a:p>
              <a:pPr algn="ctr"/>
              <a:endParaRPr lang="en-US" dirty="0"/>
            </a:p>
          </p:txBody>
        </p:sp>
        <p:sp>
          <p:nvSpPr>
            <p:cNvPr id="15" name="Rectangle 14"/>
            <p:cNvSpPr/>
            <p:nvPr/>
          </p:nvSpPr>
          <p:spPr>
            <a:xfrm>
              <a:off x="8667750" y="2076450"/>
              <a:ext cx="476250" cy="76200"/>
            </a:xfrm>
            <a:prstGeom prst="rect">
              <a:avLst/>
            </a:prstGeom>
          </p:spPr>
          <p:style>
            <a:lnRef idx="1">
              <a:schemeClr val="accent2"/>
            </a:lnRef>
            <a:fillRef idx="3">
              <a:schemeClr val="accent2"/>
            </a:fillRef>
            <a:effectRef idx="3">
              <a:schemeClr val="accent2"/>
            </a:effectRef>
            <a:fontRef idx="minor">
              <a:schemeClr val="lt1"/>
            </a:fontRef>
          </p:style>
          <p:txBody>
            <a:bodyPr anchor="ctr"/>
            <a:lstStyle/>
            <a:p>
              <a:pPr algn="ctr"/>
              <a:endParaRPr lang="en-US"/>
            </a:p>
          </p:txBody>
        </p:sp>
        <p:sp>
          <p:nvSpPr>
            <p:cNvPr id="18" name="Rectangle 14"/>
            <p:cNvSpPr/>
            <p:nvPr/>
          </p:nvSpPr>
          <p:spPr>
            <a:xfrm>
              <a:off x="8667750" y="2000250"/>
              <a:ext cx="476250" cy="76200"/>
            </a:xfrm>
            <a:prstGeom prst="rect">
              <a:avLst/>
            </a:prstGeom>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sp>
          <p:nvSpPr>
            <p:cNvPr id="9" name="Rectangle 14"/>
            <p:cNvSpPr/>
            <p:nvPr/>
          </p:nvSpPr>
          <p:spPr>
            <a:xfrm>
              <a:off x="8667750" y="2466975"/>
              <a:ext cx="476250" cy="76200"/>
            </a:xfrm>
            <a:prstGeom prst="rect">
              <a:avLst/>
            </a:prstGeom>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grpSp>
      <p:sp>
        <p:nvSpPr>
          <p:cNvPr id="24" name="Oval 28"/>
          <p:cNvSpPr/>
          <p:nvPr userDrawn="1"/>
        </p:nvSpPr>
        <p:spPr>
          <a:xfrm>
            <a:off x="8572500" y="6038850"/>
            <a:ext cx="152400" cy="152400"/>
          </a:xfrm>
          <a:prstGeom prst="ellipse">
            <a:avLst/>
          </a:prstGeom>
          <a:effectLst/>
        </p:spPr>
        <p:style>
          <a:lnRef idx="1">
            <a:schemeClr val="accent6"/>
          </a:lnRef>
          <a:fillRef idx="3">
            <a:schemeClr val="accent6"/>
          </a:fillRef>
          <a:effectRef idx="3">
            <a:schemeClr val="accent6"/>
          </a:effectRef>
          <a:fontRef idx="minor">
            <a:schemeClr val="lt1"/>
          </a:fontRef>
        </p:style>
        <p:txBody>
          <a:bodyPr anchor="ctr"/>
          <a:lstStyle/>
          <a:p>
            <a:pPr algn="ctr"/>
            <a:endParaRPr lang="en-US" dirty="0"/>
          </a:p>
        </p:txBody>
      </p:sp>
      <p:sp>
        <p:nvSpPr>
          <p:cNvPr id="23" name="Oval 28"/>
          <p:cNvSpPr/>
          <p:nvPr userDrawn="1"/>
        </p:nvSpPr>
        <p:spPr>
          <a:xfrm>
            <a:off x="8572500" y="6324600"/>
            <a:ext cx="152400" cy="152400"/>
          </a:xfrm>
          <a:prstGeom prst="ellipse">
            <a:avLst/>
          </a:prstGeom>
          <a:effectLst/>
        </p:spPr>
        <p:style>
          <a:lnRef idx="1">
            <a:schemeClr val="accent4"/>
          </a:lnRef>
          <a:fillRef idx="3">
            <a:schemeClr val="accent4"/>
          </a:fillRef>
          <a:effectRef idx="3">
            <a:schemeClr val="accent4"/>
          </a:effectRef>
          <a:fontRef idx="minor">
            <a:schemeClr val="lt1"/>
          </a:fontRef>
        </p:style>
        <p:txBody>
          <a:bodyPr anchor="ctr"/>
          <a:lstStyle/>
          <a:p>
            <a:pPr algn="ctr"/>
            <a:endParaRPr lang="en-US"/>
          </a:p>
        </p:txBody>
      </p:sp>
      <p:sp>
        <p:nvSpPr>
          <p:cNvPr id="5" name="Oval 28"/>
          <p:cNvSpPr/>
          <p:nvPr userDrawn="1"/>
        </p:nvSpPr>
        <p:spPr>
          <a:xfrm>
            <a:off x="8572500" y="5476875"/>
            <a:ext cx="152400" cy="152400"/>
          </a:xfrm>
          <a:prstGeom prst="ellipse">
            <a:avLst/>
          </a:prstGeom>
          <a:effectLst/>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sp>
        <p:nvSpPr>
          <p:cNvPr id="14" name="Oval 28"/>
          <p:cNvSpPr/>
          <p:nvPr userDrawn="1"/>
        </p:nvSpPr>
        <p:spPr>
          <a:xfrm>
            <a:off x="8572500" y="5753100"/>
            <a:ext cx="152400" cy="152400"/>
          </a:xfrm>
          <a:prstGeom prst="ellipse">
            <a:avLst/>
          </a:prstGeom>
          <a:effectLst/>
        </p:spPr>
        <p:style>
          <a:lnRef idx="1">
            <a:schemeClr val="accent3"/>
          </a:lnRef>
          <a:fillRef idx="3">
            <a:schemeClr val="accent3"/>
          </a:fillRef>
          <a:effectRef idx="3">
            <a:schemeClr val="accent3"/>
          </a:effectRef>
          <a:fontRef idx="minor">
            <a:schemeClr val="lt1"/>
          </a:fontRef>
        </p:style>
        <p:txBody>
          <a:bodyPr anchor="ctr"/>
          <a:lstStyle/>
          <a:p>
            <a:pPr algn="ctr"/>
            <a:endParaRPr lang="en-US"/>
          </a:p>
        </p:txBody>
      </p:sp>
      <p:sp>
        <p:nvSpPr>
          <p:cNvPr id="19" name="Rectangle 34"/>
          <p:cNvSpPr>
            <a:spLocks noGrp="1"/>
          </p:cNvSpPr>
          <p:nvPr>
            <p:ph type="dt" sz="half" idx="10"/>
          </p:nvPr>
        </p:nvSpPr>
        <p:spPr/>
        <p:txBody>
          <a:bodyPr rtlCol="0"/>
          <a:lstStyle/>
          <a:p>
            <a:pPr algn="r"/>
            <a:fld id="{8F67D422-08A8-451B-9A67-21962FC4B660}" type="datetimeFigureOut">
              <a:rPr lang="en-US" sz="1100" smtClean="0"/>
              <a:pPr algn="r"/>
              <a:t>10/13/2021</a:t>
            </a:fld>
            <a:endParaRPr lang="en-US"/>
          </a:p>
        </p:txBody>
      </p:sp>
      <p:sp>
        <p:nvSpPr>
          <p:cNvPr id="25" name="Rectangle 35"/>
          <p:cNvSpPr>
            <a:spLocks noGrp="1"/>
          </p:cNvSpPr>
          <p:nvPr>
            <p:ph type="sldNum" sz="quarter" idx="11"/>
          </p:nvPr>
        </p:nvSpPr>
        <p:spPr/>
        <p:txBody>
          <a:bodyPr rtlCol="0"/>
          <a:lstStyle/>
          <a:p>
            <a:fld id="{169B2101-2E9F-420A-91A3-890890D84497}" type="slidenum">
              <a:rPr lang="en-US" sz="1200" smtClean="0"/>
              <a:pPr/>
              <a:t>‹#›</a:t>
            </a:fld>
            <a:endParaRPr lang="en-US"/>
          </a:p>
        </p:txBody>
      </p:sp>
      <p:sp>
        <p:nvSpPr>
          <p:cNvPr id="31" name="Rectangle 36"/>
          <p:cNvSpPr>
            <a:spLocks noGrp="1"/>
          </p:cNvSpPr>
          <p:nvPr>
            <p:ph type="ftr" sz="quarter" idx="12"/>
          </p:nvPr>
        </p:nvSpPr>
        <p:spPr/>
        <p:txBody>
          <a:bodyPr rtlCol="0"/>
          <a:lstStyle/>
          <a:p>
            <a:endParaRPr lang="en-US"/>
          </a:p>
        </p:txBody>
      </p:sp>
      <p:sp>
        <p:nvSpPr>
          <p:cNvPr id="33" name="Rectangle 32"/>
          <p:cNvSpPr>
            <a:spLocks noGrp="1"/>
          </p:cNvSpPr>
          <p:nvPr>
            <p:ph type="title" hasCustomPrompt="1"/>
          </p:nvPr>
        </p:nvSpPr>
        <p:spPr>
          <a:xfrm>
            <a:off x="2057400" y="281352"/>
            <a:ext cx="6509239" cy="3886200"/>
          </a:xfrm>
          <a:scene3d>
            <a:camera prst="orthographicFront"/>
            <a:lightRig rig="threePt" dir="t"/>
          </a:scene3d>
          <a:sp3d/>
        </p:spPr>
        <p:txBody>
          <a:bodyPr vert="horz" anchor="ctr">
            <a:normAutofit/>
          </a:bodyPr>
          <a:lstStyle>
            <a:lvl1pPr algn="ctr">
              <a:lnSpc>
                <a:spcPct val="100000"/>
              </a:lnSpc>
              <a:defRPr kumimoji="0" lang="en-US" sz="7200" b="1" i="0" u="none" strike="noStrike" kern="0" cap="none" spc="0" normalizeH="0" baseline="0" noProof="0" dirty="0" smtClean="0">
                <a:ln w="0">
                  <a:solidFill>
                    <a:srgbClr val="FFFFFF"/>
                  </a:solidFill>
                  <a:prstDash val="solid"/>
                </a:ln>
                <a:gradFill flip="none">
                  <a:gsLst>
                    <a:gs pos="40000">
                      <a:schemeClr val="accent6">
                        <a:shade val="80000"/>
                      </a:schemeClr>
                    </a:gs>
                    <a:gs pos="45000">
                      <a:schemeClr val="accent6">
                        <a:shade val="100000"/>
                      </a:schemeClr>
                    </a:gs>
                  </a:gsLst>
                  <a:lin ang="16200000"/>
                </a:gradFill>
                <a:effectLst>
                  <a:outerShdw blurRad="23036" dist="23036" dir="5400000" algn="tl">
                    <a:srgbClr val="656565">
                      <a:alpha val="65000"/>
                    </a:srgbClr>
                  </a:outerShdw>
                  <a:reflection blurRad="12700" stA="25000" endPos="55000" dist="5000" dir="5400000" sy="-100000" algn="bl" rotWithShape="0"/>
                </a:effectLst>
                <a:uLnTx/>
                <a:uFillTx/>
                <a:latin typeface="+mj-lt"/>
                <a:ea typeface="+mj-ea"/>
                <a:cs typeface="+mj-cs"/>
              </a:defRPr>
            </a:lvl1pPr>
            <a:extLst/>
          </a:lstStyle>
          <a:p>
            <a:r>
              <a:rPr lang="en-US" dirty="0"/>
              <a:t>Show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10" name="Rectangle 3"/>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0"/>
          <p:cNvSpPr>
            <a:spLocks noGrp="1"/>
          </p:cNvSpPr>
          <p:nvPr>
            <p:ph type="dt" sz="half" idx="10"/>
          </p:nvPr>
        </p:nvSpPr>
        <p:spPr/>
        <p:txBody>
          <a:bodyPr rtlCol="0"/>
          <a:lstStyle/>
          <a:p>
            <a:pPr algn="r"/>
            <a:fld id="{8F67D422-08A8-451B-9A67-21962FC4B660}" type="datetimeFigureOut">
              <a:rPr lang="en-US" sz="1100" smtClean="0"/>
              <a:pPr algn="r"/>
              <a:t>10/13/2021</a:t>
            </a:fld>
            <a:endParaRPr lang="en-US"/>
          </a:p>
        </p:txBody>
      </p:sp>
      <p:sp>
        <p:nvSpPr>
          <p:cNvPr id="27" name="Rectangle 11"/>
          <p:cNvSpPr>
            <a:spLocks noGrp="1"/>
          </p:cNvSpPr>
          <p:nvPr>
            <p:ph type="sldNum" sz="quarter" idx="11"/>
          </p:nvPr>
        </p:nvSpPr>
        <p:spPr/>
        <p:txBody>
          <a:bodyPr rtlCol="0"/>
          <a:lstStyle/>
          <a:p>
            <a:fld id="{169B2101-2E9F-420A-91A3-890890D84497}" type="slidenum">
              <a:rPr lang="en-US" sz="1200" smtClean="0"/>
              <a:pPr/>
              <a:t>‹#›</a:t>
            </a:fld>
            <a:endParaRPr lang="en-US"/>
          </a:p>
        </p:txBody>
      </p:sp>
      <p:sp>
        <p:nvSpPr>
          <p:cNvPr id="4" name="Rectangle 12"/>
          <p:cNvSpPr>
            <a:spLocks noGrp="1"/>
          </p:cNvSpPr>
          <p:nvPr>
            <p:ph type="ftr" sz="quarter" idx="12"/>
          </p:nvPr>
        </p:nvSpPr>
        <p:spPr/>
        <p:txBody>
          <a:bodyPr rtlCol="0"/>
          <a:lstStyle/>
          <a:p>
            <a:endParaRPr lang="en-US"/>
          </a:p>
        </p:txBody>
      </p:sp>
      <p:sp>
        <p:nvSpPr>
          <p:cNvPr id="28" name="Rectangle 14"/>
          <p:cNvSpPr>
            <a:spLocks noGrp="1"/>
          </p:cNvSpPr>
          <p:nvPr>
            <p:ph type="title"/>
          </p:nvPr>
        </p:nvSpPr>
        <p:spPr/>
        <p:txBody>
          <a:bodyPr rtlCol="0" anchor="b"/>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9" name="Rectangle 3"/>
          <p:cNvSpPr>
            <a:spLocks noGrp="1"/>
          </p:cNvSpPr>
          <p:nvPr>
            <p:ph type="dt" sz="half" idx="10"/>
          </p:nvPr>
        </p:nvSpPr>
        <p:spPr/>
        <p:txBody>
          <a:bodyPr rtlCol="0"/>
          <a:lstStyle/>
          <a:p>
            <a:pPr algn="r"/>
            <a:fld id="{8F67D422-08A8-451B-9A67-21962FC4B660}" type="datetimeFigureOut">
              <a:rPr lang="en-US" sz="1100" smtClean="0"/>
              <a:pPr algn="r"/>
              <a:t>10/13/2021</a:t>
            </a:fld>
            <a:endParaRPr lang="en-US"/>
          </a:p>
        </p:txBody>
      </p:sp>
      <p:sp>
        <p:nvSpPr>
          <p:cNvPr id="26" name="Rectangle 4"/>
          <p:cNvSpPr>
            <a:spLocks noGrp="1"/>
          </p:cNvSpPr>
          <p:nvPr>
            <p:ph type="ftr" sz="quarter" idx="11"/>
          </p:nvPr>
        </p:nvSpPr>
        <p:spPr/>
        <p:txBody>
          <a:bodyPr rtlCol="0"/>
          <a:lstStyle/>
          <a:p>
            <a:endParaRPr lang="en-US"/>
          </a:p>
        </p:txBody>
      </p:sp>
      <p:sp>
        <p:nvSpPr>
          <p:cNvPr id="12" name="Rectangle 5"/>
          <p:cNvSpPr>
            <a:spLocks noGrp="1"/>
          </p:cNvSpPr>
          <p:nvPr>
            <p:ph type="sldNum" sz="quarter" idx="12"/>
          </p:nvPr>
        </p:nvSpPr>
        <p:spPr/>
        <p:txBody>
          <a:bodyPr rtlCol="0"/>
          <a:lstStyle/>
          <a:p>
            <a:fld id="{169B2101-2E9F-420A-91A3-890890D84497}" type="slidenum">
              <a:rPr lang="en-US" sz="1200" smtClean="0"/>
              <a:pPr/>
              <a:t>‹#›</a:t>
            </a:fld>
            <a:endParaRPr lang="en-US"/>
          </a:p>
        </p:txBody>
      </p:sp>
      <p:sp>
        <p:nvSpPr>
          <p:cNvPr id="27" name="Rectangle 6"/>
          <p:cNvSpPr>
            <a:spLocks noGrp="1"/>
          </p:cNvSpPr>
          <p:nvPr>
            <p:ph type="title" hasCustomPrompt="1"/>
          </p:nvPr>
        </p:nvSpPr>
        <p:spPr>
          <a:xfrm>
            <a:off x="228600" y="1676400"/>
            <a:ext cx="8229600" cy="1143000"/>
          </a:xfrm>
        </p:spPr>
        <p:txBody>
          <a:bodyPr rtlCol="0" anchor="ctr">
            <a:normAutofit/>
          </a:bodyPr>
          <a:lstStyle>
            <a:lvl1pPr>
              <a:defRPr kumimoji="0" sz="4800" b="1" i="0" u="none" strike="noStrike" kern="0" cap="none" spc="0" normalizeH="0" baseline="0">
                <a:ln w="0">
                  <a:solidFill>
                    <a:srgbClr val="FFFFFF"/>
                  </a:solidFill>
                  <a:prstDash val="solid"/>
                </a:ln>
                <a:gradFill flip="none">
                  <a:gsLst>
                    <a:gs pos="40000">
                      <a:srgbClr val="FA8D3D">
                        <a:shade val="80000"/>
                      </a:srgbClr>
                    </a:gs>
                    <a:gs pos="45000">
                      <a:srgbClr val="FA8D3D">
                        <a:shade val="100000"/>
                      </a:srgbClr>
                    </a:gs>
                  </a:gsLst>
                  <a:lin ang="16200000"/>
                </a:gradFill>
                <a:effectLst>
                  <a:outerShdw blurRad="23036" dist="23036" dir="5400000" algn="tl">
                    <a:srgbClr val="656565">
                      <a:alpha val="65000"/>
                    </a:srgbClr>
                  </a:outerShdw>
                  <a:reflection blurRad="12700" stA="25000" endPos="55000" dist="5000" dir="5400000" sy="-100000" algn="bl" rotWithShape="0"/>
                </a:effectLst>
                <a:uLnTx/>
                <a:uFillTx/>
                <a:latin typeface="Trebuchet MS"/>
                <a:ea typeface="+mj-ea"/>
                <a:cs typeface="+mj-cs"/>
              </a:defRPr>
            </a:lvl1pPr>
            <a:extLst/>
          </a:lstStyle>
          <a:p>
            <a:r>
              <a:rPr lang="en-US" dirty="0"/>
              <a:t>Click to add section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imple Question &amp; Answer">
    <p:spTree>
      <p:nvGrpSpPr>
        <p:cNvPr id="1" name=""/>
        <p:cNvGrpSpPr/>
        <p:nvPr/>
      </p:nvGrpSpPr>
      <p:grpSpPr>
        <a:xfrm>
          <a:off x="0" y="0"/>
          <a:ext cx="0" cy="0"/>
          <a:chOff x="0" y="0"/>
          <a:chExt cx="0" cy="0"/>
        </a:xfrm>
      </p:grpSpPr>
      <p:sp>
        <p:nvSpPr>
          <p:cNvPr id="25" name="Rectangle 3"/>
          <p:cNvSpPr>
            <a:spLocks noGrp="1"/>
          </p:cNvSpPr>
          <p:nvPr>
            <p:ph type="dt" sz="half" idx="10"/>
          </p:nvPr>
        </p:nvSpPr>
        <p:spPr/>
        <p:txBody>
          <a:bodyPr vert="horz"/>
          <a:lstStyle>
            <a:lvl1pPr algn="r">
              <a:defRPr/>
            </a:lvl1pPr>
            <a:extLst/>
          </a:lstStyle>
          <a:p>
            <a:fld id="{1BEBB2CB-903D-46EF-8227-E770ED8FF514}" type="datetimeFigureOut">
              <a:rPr lang="en-US" smtClean="0"/>
              <a:pPr/>
              <a:t>10/13/2021</a:t>
            </a:fld>
            <a:endParaRPr lang="en-US"/>
          </a:p>
        </p:txBody>
      </p:sp>
      <p:sp>
        <p:nvSpPr>
          <p:cNvPr id="22" name="Rectangle 4"/>
          <p:cNvSpPr>
            <a:spLocks noGrp="1"/>
          </p:cNvSpPr>
          <p:nvPr>
            <p:ph type="ftr" sz="quarter" idx="11"/>
          </p:nvPr>
        </p:nvSpPr>
        <p:spPr/>
        <p:txBody>
          <a:bodyPr vert="horz"/>
          <a:lstStyle/>
          <a:p>
            <a:endParaRPr lang="en-US"/>
          </a:p>
        </p:txBody>
      </p:sp>
      <p:sp>
        <p:nvSpPr>
          <p:cNvPr id="31" name="Rectangle 5"/>
          <p:cNvSpPr>
            <a:spLocks noGrp="1"/>
          </p:cNvSpPr>
          <p:nvPr>
            <p:ph type="sldNum" sz="quarter" idx="12"/>
          </p:nvPr>
        </p:nvSpPr>
        <p:spPr/>
        <p:txBody>
          <a:bodyPr vert="horz"/>
          <a:lstStyle/>
          <a:p>
            <a:fld id="{C75B88FA-3392-4D65-A457-DB2A9953195B}" type="slidenum">
              <a:rPr lang="en-US" smtClean="0"/>
              <a:pPr/>
              <a:t>‹#›</a:t>
            </a:fld>
            <a:endParaRPr lang="en-US"/>
          </a:p>
        </p:txBody>
      </p:sp>
      <p:sp>
        <p:nvSpPr>
          <p:cNvPr id="4" name="Rectangle 8"/>
          <p:cNvSpPr>
            <a:spLocks noGrp="1"/>
          </p:cNvSpPr>
          <p:nvPr>
            <p:ph type="title" hasCustomPrompt="1"/>
          </p:nvPr>
        </p:nvSpPr>
        <p:spPr>
          <a:xfrm>
            <a:off x="228600" y="457200"/>
            <a:ext cx="8229600" cy="1143000"/>
          </a:xfrm>
        </p:spPr>
        <p:txBody>
          <a:bodyPr rtlCol="0" anchor="ctr"/>
          <a:lstStyle>
            <a:lvl1pPr algn="l">
              <a:defRPr i="1">
                <a:solidFill>
                  <a:schemeClr val="tx1">
                    <a:shade val="75000"/>
                  </a:schemeClr>
                </a:solidFill>
              </a:defRPr>
            </a:lvl1pPr>
            <a:extLst/>
          </a:lstStyle>
          <a:p>
            <a:r>
              <a:rPr lang="en-US" dirty="0"/>
              <a:t>Click to add question</a:t>
            </a:r>
          </a:p>
        </p:txBody>
      </p:sp>
      <p:sp>
        <p:nvSpPr>
          <p:cNvPr id="13" name="Rectangle 13"/>
          <p:cNvSpPr>
            <a:spLocks noGrp="1"/>
          </p:cNvSpPr>
          <p:nvPr>
            <p:ph type="body" sz="quarter" idx="14" hasCustomPrompt="1"/>
          </p:nvPr>
        </p:nvSpPr>
        <p:spPr>
          <a:xfrm>
            <a:off x="228600" y="1676400"/>
            <a:ext cx="8229600" cy="1143000"/>
          </a:xfrm>
        </p:spPr>
        <p:txBody>
          <a:bodyPr rtlCol="0" anchor="ctr"/>
          <a:lstStyle>
            <a:lvl1pPr algn="ctr">
              <a:buFontTx/>
              <a:buNone/>
              <a:defRPr kumimoji="0" sz="4800" b="1" i="0" u="none" strike="noStrike" kern="0" cap="none" spc="0" normalizeH="0" baseline="0">
                <a:ln w="0">
                  <a:solidFill>
                    <a:srgbClr val="FFFFFF"/>
                  </a:solidFill>
                  <a:prstDash val="solid"/>
                </a:ln>
                <a:gradFill flip="none">
                  <a:gsLst>
                    <a:gs pos="40000">
                      <a:schemeClr val="accent6">
                        <a:shade val="80000"/>
                      </a:schemeClr>
                    </a:gs>
                    <a:gs pos="45000">
                      <a:schemeClr val="accent6">
                        <a:shade val="100000"/>
                      </a:schemeClr>
                    </a:gs>
                  </a:gsLst>
                  <a:lin ang="16200000"/>
                </a:gradFill>
                <a:effectLst>
                  <a:outerShdw blurRad="23036" dist="23036" dir="5400000" algn="tl">
                    <a:srgbClr val="656565">
                      <a:alpha val="65000"/>
                    </a:srgbClr>
                  </a:outerShdw>
                  <a:reflection blurRad="12700" stA="25000" endPos="55000" dist="5000" dir="5400000" sy="-100000" algn="bl" rotWithShape="0"/>
                </a:effectLst>
                <a:uLnTx/>
                <a:uFillTx/>
                <a:latin typeface="+mj-lt"/>
                <a:ea typeface="+mj-ea"/>
                <a:cs typeface="+mj-cs"/>
              </a:defRPr>
            </a:lvl1pPr>
            <a:extLst/>
          </a:lstStyle>
          <a:p>
            <a:pPr lvl="0"/>
            <a:r>
              <a:rPr lang="en-US" dirty="0"/>
              <a:t>Click to add answer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500" fill="hold"/>
                                        <p:tgtEl>
                                          <p:spTgt spid="4"/>
                                        </p:tgtEl>
                                        <p:attrNameLst>
                                          <p:attrName>style.color</p:attrName>
                                        </p:attrNameLst>
                                      </p:cBhvr>
                                      <p:to>
                                        <a:srgbClr val="969696"/>
                                      </p:to>
                                    </p:animClr>
                                  </p:childTnLst>
                                </p:cTn>
                              </p:par>
                            </p:childTnLst>
                          </p:cTn>
                        </p:par>
                        <p:par>
                          <p:cTn id="7" fill="hold">
                            <p:stCondLst>
                              <p:cond delay="500"/>
                            </p:stCondLst>
                            <p:childTnLst>
                              <p:par>
                                <p:cTn id="8" presetID="45" presetClass="entr" presetSubtype="0" fill="hold" grpId="0" nodeType="afterEffect">
                                  <p:stCondLst>
                                    <p:cond delay="0"/>
                                  </p:stCondLst>
                                  <p:iterate type="lt">
                                    <p:tmPct val="10000"/>
                                  </p:iterate>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1000"/>
                                        <p:tgtEl>
                                          <p:spTgt spid="13">
                                            <p:txEl>
                                              <p:pRg st="0" end="0"/>
                                            </p:txEl>
                                          </p:spTgt>
                                        </p:tgtEl>
                                      </p:cBhvr>
                                    </p:animEffect>
                                    <p:anim calcmode="lin" valueType="num">
                                      <p:cBhvr>
                                        <p:cTn id="11" dur="1000" fill="hold"/>
                                        <p:tgtEl>
                                          <p:spTgt spid="13">
                                            <p:txEl>
                                              <p:pRg st="0" end="0"/>
                                            </p:txEl>
                                          </p:spTgt>
                                        </p:tgtEl>
                                        <p:attrNameLst>
                                          <p:attrName>ppt_w</p:attrName>
                                        </p:attrNameLst>
                                      </p:cBhvr>
                                      <p:tavLst>
                                        <p:tav tm="0" fmla="#ppt_w*sin(2.5*pi*$)">
                                          <p:val>
                                            <p:fltVal val="0"/>
                                          </p:val>
                                        </p:tav>
                                        <p:tav tm="100000">
                                          <p:val>
                                            <p:fltVal val="1"/>
                                          </p:val>
                                        </p:tav>
                                      </p:tavLst>
                                    </p:anim>
                                    <p:anim calcmode="lin" valueType="num">
                                      <p:cBhvr>
                                        <p:cTn id="12" dur="1000" fill="hold"/>
                                        <p:tgtEl>
                                          <p:spTgt spid="1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build="p">
        <p:tmplLst>
          <p:tmpl lvl="1">
            <p:tnLst>
              <p:par>
                <p:cTn presetID="45" presetClass="entr" presetSubtype="0" fill="hold" nodeType="afterEffect">
                  <p:stCondLst>
                    <p:cond delay="0"/>
                  </p:stCondLst>
                  <p:iterate type="lt">
                    <p:tmPct val="10000"/>
                  </p:iterate>
                  <p:childTnLst>
                    <p:set>
                      <p:cBhvr>
                        <p:cTn dur="1" fill="hold">
                          <p:stCondLst>
                            <p:cond delay="0"/>
                          </p:stCondLst>
                        </p:cTn>
                        <p:tgtEl>
                          <p:spTgt spid="13"/>
                        </p:tgtEl>
                        <p:attrNameLst>
                          <p:attrName>style.visibility</p:attrName>
                        </p:attrNameLst>
                      </p:cBhvr>
                      <p:to>
                        <p:strVal val="visible"/>
                      </p:to>
                    </p:set>
                    <p:animEffect transition="in" filter="fade">
                      <p:cBhvr>
                        <p:cTn dur="1000"/>
                        <p:tgtEl>
                          <p:spTgt spid="13"/>
                        </p:tgtEl>
                      </p:cBhvr>
                    </p:animEffect>
                    <p:anim calcmode="lin" valueType="num">
                      <p:cBhvr>
                        <p:cTn dur="1000" fill="hold"/>
                        <p:tgtEl>
                          <p:spTgt spid="13"/>
                        </p:tgtEl>
                        <p:attrNameLst>
                          <p:attrName>ppt_w</p:attrName>
                        </p:attrNameLst>
                      </p:cBhvr>
                      <p:tavLst>
                        <p:tav tm="0" fmla="#ppt_w*sin(2.5*pi*$)">
                          <p:val>
                            <p:fltVal val="0"/>
                          </p:val>
                        </p:tav>
                        <p:tav tm="100000">
                          <p:val>
                            <p:fltVal val="1"/>
                          </p:val>
                        </p:tav>
                      </p:tavLst>
                    </p:anim>
                    <p:anim calcmode="lin" valueType="num">
                      <p:cBhvr>
                        <p:cTn dur="1000" fill="hold"/>
                        <p:tgtEl>
                          <p:spTgt spid="13"/>
                        </p:tgtEl>
                        <p:attrNameLst>
                          <p:attrName>ppt_h</p:attrName>
                        </p:attrNameLst>
                      </p:cBhvr>
                      <p:tavLst>
                        <p:tav tm="0">
                          <p:val>
                            <p:strVal val="#ppt_h"/>
                          </p:val>
                        </p:tav>
                        <p:tav tm="100000">
                          <p:val>
                            <p:strVal val="#ppt_h"/>
                          </p:val>
                        </p:tav>
                      </p:tavLst>
                    </p:anim>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Detailed Question &amp; Answer">
    <p:spTree>
      <p:nvGrpSpPr>
        <p:cNvPr id="1" name=""/>
        <p:cNvGrpSpPr/>
        <p:nvPr/>
      </p:nvGrpSpPr>
      <p:grpSpPr>
        <a:xfrm>
          <a:off x="0" y="0"/>
          <a:ext cx="0" cy="0"/>
          <a:chOff x="0" y="0"/>
          <a:chExt cx="0" cy="0"/>
        </a:xfrm>
      </p:grpSpPr>
      <p:sp>
        <p:nvSpPr>
          <p:cNvPr id="27" name="Rectangle 3"/>
          <p:cNvSpPr>
            <a:spLocks noGrp="1"/>
          </p:cNvSpPr>
          <p:nvPr>
            <p:ph type="dt" sz="half" idx="10"/>
          </p:nvPr>
        </p:nvSpPr>
        <p:spPr/>
        <p:txBody>
          <a:bodyPr vert="horz"/>
          <a:lstStyle>
            <a:lvl1pPr algn="r">
              <a:defRPr/>
            </a:lvl1pPr>
            <a:extLst/>
          </a:lstStyle>
          <a:p>
            <a:fld id="{1BEBB2CB-903D-46EF-8227-E770ED8FF514}" type="datetimeFigureOut">
              <a:rPr lang="en-US" smtClean="0"/>
              <a:pPr/>
              <a:t>10/13/2021</a:t>
            </a:fld>
            <a:endParaRPr lang="en-US"/>
          </a:p>
        </p:txBody>
      </p:sp>
      <p:sp>
        <p:nvSpPr>
          <p:cNvPr id="28" name="Rectangle 4"/>
          <p:cNvSpPr>
            <a:spLocks noGrp="1"/>
          </p:cNvSpPr>
          <p:nvPr>
            <p:ph type="ftr" sz="quarter" idx="11"/>
          </p:nvPr>
        </p:nvSpPr>
        <p:spPr/>
        <p:txBody>
          <a:bodyPr vert="horz"/>
          <a:lstStyle/>
          <a:p>
            <a:endParaRPr lang="en-US"/>
          </a:p>
        </p:txBody>
      </p:sp>
      <p:sp>
        <p:nvSpPr>
          <p:cNvPr id="10" name="Rectangle 5"/>
          <p:cNvSpPr>
            <a:spLocks noGrp="1"/>
          </p:cNvSpPr>
          <p:nvPr>
            <p:ph type="sldNum" sz="quarter" idx="12"/>
          </p:nvPr>
        </p:nvSpPr>
        <p:spPr/>
        <p:txBody>
          <a:bodyPr vert="horz"/>
          <a:lstStyle/>
          <a:p>
            <a:fld id="{C75B88FA-3392-4D65-A457-DB2A9953195B}" type="slidenum">
              <a:rPr lang="en-US" smtClean="0"/>
              <a:pPr/>
              <a:t>‹#›</a:t>
            </a:fld>
            <a:endParaRPr lang="en-US"/>
          </a:p>
        </p:txBody>
      </p:sp>
      <p:sp>
        <p:nvSpPr>
          <p:cNvPr id="31" name="Rectangle 8"/>
          <p:cNvSpPr>
            <a:spLocks noGrp="1"/>
          </p:cNvSpPr>
          <p:nvPr>
            <p:ph type="title" hasCustomPrompt="1"/>
          </p:nvPr>
        </p:nvSpPr>
        <p:spPr>
          <a:xfrm>
            <a:off x="228600" y="457200"/>
            <a:ext cx="8229600" cy="1143000"/>
          </a:xfrm>
        </p:spPr>
        <p:txBody>
          <a:bodyPr rtlCol="0" anchor="ctr"/>
          <a:lstStyle>
            <a:lvl1pPr algn="l">
              <a:defRPr i="1">
                <a:solidFill>
                  <a:schemeClr val="tx1">
                    <a:shade val="75000"/>
                  </a:schemeClr>
                </a:solidFill>
              </a:defRPr>
            </a:lvl1pPr>
            <a:extLst/>
          </a:lstStyle>
          <a:p>
            <a:r>
              <a:rPr lang="en-US" dirty="0"/>
              <a:t>Click to add question</a:t>
            </a:r>
          </a:p>
        </p:txBody>
      </p:sp>
      <p:sp>
        <p:nvSpPr>
          <p:cNvPr id="25" name="Rectangle 13"/>
          <p:cNvSpPr>
            <a:spLocks noGrp="1"/>
          </p:cNvSpPr>
          <p:nvPr>
            <p:ph type="body" sz="quarter" idx="14" hasCustomPrompt="1"/>
          </p:nvPr>
        </p:nvSpPr>
        <p:spPr>
          <a:xfrm>
            <a:off x="228600" y="1676400"/>
            <a:ext cx="8229600" cy="1143000"/>
          </a:xfrm>
        </p:spPr>
        <p:txBody>
          <a:bodyPr rtlCol="0" anchor="ctr"/>
          <a:lstStyle>
            <a:lvl1pPr algn="ctr">
              <a:buFontTx/>
              <a:buNone/>
              <a:defRPr kumimoji="0" sz="4800" b="1" i="0" u="none" strike="noStrike" kern="0" cap="none" spc="0" normalizeH="0" baseline="0">
                <a:ln w="0">
                  <a:solidFill>
                    <a:srgbClr val="FFFFFF"/>
                  </a:solidFill>
                  <a:prstDash val="solid"/>
                </a:ln>
                <a:gradFill flip="none">
                  <a:gsLst>
                    <a:gs pos="40000">
                      <a:schemeClr val="accent6">
                        <a:shade val="80000"/>
                      </a:schemeClr>
                    </a:gs>
                    <a:gs pos="45000">
                      <a:schemeClr val="accent6">
                        <a:shade val="100000"/>
                      </a:schemeClr>
                    </a:gs>
                  </a:gsLst>
                  <a:lin ang="16200000"/>
                </a:gradFill>
                <a:effectLst>
                  <a:outerShdw blurRad="23036" dist="23036" dir="5400000" algn="tl">
                    <a:srgbClr val="656565">
                      <a:alpha val="65000"/>
                    </a:srgbClr>
                  </a:outerShdw>
                  <a:reflection blurRad="12700" stA="25000" endPos="55000" dist="5000" dir="5400000" sy="-100000" algn="bl" rotWithShape="0"/>
                </a:effectLst>
                <a:uLnTx/>
                <a:uFillTx/>
                <a:latin typeface="+mj-lt"/>
                <a:ea typeface="+mj-ea"/>
                <a:cs typeface="+mj-cs"/>
              </a:defRPr>
            </a:lvl1pPr>
            <a:extLst/>
          </a:lstStyle>
          <a:p>
            <a:pPr lvl="0"/>
            <a:r>
              <a:rPr lang="en-US" dirty="0"/>
              <a:t>Click to add answer</a:t>
            </a:r>
          </a:p>
        </p:txBody>
      </p:sp>
      <p:sp>
        <p:nvSpPr>
          <p:cNvPr id="22" name="Rectangle 9"/>
          <p:cNvSpPr>
            <a:spLocks noGrp="1"/>
          </p:cNvSpPr>
          <p:nvPr>
            <p:ph type="body" sz="quarter" idx="15" hasCustomPrompt="1"/>
          </p:nvPr>
        </p:nvSpPr>
        <p:spPr>
          <a:xfrm>
            <a:off x="1828800" y="3124200"/>
            <a:ext cx="5105400" cy="1981200"/>
          </a:xfrm>
        </p:spPr>
        <p:txBody>
          <a:bodyPr vert="horz"/>
          <a:lstStyle>
            <a:lvl1pPr algn="ctr">
              <a:buFontTx/>
              <a:buNone/>
              <a:defRPr i="1" baseline="0"/>
            </a:lvl1pPr>
            <a:extLst/>
          </a:lstStyle>
          <a:p>
            <a:pPr lvl="0"/>
            <a:r>
              <a:rPr lang="en-US" dirty="0"/>
              <a:t>Click to add detail to the answer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500" fill="hold"/>
                                        <p:tgtEl>
                                          <p:spTgt spid="31"/>
                                        </p:tgtEl>
                                        <p:attrNameLst>
                                          <p:attrName>style.color</p:attrName>
                                        </p:attrNameLst>
                                      </p:cBhvr>
                                      <p:to>
                                        <a:srgbClr val="969696"/>
                                      </p:to>
                                    </p:animClr>
                                  </p:childTnLst>
                                </p:cTn>
                              </p:par>
                            </p:childTnLst>
                          </p:cTn>
                        </p:par>
                        <p:par>
                          <p:cTn id="7" fill="hold">
                            <p:stCondLst>
                              <p:cond delay="500"/>
                            </p:stCondLst>
                            <p:childTnLst>
                              <p:par>
                                <p:cTn id="8" presetID="45" presetClass="entr" presetSubtype="0" fill="hold" grpId="0" nodeType="afterEffect">
                                  <p:stCondLst>
                                    <p:cond delay="0"/>
                                  </p:stCondLst>
                                  <p:iterate type="lt">
                                    <p:tmPct val="10000"/>
                                  </p:iterate>
                                  <p:childTnLst>
                                    <p:set>
                                      <p:cBhvr>
                                        <p:cTn id="9" dur="1" fill="hold">
                                          <p:stCondLst>
                                            <p:cond delay="0"/>
                                          </p:stCondLst>
                                        </p:cTn>
                                        <p:tgtEl>
                                          <p:spTgt spid="25">
                                            <p:txEl>
                                              <p:pRg st="0" end="0"/>
                                            </p:txEl>
                                          </p:spTgt>
                                        </p:tgtEl>
                                        <p:attrNameLst>
                                          <p:attrName>style.visibility</p:attrName>
                                        </p:attrNameLst>
                                      </p:cBhvr>
                                      <p:to>
                                        <p:strVal val="visible"/>
                                      </p:to>
                                    </p:set>
                                    <p:animEffect transition="in" filter="fade">
                                      <p:cBhvr>
                                        <p:cTn id="10" dur="1000"/>
                                        <p:tgtEl>
                                          <p:spTgt spid="25">
                                            <p:txEl>
                                              <p:pRg st="0" end="0"/>
                                            </p:txEl>
                                          </p:spTgt>
                                        </p:tgtEl>
                                      </p:cBhvr>
                                    </p:animEffect>
                                    <p:anim calcmode="lin" valueType="num">
                                      <p:cBhvr>
                                        <p:cTn id="11" dur="1000" fill="hold"/>
                                        <p:tgtEl>
                                          <p:spTgt spid="25">
                                            <p:txEl>
                                              <p:pRg st="0" end="0"/>
                                            </p:txEl>
                                          </p:spTgt>
                                        </p:tgtEl>
                                        <p:attrNameLst>
                                          <p:attrName>ppt_w</p:attrName>
                                        </p:attrNameLst>
                                      </p:cBhvr>
                                      <p:tavLst>
                                        <p:tav tm="0" fmla="#ppt_w*sin(2.5*pi*$)">
                                          <p:val>
                                            <p:fltVal val="0"/>
                                          </p:val>
                                        </p:tav>
                                        <p:tav tm="100000">
                                          <p:val>
                                            <p:fltVal val="1"/>
                                          </p:val>
                                        </p:tav>
                                      </p:tavLst>
                                    </p:anim>
                                    <p:anim calcmode="lin" valueType="num">
                                      <p:cBhvr>
                                        <p:cTn id="12" dur="1000" fill="hold"/>
                                        <p:tgtEl>
                                          <p:spTgt spid="25">
                                            <p:txEl>
                                              <p:pRg st="0" end="0"/>
                                            </p:txEl>
                                          </p:spTgt>
                                        </p:tgtEl>
                                        <p:attrNameLst>
                                          <p:attrName>ppt_h</p:attrName>
                                        </p:attrNameLst>
                                      </p:cBhvr>
                                      <p:tavLst>
                                        <p:tav tm="0">
                                          <p:val>
                                            <p:strVal val="#ppt_h"/>
                                          </p:val>
                                        </p:tav>
                                        <p:tav tm="100000">
                                          <p:val>
                                            <p:strVal val="#ppt_h"/>
                                          </p:val>
                                        </p:tav>
                                      </p:tavLst>
                                    </p:anim>
                                  </p:childTnLst>
                                </p:cTn>
                              </p:par>
                            </p:childTnLst>
                          </p:cTn>
                        </p:par>
                        <p:par>
                          <p:cTn id="13" fill="hold">
                            <p:stCondLst>
                              <p:cond delay="3000"/>
                            </p:stCondLst>
                            <p:childTnLst>
                              <p:par>
                                <p:cTn id="14" presetID="10" presetClass="entr" presetSubtype="0" fill="hold" grpId="0" nodeType="afterEffect">
                                  <p:stCondLst>
                                    <p:cond delay="0"/>
                                  </p:stCondLst>
                                  <p:childTnLst>
                                    <p:set>
                                      <p:cBhvr>
                                        <p:cTn id="15" dur="1" fill="hold">
                                          <p:stCondLst>
                                            <p:cond delay="0"/>
                                          </p:stCondLst>
                                        </p:cTn>
                                        <p:tgtEl>
                                          <p:spTgt spid="22">
                                            <p:txEl>
                                              <p:pRg st="0" end="0"/>
                                            </p:txEl>
                                          </p:spTgt>
                                        </p:tgtEl>
                                        <p:attrNameLst>
                                          <p:attrName>style.visibility</p:attrName>
                                        </p:attrNameLst>
                                      </p:cBhvr>
                                      <p:to>
                                        <p:strVal val="visible"/>
                                      </p:to>
                                    </p:set>
                                    <p:animEffect transition="in" filter="fade">
                                      <p:cBhvr>
                                        <p:cTn id="16" dur="10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25" grpId="0" build="p">
        <p:tmplLst>
          <p:tmpl lvl="1">
            <p:tnLst>
              <p:par>
                <p:cTn presetID="45" presetClass="entr" presetSubtype="0" fill="hold" nodeType="afterEffect">
                  <p:stCondLst>
                    <p:cond delay="0"/>
                  </p:stCondLst>
                  <p:iterate type="lt">
                    <p:tmPct val="10000"/>
                  </p:iterate>
                  <p:childTnLst>
                    <p:set>
                      <p:cBhvr>
                        <p:cTn dur="1" fill="hold">
                          <p:stCondLst>
                            <p:cond delay="0"/>
                          </p:stCondLst>
                        </p:cTn>
                        <p:tgtEl>
                          <p:spTgt spid="25"/>
                        </p:tgtEl>
                        <p:attrNameLst>
                          <p:attrName>style.visibility</p:attrName>
                        </p:attrNameLst>
                      </p:cBhvr>
                      <p:to>
                        <p:strVal val="visible"/>
                      </p:to>
                    </p:set>
                    <p:animEffect transition="in" filter="fade">
                      <p:cBhvr>
                        <p:cTn dur="1000"/>
                        <p:tgtEl>
                          <p:spTgt spid="25"/>
                        </p:tgtEl>
                      </p:cBhvr>
                    </p:animEffect>
                    <p:anim calcmode="lin" valueType="num">
                      <p:cBhvr>
                        <p:cTn dur="1000" fill="hold"/>
                        <p:tgtEl>
                          <p:spTgt spid="25"/>
                        </p:tgtEl>
                        <p:attrNameLst>
                          <p:attrName>ppt_w</p:attrName>
                        </p:attrNameLst>
                      </p:cBhvr>
                      <p:tavLst>
                        <p:tav tm="0" fmla="#ppt_w*sin(2.5*pi*$)">
                          <p:val>
                            <p:fltVal val="0"/>
                          </p:val>
                        </p:tav>
                        <p:tav tm="100000">
                          <p:val>
                            <p:fltVal val="1"/>
                          </p:val>
                        </p:tav>
                      </p:tavLst>
                    </p:anim>
                    <p:anim calcmode="lin" valueType="num">
                      <p:cBhvr>
                        <p:cTn dur="1000" fill="hold"/>
                        <p:tgtEl>
                          <p:spTgt spid="25"/>
                        </p:tgtEl>
                        <p:attrNameLst>
                          <p:attrName>ppt_h</p:attrName>
                        </p:attrNameLst>
                      </p:cBhvr>
                      <p:tavLst>
                        <p:tav tm="0">
                          <p:val>
                            <p:strVal val="#ppt_h"/>
                          </p:val>
                        </p:tav>
                        <p:tav tm="100000">
                          <p:val>
                            <p:strVal val="#ppt_h"/>
                          </p:val>
                        </p:tav>
                      </p:tavLst>
                    </p:anim>
                  </p:childTnLst>
                </p:cTn>
              </p:par>
            </p:tnLst>
          </p:tmpl>
        </p:tmplLst>
      </p:bldP>
      <p:bldP spid="22" grpId="0" build="p">
        <p:tmplLst>
          <p:tmpl lvl="1">
            <p:tnLst>
              <p:par>
                <p:cTn presetID="10" presetClass="entr" presetSubtype="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1000"/>
                        <p:tgtEl>
                          <p:spTgt spid="22"/>
                        </p:tgtEl>
                      </p:cBhvr>
                    </p:animEffect>
                  </p:childTnLst>
                </p:cTn>
              </p:par>
            </p:tnLst>
          </p:tmpl>
        </p:tmplLst>
      </p:bldP>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rue or False Question (Answer: True)">
    <p:spTree>
      <p:nvGrpSpPr>
        <p:cNvPr id="1" name=""/>
        <p:cNvGrpSpPr/>
        <p:nvPr/>
      </p:nvGrpSpPr>
      <p:grpSpPr>
        <a:xfrm>
          <a:off x="0" y="0"/>
          <a:ext cx="0" cy="0"/>
          <a:chOff x="0" y="0"/>
          <a:chExt cx="0" cy="0"/>
        </a:xfrm>
      </p:grpSpPr>
      <p:sp>
        <p:nvSpPr>
          <p:cNvPr id="22" name="Rectangle 3"/>
          <p:cNvSpPr>
            <a:spLocks noGrp="1"/>
          </p:cNvSpPr>
          <p:nvPr>
            <p:ph type="dt" sz="half" idx="10"/>
          </p:nvPr>
        </p:nvSpPr>
        <p:spPr/>
        <p:txBody>
          <a:bodyPr vert="horz"/>
          <a:lstStyle>
            <a:lvl1pPr algn="r">
              <a:defRPr/>
            </a:lvl1pPr>
            <a:extLst/>
          </a:lstStyle>
          <a:p>
            <a:fld id="{1BEBB2CB-903D-46EF-8227-E770ED8FF514}" type="datetimeFigureOut">
              <a:rPr lang="en-US" smtClean="0"/>
              <a:pPr/>
              <a:t>10/13/2021</a:t>
            </a:fld>
            <a:endParaRPr lang="en-US"/>
          </a:p>
        </p:txBody>
      </p:sp>
      <p:sp>
        <p:nvSpPr>
          <p:cNvPr id="11" name="Rectangle 4"/>
          <p:cNvSpPr>
            <a:spLocks noGrp="1"/>
          </p:cNvSpPr>
          <p:nvPr>
            <p:ph type="ftr" sz="quarter" idx="11"/>
          </p:nvPr>
        </p:nvSpPr>
        <p:spPr/>
        <p:txBody>
          <a:bodyPr vert="horz"/>
          <a:lstStyle/>
          <a:p>
            <a:endParaRPr lang="en-US"/>
          </a:p>
        </p:txBody>
      </p:sp>
      <p:sp>
        <p:nvSpPr>
          <p:cNvPr id="10" name="Rectangle 5"/>
          <p:cNvSpPr>
            <a:spLocks noGrp="1"/>
          </p:cNvSpPr>
          <p:nvPr>
            <p:ph type="sldNum" sz="quarter" idx="12"/>
          </p:nvPr>
        </p:nvSpPr>
        <p:spPr/>
        <p:txBody>
          <a:bodyPr vert="horz"/>
          <a:lstStyle/>
          <a:p>
            <a:fld id="{C75B88FA-3392-4D65-A457-DB2A9953195B}" type="slidenum">
              <a:rPr lang="en-US" smtClean="0"/>
              <a:pPr/>
              <a:t>‹#›</a:t>
            </a:fld>
            <a:endParaRPr lang="en-US"/>
          </a:p>
        </p:txBody>
      </p:sp>
      <p:sp>
        <p:nvSpPr>
          <p:cNvPr id="27" name="Question"/>
          <p:cNvSpPr>
            <a:spLocks noGrp="1"/>
          </p:cNvSpPr>
          <p:nvPr>
            <p:ph type="title" hasCustomPrompt="1"/>
          </p:nvPr>
        </p:nvSpPr>
        <p:spPr>
          <a:xfrm>
            <a:off x="228600" y="457200"/>
            <a:ext cx="8229600" cy="1143000"/>
          </a:xfrm>
        </p:spPr>
        <p:txBody>
          <a:bodyPr rtlCol="0" anchor="ctr"/>
          <a:lstStyle>
            <a:lvl1pPr algn="l">
              <a:defRPr i="1">
                <a:solidFill>
                  <a:schemeClr val="tx1">
                    <a:shade val="75000"/>
                  </a:schemeClr>
                </a:solidFill>
              </a:defRPr>
            </a:lvl1pPr>
            <a:extLst/>
          </a:lstStyle>
          <a:p>
            <a:r>
              <a:rPr lang="en-US" dirty="0"/>
              <a:t>Click to add question</a:t>
            </a:r>
          </a:p>
        </p:txBody>
      </p:sp>
      <p:sp>
        <p:nvSpPr>
          <p:cNvPr id="8" name="Answer Base"/>
          <p:cNvSpPr txBox="1"/>
          <p:nvPr userDrawn="1"/>
        </p:nvSpPr>
        <p:spPr>
          <a:xfrm>
            <a:off x="182880" y="1676400"/>
            <a:ext cx="8321040" cy="1828800"/>
          </a:xfrm>
          <a:prstGeom prst="rect">
            <a:avLst/>
          </a:prstGeom>
          <a:noFill/>
        </p:spPr>
        <p:txBody>
          <a:bodyPr wrap="square">
            <a:noAutofit/>
          </a:bodyPr>
          <a:lstStyle/>
          <a:p>
            <a:pPr marL="0" indent="0" algn="ctr" rtl="0" latinLnBrk="0">
              <a:spcBef>
                <a:spcPct val="20000"/>
              </a:spcBef>
              <a:buNone/>
            </a:pPr>
            <a:r>
              <a:rPr lang="en-US" sz="7200" dirty="0">
                <a:solidFill>
                  <a:schemeClr val="tx1">
                    <a:alpha val="40000"/>
                  </a:schemeClr>
                </a:solidFill>
              </a:rPr>
              <a:t>TRUE</a:t>
            </a:r>
            <a:r>
              <a:rPr lang="en-US" sz="7200" baseline="0" dirty="0">
                <a:solidFill>
                  <a:schemeClr val="tx1">
                    <a:alpha val="40000"/>
                  </a:schemeClr>
                </a:solidFill>
              </a:rPr>
              <a:t> </a:t>
            </a:r>
            <a:r>
              <a:rPr lang="en-US" sz="7200" dirty="0">
                <a:solidFill>
                  <a:schemeClr val="tx1">
                    <a:alpha val="40000"/>
                  </a:schemeClr>
                </a:solidFill>
              </a:rPr>
              <a:t>or FALSE?</a:t>
            </a:r>
          </a:p>
        </p:txBody>
      </p:sp>
      <p:sp>
        <p:nvSpPr>
          <p:cNvPr id="7" name="Answer"/>
          <p:cNvSpPr/>
          <p:nvPr userDrawn="1"/>
        </p:nvSpPr>
        <p:spPr>
          <a:xfrm>
            <a:off x="182880" y="1676400"/>
            <a:ext cx="8321040" cy="1200329"/>
          </a:xfrm>
          <a:prstGeom prst="rect">
            <a:avLst/>
          </a:prstGeom>
        </p:spPr>
        <p:txBody>
          <a:bodyPr wrap="square">
            <a:spAutoFit/>
          </a:bodyPr>
          <a:lstStyle/>
          <a:p>
            <a:pPr indent="0" algn="ctr" latinLnBrk="0">
              <a:spcBef>
                <a:spcPct val="20000"/>
              </a:spcBef>
              <a:buNone/>
            </a:pPr>
            <a:r>
              <a:rPr lang="en-US" sz="7200" dirty="0">
                <a:ln w="0">
                  <a:solidFill>
                    <a:srgbClr val="FFFFFF"/>
                  </a:solidFill>
                  <a:prstDash val="solid"/>
                </a:ln>
                <a:gradFill flip="none">
                  <a:gsLst>
                    <a:gs pos="40000">
                      <a:srgbClr val="FA8D3D">
                        <a:shade val="80000"/>
                      </a:srgbClr>
                    </a:gs>
                    <a:gs pos="45000">
                      <a:srgbClr val="FA8D3D">
                        <a:shade val="100000"/>
                      </a:srgbClr>
                    </a:gs>
                  </a:gsLst>
                  <a:lin ang="16200000"/>
                </a:gradFill>
                <a:effectLst>
                  <a:outerShdw blurRad="23036" dist="23036" dir="5400000" algn="tl">
                    <a:srgbClr val="656565">
                      <a:alpha val="65000"/>
                    </a:srgbClr>
                  </a:outerShdw>
                  <a:reflection blurRad="12700" stA="25000" endPos="55000" dist="5000" dir="5400000" sy="-100000" algn="bl" rotWithShape="0"/>
                </a:effectLst>
                <a:ea typeface="+mn-ea"/>
                <a:cs typeface="+mn-cs"/>
              </a:rPr>
              <a:t>TRUE </a:t>
            </a:r>
            <a:r>
              <a:rPr lang="en-US" sz="7200" dirty="0">
                <a:solidFill>
                  <a:prstClr val="white">
                    <a:alpha val="40000"/>
                  </a:prstClr>
                </a:solidFill>
                <a:ea typeface="+mn-ea"/>
                <a:cs typeface="+mn-cs"/>
              </a:rPr>
              <a:t>or FALSE?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3000"/>
                                        <p:tgtEl>
                                          <p:spTgt spid="8"/>
                                        </p:tgtEl>
                                      </p:cBhvr>
                                    </p:animEffect>
                                    <p:set>
                                      <p:cBhvr>
                                        <p:cTn id="7" dur="1" fill="hold">
                                          <p:stCondLst>
                                            <p:cond delay="2999"/>
                                          </p:stCondLst>
                                        </p:cTn>
                                        <p:tgtEl>
                                          <p:spTgt spid="8"/>
                                        </p:tgtEl>
                                        <p:attrNameLst>
                                          <p:attrName>style.visibility</p:attrName>
                                        </p:attrNameLst>
                                      </p:cBhvr>
                                      <p:to>
                                        <p:strVal val="hidden"/>
                                      </p:to>
                                    </p:se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7" grpId="0"/>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rue or False Question (Answer: False)">
    <p:spTree>
      <p:nvGrpSpPr>
        <p:cNvPr id="1" name=""/>
        <p:cNvGrpSpPr/>
        <p:nvPr/>
      </p:nvGrpSpPr>
      <p:grpSpPr>
        <a:xfrm>
          <a:off x="0" y="0"/>
          <a:ext cx="0" cy="0"/>
          <a:chOff x="0" y="0"/>
          <a:chExt cx="0" cy="0"/>
        </a:xfrm>
      </p:grpSpPr>
      <p:sp>
        <p:nvSpPr>
          <p:cNvPr id="31" name="Rectangle 3"/>
          <p:cNvSpPr>
            <a:spLocks noGrp="1"/>
          </p:cNvSpPr>
          <p:nvPr>
            <p:ph type="dt" sz="half" idx="10"/>
          </p:nvPr>
        </p:nvSpPr>
        <p:spPr/>
        <p:txBody>
          <a:bodyPr vert="horz"/>
          <a:lstStyle>
            <a:lvl1pPr algn="r">
              <a:defRPr/>
            </a:lvl1pPr>
            <a:extLst/>
          </a:lstStyle>
          <a:p>
            <a:fld id="{1BEBB2CB-903D-46EF-8227-E770ED8FF514}" type="datetimeFigureOut">
              <a:rPr lang="en-US" smtClean="0"/>
              <a:pPr/>
              <a:t>10/13/2021</a:t>
            </a:fld>
            <a:endParaRPr lang="en-US"/>
          </a:p>
        </p:txBody>
      </p:sp>
      <p:sp>
        <p:nvSpPr>
          <p:cNvPr id="2" name="Rectangle 4"/>
          <p:cNvSpPr>
            <a:spLocks noGrp="1"/>
          </p:cNvSpPr>
          <p:nvPr>
            <p:ph type="ftr" sz="quarter" idx="11"/>
          </p:nvPr>
        </p:nvSpPr>
        <p:spPr/>
        <p:txBody>
          <a:bodyPr vert="horz"/>
          <a:lstStyle/>
          <a:p>
            <a:endParaRPr lang="en-US"/>
          </a:p>
        </p:txBody>
      </p:sp>
      <p:sp>
        <p:nvSpPr>
          <p:cNvPr id="28" name="Rectangle 5"/>
          <p:cNvSpPr>
            <a:spLocks noGrp="1"/>
          </p:cNvSpPr>
          <p:nvPr>
            <p:ph type="sldNum" sz="quarter" idx="12"/>
          </p:nvPr>
        </p:nvSpPr>
        <p:spPr/>
        <p:txBody>
          <a:bodyPr vert="horz"/>
          <a:lstStyle/>
          <a:p>
            <a:fld id="{C75B88FA-3392-4D65-A457-DB2A9953195B}" type="slidenum">
              <a:rPr lang="en-US" smtClean="0"/>
              <a:pPr/>
              <a:t>‹#›</a:t>
            </a:fld>
            <a:endParaRPr lang="en-US"/>
          </a:p>
        </p:txBody>
      </p:sp>
      <p:sp>
        <p:nvSpPr>
          <p:cNvPr id="6" name="Question"/>
          <p:cNvSpPr>
            <a:spLocks noGrp="1"/>
          </p:cNvSpPr>
          <p:nvPr>
            <p:ph type="title" hasCustomPrompt="1"/>
          </p:nvPr>
        </p:nvSpPr>
        <p:spPr>
          <a:xfrm>
            <a:off x="228600" y="457200"/>
            <a:ext cx="8229600" cy="1143000"/>
          </a:xfrm>
        </p:spPr>
        <p:txBody>
          <a:bodyPr rtlCol="0" anchor="ctr"/>
          <a:lstStyle>
            <a:lvl1pPr algn="l">
              <a:defRPr i="1">
                <a:solidFill>
                  <a:schemeClr val="tx1">
                    <a:shade val="75000"/>
                  </a:schemeClr>
                </a:solidFill>
              </a:defRPr>
            </a:lvl1pPr>
            <a:extLst/>
          </a:lstStyle>
          <a:p>
            <a:r>
              <a:rPr lang="en-US" dirty="0"/>
              <a:t>Click to add question</a:t>
            </a:r>
          </a:p>
        </p:txBody>
      </p:sp>
      <p:sp>
        <p:nvSpPr>
          <p:cNvPr id="29" name="Answer Base"/>
          <p:cNvSpPr txBox="1"/>
          <p:nvPr userDrawn="1"/>
        </p:nvSpPr>
        <p:spPr>
          <a:xfrm>
            <a:off x="228600" y="1600200"/>
            <a:ext cx="8229600" cy="1293926"/>
          </a:xfrm>
          <a:prstGeom prst="rect">
            <a:avLst/>
          </a:prstGeom>
          <a:noFill/>
        </p:spPr>
        <p:txBody>
          <a:bodyPr wrap="square">
            <a:noAutofit/>
          </a:bodyPr>
          <a:lstStyle/>
          <a:p>
            <a:pPr marL="0" indent="0" algn="ctr" rtl="0" latinLnBrk="0">
              <a:spcBef>
                <a:spcPct val="20000"/>
              </a:spcBef>
              <a:buNone/>
            </a:pPr>
            <a:r>
              <a:rPr lang="en-US" sz="7200" dirty="0">
                <a:solidFill>
                  <a:schemeClr val="tx1">
                    <a:alpha val="40000"/>
                  </a:schemeClr>
                </a:solidFill>
              </a:rPr>
              <a:t>TRUE</a:t>
            </a:r>
            <a:r>
              <a:rPr lang="en-US" sz="7200" baseline="0" dirty="0">
                <a:solidFill>
                  <a:schemeClr val="tx1">
                    <a:alpha val="40000"/>
                  </a:schemeClr>
                </a:solidFill>
              </a:rPr>
              <a:t> </a:t>
            </a:r>
            <a:r>
              <a:rPr lang="en-US" sz="7200" dirty="0">
                <a:solidFill>
                  <a:schemeClr val="tx1">
                    <a:alpha val="40000"/>
                  </a:schemeClr>
                </a:solidFill>
              </a:rPr>
              <a:t>or FALSE?</a:t>
            </a:r>
          </a:p>
        </p:txBody>
      </p:sp>
      <p:sp>
        <p:nvSpPr>
          <p:cNvPr id="7" name="Answer"/>
          <p:cNvSpPr/>
          <p:nvPr userDrawn="1"/>
        </p:nvSpPr>
        <p:spPr>
          <a:xfrm>
            <a:off x="228600" y="1600200"/>
            <a:ext cx="8229600" cy="1200329"/>
          </a:xfrm>
          <a:prstGeom prst="rect">
            <a:avLst/>
          </a:prstGeom>
        </p:spPr>
        <p:txBody>
          <a:bodyPr wrap="square">
            <a:spAutoFit/>
          </a:bodyPr>
          <a:lstStyle/>
          <a:p>
            <a:pPr algn="ctr"/>
            <a:r>
              <a:rPr lang="en-US" sz="7200" dirty="0">
                <a:solidFill>
                  <a:prstClr val="white">
                    <a:alpha val="40000"/>
                  </a:prstClr>
                </a:solidFill>
                <a:ea typeface="+mn-ea"/>
                <a:cs typeface="+mn-cs"/>
              </a:rPr>
              <a:t>TRUE or </a:t>
            </a:r>
            <a:r>
              <a:rPr lang="en-US" sz="7200" dirty="0">
                <a:ln w="0">
                  <a:solidFill>
                    <a:srgbClr val="FFFFFF"/>
                  </a:solidFill>
                  <a:prstDash val="solid"/>
                </a:ln>
                <a:gradFill flip="none">
                  <a:gsLst>
                    <a:gs pos="40000">
                      <a:srgbClr val="FA8D3D">
                        <a:shade val="80000"/>
                      </a:srgbClr>
                    </a:gs>
                    <a:gs pos="45000">
                      <a:srgbClr val="FA8D3D">
                        <a:shade val="100000"/>
                      </a:srgbClr>
                    </a:gs>
                  </a:gsLst>
                  <a:lin ang="16200000"/>
                </a:gradFill>
                <a:effectLst>
                  <a:outerShdw blurRad="23036" dist="23036" dir="5400000" algn="tl">
                    <a:srgbClr val="656565">
                      <a:alpha val="65000"/>
                    </a:srgbClr>
                  </a:outerShdw>
                  <a:reflection blurRad="12700" stA="25000" endPos="55000" dist="5000" dir="5400000" sy="-100000" algn="bl" rotWithShape="0"/>
                </a:effectLst>
                <a:ea typeface="+mn-ea"/>
                <a:cs typeface="+mn-cs"/>
              </a:rPr>
              <a:t>FALSE</a:t>
            </a:r>
            <a:r>
              <a:rPr lang="en-US" sz="7200" dirty="0">
                <a:solidFill>
                  <a:prstClr val="white">
                    <a:alpha val="40000"/>
                  </a:prstClr>
                </a:solidFill>
                <a:ea typeface="+mn-ea"/>
                <a:cs typeface="+mn-cs"/>
              </a:rPr>
              <a:t>?</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3000"/>
                                        <p:tgtEl>
                                          <p:spTgt spid="29"/>
                                        </p:tgtEl>
                                      </p:cBhvr>
                                    </p:animEffect>
                                    <p:set>
                                      <p:cBhvr>
                                        <p:cTn id="7" dur="1" fill="hold">
                                          <p:stCondLst>
                                            <p:cond delay="2999"/>
                                          </p:stCondLst>
                                        </p:cTn>
                                        <p:tgtEl>
                                          <p:spTgt spid="29"/>
                                        </p:tgtEl>
                                        <p:attrNameLst>
                                          <p:attrName>style.visibility</p:attrName>
                                        </p:attrNameLst>
                                      </p:cBhvr>
                                      <p:to>
                                        <p:strVal val="hidden"/>
                                      </p:to>
                                    </p:se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7" grpId="0"/>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Item Match Up">
    <p:spTree>
      <p:nvGrpSpPr>
        <p:cNvPr id="1" name=""/>
        <p:cNvGrpSpPr/>
        <p:nvPr/>
      </p:nvGrpSpPr>
      <p:grpSpPr>
        <a:xfrm>
          <a:off x="0" y="0"/>
          <a:ext cx="0" cy="0"/>
          <a:chOff x="0" y="0"/>
          <a:chExt cx="0" cy="0"/>
        </a:xfrm>
      </p:grpSpPr>
      <p:sp>
        <p:nvSpPr>
          <p:cNvPr id="25" name="Rectangle 4"/>
          <p:cNvSpPr>
            <a:spLocks noGrp="1"/>
          </p:cNvSpPr>
          <p:nvPr>
            <p:ph type="ftr" sz="quarter" idx="11"/>
          </p:nvPr>
        </p:nvSpPr>
        <p:spPr/>
        <p:txBody>
          <a:bodyPr vert="horz"/>
          <a:lstStyle/>
          <a:p>
            <a:endParaRPr lang="en-US"/>
          </a:p>
        </p:txBody>
      </p:sp>
      <p:sp>
        <p:nvSpPr>
          <p:cNvPr id="16" name="Rectangle 7"/>
          <p:cNvSpPr>
            <a:spLocks noGrp="1"/>
          </p:cNvSpPr>
          <p:nvPr>
            <p:ph type="body" sz="quarter" idx="13" hasCustomPrompt="1"/>
          </p:nvPr>
        </p:nvSpPr>
        <p:spPr>
          <a:xfrm>
            <a:off x="914400" y="2057400"/>
            <a:ext cx="2971800" cy="457200"/>
          </a:xfrm>
          <a:prstGeom prst="roundRect">
            <a:avLst>
              <a:gd name="adj" fmla="val 16667"/>
            </a:avLst>
          </a:prstGeom>
        </p:spPr>
        <p:style>
          <a:lnRef idx="1">
            <a:schemeClr val="accent2"/>
          </a:lnRef>
          <a:fillRef idx="3">
            <a:schemeClr val="accent2"/>
          </a:fillRef>
          <a:effectRef idx="3">
            <a:schemeClr val="accent2"/>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item 1</a:t>
            </a:r>
          </a:p>
        </p:txBody>
      </p:sp>
      <p:sp>
        <p:nvSpPr>
          <p:cNvPr id="12" name="Rectangle 7"/>
          <p:cNvSpPr>
            <a:spLocks noGrp="1"/>
          </p:cNvSpPr>
          <p:nvPr>
            <p:ph type="body" sz="quarter" idx="14" hasCustomPrompt="1"/>
          </p:nvPr>
        </p:nvSpPr>
        <p:spPr>
          <a:xfrm>
            <a:off x="914400" y="2971800"/>
            <a:ext cx="2971800" cy="457200"/>
          </a:xfrm>
          <a:prstGeom prst="roundRect">
            <a:avLst>
              <a:gd name="adj" fmla="val 16667"/>
            </a:avLst>
          </a:prstGeom>
        </p:spPr>
        <p:style>
          <a:lnRef idx="1">
            <a:schemeClr val="accent2"/>
          </a:lnRef>
          <a:fillRef idx="3">
            <a:schemeClr val="accent2"/>
          </a:fillRef>
          <a:effectRef idx="3">
            <a:schemeClr val="accent2"/>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item 2</a:t>
            </a:r>
          </a:p>
        </p:txBody>
      </p:sp>
      <p:sp>
        <p:nvSpPr>
          <p:cNvPr id="13" name="Rectangle 7"/>
          <p:cNvSpPr>
            <a:spLocks noGrp="1"/>
          </p:cNvSpPr>
          <p:nvPr>
            <p:ph type="body" sz="quarter" idx="15" hasCustomPrompt="1"/>
          </p:nvPr>
        </p:nvSpPr>
        <p:spPr>
          <a:xfrm>
            <a:off x="914400" y="3886200"/>
            <a:ext cx="2971800" cy="457200"/>
          </a:xfrm>
          <a:prstGeom prst="roundRect">
            <a:avLst>
              <a:gd name="adj" fmla="val 16667"/>
            </a:avLst>
          </a:prstGeom>
        </p:spPr>
        <p:style>
          <a:lnRef idx="1">
            <a:schemeClr val="accent2"/>
          </a:lnRef>
          <a:fillRef idx="3">
            <a:schemeClr val="accent2"/>
          </a:fillRef>
          <a:effectRef idx="3">
            <a:schemeClr val="accent2"/>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item 3</a:t>
            </a:r>
          </a:p>
        </p:txBody>
      </p:sp>
      <p:sp>
        <p:nvSpPr>
          <p:cNvPr id="14" name="Rectangle 7"/>
          <p:cNvSpPr>
            <a:spLocks noGrp="1"/>
          </p:cNvSpPr>
          <p:nvPr>
            <p:ph type="body" sz="quarter" idx="16" hasCustomPrompt="1"/>
          </p:nvPr>
        </p:nvSpPr>
        <p:spPr>
          <a:xfrm>
            <a:off x="914400" y="4800600"/>
            <a:ext cx="2971800" cy="457200"/>
          </a:xfrm>
          <a:prstGeom prst="roundRect">
            <a:avLst>
              <a:gd name="adj" fmla="val 16667"/>
            </a:avLst>
          </a:prstGeom>
        </p:spPr>
        <p:style>
          <a:lnRef idx="1">
            <a:schemeClr val="accent2"/>
          </a:lnRef>
          <a:fillRef idx="3">
            <a:schemeClr val="accent2"/>
          </a:fillRef>
          <a:effectRef idx="3">
            <a:schemeClr val="accent2"/>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item 4</a:t>
            </a:r>
          </a:p>
        </p:txBody>
      </p:sp>
      <p:sp>
        <p:nvSpPr>
          <p:cNvPr id="10" name="Rectangle 7"/>
          <p:cNvSpPr>
            <a:spLocks noGrp="1"/>
          </p:cNvSpPr>
          <p:nvPr>
            <p:ph type="body" sz="quarter" idx="17" hasCustomPrompt="1"/>
          </p:nvPr>
        </p:nvSpPr>
        <p:spPr>
          <a:xfrm>
            <a:off x="914400" y="5715000"/>
            <a:ext cx="2971800" cy="457200"/>
          </a:xfrm>
          <a:prstGeom prst="roundRect">
            <a:avLst>
              <a:gd name="adj" fmla="val 16667"/>
            </a:avLst>
          </a:prstGeom>
        </p:spPr>
        <p:style>
          <a:lnRef idx="1">
            <a:schemeClr val="accent2"/>
          </a:lnRef>
          <a:fillRef idx="3">
            <a:schemeClr val="accent2"/>
          </a:fillRef>
          <a:effectRef idx="3">
            <a:schemeClr val="accent2"/>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item 5</a:t>
            </a:r>
          </a:p>
        </p:txBody>
      </p:sp>
      <p:sp>
        <p:nvSpPr>
          <p:cNvPr id="20" name="Rectangle 3"/>
          <p:cNvSpPr>
            <a:spLocks noGrp="1"/>
          </p:cNvSpPr>
          <p:nvPr>
            <p:ph type="dt" sz="half" idx="10"/>
          </p:nvPr>
        </p:nvSpPr>
        <p:spPr/>
        <p:txBody>
          <a:bodyPr vert="horz"/>
          <a:lstStyle>
            <a:lvl1pPr algn="r">
              <a:defRPr/>
            </a:lvl1pPr>
            <a:extLst/>
          </a:lstStyle>
          <a:p>
            <a:fld id="{1BEBB2CB-903D-46EF-8227-E770ED8FF514}" type="datetimeFigureOut">
              <a:rPr lang="en-US" smtClean="0"/>
              <a:pPr/>
              <a:t>10/13/2021</a:t>
            </a:fld>
            <a:endParaRPr lang="en-US"/>
          </a:p>
        </p:txBody>
      </p:sp>
      <p:sp>
        <p:nvSpPr>
          <p:cNvPr id="15" name="Rectangle 7"/>
          <p:cNvSpPr>
            <a:spLocks noGrp="1"/>
          </p:cNvSpPr>
          <p:nvPr>
            <p:ph type="body" sz="quarter" idx="18" hasCustomPrompt="1"/>
          </p:nvPr>
        </p:nvSpPr>
        <p:spPr>
          <a:xfrm>
            <a:off x="4800600" y="2057400"/>
            <a:ext cx="2971800" cy="457200"/>
          </a:xfrm>
          <a:prstGeom prst="roundRect">
            <a:avLst>
              <a:gd name="adj" fmla="val 16667"/>
            </a:avLst>
          </a:prstGeom>
        </p:spPr>
        <p:style>
          <a:lnRef idx="1">
            <a:schemeClr val="accent4"/>
          </a:lnRef>
          <a:fillRef idx="3">
            <a:schemeClr val="accent4"/>
          </a:fillRef>
          <a:effectRef idx="3">
            <a:schemeClr val="accent4"/>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match 5</a:t>
            </a:r>
          </a:p>
        </p:txBody>
      </p:sp>
      <p:sp>
        <p:nvSpPr>
          <p:cNvPr id="17" name="Rectangle 7"/>
          <p:cNvSpPr>
            <a:spLocks noGrp="1"/>
          </p:cNvSpPr>
          <p:nvPr>
            <p:ph type="body" sz="quarter" idx="19" hasCustomPrompt="1"/>
          </p:nvPr>
        </p:nvSpPr>
        <p:spPr>
          <a:xfrm>
            <a:off x="4800600" y="2971800"/>
            <a:ext cx="2971800" cy="457200"/>
          </a:xfrm>
          <a:prstGeom prst="roundRect">
            <a:avLst>
              <a:gd name="adj" fmla="val 16667"/>
            </a:avLst>
          </a:prstGeom>
        </p:spPr>
        <p:style>
          <a:lnRef idx="1">
            <a:schemeClr val="accent4"/>
          </a:lnRef>
          <a:fillRef idx="3">
            <a:schemeClr val="accent4"/>
          </a:fillRef>
          <a:effectRef idx="3">
            <a:schemeClr val="accent4"/>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match 3</a:t>
            </a:r>
          </a:p>
        </p:txBody>
      </p:sp>
      <p:sp>
        <p:nvSpPr>
          <p:cNvPr id="18" name="Rectangle 7"/>
          <p:cNvSpPr>
            <a:spLocks noGrp="1"/>
          </p:cNvSpPr>
          <p:nvPr>
            <p:ph type="body" sz="quarter" idx="20" hasCustomPrompt="1"/>
          </p:nvPr>
        </p:nvSpPr>
        <p:spPr>
          <a:xfrm>
            <a:off x="4800600" y="3886200"/>
            <a:ext cx="2971800" cy="457200"/>
          </a:xfrm>
          <a:prstGeom prst="roundRect">
            <a:avLst>
              <a:gd name="adj" fmla="val 16667"/>
            </a:avLst>
          </a:prstGeom>
        </p:spPr>
        <p:style>
          <a:lnRef idx="1">
            <a:schemeClr val="accent4"/>
          </a:lnRef>
          <a:fillRef idx="3">
            <a:schemeClr val="accent4"/>
          </a:fillRef>
          <a:effectRef idx="3">
            <a:schemeClr val="accent4"/>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match 1</a:t>
            </a:r>
          </a:p>
        </p:txBody>
      </p:sp>
      <p:sp>
        <p:nvSpPr>
          <p:cNvPr id="19" name="Rectangle 7"/>
          <p:cNvSpPr>
            <a:spLocks noGrp="1"/>
          </p:cNvSpPr>
          <p:nvPr>
            <p:ph type="body" sz="quarter" idx="21" hasCustomPrompt="1"/>
          </p:nvPr>
        </p:nvSpPr>
        <p:spPr>
          <a:xfrm>
            <a:off x="4800600" y="4800600"/>
            <a:ext cx="2971800" cy="457200"/>
          </a:xfrm>
          <a:prstGeom prst="roundRect">
            <a:avLst>
              <a:gd name="adj" fmla="val 16667"/>
            </a:avLst>
          </a:prstGeom>
        </p:spPr>
        <p:style>
          <a:lnRef idx="1">
            <a:schemeClr val="accent4"/>
          </a:lnRef>
          <a:fillRef idx="3">
            <a:schemeClr val="accent4"/>
          </a:fillRef>
          <a:effectRef idx="3">
            <a:schemeClr val="accent4"/>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match 2</a:t>
            </a:r>
          </a:p>
        </p:txBody>
      </p:sp>
      <p:sp>
        <p:nvSpPr>
          <p:cNvPr id="21" name="Rectangle 7"/>
          <p:cNvSpPr>
            <a:spLocks noGrp="1"/>
          </p:cNvSpPr>
          <p:nvPr>
            <p:ph type="body" sz="quarter" idx="22" hasCustomPrompt="1"/>
          </p:nvPr>
        </p:nvSpPr>
        <p:spPr>
          <a:xfrm>
            <a:off x="4800600" y="5715000"/>
            <a:ext cx="2971800" cy="457200"/>
          </a:xfrm>
          <a:prstGeom prst="roundRect">
            <a:avLst>
              <a:gd name="adj" fmla="val 16667"/>
            </a:avLst>
          </a:prstGeom>
        </p:spPr>
        <p:style>
          <a:lnRef idx="1">
            <a:schemeClr val="accent4"/>
          </a:lnRef>
          <a:fillRef idx="3">
            <a:schemeClr val="accent4"/>
          </a:fillRef>
          <a:effectRef idx="3">
            <a:schemeClr val="accent4"/>
          </a:effectRef>
          <a:fontRef idx="minor">
            <a:schemeClr val="lt1"/>
          </a:fontRef>
        </p:style>
        <p:txBody>
          <a:bodyPr vert="horz" anchor="ctr"/>
          <a:lstStyle>
            <a:lvl1pPr algn="ctr">
              <a:buFontTx/>
              <a:buNone/>
              <a:defRPr/>
            </a:lvl1pPr>
            <a:lvl2pPr>
              <a:buFontTx/>
              <a:buChar char="•"/>
              <a:defRPr/>
            </a:lvl2pPr>
            <a:lvl3pPr>
              <a:buFontTx/>
              <a:buChar char="•"/>
              <a:defRPr/>
            </a:lvl3pPr>
            <a:lvl4pPr>
              <a:buFontTx/>
              <a:buChar char="•"/>
              <a:defRPr/>
            </a:lvl4pPr>
            <a:lvl5pPr>
              <a:buFontTx/>
              <a:buChar char="•"/>
              <a:defRPr/>
            </a:lvl5pPr>
            <a:extLst/>
          </a:lstStyle>
          <a:p>
            <a:pPr lvl="0"/>
            <a:r>
              <a:rPr lang="en-US" dirty="0"/>
              <a:t>Click to add match 4</a:t>
            </a:r>
          </a:p>
        </p:txBody>
      </p:sp>
      <p:sp>
        <p:nvSpPr>
          <p:cNvPr id="11" name="Rectangle 2"/>
          <p:cNvSpPr>
            <a:spLocks noGrp="1"/>
          </p:cNvSpPr>
          <p:nvPr>
            <p:ph type="title" hasCustomPrompt="1"/>
          </p:nvPr>
        </p:nvSpPr>
        <p:spPr/>
        <p:txBody>
          <a:bodyPr vert="horz"/>
          <a:lstStyle>
            <a:lvl1pPr algn="l">
              <a:defRPr i="1" baseline="0"/>
            </a:lvl1pPr>
            <a:extLst/>
          </a:lstStyle>
          <a:p>
            <a:r>
              <a:rPr lang="en-US" dirty="0"/>
              <a:t>Click to type your question</a:t>
            </a:r>
          </a:p>
        </p:txBody>
      </p:sp>
      <p:sp>
        <p:nvSpPr>
          <p:cNvPr id="7" name="Rectangle 5"/>
          <p:cNvSpPr>
            <a:spLocks noGrp="1"/>
          </p:cNvSpPr>
          <p:nvPr>
            <p:ph type="sldNum" sz="quarter" idx="12"/>
          </p:nvPr>
        </p:nvSpPr>
        <p:spPr/>
        <p:txBody>
          <a:bodyPr vert="horz"/>
          <a:lstStyle/>
          <a:p>
            <a:fld id="{C75B88FA-3392-4D65-A457-DB2A9953195B}" type="slidenum">
              <a:rPr lang="en-US" smtClean="0"/>
              <a:pPr/>
              <a:t>‹#›</a:t>
            </a:fld>
            <a:endParaRPr lang="en-US"/>
          </a:p>
        </p:txBody>
      </p:sp>
      <p:cxnSp>
        <p:nvCxnSpPr>
          <p:cNvPr id="23" name="Straight Connector 23"/>
          <p:cNvCxnSpPr>
            <a:stCxn id="16" idx="3"/>
            <a:endCxn id="18" idx="1"/>
          </p:cNvCxnSpPr>
          <p:nvPr/>
        </p:nvCxnSpPr>
        <p:spPr>
          <a:xfrm>
            <a:off x="3886200" y="2286000"/>
            <a:ext cx="914400" cy="1828800"/>
          </a:xfrm>
          <a:prstGeom prst="line">
            <a:avLst/>
          </a:prstGeom>
          <a:ln w="19050" cap="flat" cmpd="sng" algn="ctr">
            <a:solidFill>
              <a:schemeClr val="accent4">
                <a:shade val="50000"/>
              </a:schemeClr>
            </a:solidFill>
            <a:prstDash val="solid"/>
            <a:headEnd type="none" w="med" len="med"/>
            <a:tailEnd type="none" w="med" len="med"/>
          </a:ln>
        </p:spPr>
        <p:style>
          <a:lnRef idx="3">
            <a:schemeClr val="accent6"/>
          </a:lnRef>
          <a:fillRef idx="0">
            <a:schemeClr val="accent6"/>
          </a:fillRef>
          <a:effectRef idx="2">
            <a:schemeClr val="accent6"/>
          </a:effectRef>
          <a:fontRef idx="minor">
            <a:schemeClr val="tx1"/>
          </a:fontRef>
        </p:style>
      </p:cxnSp>
      <p:cxnSp>
        <p:nvCxnSpPr>
          <p:cNvPr id="24" name="Straight Connector 23"/>
          <p:cNvCxnSpPr>
            <a:stCxn id="12" idx="3"/>
            <a:endCxn id="19" idx="1"/>
          </p:cNvCxnSpPr>
          <p:nvPr/>
        </p:nvCxnSpPr>
        <p:spPr>
          <a:xfrm>
            <a:off x="3886200" y="3200400"/>
            <a:ext cx="914400" cy="1828800"/>
          </a:xfrm>
          <a:prstGeom prst="line">
            <a:avLst/>
          </a:prstGeom>
          <a:ln w="19050" cap="flat" cmpd="sng" algn="ctr">
            <a:solidFill>
              <a:schemeClr val="accent4">
                <a:shade val="50000"/>
              </a:schemeClr>
            </a:solidFill>
            <a:prstDash val="solid"/>
            <a:headEnd type="none" w="med" len="med"/>
            <a:tailEnd type="none" w="med" len="med"/>
          </a:ln>
        </p:spPr>
        <p:style>
          <a:lnRef idx="3">
            <a:schemeClr val="accent6"/>
          </a:lnRef>
          <a:fillRef idx="0">
            <a:schemeClr val="accent6"/>
          </a:fillRef>
          <a:effectRef idx="2">
            <a:schemeClr val="accent6"/>
          </a:effectRef>
          <a:fontRef idx="minor">
            <a:schemeClr val="tx1"/>
          </a:fontRef>
        </p:style>
      </p:cxnSp>
      <p:cxnSp>
        <p:nvCxnSpPr>
          <p:cNvPr id="30" name="Straight Connector 23"/>
          <p:cNvCxnSpPr>
            <a:stCxn id="13" idx="3"/>
            <a:endCxn id="17" idx="1"/>
          </p:cNvCxnSpPr>
          <p:nvPr/>
        </p:nvCxnSpPr>
        <p:spPr>
          <a:xfrm flipV="1">
            <a:off x="3886200" y="3200400"/>
            <a:ext cx="914400" cy="914400"/>
          </a:xfrm>
          <a:prstGeom prst="line">
            <a:avLst/>
          </a:prstGeom>
          <a:ln w="19050" cap="flat" cmpd="sng" algn="ctr">
            <a:solidFill>
              <a:schemeClr val="accent4">
                <a:shade val="50000"/>
              </a:schemeClr>
            </a:solidFill>
            <a:prstDash val="solid"/>
            <a:headEnd type="none" w="med" len="med"/>
            <a:tailEnd type="none" w="med" len="med"/>
          </a:ln>
        </p:spPr>
        <p:style>
          <a:lnRef idx="3">
            <a:schemeClr val="accent6"/>
          </a:lnRef>
          <a:fillRef idx="0">
            <a:schemeClr val="accent6"/>
          </a:fillRef>
          <a:effectRef idx="2">
            <a:schemeClr val="accent6"/>
          </a:effectRef>
          <a:fontRef idx="minor">
            <a:schemeClr val="tx1"/>
          </a:fontRef>
        </p:style>
      </p:cxnSp>
      <p:cxnSp>
        <p:nvCxnSpPr>
          <p:cNvPr id="34" name="Straight Connector 23"/>
          <p:cNvCxnSpPr>
            <a:stCxn id="14" idx="3"/>
            <a:endCxn id="21" idx="1"/>
          </p:cNvCxnSpPr>
          <p:nvPr/>
        </p:nvCxnSpPr>
        <p:spPr>
          <a:xfrm>
            <a:off x="3886200" y="5029200"/>
            <a:ext cx="914400" cy="914400"/>
          </a:xfrm>
          <a:prstGeom prst="line">
            <a:avLst/>
          </a:prstGeom>
          <a:ln w="19050" cap="flat" cmpd="sng" algn="ctr">
            <a:solidFill>
              <a:schemeClr val="accent4">
                <a:shade val="50000"/>
              </a:schemeClr>
            </a:solidFill>
            <a:prstDash val="solid"/>
            <a:headEnd type="none" w="med" len="med"/>
            <a:tailEnd type="none" w="med" len="med"/>
          </a:ln>
        </p:spPr>
        <p:style>
          <a:lnRef idx="3">
            <a:schemeClr val="accent6"/>
          </a:lnRef>
          <a:fillRef idx="0">
            <a:schemeClr val="accent6"/>
          </a:fillRef>
          <a:effectRef idx="2">
            <a:schemeClr val="accent6"/>
          </a:effectRef>
          <a:fontRef idx="minor">
            <a:schemeClr val="tx1"/>
          </a:fontRef>
        </p:style>
      </p:cxnSp>
      <p:cxnSp>
        <p:nvCxnSpPr>
          <p:cNvPr id="39" name="Straight Connector 23"/>
          <p:cNvCxnSpPr>
            <a:stCxn id="10" idx="3"/>
            <a:endCxn id="15" idx="1"/>
          </p:cNvCxnSpPr>
          <p:nvPr/>
        </p:nvCxnSpPr>
        <p:spPr>
          <a:xfrm flipV="1">
            <a:off x="3886200" y="2286000"/>
            <a:ext cx="914400" cy="3657600"/>
          </a:xfrm>
          <a:prstGeom prst="line">
            <a:avLst/>
          </a:prstGeom>
          <a:ln w="19050" cap="flat" cmpd="sng" algn="ctr">
            <a:solidFill>
              <a:schemeClr val="accent4">
                <a:shade val="50000"/>
              </a:schemeClr>
            </a:solidFill>
            <a:prstDash val="solid"/>
            <a:headEnd type="none" w="med" len="med"/>
            <a:tailEnd type="none" w="med" len="med"/>
          </a:ln>
        </p:spPr>
        <p:style>
          <a:lnRef idx="3">
            <a:schemeClr val="accent6"/>
          </a:lnRef>
          <a:fillRef idx="0">
            <a:schemeClr val="accent6"/>
          </a:fillRef>
          <a:effectRef idx="2">
            <a:schemeClr val="accent6"/>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fade">
                                      <p:cBhvr>
                                        <p:cTn id="17" dur="500"/>
                                        <p:tgtEl>
                                          <p:spTgt spid="3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4"/>
                                        </p:tgtEl>
                                        <p:attrNameLst>
                                          <p:attrName>style.visibility</p:attrName>
                                        </p:attrNameLst>
                                      </p:cBhvr>
                                      <p:to>
                                        <p:strVal val="visible"/>
                                      </p:to>
                                    </p:set>
                                    <p:animEffect transition="in" filter="fade">
                                      <p:cBhvr>
                                        <p:cTn id="22" dur="500"/>
                                        <p:tgtEl>
                                          <p:spTgt spid="3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9"/>
                                        </p:tgtEl>
                                        <p:attrNameLst>
                                          <p:attrName>style.visibility</p:attrName>
                                        </p:attrNameLst>
                                      </p:cBhvr>
                                      <p:to>
                                        <p:strVal val="visible"/>
                                      </p:to>
                                    </p:set>
                                    <p:animEffect transition="in" filter="fade">
                                      <p:cBhvr>
                                        <p:cTn id="2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2">
        <a:schemeClr val="bg1"/>
      </p:bgRef>
    </p:bg>
    <p:spTree>
      <p:nvGrpSpPr>
        <p:cNvPr id="1" name=""/>
        <p:cNvGrpSpPr/>
        <p:nvPr/>
      </p:nvGrpSpPr>
      <p:grpSpPr>
        <a:xfrm>
          <a:off x="0" y="0"/>
          <a:ext cx="0" cy="0"/>
          <a:chOff x="0" y="0"/>
          <a:chExt cx="0" cy="0"/>
        </a:xfrm>
      </p:grpSpPr>
      <p:sp>
        <p:nvSpPr>
          <p:cNvPr id="20" name="Rectangle 2"/>
          <p:cNvSpPr>
            <a:spLocks noGrp="1"/>
          </p:cNvSpPr>
          <p:nvPr>
            <p:ph type="title"/>
          </p:nvPr>
        </p:nvSpPr>
        <p:spPr>
          <a:xfrm>
            <a:off x="914400" y="457200"/>
            <a:ext cx="7696200" cy="1143000"/>
          </a:xfrm>
          <a:prstGeom prst="rect">
            <a:avLst/>
          </a:prstGeom>
        </p:spPr>
        <p:txBody>
          <a:bodyPr vert="horz" anchor="b">
            <a:normAutofit/>
          </a:bodyPr>
          <a:lstStyle/>
          <a:p>
            <a:r>
              <a:rPr lang="en-US"/>
              <a:t>Click to edit Master title style</a:t>
            </a:r>
            <a:endParaRPr lang="en-US" dirty="0"/>
          </a:p>
        </p:txBody>
      </p:sp>
      <p:sp>
        <p:nvSpPr>
          <p:cNvPr id="5" name="Rectangle 3"/>
          <p:cNvSpPr>
            <a:spLocks noGrp="1"/>
          </p:cNvSpPr>
          <p:nvPr>
            <p:ph type="body" idx="1"/>
          </p:nvPr>
        </p:nvSpPr>
        <p:spPr>
          <a:xfrm>
            <a:off x="914400" y="1905000"/>
            <a:ext cx="7467600" cy="4221163"/>
          </a:xfrm>
          <a:prstGeom prst="rect">
            <a:avLst/>
          </a:prstGeom>
        </p:spPr>
        <p:txBody>
          <a:bodyPr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9" name="Rectangle 4"/>
          <p:cNvSpPr>
            <a:spLocks noGrp="1"/>
          </p:cNvSpPr>
          <p:nvPr>
            <p:ph type="dt" sz="half" idx="2"/>
          </p:nvPr>
        </p:nvSpPr>
        <p:spPr>
          <a:xfrm>
            <a:off x="6705600" y="6248400"/>
            <a:ext cx="1828800" cy="323850"/>
          </a:xfrm>
          <a:prstGeom prst="rect">
            <a:avLst/>
          </a:prstGeom>
        </p:spPr>
        <p:txBody>
          <a:bodyPr vert="horz" anchor="ctr"/>
          <a:lstStyle>
            <a:lvl1pPr>
              <a:defRPr sz="1100"/>
            </a:lvl1pPr>
            <a:extLst/>
          </a:lstStyle>
          <a:p>
            <a:pPr algn="r"/>
            <a:fld id="{8F67D422-08A8-451B-9A67-21962FC4B660}" type="datetimeFigureOut">
              <a:rPr lang="en-US" sz="1100" smtClean="0"/>
              <a:pPr algn="r"/>
              <a:t>10/13/2021</a:t>
            </a:fld>
            <a:endParaRPr lang="en-US" sz="1050" dirty="0"/>
          </a:p>
        </p:txBody>
      </p:sp>
      <p:sp>
        <p:nvSpPr>
          <p:cNvPr id="18" name="Rectangle 5"/>
          <p:cNvSpPr>
            <a:spLocks noGrp="1"/>
          </p:cNvSpPr>
          <p:nvPr>
            <p:ph type="ftr" sz="quarter" idx="3"/>
          </p:nvPr>
        </p:nvSpPr>
        <p:spPr>
          <a:xfrm>
            <a:off x="457200" y="6248400"/>
            <a:ext cx="3260886" cy="323850"/>
          </a:xfrm>
          <a:prstGeom prst="rect">
            <a:avLst/>
          </a:prstGeom>
        </p:spPr>
        <p:txBody>
          <a:bodyPr vert="horz"/>
          <a:lstStyle>
            <a:lvl1pPr>
              <a:defRPr sz="1200"/>
            </a:lvl1pPr>
            <a:extLst/>
          </a:lstStyle>
          <a:p>
            <a:endParaRPr lang="en-US" sz="1200" dirty="0"/>
          </a:p>
        </p:txBody>
      </p:sp>
      <p:sp>
        <p:nvSpPr>
          <p:cNvPr id="7" name="Slide Number Placeholder 6"/>
          <p:cNvSpPr>
            <a:spLocks noGrp="1"/>
          </p:cNvSpPr>
          <p:nvPr>
            <p:ph type="sldNum" sz="quarter" idx="4"/>
          </p:nvPr>
        </p:nvSpPr>
        <p:spPr>
          <a:xfrm>
            <a:off x="8714936" y="6151098"/>
            <a:ext cx="429064" cy="457200"/>
          </a:xfrm>
          <a:prstGeom prst="rect">
            <a:avLst/>
          </a:prstGeom>
        </p:spPr>
        <p:txBody>
          <a:bodyPr vert="horz" anchor="ctr"/>
          <a:lstStyle>
            <a:lvl1pPr>
              <a:defRPr sz="1200"/>
            </a:lvl1pPr>
            <a:extLst/>
          </a:lstStyle>
          <a:p>
            <a:fld id="{169B2101-2E9F-420A-91A3-890890D84497}" type="slidenum">
              <a:rPr lang="en-US" sz="1200" smtClean="0"/>
              <a:pPr/>
              <a:t>‹#›</a:t>
            </a:fld>
            <a:endParaRPr lang="en-US" sz="1200" dirty="0"/>
          </a:p>
        </p:txBody>
      </p:sp>
      <p:grpSp>
        <p:nvGrpSpPr>
          <p:cNvPr id="2" name="Group 23"/>
          <p:cNvGrpSpPr/>
          <p:nvPr/>
        </p:nvGrpSpPr>
        <p:grpSpPr>
          <a:xfrm>
            <a:off x="11555" y="2000250"/>
            <a:ext cx="133350" cy="533400"/>
            <a:chOff x="0" y="2000250"/>
            <a:chExt cx="3733800" cy="533400"/>
          </a:xfrm>
        </p:grpSpPr>
        <p:sp>
          <p:nvSpPr>
            <p:cNvPr id="3" name="Rectangle 14"/>
            <p:cNvSpPr/>
            <p:nvPr/>
          </p:nvSpPr>
          <p:spPr>
            <a:xfrm>
              <a:off x="0" y="2381250"/>
              <a:ext cx="3733800" cy="76200"/>
            </a:xfrm>
            <a:prstGeom prst="rect">
              <a:avLst/>
            </a:prstGeom>
          </p:spPr>
          <p:style>
            <a:lnRef idx="1">
              <a:schemeClr val="accent6"/>
            </a:lnRef>
            <a:fillRef idx="3">
              <a:schemeClr val="accent6"/>
            </a:fillRef>
            <a:effectRef idx="3">
              <a:schemeClr val="accent6"/>
            </a:effectRef>
            <a:fontRef idx="minor">
              <a:schemeClr val="lt1"/>
            </a:fontRef>
          </p:style>
          <p:txBody>
            <a:bodyPr anchor="ctr"/>
            <a:lstStyle/>
            <a:p>
              <a:pPr algn="ctr"/>
              <a:endParaRPr lang="en-US"/>
            </a:p>
          </p:txBody>
        </p:sp>
        <p:sp>
          <p:nvSpPr>
            <p:cNvPr id="28" name="Rectangle 14"/>
            <p:cNvSpPr/>
            <p:nvPr/>
          </p:nvSpPr>
          <p:spPr>
            <a:xfrm>
              <a:off x="0" y="2305050"/>
              <a:ext cx="3733800" cy="76200"/>
            </a:xfrm>
            <a:prstGeom prst="rect">
              <a:avLst/>
            </a:prstGeom>
          </p:spPr>
          <p:style>
            <a:lnRef idx="1">
              <a:schemeClr val="accent5"/>
            </a:lnRef>
            <a:fillRef idx="3">
              <a:schemeClr val="accent5"/>
            </a:fillRef>
            <a:effectRef idx="3">
              <a:schemeClr val="accent5"/>
            </a:effectRef>
            <a:fontRef idx="minor">
              <a:schemeClr val="lt1"/>
            </a:fontRef>
          </p:style>
          <p:txBody>
            <a:bodyPr anchor="ctr"/>
            <a:lstStyle/>
            <a:p>
              <a:pPr algn="ctr"/>
              <a:endParaRPr lang="en-US"/>
            </a:p>
          </p:txBody>
        </p:sp>
        <p:sp>
          <p:nvSpPr>
            <p:cNvPr id="4" name="Rectangle 14"/>
            <p:cNvSpPr/>
            <p:nvPr/>
          </p:nvSpPr>
          <p:spPr>
            <a:xfrm>
              <a:off x="0" y="2228850"/>
              <a:ext cx="3733800" cy="76200"/>
            </a:xfrm>
            <a:prstGeom prst="rect">
              <a:avLst/>
            </a:prstGeom>
          </p:spPr>
          <p:style>
            <a:lnRef idx="1">
              <a:schemeClr val="accent4"/>
            </a:lnRef>
            <a:fillRef idx="3">
              <a:schemeClr val="accent4"/>
            </a:fillRef>
            <a:effectRef idx="3">
              <a:schemeClr val="accent4"/>
            </a:effectRef>
            <a:fontRef idx="minor">
              <a:schemeClr val="lt1"/>
            </a:fontRef>
          </p:style>
          <p:txBody>
            <a:bodyPr anchor="ctr"/>
            <a:lstStyle/>
            <a:p>
              <a:pPr algn="ctr"/>
              <a:endParaRPr lang="en-US"/>
            </a:p>
          </p:txBody>
        </p:sp>
        <p:sp>
          <p:nvSpPr>
            <p:cNvPr id="12" name="Rectangle 14"/>
            <p:cNvSpPr/>
            <p:nvPr/>
          </p:nvSpPr>
          <p:spPr>
            <a:xfrm>
              <a:off x="0" y="2152650"/>
              <a:ext cx="3733800" cy="76200"/>
            </a:xfrm>
            <a:prstGeom prst="rect">
              <a:avLst/>
            </a:prstGeom>
          </p:spPr>
          <p:style>
            <a:lnRef idx="1">
              <a:schemeClr val="accent3"/>
            </a:lnRef>
            <a:fillRef idx="3">
              <a:schemeClr val="accent3"/>
            </a:fillRef>
            <a:effectRef idx="3">
              <a:schemeClr val="accent3"/>
            </a:effectRef>
            <a:fontRef idx="minor">
              <a:schemeClr val="lt1"/>
            </a:fontRef>
          </p:style>
          <p:txBody>
            <a:bodyPr anchor="ctr"/>
            <a:lstStyle/>
            <a:p>
              <a:pPr algn="ctr"/>
              <a:endParaRPr lang="en-US"/>
            </a:p>
          </p:txBody>
        </p:sp>
        <p:sp>
          <p:nvSpPr>
            <p:cNvPr id="9" name="Rectangle 14"/>
            <p:cNvSpPr/>
            <p:nvPr/>
          </p:nvSpPr>
          <p:spPr>
            <a:xfrm>
              <a:off x="0" y="2076450"/>
              <a:ext cx="3733800" cy="76200"/>
            </a:xfrm>
            <a:prstGeom prst="rect">
              <a:avLst/>
            </a:prstGeom>
          </p:spPr>
          <p:style>
            <a:lnRef idx="1">
              <a:schemeClr val="accent2"/>
            </a:lnRef>
            <a:fillRef idx="3">
              <a:schemeClr val="accent2"/>
            </a:fillRef>
            <a:effectRef idx="3">
              <a:schemeClr val="accent2"/>
            </a:effectRef>
            <a:fontRef idx="minor">
              <a:schemeClr val="lt1"/>
            </a:fontRef>
          </p:style>
          <p:txBody>
            <a:bodyPr anchor="ctr"/>
            <a:lstStyle/>
            <a:p>
              <a:pPr algn="ctr"/>
              <a:endParaRPr lang="en-US"/>
            </a:p>
          </p:txBody>
        </p:sp>
        <p:sp>
          <p:nvSpPr>
            <p:cNvPr id="11" name="Rectangle 14"/>
            <p:cNvSpPr/>
            <p:nvPr/>
          </p:nvSpPr>
          <p:spPr>
            <a:xfrm>
              <a:off x="0" y="2000250"/>
              <a:ext cx="3733800" cy="76200"/>
            </a:xfrm>
            <a:prstGeom prst="rect">
              <a:avLst/>
            </a:prstGeom>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sp>
          <p:nvSpPr>
            <p:cNvPr id="31" name="Rectangle 14"/>
            <p:cNvSpPr/>
            <p:nvPr/>
          </p:nvSpPr>
          <p:spPr>
            <a:xfrm>
              <a:off x="0" y="2457450"/>
              <a:ext cx="3733800" cy="76200"/>
            </a:xfrm>
            <a:prstGeom prst="rect">
              <a:avLst/>
            </a:prstGeom>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grpSp>
      <p:grpSp>
        <p:nvGrpSpPr>
          <p:cNvPr id="10" name="Group 35"/>
          <p:cNvGrpSpPr/>
          <p:nvPr/>
        </p:nvGrpSpPr>
        <p:grpSpPr>
          <a:xfrm>
            <a:off x="8584055" y="2000250"/>
            <a:ext cx="552450" cy="542925"/>
            <a:chOff x="8667750" y="2000250"/>
            <a:chExt cx="476250" cy="542925"/>
          </a:xfrm>
        </p:grpSpPr>
        <p:sp>
          <p:nvSpPr>
            <p:cNvPr id="13" name="Rectangle 14"/>
            <p:cNvSpPr/>
            <p:nvPr/>
          </p:nvSpPr>
          <p:spPr>
            <a:xfrm>
              <a:off x="8667750" y="2381250"/>
              <a:ext cx="476250" cy="76200"/>
            </a:xfrm>
            <a:prstGeom prst="rect">
              <a:avLst/>
            </a:prstGeom>
          </p:spPr>
          <p:style>
            <a:lnRef idx="1">
              <a:schemeClr val="accent6"/>
            </a:lnRef>
            <a:fillRef idx="3">
              <a:schemeClr val="accent6"/>
            </a:fillRef>
            <a:effectRef idx="3">
              <a:schemeClr val="accent6"/>
            </a:effectRef>
            <a:fontRef idx="minor">
              <a:schemeClr val="lt1"/>
            </a:fontRef>
          </p:style>
          <p:txBody>
            <a:bodyPr anchor="ctr"/>
            <a:lstStyle/>
            <a:p>
              <a:pPr algn="ctr"/>
              <a:endParaRPr lang="en-US"/>
            </a:p>
          </p:txBody>
        </p:sp>
        <p:sp>
          <p:nvSpPr>
            <p:cNvPr id="24" name="Rectangle 14"/>
            <p:cNvSpPr/>
            <p:nvPr/>
          </p:nvSpPr>
          <p:spPr>
            <a:xfrm>
              <a:off x="8667750" y="2305050"/>
              <a:ext cx="476250" cy="76200"/>
            </a:xfrm>
            <a:prstGeom prst="rect">
              <a:avLst/>
            </a:prstGeom>
          </p:spPr>
          <p:style>
            <a:lnRef idx="1">
              <a:schemeClr val="accent5"/>
            </a:lnRef>
            <a:fillRef idx="3">
              <a:schemeClr val="accent5"/>
            </a:fillRef>
            <a:effectRef idx="3">
              <a:schemeClr val="accent5"/>
            </a:effectRef>
            <a:fontRef idx="minor">
              <a:schemeClr val="lt1"/>
            </a:fontRef>
          </p:style>
          <p:txBody>
            <a:bodyPr anchor="ctr"/>
            <a:lstStyle/>
            <a:p>
              <a:pPr algn="ctr"/>
              <a:endParaRPr lang="en-US"/>
            </a:p>
          </p:txBody>
        </p:sp>
        <p:sp>
          <p:nvSpPr>
            <p:cNvPr id="19" name="Rectangle 14"/>
            <p:cNvSpPr/>
            <p:nvPr/>
          </p:nvSpPr>
          <p:spPr>
            <a:xfrm>
              <a:off x="8667750" y="2228850"/>
              <a:ext cx="476250" cy="76200"/>
            </a:xfrm>
            <a:prstGeom prst="rect">
              <a:avLst/>
            </a:prstGeom>
          </p:spPr>
          <p:style>
            <a:lnRef idx="1">
              <a:schemeClr val="accent4"/>
            </a:lnRef>
            <a:fillRef idx="3">
              <a:schemeClr val="accent4"/>
            </a:fillRef>
            <a:effectRef idx="3">
              <a:schemeClr val="accent4"/>
            </a:effectRef>
            <a:fontRef idx="minor">
              <a:schemeClr val="lt1"/>
            </a:fontRef>
          </p:style>
          <p:txBody>
            <a:bodyPr anchor="ctr"/>
            <a:lstStyle/>
            <a:p>
              <a:pPr algn="ctr"/>
              <a:endParaRPr lang="en-US" dirty="0"/>
            </a:p>
          </p:txBody>
        </p:sp>
        <p:sp>
          <p:nvSpPr>
            <p:cNvPr id="30" name="Rectangle 14"/>
            <p:cNvSpPr/>
            <p:nvPr/>
          </p:nvSpPr>
          <p:spPr>
            <a:xfrm>
              <a:off x="8667750" y="2152650"/>
              <a:ext cx="476250" cy="76200"/>
            </a:xfrm>
            <a:prstGeom prst="rect">
              <a:avLst/>
            </a:prstGeom>
          </p:spPr>
          <p:style>
            <a:lnRef idx="1">
              <a:schemeClr val="accent3"/>
            </a:lnRef>
            <a:fillRef idx="3">
              <a:schemeClr val="accent3"/>
            </a:fillRef>
            <a:effectRef idx="3">
              <a:schemeClr val="accent3"/>
            </a:effectRef>
            <a:fontRef idx="minor">
              <a:schemeClr val="lt1"/>
            </a:fontRef>
          </p:style>
          <p:txBody>
            <a:bodyPr anchor="ctr"/>
            <a:lstStyle/>
            <a:p>
              <a:pPr algn="ctr"/>
              <a:endParaRPr lang="en-US" dirty="0"/>
            </a:p>
          </p:txBody>
        </p:sp>
        <p:sp>
          <p:nvSpPr>
            <p:cNvPr id="17" name="Rectangle 14"/>
            <p:cNvSpPr/>
            <p:nvPr/>
          </p:nvSpPr>
          <p:spPr>
            <a:xfrm>
              <a:off x="8667750" y="2076450"/>
              <a:ext cx="476250" cy="76200"/>
            </a:xfrm>
            <a:prstGeom prst="rect">
              <a:avLst/>
            </a:prstGeom>
          </p:spPr>
          <p:style>
            <a:lnRef idx="1">
              <a:schemeClr val="accent2"/>
            </a:lnRef>
            <a:fillRef idx="3">
              <a:schemeClr val="accent2"/>
            </a:fillRef>
            <a:effectRef idx="3">
              <a:schemeClr val="accent2"/>
            </a:effectRef>
            <a:fontRef idx="minor">
              <a:schemeClr val="lt1"/>
            </a:fontRef>
          </p:style>
          <p:txBody>
            <a:bodyPr anchor="ctr"/>
            <a:lstStyle/>
            <a:p>
              <a:pPr algn="ctr"/>
              <a:endParaRPr lang="en-US"/>
            </a:p>
          </p:txBody>
        </p:sp>
        <p:sp>
          <p:nvSpPr>
            <p:cNvPr id="16" name="Rectangle 14"/>
            <p:cNvSpPr/>
            <p:nvPr/>
          </p:nvSpPr>
          <p:spPr>
            <a:xfrm>
              <a:off x="8667750" y="2000250"/>
              <a:ext cx="476250" cy="76200"/>
            </a:xfrm>
            <a:prstGeom prst="rect">
              <a:avLst/>
            </a:prstGeom>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sp>
          <p:nvSpPr>
            <p:cNvPr id="15" name="Rectangle 14"/>
            <p:cNvSpPr/>
            <p:nvPr/>
          </p:nvSpPr>
          <p:spPr>
            <a:xfrm>
              <a:off x="8667750" y="2466975"/>
              <a:ext cx="476250" cy="76200"/>
            </a:xfrm>
            <a:prstGeom prst="rect">
              <a:avLst/>
            </a:prstGeom>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grpSp>
      <p:sp>
        <p:nvSpPr>
          <p:cNvPr id="23" name="Oval 28"/>
          <p:cNvSpPr/>
          <p:nvPr/>
        </p:nvSpPr>
        <p:spPr>
          <a:xfrm>
            <a:off x="8572500" y="6324600"/>
            <a:ext cx="152400" cy="152400"/>
          </a:xfrm>
          <a:prstGeom prst="ellipse">
            <a:avLst/>
          </a:prstGeom>
          <a:effectLst/>
        </p:spPr>
        <p:style>
          <a:lnRef idx="1">
            <a:schemeClr val="accent4"/>
          </a:lnRef>
          <a:fillRef idx="3">
            <a:schemeClr val="accent4"/>
          </a:fillRef>
          <a:effectRef idx="3">
            <a:schemeClr val="accent4"/>
          </a:effectRef>
          <a:fontRef idx="minor">
            <a:schemeClr val="lt1"/>
          </a:fontRef>
        </p:style>
        <p:txBody>
          <a:bodyPr anchor="ctr"/>
          <a:lstStyle/>
          <a:p>
            <a:pPr algn="ctr"/>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7" r:id="rId8"/>
  </p:sldLayoutIdLst>
  <p:txStyles>
    <p:titleStyle>
      <a:lvl1pPr algn="l" rtl="0" eaLnBrk="1" latinLnBrk="0" hangingPunct="1">
        <a:spcBef>
          <a:spcPct val="0"/>
        </a:spcBef>
        <a:buNone/>
        <a:defRPr sz="36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extLst/>
    </p:titleStyle>
    <p:bodyStyle>
      <a:lvl1pPr marL="342900" indent="-342900" algn="l" rtl="0" eaLnBrk="1" latinLnBrk="0" hangingPunct="1">
        <a:spcBef>
          <a:spcPct val="20000"/>
        </a:spcBef>
        <a:buChar char="•"/>
        <a:defRPr sz="2000">
          <a:solidFill>
            <a:schemeClr val="tx1"/>
          </a:solidFill>
          <a:latin typeface="+mn-lt"/>
          <a:ea typeface="+mn-ea"/>
          <a:cs typeface="+mn-cs"/>
        </a:defRPr>
      </a:lvl1pPr>
      <a:lvl2pPr marL="742950" indent="-285750" algn="l" rtl="0" eaLnBrk="1" latinLnBrk="0" hangingPunct="1">
        <a:spcBef>
          <a:spcPct val="20000"/>
        </a:spcBef>
        <a:buChar char="–"/>
        <a:defRPr sz="2000">
          <a:solidFill>
            <a:schemeClr val="tx1"/>
          </a:solidFill>
          <a:latin typeface="+mn-lt"/>
          <a:ea typeface="+mn-ea"/>
          <a:cs typeface="+mn-cs"/>
        </a:defRPr>
      </a:lvl2pPr>
      <a:lvl3pPr marL="1143000" indent="-228600" algn="l" rtl="0" eaLnBrk="1" latinLnBrk="0" hangingPunct="1">
        <a:spcBef>
          <a:spcPct val="20000"/>
        </a:spcBef>
        <a:buChar char="•"/>
        <a:defRPr sz="2000">
          <a:solidFill>
            <a:schemeClr val="tx1"/>
          </a:solidFill>
          <a:latin typeface="+mn-lt"/>
          <a:ea typeface="+mn-ea"/>
          <a:cs typeface="+mn-cs"/>
        </a:defRPr>
      </a:lvl3pPr>
      <a:lvl4pPr marL="1600200" indent="-228600" algn="l" rtl="0" eaLnBrk="1" latinLnBrk="0" hangingPunct="1">
        <a:spcBef>
          <a:spcPct val="20000"/>
        </a:spcBef>
        <a:buChar char="–"/>
        <a:defRPr sz="2000">
          <a:solidFill>
            <a:schemeClr val="tx1"/>
          </a:solidFill>
          <a:latin typeface="+mn-lt"/>
          <a:ea typeface="+mn-ea"/>
          <a:cs typeface="+mn-cs"/>
        </a:defRPr>
      </a:lvl4pPr>
      <a:lvl5pPr marL="2057400" indent="-228600" algn="l" rtl="0" eaLnBrk="1" latinLnBrk="0" hangingPunct="1">
        <a:spcBef>
          <a:spcPct val="20000"/>
        </a:spcBef>
        <a:buChar char="»"/>
        <a:defRPr sz="2000">
          <a:solidFill>
            <a:schemeClr val="tx1"/>
          </a:solidFill>
          <a:latin typeface="+mn-lt"/>
          <a:ea typeface="+mn-ea"/>
          <a:cs typeface="+mn-cs"/>
        </a:defRPr>
      </a:lvl5pPr>
      <a:lvl6pPr marL="2514600" indent="-228600" algn="l" rtl="0" eaLnBrk="1" latinLnBrk="0" hangingPunct="1">
        <a:spcBef>
          <a:spcPct val="20000"/>
        </a:spcBef>
        <a:buChar char="•"/>
        <a:defRPr sz="2000">
          <a:solidFill>
            <a:schemeClr val="tx1"/>
          </a:solidFill>
          <a:latin typeface="+mn-lt"/>
          <a:ea typeface="+mn-ea"/>
          <a:cs typeface="+mn-cs"/>
        </a:defRPr>
      </a:lvl6pPr>
      <a:lvl7pPr marL="2971800" indent="-228600" algn="l" rtl="0" eaLnBrk="1" latinLnBrk="0" hangingPunct="1">
        <a:spcBef>
          <a:spcPct val="20000"/>
        </a:spcBef>
        <a:buChar char="•"/>
        <a:defRPr sz="2000">
          <a:solidFill>
            <a:schemeClr val="tx1"/>
          </a:solidFill>
          <a:latin typeface="+mn-lt"/>
          <a:ea typeface="+mn-ea"/>
          <a:cs typeface="+mn-cs"/>
        </a:defRPr>
      </a:lvl7pPr>
      <a:lvl8pPr marL="3429000" indent="-228600" algn="l" rtl="0" eaLnBrk="1" latinLnBrk="0" hangingPunct="1">
        <a:spcBef>
          <a:spcPct val="20000"/>
        </a:spcBef>
        <a:buChar char="•"/>
        <a:defRPr sz="2000">
          <a:solidFill>
            <a:schemeClr val="tx1"/>
          </a:solidFill>
          <a:latin typeface="+mn-lt"/>
          <a:ea typeface="+mn-ea"/>
          <a:cs typeface="+mn-cs"/>
        </a:defRPr>
      </a:lvl8pPr>
      <a:lvl9pPr marL="3886200" indent="-228600" algn="l" rtl="0" eaLnBrk="1" latinLnBrk="0" hangingPunct="1">
        <a:spcBef>
          <a:spcPct val="20000"/>
        </a:spcBef>
        <a:buChar char="•"/>
        <a:defRPr sz="2000">
          <a:solidFill>
            <a:schemeClr val="tx1"/>
          </a:solidFill>
          <a:latin typeface="+mn-lt"/>
          <a:ea typeface="+mn-ea"/>
          <a:cs typeface="+mn-cs"/>
        </a:defRPr>
      </a:lvl9pPr>
      <a:extLst/>
    </p:bodyStyle>
    <p:otherStyle>
      <a:lvl1pPr marL="0" algn="l" rtl="0" eaLnBrk="1" hangingPunct="1">
        <a:defRPr>
          <a:solidFill>
            <a:schemeClr val="tx1"/>
          </a:solidFill>
          <a:latin typeface="+mn-lt"/>
          <a:ea typeface="+mn-ea"/>
          <a:cs typeface="+mn-cs"/>
        </a:defRPr>
      </a:lvl1pPr>
      <a:lvl2pPr marL="457200" algn="l" rtl="0" eaLnBrk="1" hangingPunct="1">
        <a:defRPr>
          <a:solidFill>
            <a:schemeClr val="tx1"/>
          </a:solidFill>
          <a:latin typeface="+mn-lt"/>
          <a:ea typeface="+mn-ea"/>
          <a:cs typeface="+mn-cs"/>
        </a:defRPr>
      </a:lvl2pPr>
      <a:lvl3pPr marL="914400" algn="l" rtl="0" eaLnBrk="1" hangingPunct="1">
        <a:defRPr>
          <a:solidFill>
            <a:schemeClr val="tx1"/>
          </a:solidFill>
          <a:latin typeface="+mn-lt"/>
          <a:ea typeface="+mn-ea"/>
          <a:cs typeface="+mn-cs"/>
        </a:defRPr>
      </a:lvl3pPr>
      <a:lvl4pPr marL="1371600" algn="l" rtl="0" eaLnBrk="1" hangingPunct="1">
        <a:defRPr>
          <a:solidFill>
            <a:schemeClr val="tx1"/>
          </a:solidFill>
          <a:latin typeface="+mn-lt"/>
          <a:ea typeface="+mn-ea"/>
          <a:cs typeface="+mn-cs"/>
        </a:defRPr>
      </a:lvl4pPr>
      <a:lvl5pPr marL="1828800" algn="l" rtl="0" eaLnBrk="1" hangingPunct="1">
        <a:defRPr>
          <a:solidFill>
            <a:schemeClr val="tx1"/>
          </a:solidFill>
          <a:latin typeface="+mn-lt"/>
          <a:ea typeface="+mn-ea"/>
          <a:cs typeface="+mn-cs"/>
        </a:defRPr>
      </a:lvl5pPr>
      <a:lvl6pPr marL="2286000" algn="l" rtl="0" eaLnBrk="1" hangingPunct="1">
        <a:defRPr>
          <a:solidFill>
            <a:schemeClr val="tx1"/>
          </a:solidFill>
          <a:latin typeface="+mn-lt"/>
          <a:ea typeface="+mn-ea"/>
          <a:cs typeface="+mn-cs"/>
        </a:defRPr>
      </a:lvl6pPr>
      <a:lvl7pPr marL="2743200" algn="l" rtl="0" eaLnBrk="1" hangingPunct="1">
        <a:defRPr>
          <a:solidFill>
            <a:schemeClr val="tx1"/>
          </a:solidFill>
          <a:latin typeface="+mn-lt"/>
          <a:ea typeface="+mn-ea"/>
          <a:cs typeface="+mn-cs"/>
        </a:defRPr>
      </a:lvl7pPr>
      <a:lvl8pPr marL="3200400" algn="l" rtl="0" eaLnBrk="1" hangingPunct="1">
        <a:defRPr>
          <a:solidFill>
            <a:schemeClr val="tx1"/>
          </a:solidFill>
          <a:latin typeface="+mn-lt"/>
          <a:ea typeface="+mn-ea"/>
          <a:cs typeface="+mn-cs"/>
        </a:defRPr>
      </a:lvl8pPr>
      <a:lvl9pPr marL="3657600" algn="l" rtl="0" eaLnBrk="1" hangingPunct="1">
        <a:defRPr>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Oval 28"/>
          <p:cNvSpPr/>
          <p:nvPr/>
        </p:nvSpPr>
        <p:spPr>
          <a:xfrm>
            <a:off x="8572500" y="6038850"/>
            <a:ext cx="152400" cy="152400"/>
          </a:xfrm>
          <a:prstGeom prst="ellipse">
            <a:avLst/>
          </a:prstGeom>
        </p:spPr>
        <p:style>
          <a:lnRef idx="1">
            <a:schemeClr val="accent6"/>
          </a:lnRef>
          <a:fillRef idx="3">
            <a:schemeClr val="accent6"/>
          </a:fillRef>
          <a:effectRef idx="3">
            <a:schemeClr val="accent6"/>
          </a:effectRef>
          <a:fontRef idx="minor">
            <a:schemeClr val="lt1"/>
          </a:fontRef>
        </p:style>
        <p:txBody>
          <a:bodyPr anchor="ctr"/>
          <a:lstStyle/>
          <a:p>
            <a:pPr algn="ctr"/>
            <a:endParaRPr lang="en-US" dirty="0"/>
          </a:p>
        </p:txBody>
      </p:sp>
      <p:sp>
        <p:nvSpPr>
          <p:cNvPr id="27" name="Oval 28"/>
          <p:cNvSpPr/>
          <p:nvPr/>
        </p:nvSpPr>
        <p:spPr>
          <a:xfrm>
            <a:off x="8572500" y="6324600"/>
            <a:ext cx="152400" cy="152400"/>
          </a:xfrm>
          <a:prstGeom prst="ellipse">
            <a:avLst/>
          </a:prstGeom>
        </p:spPr>
        <p:style>
          <a:lnRef idx="1">
            <a:schemeClr val="accent4"/>
          </a:lnRef>
          <a:fillRef idx="3">
            <a:schemeClr val="accent4"/>
          </a:fillRef>
          <a:effectRef idx="3">
            <a:schemeClr val="accent4"/>
          </a:effectRef>
          <a:fontRef idx="minor">
            <a:schemeClr val="lt1"/>
          </a:fontRef>
        </p:style>
        <p:txBody>
          <a:bodyPr anchor="ctr"/>
          <a:lstStyle/>
          <a:p>
            <a:pPr algn="ctr"/>
            <a:endParaRPr lang="en-US"/>
          </a:p>
        </p:txBody>
      </p:sp>
      <p:sp>
        <p:nvSpPr>
          <p:cNvPr id="4" name="Oval 28"/>
          <p:cNvSpPr/>
          <p:nvPr/>
        </p:nvSpPr>
        <p:spPr>
          <a:xfrm>
            <a:off x="8572500" y="5476875"/>
            <a:ext cx="152400" cy="152400"/>
          </a:xfrm>
          <a:prstGeom prst="ellipse">
            <a:avLst/>
          </a:prstGeom>
        </p:spPr>
        <p:style>
          <a:lnRef idx="1">
            <a:schemeClr val="accent1"/>
          </a:lnRef>
          <a:fillRef idx="3">
            <a:schemeClr val="accent1"/>
          </a:fillRef>
          <a:effectRef idx="3">
            <a:schemeClr val="accent1"/>
          </a:effectRef>
          <a:fontRef idx="minor">
            <a:schemeClr val="lt1"/>
          </a:fontRef>
        </p:style>
        <p:txBody>
          <a:bodyPr anchor="ctr"/>
          <a:lstStyle/>
          <a:p>
            <a:pPr algn="ctr"/>
            <a:endParaRPr lang="en-US"/>
          </a:p>
        </p:txBody>
      </p:sp>
      <p:sp>
        <p:nvSpPr>
          <p:cNvPr id="12" name="Oval 28"/>
          <p:cNvSpPr/>
          <p:nvPr/>
        </p:nvSpPr>
        <p:spPr>
          <a:xfrm>
            <a:off x="8572500" y="5753100"/>
            <a:ext cx="152400" cy="152400"/>
          </a:xfrm>
          <a:prstGeom prst="ellipse">
            <a:avLst/>
          </a:prstGeom>
        </p:spPr>
        <p:style>
          <a:lnRef idx="1">
            <a:schemeClr val="accent3"/>
          </a:lnRef>
          <a:fillRef idx="3">
            <a:schemeClr val="accent3"/>
          </a:fillRef>
          <a:effectRef idx="3">
            <a:schemeClr val="accent3"/>
          </a:effectRef>
          <a:fontRef idx="minor">
            <a:schemeClr val="lt1"/>
          </a:fontRef>
        </p:style>
        <p:txBody>
          <a:bodyPr anchor="ctr"/>
          <a:lstStyle/>
          <a:p>
            <a:pPr algn="ctr"/>
            <a:endParaRPr lang="en-US"/>
          </a:p>
        </p:txBody>
      </p:sp>
      <p:sp>
        <p:nvSpPr>
          <p:cNvPr id="10" name="Rectangle 24"/>
          <p:cNvSpPr>
            <a:spLocks noGrp="1"/>
          </p:cNvSpPr>
          <p:nvPr>
            <p:ph type="ctrTitle"/>
          </p:nvPr>
        </p:nvSpPr>
        <p:spPr/>
        <p:txBody>
          <a:bodyPr/>
          <a:lstStyle/>
          <a:p>
            <a:r>
              <a:t>Marketing Essentials</a:t>
            </a:r>
            <a:endParaRPr lang="en-US" dirty="0"/>
          </a:p>
        </p:txBody>
      </p:sp>
      <p:sp>
        <p:nvSpPr>
          <p:cNvPr id="18" name="Rectangle 25"/>
          <p:cNvSpPr>
            <a:spLocks noGrp="1"/>
          </p:cNvSpPr>
          <p:nvPr>
            <p:ph type="subTitle" idx="1"/>
          </p:nvPr>
        </p:nvSpPr>
        <p:spPr/>
        <p:txBody>
          <a:bodyPr>
            <a:normAutofit/>
          </a:bodyPr>
          <a:lstStyle/>
          <a:p>
            <a:r>
              <a:rPr lang="en-US" sz="2000" dirty="0">
                <a:latin typeface="Times New Roman" pitchFamily="18" charset="0"/>
                <a:cs typeface="Times New Roman" pitchFamily="18" charset="0"/>
              </a:rPr>
              <a:t>Component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4"/>
          <p:cNvSpPr txBox="1"/>
          <p:nvPr/>
        </p:nvSpPr>
        <p:spPr>
          <a:xfrm>
            <a:off x="914400" y="1066800"/>
            <a:ext cx="7543800" cy="523220"/>
          </a:xfrm>
          <a:prstGeom prst="rect">
            <a:avLst/>
          </a:prstGeom>
          <a:noFill/>
        </p:spPr>
        <p:txBody>
          <a:bodyPr wrap="square">
            <a:spAutoFit/>
          </a:bodyPr>
          <a:lstStyle/>
          <a:p>
            <a:pPr marL="0" indent="0">
              <a:buNone/>
            </a:pPr>
            <a:endParaRPr lang="en-US" sz="2800" dirty="0"/>
          </a:p>
        </p:txBody>
      </p:sp>
      <p:sp>
        <p:nvSpPr>
          <p:cNvPr id="5" name="Content Placeholder 4"/>
          <p:cNvSpPr>
            <a:spLocks noGrp="1"/>
          </p:cNvSpPr>
          <p:nvPr>
            <p:ph idx="1"/>
          </p:nvPr>
        </p:nvSpPr>
        <p:spPr/>
        <p:txBody>
          <a:bodyPr>
            <a:normAutofit/>
          </a:bodyPr>
          <a:lstStyle/>
          <a:p>
            <a:pPr lvl="3">
              <a:buNone/>
            </a:pPr>
            <a:r>
              <a:rPr lang="en-US" sz="3200" dirty="0">
                <a:latin typeface="Times New Roman" pitchFamily="18" charset="0"/>
                <a:cs typeface="Times New Roman" pitchFamily="18" charset="0"/>
              </a:rPr>
              <a:t>Unit Title: ME</a:t>
            </a:r>
          </a:p>
          <a:p>
            <a:pPr marL="0" indent="0" algn="ctr">
              <a:lnSpc>
                <a:spcPct val="150000"/>
              </a:lnSpc>
              <a:spcAft>
                <a:spcPts val="1000"/>
              </a:spcAft>
              <a:buNone/>
            </a:pPr>
            <a:endPar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ctr">
              <a:lnSpc>
                <a:spcPct val="150000"/>
              </a:lnSpc>
              <a:spcAft>
                <a:spcPts val="1000"/>
              </a:spcAft>
              <a:buNone/>
            </a:pPr>
            <a:endParaRPr lang="en-GB" sz="1800" b="1"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GB" sz="2400" b="1" dirty="0">
                <a:solidFill>
                  <a:srgbClr val="00B0F0"/>
                </a:solidFill>
                <a:effectLst/>
                <a:latin typeface="Arial" panose="020B0604020202020204" pitchFamily="34" charset="0"/>
                <a:ea typeface="Calibri" panose="020F0502020204030204" pitchFamily="34" charset="0"/>
                <a:cs typeface="Times New Roman" panose="02020603050405020304" pitchFamily="18" charset="0"/>
              </a:rPr>
              <a:t>Student Name: Romeo </a:t>
            </a:r>
            <a:r>
              <a:rPr lang="en-GB" sz="2400" b="1" dirty="0" err="1">
                <a:solidFill>
                  <a:srgbClr val="00B0F0"/>
                </a:solidFill>
                <a:effectLst/>
                <a:latin typeface="Arial" panose="020B0604020202020204" pitchFamily="34" charset="0"/>
                <a:ea typeface="Calibri" panose="020F0502020204030204" pitchFamily="34" charset="0"/>
                <a:cs typeface="Times New Roman" panose="02020603050405020304" pitchFamily="18" charset="0"/>
              </a:rPr>
              <a:t>Vladut</a:t>
            </a:r>
            <a:r>
              <a:rPr lang="en-GB" sz="2400" b="1" dirty="0">
                <a:solidFill>
                  <a:srgbClr val="00B0F0"/>
                </a:solidFill>
                <a:effectLst/>
                <a:latin typeface="Arial" panose="020B0604020202020204" pitchFamily="34" charset="0"/>
                <a:ea typeface="Calibri" panose="020F0502020204030204" pitchFamily="34" charset="0"/>
                <a:cs typeface="Times New Roman" panose="02020603050405020304" pitchFamily="18" charset="0"/>
              </a:rPr>
              <a:t> Lila </a:t>
            </a:r>
            <a:endParaRPr lang="en-GB" sz="2400" dirty="0">
              <a:solidFill>
                <a:srgbClr val="00B0F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spcAft>
                <a:spcPts val="1000"/>
              </a:spcAft>
              <a:buNone/>
            </a:pPr>
            <a:r>
              <a:rPr lang="en-GB" sz="2400" b="1" dirty="0">
                <a:solidFill>
                  <a:srgbClr val="00B0F0"/>
                </a:solidFill>
                <a:effectLst/>
                <a:latin typeface="Arial" panose="020B0604020202020204" pitchFamily="34" charset="0"/>
                <a:ea typeface="Calibri" panose="020F0502020204030204" pitchFamily="34" charset="0"/>
                <a:cs typeface="Times New Roman" panose="02020603050405020304" pitchFamily="18" charset="0"/>
              </a:rPr>
              <a:t>Student ID number: 2017828</a:t>
            </a:r>
            <a:endParaRPr lang="en-GB" sz="2400" dirty="0">
              <a:solidFill>
                <a:srgbClr val="00B0F0"/>
              </a:solidFill>
              <a:effectLst/>
              <a:latin typeface="Times New Roman" panose="02020603050405020304" pitchFamily="18" charset="0"/>
              <a:ea typeface="Calibri" panose="020F0502020204030204" pitchFamily="34" charset="0"/>
              <a:cs typeface="Times New Roman" panose="02020603050405020304" pitchFamily="18" charset="0"/>
            </a:endParaRPr>
          </a:p>
          <a:p>
            <a:pPr>
              <a:buNone/>
            </a:pPr>
            <a:endParaRPr lang="en-US" sz="3200" dirty="0">
              <a:latin typeface="Times New Roman" pitchFamily="18" charset="0"/>
              <a:cs typeface="Times New Roman" pitchFamily="18" charset="0"/>
            </a:endParaRPr>
          </a:p>
          <a:p>
            <a:endParaRPr lang="en-US" sz="32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4"/>
          <p:cNvSpPr txBox="1"/>
          <p:nvPr/>
        </p:nvSpPr>
        <p:spPr>
          <a:xfrm>
            <a:off x="914400" y="1066800"/>
            <a:ext cx="7543800" cy="523220"/>
          </a:xfrm>
          <a:prstGeom prst="rect">
            <a:avLst/>
          </a:prstGeom>
          <a:noFill/>
        </p:spPr>
        <p:txBody>
          <a:bodyPr wrap="square">
            <a:spAutoFit/>
          </a:bodyPr>
          <a:lstStyle/>
          <a:p>
            <a:pPr marL="0" indent="0">
              <a:buNone/>
            </a:pPr>
            <a:endParaRPr lang="en-US" sz="2800" dirty="0"/>
          </a:p>
        </p:txBody>
      </p:sp>
      <p:sp>
        <p:nvSpPr>
          <p:cNvPr id="5" name="Content Placeholder 4"/>
          <p:cNvSpPr>
            <a:spLocks noGrp="1"/>
          </p:cNvSpPr>
          <p:nvPr>
            <p:ph idx="1"/>
          </p:nvPr>
        </p:nvSpPr>
        <p:spPr/>
        <p:txBody>
          <a:bodyPr>
            <a:normAutofit/>
          </a:bodyPr>
          <a:lstStyle/>
          <a:p>
            <a:pPr>
              <a:buFont typeface="Wingdings" pitchFamily="2" charset="2"/>
              <a:buChar char="Ø"/>
            </a:pPr>
            <a:r>
              <a:rPr lang="en-US" sz="3200" dirty="0">
                <a:latin typeface="Times New Roman" pitchFamily="18" charset="0"/>
                <a:cs typeface="Times New Roman" pitchFamily="18" charset="0"/>
              </a:rPr>
              <a:t>Introduction</a:t>
            </a:r>
          </a:p>
          <a:p>
            <a:pPr>
              <a:buFont typeface="Wingdings" pitchFamily="2" charset="2"/>
              <a:buChar char="Ø"/>
            </a:pPr>
            <a:r>
              <a:rPr lang="en-US" sz="3200" dirty="0">
                <a:latin typeface="Times New Roman" pitchFamily="18" charset="0"/>
                <a:cs typeface="Times New Roman" pitchFamily="18" charset="0"/>
              </a:rPr>
              <a:t>Marketing plan</a:t>
            </a:r>
          </a:p>
          <a:p>
            <a:pPr>
              <a:buFont typeface="Wingdings" pitchFamily="2" charset="2"/>
              <a:buChar char="Ø"/>
            </a:pPr>
            <a:r>
              <a:rPr lang="en-US" sz="3200" dirty="0">
                <a:latin typeface="Times New Roman" pitchFamily="18" charset="0"/>
                <a:cs typeface="Times New Roman" pitchFamily="18" charset="0"/>
              </a:rPr>
              <a:t>Potential challenges</a:t>
            </a:r>
          </a:p>
          <a:p>
            <a:pPr>
              <a:buFont typeface="Wingdings" pitchFamily="2" charset="2"/>
              <a:buChar char="Ø"/>
            </a:pPr>
            <a:r>
              <a:rPr lang="en-US" sz="3200" dirty="0">
                <a:latin typeface="Times New Roman" pitchFamily="18" charset="0"/>
                <a:cs typeface="Times New Roman" pitchFamily="18" charset="0"/>
              </a:rPr>
              <a:t>Possible measures</a:t>
            </a:r>
          </a:p>
          <a:p>
            <a:pPr>
              <a:buFont typeface="Wingdings" pitchFamily="2" charset="2"/>
              <a:buChar char="Ø"/>
            </a:pPr>
            <a:r>
              <a:rPr lang="en-US" sz="3200" dirty="0">
                <a:latin typeface="Times New Roman" pitchFamily="18" charset="0"/>
                <a:cs typeface="Times New Roman" pitchFamily="18" charset="0"/>
              </a:rPr>
              <a:t>Conclusion</a:t>
            </a:r>
          </a:p>
          <a:p>
            <a:pPr>
              <a:buFont typeface="Wingdings" pitchFamily="2" charset="2"/>
              <a:buChar char="Ø"/>
            </a:pPr>
            <a:r>
              <a:rPr lang="en-US" sz="3200" dirty="0">
                <a:latin typeface="Times New Roman" pitchFamily="18" charset="0"/>
                <a:cs typeface="Times New Roman" pitchFamily="18" charset="0"/>
              </a:rPr>
              <a:t>Reference</a:t>
            </a:r>
          </a:p>
          <a:p>
            <a:pPr>
              <a:buFont typeface="Wingdings" pitchFamily="2" charset="2"/>
              <a:buChar char="Ø"/>
            </a:pPr>
            <a:endParaRPr lang="en-US" sz="3200" dirty="0">
              <a:latin typeface="Times New Roman" pitchFamily="18" charset="0"/>
              <a:cs typeface="Times New Roman" pitchFamily="18" charset="0"/>
            </a:endParaRPr>
          </a:p>
          <a:p>
            <a:endParaRPr lang="en-US" sz="3200" dirty="0">
              <a:latin typeface="Times New Roman" pitchFamily="18" charset="0"/>
              <a:cs typeface="Times New Roman" pitchFamily="18" charset="0"/>
            </a:endParaRPr>
          </a:p>
        </p:txBody>
      </p:sp>
      <p:sp>
        <p:nvSpPr>
          <p:cNvPr id="4" name="TextBox 3"/>
          <p:cNvSpPr txBox="1"/>
          <p:nvPr/>
        </p:nvSpPr>
        <p:spPr>
          <a:xfrm>
            <a:off x="1752600" y="838200"/>
            <a:ext cx="5410200" cy="707886"/>
          </a:xfrm>
          <a:prstGeom prst="rect">
            <a:avLst/>
          </a:prstGeom>
          <a:noFill/>
        </p:spPr>
        <p:txBody>
          <a:bodyPr wrap="square" rtlCol="0">
            <a:spAutoFit/>
          </a:bodyPr>
          <a:lstStyle/>
          <a:p>
            <a:r>
              <a:rPr lang="en-US" sz="4000" dirty="0">
                <a:latin typeface="Times New Roman" pitchFamily="18" charset="0"/>
                <a:cs typeface="Times New Roman" pitchFamily="18" charset="0"/>
              </a:rPr>
              <a:t>Table of contents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4"/>
          <p:cNvSpPr txBox="1"/>
          <p:nvPr/>
        </p:nvSpPr>
        <p:spPr>
          <a:xfrm>
            <a:off x="914400" y="1066800"/>
            <a:ext cx="7543800" cy="523220"/>
          </a:xfrm>
          <a:prstGeom prst="rect">
            <a:avLst/>
          </a:prstGeom>
          <a:noFill/>
        </p:spPr>
        <p:txBody>
          <a:bodyPr wrap="square">
            <a:spAutoFit/>
          </a:bodyPr>
          <a:lstStyle/>
          <a:p>
            <a:pPr marL="0" indent="0">
              <a:buNone/>
            </a:pPr>
            <a:endParaRPr lang="en-US" sz="2800" dirty="0"/>
          </a:p>
        </p:txBody>
      </p:sp>
      <p:sp>
        <p:nvSpPr>
          <p:cNvPr id="28" name="Rectangle 6"/>
          <p:cNvSpPr>
            <a:spLocks noGrp="1"/>
          </p:cNvSpPr>
          <p:nvPr>
            <p:ph type="title"/>
          </p:nvPr>
        </p:nvSpPr>
        <p:spPr/>
        <p:txBody>
          <a:bodyPr>
            <a:normAutofit/>
          </a:bodyPr>
          <a:lstStyle/>
          <a:p>
            <a:r>
              <a:rPr lang="en-US" sz="4400" dirty="0">
                <a:latin typeface="Times New Roman" pitchFamily="18" charset="0"/>
                <a:cs typeface="Times New Roman" pitchFamily="18" charset="0"/>
              </a:rPr>
              <a:t>            Introduction</a:t>
            </a:r>
          </a:p>
        </p:txBody>
      </p:sp>
      <p:sp>
        <p:nvSpPr>
          <p:cNvPr id="5" name="Content Placeholder 4"/>
          <p:cNvSpPr>
            <a:spLocks noGrp="1"/>
          </p:cNvSpPr>
          <p:nvPr>
            <p:ph idx="1"/>
          </p:nvPr>
        </p:nvSpPr>
        <p:spPr/>
        <p:txBody>
          <a:bodyPr>
            <a:normAutofit lnSpcReduction="10000"/>
          </a:bodyPr>
          <a:lstStyle/>
          <a:p>
            <a:pPr>
              <a:buNone/>
            </a:pPr>
            <a:r>
              <a:rPr lang="en-US" sz="3200" dirty="0">
                <a:latin typeface="Times New Roman" pitchFamily="18" charset="0"/>
                <a:cs typeface="Times New Roman" pitchFamily="18" charset="0"/>
              </a:rPr>
              <a:t>My role: Marketing manager</a:t>
            </a:r>
          </a:p>
          <a:p>
            <a:pPr>
              <a:buNone/>
            </a:pPr>
            <a:r>
              <a:rPr lang="en-US" sz="3200" dirty="0">
                <a:latin typeface="Times New Roman" pitchFamily="18" charset="0"/>
                <a:cs typeface="Times New Roman" pitchFamily="18" charset="0"/>
              </a:rPr>
              <a:t>Company name:</a:t>
            </a:r>
            <a:r>
              <a:rPr lang="en-GB" sz="3200" kern="1200" dirty="0" err="1">
                <a:latin typeface="Times New Roman" pitchFamily="18" charset="0"/>
                <a:cs typeface="Times New Roman" pitchFamily="18" charset="0"/>
              </a:rPr>
              <a:t>Lucknam</a:t>
            </a:r>
            <a:r>
              <a:rPr lang="en-GB" sz="3200" kern="1200" dirty="0">
                <a:latin typeface="Times New Roman" pitchFamily="18" charset="0"/>
                <a:cs typeface="Times New Roman" pitchFamily="18" charset="0"/>
              </a:rPr>
              <a:t> Park Hotel and Spa </a:t>
            </a:r>
            <a:endParaRPr lang="en-US" sz="3200" dirty="0">
              <a:latin typeface="Times New Roman" pitchFamily="18" charset="0"/>
              <a:cs typeface="Times New Roman" pitchFamily="18" charset="0"/>
            </a:endParaRPr>
          </a:p>
          <a:p>
            <a:pPr>
              <a:buNone/>
            </a:pPr>
            <a:r>
              <a:rPr lang="en-US" sz="3200" dirty="0">
                <a:latin typeface="Times New Roman" pitchFamily="18" charset="0"/>
                <a:cs typeface="Times New Roman" pitchFamily="18" charset="0"/>
              </a:rPr>
              <a:t>Company description</a:t>
            </a:r>
          </a:p>
          <a:p>
            <a:r>
              <a:rPr lang="en-US" sz="2200" dirty="0">
                <a:latin typeface="Times New Roman" pitchFamily="18" charset="0"/>
                <a:cs typeface="Times New Roman" pitchFamily="18" charset="0"/>
              </a:rPr>
              <a:t>43 rooms and suits</a:t>
            </a:r>
          </a:p>
          <a:p>
            <a:r>
              <a:rPr lang="en-GB" sz="2200" dirty="0">
                <a:latin typeface="Times New Roman" pitchFamily="18" charset="0"/>
                <a:cs typeface="Times New Roman" pitchFamily="18" charset="0"/>
              </a:rPr>
              <a:t>500-acre exclusive estate </a:t>
            </a:r>
          </a:p>
          <a:p>
            <a:r>
              <a:rPr lang="en-GB" sz="2200" dirty="0">
                <a:latin typeface="Times New Roman" pitchFamily="18" charset="0"/>
                <a:cs typeface="Times New Roman" pitchFamily="18" charset="0"/>
              </a:rPr>
              <a:t>Guarded courtyard</a:t>
            </a:r>
            <a:endParaRPr lang="en-US" sz="2200" dirty="0">
              <a:latin typeface="Times New Roman" pitchFamily="18" charset="0"/>
              <a:cs typeface="Times New Roman" pitchFamily="18" charset="0"/>
            </a:endParaRPr>
          </a:p>
          <a:p>
            <a:r>
              <a:rPr lang="en-GB" sz="2200" dirty="0">
                <a:latin typeface="Times New Roman" pitchFamily="18" charset="0"/>
                <a:cs typeface="Times New Roman" pitchFamily="18" charset="0"/>
              </a:rPr>
              <a:t>2 indoor tennis courts </a:t>
            </a:r>
          </a:p>
          <a:p>
            <a:r>
              <a:rPr lang="en-GB" sz="2200" dirty="0">
                <a:latin typeface="Times New Roman" pitchFamily="18" charset="0"/>
                <a:cs typeface="Times New Roman" pitchFamily="18" charset="0"/>
              </a:rPr>
              <a:t>2 attractive rural cottages</a:t>
            </a:r>
            <a:endParaRPr lang="en-US" sz="2200" dirty="0">
              <a:latin typeface="Times New Roman" pitchFamily="18" charset="0"/>
              <a:cs typeface="Times New Roman" pitchFamily="18" charset="0"/>
            </a:endParaRPr>
          </a:p>
          <a:p>
            <a:pPr>
              <a:buNone/>
            </a:pPr>
            <a:endParaRPr lang="en-US" sz="32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4"/>
          <p:cNvSpPr txBox="1"/>
          <p:nvPr/>
        </p:nvSpPr>
        <p:spPr>
          <a:xfrm>
            <a:off x="914400" y="1066800"/>
            <a:ext cx="7543800" cy="523220"/>
          </a:xfrm>
          <a:prstGeom prst="rect">
            <a:avLst/>
          </a:prstGeom>
          <a:noFill/>
        </p:spPr>
        <p:txBody>
          <a:bodyPr wrap="square">
            <a:spAutoFit/>
          </a:bodyPr>
          <a:lstStyle/>
          <a:p>
            <a:pPr marL="0" indent="0">
              <a:buNone/>
            </a:pPr>
            <a:endParaRPr lang="en-US" sz="2800" dirty="0"/>
          </a:p>
        </p:txBody>
      </p:sp>
      <p:sp>
        <p:nvSpPr>
          <p:cNvPr id="28" name="Rectangle 6"/>
          <p:cNvSpPr>
            <a:spLocks noGrp="1"/>
          </p:cNvSpPr>
          <p:nvPr>
            <p:ph type="title"/>
          </p:nvPr>
        </p:nvSpPr>
        <p:spPr/>
        <p:txBody>
          <a:bodyPr/>
          <a:lstStyle/>
          <a:p>
            <a:r>
              <a:rPr lang="en-US" dirty="0"/>
              <a:t>                Marketing plan</a:t>
            </a:r>
          </a:p>
        </p:txBody>
      </p:sp>
      <p:sp>
        <p:nvSpPr>
          <p:cNvPr id="5" name="Content Placeholder 4"/>
          <p:cNvSpPr>
            <a:spLocks noGrp="1"/>
          </p:cNvSpPr>
          <p:nvPr>
            <p:ph idx="1"/>
          </p:nvPr>
        </p:nvSpPr>
        <p:spPr/>
        <p:txBody>
          <a:bodyPr>
            <a:normAutofit/>
          </a:bodyPr>
          <a:lstStyle/>
          <a:p>
            <a:r>
              <a:rPr lang="en-US" sz="3200" dirty="0">
                <a:latin typeface="Times New Roman" pitchFamily="18" charset="0"/>
                <a:cs typeface="Times New Roman" pitchFamily="18" charset="0"/>
              </a:rPr>
              <a:t>Maintaining hygiene protocols</a:t>
            </a:r>
          </a:p>
          <a:p>
            <a:r>
              <a:rPr lang="en-US" sz="3200" dirty="0">
                <a:latin typeface="Times New Roman" pitchFamily="18" charset="0"/>
                <a:cs typeface="Times New Roman" pitchFamily="18" charset="0"/>
              </a:rPr>
              <a:t> Value added service</a:t>
            </a:r>
          </a:p>
          <a:p>
            <a:r>
              <a:rPr lang="en-US" sz="3200" dirty="0">
                <a:latin typeface="Times New Roman" pitchFamily="18" charset="0"/>
                <a:cs typeface="Times New Roman" pitchFamily="18" charset="0"/>
              </a:rPr>
              <a:t>Customized service</a:t>
            </a:r>
          </a:p>
          <a:p>
            <a:r>
              <a:rPr lang="en-US" sz="3200" dirty="0">
                <a:latin typeface="Times New Roman" pitchFamily="18" charset="0"/>
                <a:cs typeface="Times New Roman" pitchFamily="18" charset="0"/>
              </a:rPr>
              <a:t>Use of social media</a:t>
            </a:r>
          </a:p>
          <a:p>
            <a:r>
              <a:rPr lang="en-US" sz="3200" dirty="0">
                <a:latin typeface="Times New Roman" pitchFamily="18" charset="0"/>
                <a:cs typeface="Times New Roman" pitchFamily="18" charset="0"/>
              </a:rPr>
              <a:t>Package deals offering</a:t>
            </a:r>
          </a:p>
          <a:p>
            <a:endParaRPr lang="en-US" sz="3200" dirty="0">
              <a:latin typeface="Times New Roman" pitchFamily="18" charset="0"/>
              <a:cs typeface="Times New Roman" pitchFamily="18" charset="0"/>
            </a:endParaRPr>
          </a:p>
          <a:p>
            <a:endParaRPr lang="en-US" sz="32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8"/>
          <p:cNvSpPr>
            <a:spLocks noGrp="1"/>
          </p:cNvSpPr>
          <p:nvPr>
            <p:ph type="title"/>
          </p:nvPr>
        </p:nvSpPr>
        <p:spPr/>
        <p:txBody>
          <a:bodyPr>
            <a:normAutofit/>
          </a:bodyPr>
          <a:lstStyle/>
          <a:p>
            <a:r>
              <a:rPr lang="en-US" dirty="0"/>
              <a:t>    Potential Challenges</a:t>
            </a:r>
          </a:p>
        </p:txBody>
      </p:sp>
      <p:sp>
        <p:nvSpPr>
          <p:cNvPr id="4" name="Rectangle 25"/>
          <p:cNvSpPr txBox="1">
            <a:spLocks/>
          </p:cNvSpPr>
          <p:nvPr/>
        </p:nvSpPr>
        <p:spPr>
          <a:xfrm>
            <a:off x="762000" y="2971800"/>
            <a:ext cx="7010400" cy="2667000"/>
          </a:xfrm>
          <a:prstGeom prst="rect">
            <a:avLst/>
          </a:prstGeom>
        </p:spPr>
        <p:txBody>
          <a:bodyPr vert="horz">
            <a:no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kern="0" dirty="0">
                <a:latin typeface="Times New Roman" pitchFamily="18" charset="0"/>
                <a:cs typeface="Times New Roman" pitchFamily="18" charset="0"/>
              </a:rPr>
              <a:t>Government Taxes, vat,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0" cap="none" spc="0" normalizeH="0" baseline="0" noProof="0" dirty="0">
                <a:ln>
                  <a:noFill/>
                </a:ln>
                <a:solidFill>
                  <a:schemeClr val="tx1"/>
                </a:solidFill>
                <a:effectLst/>
                <a:uLnTx/>
                <a:uFillTx/>
                <a:latin typeface="Times New Roman" pitchFamily="18" charset="0"/>
                <a:cs typeface="Times New Roman" pitchFamily="18" charset="0"/>
              </a:rPr>
              <a:t>Low</a:t>
            </a:r>
            <a:r>
              <a:rPr kumimoji="0" lang="en-US" sz="2800" b="0" i="0" u="none" strike="noStrike" kern="0" cap="none" spc="0" normalizeH="0" noProof="0" dirty="0">
                <a:ln>
                  <a:noFill/>
                </a:ln>
                <a:solidFill>
                  <a:schemeClr val="tx1"/>
                </a:solidFill>
                <a:effectLst/>
                <a:uLnTx/>
                <a:uFillTx/>
                <a:latin typeface="Times New Roman" pitchFamily="18" charset="0"/>
                <a:cs typeface="Times New Roman" pitchFamily="18" charset="0"/>
              </a:rPr>
              <a:t> spending pattern of consumers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800" kern="0" dirty="0">
                <a:latin typeface="Times New Roman" pitchFamily="18" charset="0"/>
                <a:cs typeface="Times New Roman" pitchFamily="18" charset="0"/>
              </a:rPr>
              <a:t>Economic downfall</a:t>
            </a:r>
          </a:p>
          <a:p>
            <a:pPr marL="342900" lvl="0" indent="-342900">
              <a:spcBef>
                <a:spcPct val="20000"/>
              </a:spcBef>
              <a:buFont typeface="Arial" pitchFamily="34" charset="0"/>
              <a:buChar char="•"/>
              <a:defRPr/>
            </a:pPr>
            <a:r>
              <a:rPr lang="en-GB" sz="2800" dirty="0">
                <a:latin typeface="Times New Roman" pitchFamily="18" charset="0"/>
                <a:cs typeface="Times New Roman" pitchFamily="18" charset="0"/>
              </a:rPr>
              <a:t>Employment laws , equity laws, Brexit issues</a:t>
            </a:r>
          </a:p>
          <a:p>
            <a:pPr marL="342900" lvl="0" indent="-342900">
              <a:spcBef>
                <a:spcPct val="20000"/>
              </a:spcBef>
              <a:buFont typeface="Arial" pitchFamily="34" charset="0"/>
              <a:buChar char="•"/>
              <a:defRPr/>
            </a:pPr>
            <a:r>
              <a:rPr lang="en-GB" sz="2800" dirty="0">
                <a:latin typeface="Times New Roman" pitchFamily="18" charset="0"/>
                <a:cs typeface="Times New Roman" pitchFamily="18" charset="0"/>
              </a:rPr>
              <a:t>Environmental damages</a:t>
            </a:r>
          </a:p>
          <a:p>
            <a:pPr marL="342900" lvl="0" indent="-342900">
              <a:spcBef>
                <a:spcPct val="20000"/>
              </a:spcBef>
              <a:buFont typeface="Arial" pitchFamily="34" charset="0"/>
              <a:buChar char="•"/>
              <a:defRPr/>
            </a:pPr>
            <a:r>
              <a:rPr lang="en-GB" sz="2800" dirty="0">
                <a:latin typeface="Times New Roman" pitchFamily="18" charset="0"/>
                <a:cs typeface="Times New Roman" pitchFamily="18" charset="0"/>
              </a:rPr>
              <a:t>High competition</a:t>
            </a:r>
          </a:p>
          <a:p>
            <a:pPr marL="342900" lvl="0" indent="-342900">
              <a:spcBef>
                <a:spcPct val="20000"/>
              </a:spcBef>
              <a:defRPr/>
            </a:pPr>
            <a:endParaRPr lang="en-GB" sz="280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GB" sz="2800" kern="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GB" sz="2800" kern="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US" sz="2800" kern="0" dirty="0">
              <a:latin typeface="Times New Roman" pitchFamily="18" charset="0"/>
              <a:cs typeface="Times New Roman"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800" b="0" i="0" u="none" strike="noStrike" kern="0" cap="none" spc="0" normalizeH="0" noProof="0" dirty="0">
              <a:ln>
                <a:noFill/>
              </a:ln>
              <a:solidFill>
                <a:schemeClr val="tx1"/>
              </a:solidFill>
              <a:effectLst/>
              <a:uLnTx/>
              <a:uFillTx/>
              <a:latin typeface="Times New Roman" pitchFamily="18" charset="0"/>
              <a:cs typeface="Times New Roman"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800" b="0" i="0" u="none" strike="noStrike" kern="0" cap="none" spc="0" normalizeH="0" baseline="0" noProof="0" dirty="0">
              <a:ln>
                <a:noFill/>
              </a:ln>
              <a:solidFill>
                <a:schemeClr val="tx1"/>
              </a:solidFill>
              <a:effectLst/>
              <a:uLnTx/>
              <a:uFillTx/>
              <a:latin typeface="Times New Roman" pitchFamily="18" charset="0"/>
              <a:cs typeface="Times New Roman" pitchFamily="18" charset="0"/>
            </a:endParaRP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8"/>
          <p:cNvSpPr>
            <a:spLocks noGrp="1"/>
          </p:cNvSpPr>
          <p:nvPr>
            <p:ph type="title"/>
          </p:nvPr>
        </p:nvSpPr>
        <p:spPr/>
        <p:txBody>
          <a:bodyPr>
            <a:normAutofit/>
          </a:bodyPr>
          <a:lstStyle/>
          <a:p>
            <a:r>
              <a:rPr lang="en-US" dirty="0"/>
              <a:t>    Possible Measures</a:t>
            </a:r>
          </a:p>
        </p:txBody>
      </p:sp>
      <p:sp>
        <p:nvSpPr>
          <p:cNvPr id="4" name="Rectangle 25"/>
          <p:cNvSpPr txBox="1">
            <a:spLocks/>
          </p:cNvSpPr>
          <p:nvPr/>
        </p:nvSpPr>
        <p:spPr>
          <a:xfrm>
            <a:off x="762000" y="2971800"/>
            <a:ext cx="7086600" cy="1295400"/>
          </a:xfrm>
          <a:prstGeom prst="rect">
            <a:avLst/>
          </a:prstGeom>
        </p:spPr>
        <p:txBody>
          <a:bodyPr vert="horz">
            <a:noAutofit/>
          </a:bodyPr>
          <a:lstStyle/>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Lowering the pricing</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Connecting with consumers</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Using brand value</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Following government laws</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Lowering environmental damages</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Providing affordable service to win in the competition</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High skilled workforce</a:t>
            </a:r>
          </a:p>
          <a:p>
            <a:pPr marL="342900" lvl="0" indent="-342900">
              <a:spcBef>
                <a:spcPct val="20000"/>
              </a:spcBef>
              <a:defRPr/>
            </a:pPr>
            <a:endParaRPr lang="en-GB" sz="240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GB" sz="240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GB" sz="2400" dirty="0">
              <a:latin typeface="Times New Roman" pitchFamily="18" charset="0"/>
              <a:cs typeface="Times New Roman" pitchFamily="18" charset="0"/>
            </a:endParaRP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 </a:t>
            </a:r>
          </a:p>
          <a:p>
            <a:pPr marL="342900" lvl="0" indent="-342900">
              <a:spcBef>
                <a:spcPct val="20000"/>
              </a:spcBef>
              <a:buFont typeface="Arial" pitchFamily="34" charset="0"/>
              <a:buChar char="•"/>
              <a:defRPr/>
            </a:pPr>
            <a:endParaRPr lang="en-GB" sz="2400" kern="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GB" sz="2400" kern="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US" sz="2400" kern="0" dirty="0">
              <a:latin typeface="Times New Roman" pitchFamily="18" charset="0"/>
              <a:cs typeface="Times New Roman"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400" b="0" i="0" u="none" strike="noStrike" kern="0" cap="none" spc="0" normalizeH="0" noProof="0" dirty="0">
              <a:ln>
                <a:noFill/>
              </a:ln>
              <a:solidFill>
                <a:schemeClr val="tx1"/>
              </a:solidFill>
              <a:effectLst/>
              <a:uLnTx/>
              <a:uFillTx/>
              <a:latin typeface="Times New Roman" pitchFamily="18" charset="0"/>
              <a:cs typeface="Times New Roman"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400" b="0" i="0" u="none" strike="noStrike" kern="0" cap="none" spc="0" normalizeH="0" baseline="0" noProof="0" dirty="0">
              <a:ln>
                <a:noFill/>
              </a:ln>
              <a:solidFill>
                <a:schemeClr val="tx1"/>
              </a:solidFill>
              <a:effectLst/>
              <a:uLnTx/>
              <a:uFillTx/>
              <a:latin typeface="Times New Roman" pitchFamily="18" charset="0"/>
              <a:cs typeface="Times New Roman" pitchFamily="18" charset="0"/>
            </a:endParaRP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8"/>
          <p:cNvSpPr>
            <a:spLocks noGrp="1"/>
          </p:cNvSpPr>
          <p:nvPr>
            <p:ph type="title"/>
          </p:nvPr>
        </p:nvSpPr>
        <p:spPr>
          <a:xfrm>
            <a:off x="228600" y="1066800"/>
            <a:ext cx="8229600" cy="1143000"/>
          </a:xfrm>
        </p:spPr>
        <p:txBody>
          <a:bodyPr>
            <a:normAutofit/>
          </a:bodyPr>
          <a:lstStyle/>
          <a:p>
            <a:r>
              <a:rPr lang="en-US" dirty="0"/>
              <a:t>    Conclusion</a:t>
            </a:r>
          </a:p>
        </p:txBody>
      </p:sp>
      <p:sp>
        <p:nvSpPr>
          <p:cNvPr id="4" name="Rectangle 25"/>
          <p:cNvSpPr txBox="1">
            <a:spLocks/>
          </p:cNvSpPr>
          <p:nvPr/>
        </p:nvSpPr>
        <p:spPr>
          <a:xfrm>
            <a:off x="609600" y="2286000"/>
            <a:ext cx="7086600" cy="1295400"/>
          </a:xfrm>
          <a:prstGeom prst="rect">
            <a:avLst/>
          </a:prstGeom>
        </p:spPr>
        <p:txBody>
          <a:bodyPr vert="horz">
            <a:noAutofit/>
          </a:bodyPr>
          <a:lstStyle/>
          <a:p>
            <a:pPr marL="342900" indent="-342900">
              <a:spcBef>
                <a:spcPct val="20000"/>
              </a:spcBef>
              <a:defRPr/>
            </a:pPr>
            <a:r>
              <a:rPr lang="en-GB" sz="3200" dirty="0">
                <a:latin typeface="Times New Roman" pitchFamily="18" charset="0"/>
                <a:cs typeface="Times New Roman" pitchFamily="18" charset="0"/>
              </a:rPr>
              <a:t>Summary</a:t>
            </a:r>
          </a:p>
          <a:p>
            <a:pPr marL="342900" indent="-342900">
              <a:spcBef>
                <a:spcPct val="20000"/>
              </a:spcBef>
              <a:defRPr/>
            </a:pPr>
            <a:r>
              <a:rPr lang="en-GB" sz="2400" dirty="0">
                <a:latin typeface="Times New Roman" pitchFamily="18" charset="0"/>
                <a:cs typeface="Times New Roman" pitchFamily="18" charset="0"/>
              </a:rPr>
              <a:t>Innovative and proper utilization of 4ps of marketing can bring expected results</a:t>
            </a:r>
          </a:p>
          <a:p>
            <a:pPr marL="342900" lvl="0" indent="-342900">
              <a:spcBef>
                <a:spcPct val="20000"/>
              </a:spcBef>
              <a:defRPr/>
            </a:pPr>
            <a:r>
              <a:rPr lang="en-GB" sz="3200" dirty="0">
                <a:latin typeface="Times New Roman" pitchFamily="18" charset="0"/>
                <a:cs typeface="Times New Roman" pitchFamily="18" charset="0"/>
              </a:rPr>
              <a:t>Recommendation</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Market development strategy</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Franchising</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Geographical expansion</a:t>
            </a: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Increasing brand loyalty</a:t>
            </a:r>
          </a:p>
          <a:p>
            <a:pPr marL="342900" lvl="0" indent="-342900">
              <a:spcBef>
                <a:spcPct val="20000"/>
              </a:spcBef>
              <a:buFont typeface="Arial" pitchFamily="34" charset="0"/>
              <a:buChar char="•"/>
              <a:defRPr/>
            </a:pPr>
            <a:endParaRPr lang="en-GB" sz="240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GB" sz="240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GB" sz="240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GB" sz="2400" dirty="0">
              <a:latin typeface="Times New Roman" pitchFamily="18" charset="0"/>
              <a:cs typeface="Times New Roman" pitchFamily="18" charset="0"/>
            </a:endParaRPr>
          </a:p>
          <a:p>
            <a:pPr marL="342900" lvl="0" indent="-342900">
              <a:spcBef>
                <a:spcPct val="20000"/>
              </a:spcBef>
              <a:buFont typeface="Arial" pitchFamily="34" charset="0"/>
              <a:buChar char="•"/>
              <a:defRPr/>
            </a:pPr>
            <a:r>
              <a:rPr lang="en-GB" sz="2400" dirty="0">
                <a:latin typeface="Times New Roman" pitchFamily="18" charset="0"/>
                <a:cs typeface="Times New Roman" pitchFamily="18" charset="0"/>
              </a:rPr>
              <a:t> </a:t>
            </a:r>
          </a:p>
          <a:p>
            <a:pPr marL="342900" lvl="0" indent="-342900">
              <a:spcBef>
                <a:spcPct val="20000"/>
              </a:spcBef>
              <a:buFont typeface="Arial" pitchFamily="34" charset="0"/>
              <a:buChar char="•"/>
              <a:defRPr/>
            </a:pPr>
            <a:endParaRPr lang="en-GB" sz="2400" kern="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GB" sz="2400" kern="0" dirty="0">
              <a:latin typeface="Times New Roman" pitchFamily="18" charset="0"/>
              <a:cs typeface="Times New Roman" pitchFamily="18" charset="0"/>
            </a:endParaRPr>
          </a:p>
          <a:p>
            <a:pPr marL="342900" lvl="0" indent="-342900">
              <a:spcBef>
                <a:spcPct val="20000"/>
              </a:spcBef>
              <a:buFont typeface="Arial" pitchFamily="34" charset="0"/>
              <a:buChar char="•"/>
              <a:defRPr/>
            </a:pPr>
            <a:endParaRPr lang="en-US" sz="2400" kern="0" dirty="0">
              <a:latin typeface="Times New Roman" pitchFamily="18" charset="0"/>
              <a:cs typeface="Times New Roman"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400" b="0" i="0" u="none" strike="noStrike" kern="0" cap="none" spc="0" normalizeH="0" noProof="0" dirty="0">
              <a:ln>
                <a:noFill/>
              </a:ln>
              <a:solidFill>
                <a:schemeClr val="tx1"/>
              </a:solidFill>
              <a:effectLst/>
              <a:uLnTx/>
              <a:uFillTx/>
              <a:latin typeface="Times New Roman" pitchFamily="18" charset="0"/>
              <a:cs typeface="Times New Roman"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400" b="0" i="0" u="none" strike="noStrike" kern="0" cap="none" spc="0" normalizeH="0" baseline="0" noProof="0" dirty="0">
              <a:ln>
                <a:noFill/>
              </a:ln>
              <a:solidFill>
                <a:schemeClr val="tx1"/>
              </a:solidFill>
              <a:effectLst/>
              <a:uLnTx/>
              <a:uFillTx/>
              <a:latin typeface="Times New Roman" pitchFamily="18" charset="0"/>
              <a:cs typeface="Times New Roman" pitchFamily="18" charset="0"/>
            </a:endParaRPr>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8"/>
          <p:cNvSpPr>
            <a:spLocks noGrp="1"/>
          </p:cNvSpPr>
          <p:nvPr>
            <p:ph type="title"/>
          </p:nvPr>
        </p:nvSpPr>
        <p:spPr>
          <a:xfrm>
            <a:off x="228600" y="1066800"/>
            <a:ext cx="8229600" cy="1143000"/>
          </a:xfrm>
        </p:spPr>
        <p:txBody>
          <a:bodyPr>
            <a:normAutofit/>
          </a:bodyPr>
          <a:lstStyle/>
          <a:p>
            <a:r>
              <a:rPr lang="en-US" dirty="0"/>
              <a:t>    Reference</a:t>
            </a:r>
          </a:p>
        </p:txBody>
      </p:sp>
      <p:sp>
        <p:nvSpPr>
          <p:cNvPr id="2049" name="Rectangle 1"/>
          <p:cNvSpPr>
            <a:spLocks noChangeArrowheads="1"/>
          </p:cNvSpPr>
          <p:nvPr/>
        </p:nvSpPr>
        <p:spPr bwMode="auto">
          <a:xfrm>
            <a:off x="762000" y="3146286"/>
            <a:ext cx="6324600" cy="163121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Silver, L., Stevens, R.E., Wrenn, B. and Loudon, D.L., 2012. The essentials of marketing research. Routledge.</a:t>
            </a:r>
            <a:endParaRPr kumimoji="0" lang="en-US" sz="105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Simkin, L. and </a:t>
            </a:r>
            <a:r>
              <a:rPr kumimoji="0" lang="en-GB" sz="2000" b="0" i="0" u="none" strike="noStrike" cap="none" normalizeH="0" baseline="0" dirty="0" err="1">
                <a:ln>
                  <a:noFill/>
                </a:ln>
                <a:solidFill>
                  <a:schemeClr val="tx1"/>
                </a:solidFill>
                <a:effectLst/>
                <a:latin typeface="Calibri" pitchFamily="34" charset="0"/>
                <a:ea typeface="Calibri" pitchFamily="34" charset="0"/>
                <a:cs typeface="Times New Roman" pitchFamily="18" charset="0"/>
              </a:rPr>
              <a:t>Dibb</a:t>
            </a:r>
            <a:r>
              <a:rPr kumimoji="0" lang="en-GB" sz="20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 S., 2013. Marketing essentials. Cengage Learning EMEA.</a:t>
            </a:r>
            <a:endParaRPr kumimoji="0" lang="en-US" sz="105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Whitbread PLC. 2021. </a:t>
            </a:r>
            <a:r>
              <a:rPr kumimoji="0" lang="en-GB" sz="2000" b="0" i="1" u="none" strike="noStrike" cap="none" normalizeH="0" baseline="0" dirty="0">
                <a:ln>
                  <a:noFill/>
                </a:ln>
                <a:solidFill>
                  <a:schemeClr val="tx1"/>
                </a:solidFill>
                <a:effectLst/>
                <a:latin typeface="Calibri" pitchFamily="34" charset="0"/>
                <a:ea typeface="Calibri" pitchFamily="34" charset="0"/>
                <a:cs typeface="Times New Roman" pitchFamily="18" charset="0"/>
              </a:rPr>
              <a:t>Our brands - Whitbread PLC</a:t>
            </a:r>
            <a:r>
              <a:rPr kumimoji="0" lang="en-GB" sz="20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 [online]</a:t>
            </a:r>
            <a:endParaRPr kumimoji="0" lang="en-US" sz="32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transition>
    <p:fad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izShow">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85000"/>
              </a:schemeClr>
            </a:gs>
            <a:gs pos="100000">
              <a:schemeClr val="phClr">
                <a:shade val="80000"/>
                <a:satMod val="150000"/>
              </a:schemeClr>
            </a:gs>
          </a:gsLst>
          <a:path path="circle">
            <a:fillToRect l="50000" t="50000" r="100000" b="100000"/>
          </a:path>
        </a:gradFill>
        <a:blipFill>
          <a:blip xmlns:r="http://schemas.openxmlformats.org/officeDocument/2006/relationships" r:embed="rId1">
            <a:duotone>
              <a:schemeClr val="phClr">
                <a:shade val="80000"/>
              </a:schemeClr>
              <a:schemeClr val="phClr">
                <a:tint val="70000"/>
              </a:schemeClr>
            </a:duotone>
          </a:blip>
          <a:tile tx="0" ty="0" sx="100000" sy="10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Grek" typeface=""/>
        <a:font script="Cyrl" typeface=""/>
        <a:font script="Jpan" typeface="ＭＳ Ｐゴシック"/>
        <a:font script="Hang" typeface="맑은 고딕"/>
        <a:font script="Hans" typeface="宋体"/>
        <a:font script="Hant" typeface="微軟正黑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Grek" typeface=""/>
        <a:font script="Cyrl"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hade val="98000"/>
                <a:satMod val="300000"/>
              </a:schemeClr>
            </a:gs>
            <a:gs pos="25000">
              <a:schemeClr val="phClr">
                <a:tint val="37000"/>
                <a:shade val="98000"/>
                <a:satMod val="300000"/>
              </a:schemeClr>
            </a:gs>
            <a:gs pos="100000">
              <a:schemeClr val="phClr">
                <a:tint val="5000"/>
                <a:satMod val="350000"/>
              </a:schemeClr>
            </a:gs>
          </a:gsLst>
          <a:lin ang="16200000" scaled="1"/>
        </a:gradFill>
        <a:gradFill rotWithShape="1">
          <a:gsLst>
            <a:gs pos="0">
              <a:schemeClr val="phClr">
                <a:shade val="75000"/>
                <a:satMod val="160000"/>
              </a:schemeClr>
            </a:gs>
            <a:gs pos="62000">
              <a:schemeClr val="phClr">
                <a:satMod val="125000"/>
              </a:schemeClr>
            </a:gs>
            <a:gs pos="100000">
              <a:schemeClr val="phClr">
                <a:tint val="80000"/>
                <a:satMod val="140000"/>
              </a:schemeClr>
            </a:gs>
          </a:gsLst>
          <a:lin ang="16200000" scaled="0"/>
        </a:gradFill>
      </a:fillStyleLst>
      <a:lnStyleLst>
        <a:ln w="6350" cap="rnd" cmpd="sng" algn="ctr">
          <a:solidFill>
            <a:schemeClr val="ph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63500" dist="25400" dir="5400000">
              <a:srgbClr val="000000">
                <a:alpha val="43137"/>
              </a:srgbClr>
            </a:outerShdw>
          </a:effectLst>
        </a:effectStyle>
        <a:effectStyle>
          <a:effectLst>
            <a:outerShdw blurRad="50800" dist="38100" dir="5400000">
              <a:srgbClr val="000000">
                <a:alpha val="45882"/>
              </a:srgbClr>
            </a:outerShdw>
          </a:effectLst>
          <a:scene3d>
            <a:camera prst="orthographicFront" fov="0">
              <a:rot lat="0" lon="0" rev="0"/>
            </a:camera>
            <a:lightRig rig="contrasting" dir="t">
              <a:rot lat="0" lon="0" rev="16500000"/>
            </a:lightRig>
          </a:scene3d>
          <a:sp3d contourW="12700" prstMaterial="powder">
            <a:bevelT h="50800"/>
            <a:contourClr>
              <a:schemeClr val="phClr"/>
            </a:contourClr>
          </a:sp3d>
        </a:effectStyle>
        <a:effectStyle>
          <a:effectLst>
            <a:reflection blurRad="12700" stA="25000" endPos="55000" dist="5000" dir="5400000" sy="-100000"/>
          </a:effectLst>
          <a:scene3d>
            <a:camera prst="orthographicFront" fov="0">
              <a:rot lat="0" lon="0" rev="0"/>
            </a:camera>
            <a:lightRig rig="threePt" dir="t">
              <a:rot lat="0" lon="0" rev="0"/>
            </a:lightRig>
          </a:scene3d>
          <a:sp3d>
            <a:bevelT w="139700" h="38100"/>
            <a:contourClr>
              <a:schemeClr val="phClr"/>
            </a:contourClr>
          </a:sp3d>
        </a:effectStyle>
      </a:effectStyleLst>
      <a:bgFillStyleLst>
        <a:solidFill>
          <a:schemeClr val="phClr"/>
        </a:solidFill>
        <a:gradFill rotWithShape="1">
          <a:gsLst>
            <a:gs pos="0">
              <a:schemeClr val="phClr">
                <a:shade val="75000"/>
                <a:satMod val="250000"/>
              </a:schemeClr>
            </a:gs>
            <a:gs pos="20000">
              <a:schemeClr val="phClr">
                <a:shade val="85000"/>
                <a:satMod val="175000"/>
              </a:schemeClr>
            </a:gs>
            <a:gs pos="100000">
              <a:schemeClr val="phClr">
                <a:tint val="70000"/>
                <a:satMod val="175000"/>
              </a:schemeClr>
            </a:gs>
          </a:gsLst>
          <a:lin ang="16200000" scaled="1"/>
        </a:gradFill>
        <a:gradFill rotWithShape="1">
          <a:gsLst>
            <a:gs pos="0">
              <a:schemeClr val="phClr">
                <a:shade val="50000"/>
                <a:satMod val="145000"/>
              </a:schemeClr>
            </a:gs>
            <a:gs pos="30000">
              <a:schemeClr val="phClr">
                <a:shade val="65000"/>
                <a:satMod val="155000"/>
              </a:schemeClr>
            </a:gs>
            <a:gs pos="100000">
              <a:schemeClr val="phClr">
                <a:tint val="60000"/>
                <a:satMod val="170000"/>
              </a:schemeClr>
            </a:gs>
          </a:gsLst>
          <a:lin ang="16200000" scaled="1"/>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Grek" typeface=""/>
        <a:font script="Cyrl" typeface=""/>
        <a:font script="Jpan" typeface="ＭＳ Ｐゴシック"/>
        <a:font script="Hang" typeface="맑은 고딕"/>
        <a:font script="Hans" typeface="宋体"/>
        <a:font script="Hant" typeface="微軟正黑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Grek" typeface=""/>
        <a:font script="Cyrl"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hade val="98000"/>
                <a:satMod val="300000"/>
              </a:schemeClr>
            </a:gs>
            <a:gs pos="25000">
              <a:schemeClr val="phClr">
                <a:tint val="37000"/>
                <a:shade val="98000"/>
                <a:satMod val="300000"/>
              </a:schemeClr>
            </a:gs>
            <a:gs pos="100000">
              <a:schemeClr val="phClr">
                <a:tint val="5000"/>
                <a:satMod val="350000"/>
              </a:schemeClr>
            </a:gs>
          </a:gsLst>
          <a:lin ang="16200000" scaled="1"/>
        </a:gradFill>
        <a:gradFill rotWithShape="1">
          <a:gsLst>
            <a:gs pos="0">
              <a:schemeClr val="phClr">
                <a:shade val="75000"/>
                <a:satMod val="160000"/>
              </a:schemeClr>
            </a:gs>
            <a:gs pos="62000">
              <a:schemeClr val="phClr">
                <a:satMod val="125000"/>
              </a:schemeClr>
            </a:gs>
            <a:gs pos="100000">
              <a:schemeClr val="phClr">
                <a:tint val="80000"/>
                <a:satMod val="140000"/>
              </a:schemeClr>
            </a:gs>
          </a:gsLst>
          <a:lin ang="16200000" scaled="0"/>
        </a:gradFill>
      </a:fillStyleLst>
      <a:lnStyleLst>
        <a:ln w="6350" cap="rnd" cmpd="sng" algn="ctr">
          <a:solidFill>
            <a:schemeClr val="ph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63500" dist="25400" dir="5400000">
              <a:srgbClr val="000000">
                <a:alpha val="43137"/>
              </a:srgbClr>
            </a:outerShdw>
          </a:effectLst>
        </a:effectStyle>
        <a:effectStyle>
          <a:effectLst>
            <a:outerShdw blurRad="50800" dist="38100" dir="5400000">
              <a:srgbClr val="000000">
                <a:alpha val="45882"/>
              </a:srgbClr>
            </a:outerShdw>
          </a:effectLst>
          <a:scene3d>
            <a:camera prst="orthographicFront" fov="0">
              <a:rot lat="0" lon="0" rev="0"/>
            </a:camera>
            <a:lightRig rig="contrasting" dir="t">
              <a:rot lat="0" lon="0" rev="16500000"/>
            </a:lightRig>
          </a:scene3d>
          <a:sp3d contourW="12700" prstMaterial="powder">
            <a:bevelT h="50800"/>
            <a:contourClr>
              <a:schemeClr val="phClr"/>
            </a:contourClr>
          </a:sp3d>
        </a:effectStyle>
        <a:effectStyle>
          <a:effectLst>
            <a:reflection blurRad="12700" stA="25000" endPos="55000" dist="5000" dir="5400000" sy="-100000"/>
          </a:effectLst>
          <a:scene3d>
            <a:camera prst="orthographicFront" fov="0">
              <a:rot lat="0" lon="0" rev="0"/>
            </a:camera>
            <a:lightRig rig="threePt" dir="t">
              <a:rot lat="0" lon="0" rev="0"/>
            </a:lightRig>
          </a:scene3d>
          <a:sp3d>
            <a:bevelT w="139700" h="38100"/>
            <a:contourClr>
              <a:schemeClr val="phClr"/>
            </a:contourClr>
          </a:sp3d>
        </a:effectStyle>
      </a:effectStyleLst>
      <a:bgFillStyleLst>
        <a:solidFill>
          <a:schemeClr val="phClr"/>
        </a:solidFill>
        <a:gradFill rotWithShape="1">
          <a:gsLst>
            <a:gs pos="0">
              <a:schemeClr val="phClr">
                <a:shade val="75000"/>
                <a:satMod val="250000"/>
              </a:schemeClr>
            </a:gs>
            <a:gs pos="20000">
              <a:schemeClr val="phClr">
                <a:shade val="85000"/>
                <a:satMod val="175000"/>
              </a:schemeClr>
            </a:gs>
            <a:gs pos="100000">
              <a:schemeClr val="phClr">
                <a:tint val="70000"/>
                <a:satMod val="175000"/>
              </a:schemeClr>
            </a:gs>
          </a:gsLst>
          <a:lin ang="16200000" scaled="1"/>
        </a:gradFill>
        <a:gradFill rotWithShape="1">
          <a:gsLst>
            <a:gs pos="0">
              <a:schemeClr val="phClr">
                <a:shade val="50000"/>
                <a:satMod val="145000"/>
              </a:schemeClr>
            </a:gs>
            <a:gs pos="30000">
              <a:schemeClr val="phClr">
                <a:shade val="65000"/>
                <a:satMod val="155000"/>
              </a:schemeClr>
            </a:gs>
            <a:gs pos="100000">
              <a:schemeClr val="phClr">
                <a:tint val="60000"/>
                <a:satMod val="170000"/>
              </a:schemeClr>
            </a:gs>
          </a:gsLst>
          <a:lin ang="16200000" scaled="1"/>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QuizShow</Template>
  <TotalTime>0</TotalTime>
  <Words>650</Words>
  <Application>Microsoft Office PowerPoint</Application>
  <PresentationFormat>On-screen Show (4:3)</PresentationFormat>
  <Paragraphs>92</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Trebuchet MS</vt:lpstr>
      <vt:lpstr>Wingdings</vt:lpstr>
      <vt:lpstr>QuizShow</vt:lpstr>
      <vt:lpstr>Marketing Essentials</vt:lpstr>
      <vt:lpstr>PowerPoint Presentation</vt:lpstr>
      <vt:lpstr>PowerPoint Presentation</vt:lpstr>
      <vt:lpstr>            Introduction</vt:lpstr>
      <vt:lpstr>                Marketing plan</vt:lpstr>
      <vt:lpstr>    Potential Challenges</vt:lpstr>
      <vt:lpstr>    Possible Measures</vt:lpstr>
      <vt:lpstr>    Conclusion</vt:lpstr>
      <vt:lpst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2021-06-20T16:50:37Z</dcterms:created>
  <dcterms:modified xsi:type="dcterms:W3CDTF">2021-10-13T22:46:48Z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LCID">
    <vt:i4>1033</vt:i4>
  </property>
  <property fmtid="{D5CDD505-2E9C-101B-9397-08002B2CF9AE}" pid="3" name="_Version">
    <vt:lpwstr>12.0.4518</vt:lpwstr>
  </property>
</Properties>
</file>