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0" r:id="rId3"/>
    <p:sldId id="259" r:id="rId4"/>
    <p:sldId id="261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747" dt="2026-10-11T14:04:24.144"/>
    <p1510:client id="{9435DFEA-9804-941C-E2EF-138B69F73CAB}" v="115" dt="2026-10-11T14:36:43.025"/>
    <p1510:client id="{AFB0A0E4-5F8B-D4CD-5131-6F8633083E78}" v="23" dt="2026-10-11T13:41:09.295"/>
    <p1510:client id="{EABFB70A-BA38-838D-CF32-89D3B81F1160}" v="148" dt="2026-10-11T13:24:50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240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394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83857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143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4329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20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603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7854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114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185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34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935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56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39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657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90173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085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7685418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3205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04707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52662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199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50778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0932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6210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4274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71684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81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123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gb/industry/health/teams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F5628-2709-FF6A-F18D-58BEDBFF4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804" y="291285"/>
            <a:ext cx="7778150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b="1" u="sng" kern="1200" cap="all" baseline="0">
                <a:latin typeface="+mj-lt"/>
                <a:ea typeface="+mj-ea"/>
                <a:cs typeface="+mj-cs"/>
              </a:rPr>
              <a:t>Digital skills and research methods- LCHS4007</a:t>
            </a:r>
            <a:r>
              <a:rPr lang="en-US" sz="3000" kern="1200" cap="all" baseline="0">
                <a:latin typeface="+mj-lt"/>
                <a:ea typeface="+mj-ea"/>
                <a:cs typeface="+mj-cs"/>
              </a:rPr>
              <a:t> 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64A00-4AEA-8DF3-7242-C7482F38280C}"/>
              </a:ext>
            </a:extLst>
          </p:cNvPr>
          <p:cNvSpPr txBox="1"/>
          <p:nvPr/>
        </p:nvSpPr>
        <p:spPr>
          <a:xfrm>
            <a:off x="-1725" y="1768933"/>
            <a:ext cx="7936301" cy="1130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r>
              <a:rPr lang="en-US" sz="2400" u="sng"/>
              <a:t>Staff Communication And Daily Updates Using Microsoft Teams.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  <a:buSzPct val="80000"/>
            </a:pPr>
            <a:endParaRPr lang="en-US"/>
          </a:p>
        </p:txBody>
      </p:sp>
      <p:pic>
        <p:nvPicPr>
          <p:cNvPr id="8" name="Picture 7" descr="A dna structure with dots and dots&#10;&#10;AI-generated content may be incorrect." title="DNA illustration">
            <a:extLst>
              <a:ext uri="{FF2B5EF4-FFF2-40B4-BE49-F238E27FC236}">
                <a16:creationId xmlns:a16="http://schemas.microsoft.com/office/drawing/2014/main" id="{2EF24F3B-F093-62AB-8D2B-066270B45F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1732" y="2168168"/>
            <a:ext cx="4100267" cy="2521664"/>
          </a:xfrm>
          <a:prstGeom prst="rect">
            <a:avLst/>
          </a:prstGeom>
          <a:noFill/>
        </p:spPr>
      </p:pic>
      <p:sp>
        <p:nvSpPr>
          <p:cNvPr id="15" name="Date Placeholder 5">
            <a:extLst>
              <a:ext uri="{FF2B5EF4-FFF2-40B4-BE49-F238E27FC236}">
                <a16:creationId xmlns:a16="http://schemas.microsoft.com/office/drawing/2014/main" id="{4BD7207F-C27F-E554-6489-2C6F6DED467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6D467B4-FF3E-4AF1-9FFE-2B5B735C2138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11" name="Footer Placeholder 2">
            <a:extLst>
              <a:ext uri="{FF2B5EF4-FFF2-40B4-BE49-F238E27FC236}">
                <a16:creationId xmlns:a16="http://schemas.microsoft.com/office/drawing/2014/main" id="{4CE312E3-3254-436B-F397-90AFCB5414D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6EED848F-798A-6AAB-F72B-FB937968683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F93D0A-405F-8A78-9CAB-7B2023934A1C}"/>
              </a:ext>
            </a:extLst>
          </p:cNvPr>
          <p:cNvSpPr txBox="1"/>
          <p:nvPr/>
        </p:nvSpPr>
        <p:spPr>
          <a:xfrm>
            <a:off x="46107" y="3780750"/>
            <a:ext cx="7173310" cy="30418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BY. PAIGE RNJAK ID: 2611102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TORI POVEY ID: 2614814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SEAN CHIN ID: 2606797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 dirty="0"/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000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/>
              <a:t>       LECTURER: DR JAMIL 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0910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31B1F-E2DC-D08B-0D3F-6A3F71DC4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54" y="118757"/>
            <a:ext cx="5204604" cy="932688"/>
          </a:xfrm>
        </p:spPr>
        <p:txBody>
          <a:bodyPr anchor="b">
            <a:normAutofit/>
          </a:bodyPr>
          <a:lstStyle/>
          <a:p>
            <a:r>
              <a:rPr lang="en-GB" sz="2700" b="1" u="sng"/>
              <a:t>STAFF COMMUNICATION AND DAILY UPDATES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8DC4-9E43-9094-3188-A71BC14AB4A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71445" y="1236970"/>
            <a:ext cx="5506528" cy="1604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/>
              <a:t>Handover Accuracy: Care homes operate on shifts and daily updates ensuring that incoming staff know exactly what's happened during the previous shifts such as fluid intake and medication changes. (NICE, 2023) </a:t>
            </a:r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  <a:p>
            <a:pPr marL="285750" indent="-285750">
              <a:buChar char="•"/>
            </a:pPr>
            <a:endParaRPr lang="en-GB"/>
          </a:p>
        </p:txBody>
      </p:sp>
      <p:pic>
        <p:nvPicPr>
          <p:cNvPr id="9" name="Picture 8" title="Five square speech bubbles in colour">
            <a:extLst>
              <a:ext uri="{FF2B5EF4-FFF2-40B4-BE49-F238E27FC236}">
                <a16:creationId xmlns:a16="http://schemas.microsoft.com/office/drawing/2014/main" id="{4D738C50-C61C-F28A-B919-915D26BD3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7720" y="1233002"/>
            <a:ext cx="6274279" cy="4391995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4FCE14-12FA-73F8-475C-9A86EA820F8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1B50CD-7232-4F1F-AA46-B7462B6EF243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B451A-7A9C-6550-ABDA-A27F97F5410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54365B-9352-C79F-B407-9BC85353595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2F4A94-68BB-145F-2C45-E395E07677A8}"/>
              </a:ext>
            </a:extLst>
          </p:cNvPr>
          <p:cNvSpPr txBox="1"/>
          <p:nvPr/>
        </p:nvSpPr>
        <p:spPr>
          <a:xfrm>
            <a:off x="265834" y="3039491"/>
            <a:ext cx="5385933" cy="12940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/>
              <a:t>Incident tracking: If a resident has a fall, displays unusual behaviour immediate documentation and verbal updates protects the residents from further harm. (Care Quality Commission, 2024)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01B969-0D7C-A96F-E7FC-2FE646C2746C}"/>
              </a:ext>
            </a:extLst>
          </p:cNvPr>
          <p:cNvSpPr txBox="1"/>
          <p:nvPr/>
        </p:nvSpPr>
        <p:spPr>
          <a:xfrm>
            <a:off x="265834" y="4829619"/>
            <a:ext cx="5198148" cy="18928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GB"/>
              <a:t>Consistent approaches: Vulnerable residents often rely on routine. Daily updates help staff share behavioural triggers or calming techniques, ensuring everyone uses a consistent, comforting approach. (Social Care </a:t>
            </a:r>
            <a:r>
              <a:rPr lang="en-GB" err="1"/>
              <a:t>Institutite</a:t>
            </a:r>
            <a:r>
              <a:rPr lang="en-GB"/>
              <a:t> for Excellence,2023)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1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E4B0E420-81EC-F41C-07E4-C24FF6FA5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7715"/>
            <a:ext cx="4361688" cy="1262639"/>
          </a:xfrm>
        </p:spPr>
        <p:txBody>
          <a:bodyPr anchor="b">
            <a:normAutofit/>
          </a:bodyPr>
          <a:lstStyle/>
          <a:p>
            <a:r>
              <a:rPr lang="en-US" b="1" u="sng"/>
              <a:t>WHY MICROSOFT </a:t>
            </a:r>
            <a:br>
              <a:rPr lang="en-US" b="1" u="sng"/>
            </a:br>
            <a:r>
              <a:rPr lang="en-US" b="1" u="sng"/>
              <a:t>TEAMS</a:t>
            </a:r>
            <a:r>
              <a:rPr lang="en-US" u="sng"/>
              <a:t>?</a:t>
            </a:r>
            <a:r>
              <a:rPr lang="en-US"/>
              <a:t> 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CD6898C8-401F-15C4-CCFC-B4DF1A33A95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0803" y="1720669"/>
            <a:ext cx="5582938" cy="1324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US" sz="1900"/>
              <a:t>ALLOWS STAFF TO COMMUNICATE IN ONE PLACE VIA CHAT OR VIDEO.</a:t>
            </a:r>
          </a:p>
          <a:p>
            <a:endParaRPr lang="en-US" sz="1900"/>
          </a:p>
        </p:txBody>
      </p:sp>
      <p:pic>
        <p:nvPicPr>
          <p:cNvPr id="22" name="Picture 21" descr="One in a crowd">
            <a:extLst>
              <a:ext uri="{FF2B5EF4-FFF2-40B4-BE49-F238E27FC236}">
                <a16:creationId xmlns:a16="http://schemas.microsoft.com/office/drawing/2014/main" id="{02D5FA75-DFC6-7C9A-5E20-1197B7C8AA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88" r="11114" b="4"/>
          <a:stretch>
            <a:fillRect/>
          </a:stretch>
        </p:blipFill>
        <p:spPr>
          <a:xfrm>
            <a:off x="5745480" y="10"/>
            <a:ext cx="6446520" cy="685799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E6CF84-7EFD-B683-89B6-942FF698873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A4EAC9-DF03-4376-AC02-C497DBEE9413}" type="datetime1"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D95D3-8747-1226-5834-CB97B0D9D1B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40B872-79D4-9275-5096-B7CA01C5747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B1E25-959D-38E9-6938-36641C0C90CC}"/>
              </a:ext>
            </a:extLst>
          </p:cNvPr>
          <p:cNvSpPr txBox="1"/>
          <p:nvPr/>
        </p:nvSpPr>
        <p:spPr>
          <a:xfrm>
            <a:off x="167570" y="2649400"/>
            <a:ext cx="5470336" cy="15604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/>
              <a:t>INFORMATION CAN BE ACCESSED WHEN STAFF ARE WORKING ANY SHIFTS OR ANY LOCATIONS.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1328E3-1411-1A71-37CD-3B83E740E82E}"/>
              </a:ext>
            </a:extLst>
          </p:cNvPr>
          <p:cNvSpPr txBox="1"/>
          <p:nvPr/>
        </p:nvSpPr>
        <p:spPr>
          <a:xfrm>
            <a:off x="162613" y="3918573"/>
            <a:ext cx="4624551" cy="1117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/>
              <a:t> MAKES COMMUNCATION MORE ORGANISED.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50F5F2-A363-0E56-27B6-A908414F0886}"/>
              </a:ext>
            </a:extLst>
          </p:cNvPr>
          <p:cNvSpPr txBox="1"/>
          <p:nvPr/>
        </p:nvSpPr>
        <p:spPr>
          <a:xfrm>
            <a:off x="176990" y="4637441"/>
            <a:ext cx="5142631" cy="14116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/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/>
              <a:t>DON’T NEED TO COPY EMAILS INDIVUALLY AS EVERYONE WILL BE IN THE SAME PLACE.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8280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6" grpId="0" build="p"/>
      <p:bldP spid="2" grpId="0"/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1D3B23C-9B00-09D9-674A-FCD722F3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39" y="271674"/>
            <a:ext cx="3827425" cy="724677"/>
          </a:xfrm>
        </p:spPr>
        <p:txBody>
          <a:bodyPr/>
          <a:lstStyle/>
          <a:p>
            <a:r>
              <a:rPr lang="en-US" b="1"/>
              <a:t>REFERENCES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B0015F-B0E0-63A0-E6E5-3874E06C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B601D6-47DA-FB09-E2FB-E5CE48275E4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519738" y="1509764"/>
            <a:ext cx="4956175" cy="330824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1FA0BA-F05B-7316-3429-FCC3B54CB0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DDD1009-C7AB-42CE-A23E-AFCCA160A34B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D6F90-8065-032E-3599-7CC262A59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D39F71-900A-5653-8959-BA2B9046F489}"/>
              </a:ext>
            </a:extLst>
          </p:cNvPr>
          <p:cNvSpPr txBox="1"/>
          <p:nvPr/>
        </p:nvSpPr>
        <p:spPr>
          <a:xfrm>
            <a:off x="32694" y="1512204"/>
            <a:ext cx="494646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Care Quality Commission(2024). </a:t>
            </a:r>
          </a:p>
          <a:p>
            <a:r>
              <a:rPr lang="en-US" i="1"/>
              <a:t>Effective communication and information sharing in care homes</a:t>
            </a:r>
            <a:r>
              <a:rPr lang="en-US"/>
              <a:t>. London: CQC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A9CA4-8CB4-4E16-A594-C4D0B11FBAA8}"/>
              </a:ext>
            </a:extLst>
          </p:cNvPr>
          <p:cNvSpPr txBox="1"/>
          <p:nvPr/>
        </p:nvSpPr>
        <p:spPr>
          <a:xfrm>
            <a:off x="3939" y="2695396"/>
            <a:ext cx="521000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Microsoft(2026). </a:t>
            </a:r>
            <a:r>
              <a:rPr lang="en-US" i="1" dirty="0"/>
              <a:t>Microsoft Teams for healthcare and social care. Available at </a:t>
            </a:r>
            <a:r>
              <a:rPr lang="en-US" i="1" dirty="0">
                <a:hlinkClick r:id="rId3"/>
              </a:rPr>
              <a:t>https://www.microsoft.com/en-gb/industry/health/teams</a:t>
            </a:r>
            <a:r>
              <a:rPr lang="en-US" dirty="0"/>
              <a:t> (Accessed: 09 </a:t>
            </a:r>
            <a:r>
              <a:rPr lang="en-US" dirty="0" err="1"/>
              <a:t>october</a:t>
            </a:r>
            <a:r>
              <a:rPr lang="en-US" dirty="0"/>
              <a:t> 2026) 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5C2B2C-1DC9-3BDF-1FEF-A053652E52A2}"/>
              </a:ext>
            </a:extLst>
          </p:cNvPr>
          <p:cNvSpPr txBox="1"/>
          <p:nvPr/>
        </p:nvSpPr>
        <p:spPr>
          <a:xfrm>
            <a:off x="15965" y="4026677"/>
            <a:ext cx="495165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NICE (2023). Patient experience in adult social care services. Communication and information. National institute for health and care excellence.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299350F-1AED-4B13-A683-95D20AD7E868}"/>
              </a:ext>
            </a:extLst>
          </p:cNvPr>
          <p:cNvSpPr txBox="1"/>
          <p:nvPr/>
        </p:nvSpPr>
        <p:spPr>
          <a:xfrm>
            <a:off x="11736" y="5433468"/>
            <a:ext cx="46342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Social Care Institute for excellence (2023). </a:t>
            </a:r>
            <a:r>
              <a:rPr lang="en-US" i="1"/>
              <a:t>Supporting people with dementia: communication </a:t>
            </a:r>
            <a:r>
              <a:rPr lang="en-US" i="1" dirty="0"/>
              <a:t>and consistency. SCIE.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60583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" grpId="0"/>
      <p:bldP spid="3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Archway</vt:lpstr>
      <vt:lpstr>Digital skills and research methods- LCHS4007  </vt:lpstr>
      <vt:lpstr>STAFF COMMUNICATION AND DAILY UPDATES </vt:lpstr>
      <vt:lpstr>WHY MICROSOFT  TEAMS?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49</cp:revision>
  <dcterms:created xsi:type="dcterms:W3CDTF">2026-09-27T13:46:02Z</dcterms:created>
  <dcterms:modified xsi:type="dcterms:W3CDTF">2026-10-11T17:44:32Z</dcterms:modified>
</cp:coreProperties>
</file>