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76" r:id="rId3"/>
    <p:sldId id="277" r:id="rId4"/>
    <p:sldId id="278" r:id="rId5"/>
    <p:sldId id="279" r:id="rId6"/>
    <p:sldId id="280" r:id="rId7"/>
    <p:sldId id="28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263"/>
  </p:normalViewPr>
  <p:slideViewPr>
    <p:cSldViewPr snapToGrid="0" snapToObjects="1">
      <p:cViewPr varScale="1">
        <p:scale>
          <a:sx n="76" d="100"/>
          <a:sy n="76" d="100"/>
        </p:scale>
        <p:origin x="216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5FEE5-BAEB-4D46-A39B-CC7D4758E7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787385-435E-F04F-9583-C94D99D642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D1E05-1D8F-8243-99AF-FDCE0AF5A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6CF93-39DC-AD45-92A4-519CE4CBB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8DE91-03BD-E845-8092-D4191FE42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98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153C4-053C-ED4C-8722-049B72D59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82108-2436-7241-A08F-6B1B137EB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2CA93-0DBA-AF48-86FB-32BF315BC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A49832-1386-DA42-81C9-8ADDC1CF1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8D2D3-2863-1F46-8490-4381D49AF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964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96B24-ECA7-2943-B011-2CC75D907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730EE-03E5-5346-8ACF-3C3522A7AC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AEA6E4-6160-7E43-9698-6543E1E35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CEDB0-E8CF-8E45-A84B-E259C2E61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46B92-6AC6-B746-B7A4-C589673AF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054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26FF1-CE17-D64E-82F9-2E4AD9387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DA843-194D-5644-8194-32F8D5F38D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3306B7-4A2A-DA40-9788-FD7BB7EFCF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26843F-75FF-824C-A1C9-4BA745116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222029-77F0-4E4D-BC95-498505BE7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BD6B0-F6E9-3048-BC98-7401A5CC8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801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D14E6-A36C-524F-BA54-388BA5014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F22CAE-04CA-F34E-ABA6-EF356CB5A3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D1B7E-F7B9-D749-B953-830BAF5F0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3B4B89-CD8C-F64A-99CC-0C51103F22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9443BA-CC43-6349-A8CD-6CE57E96BC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612809-A07B-5948-8A41-CF95E51CB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08BA7A-B75F-7949-8FDB-D46AB90C0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B8D256-9357-1640-AE7B-5D551B29C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264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3D424-220A-D04A-B149-795D69E33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3F15C9-28C4-C54D-A083-CD5229B3F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4365ED-943E-2644-89B4-3D7F7DBC8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F4CB12-FB7A-4E4A-B4D1-BA99A8E75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586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66A6B6-C523-034D-A351-F23535ECC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A4A926-401F-734A-9157-F01685AC4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B1A97B-A220-9641-A651-171BC74CD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690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A96DB-30D0-444B-BB87-738492E85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E5EF5-5C46-8748-A79A-736F7FA04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12E2F2-A3FE-3749-AE09-8019D0F98B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A18C18-61D7-5643-B7F0-F6A26EEFC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96334D-D1B7-8D45-A04C-ABF0E6FCA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DCF75C-8255-3146-B269-A19F139A0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349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36497-5858-AA43-80CA-089DCD296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6C2779-05E9-7649-9EB4-53273369E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FF5908-C2B6-3B43-811A-DC8BCD982A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63F13-6608-9D47-9252-F7A72A20A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23ED35-315D-244D-BD9F-53C10E35D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15A744-F287-D54C-AD97-B4AF19E9E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980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DA0B1-0DD9-8645-B6BE-D0F84F8CE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79CE5C-626E-5B4D-8C1E-1824B81841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8B38F-C8B1-9C4C-B5D1-3BB618D2E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910E60-8E23-E746-AD2E-0F1A3E356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CE41D-F950-254C-83F7-A5A3E204C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679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081907-2123-794B-963D-AE259C6E05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36EE77-2C98-E840-8475-A717352C1A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E3082-6D6D-9241-B228-E8A37EF62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315CFD-6FCC-9B48-BEF5-87D2F9B6E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3CE8D-BB0F-BB4C-8B37-429D2B53C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539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051454-F847-644B-96DA-8A46A7819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7F4008-58FA-ED41-9596-AEF531A49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D83F6-668B-0440-BFEB-7A16CAAFC4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8E61CD-CB27-974B-83B6-122061F5C301}" type="datetimeFigureOut">
              <a:rPr lang="en-US" smtClean="0"/>
              <a:t>12/2/19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C286E-38D4-B548-920D-8482BB96B6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D5E6A-22E2-6547-860A-3E7029B8F6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6821A-E6FB-8E45-A007-C6EF6A467D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91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82373" y="2726221"/>
            <a:ext cx="6604967" cy="1066799"/>
          </a:xfrm>
        </p:spPr>
        <p:txBody>
          <a:bodyPr/>
          <a:lstStyle/>
          <a:p>
            <a:r>
              <a:rPr lang="en-GB" dirty="0">
                <a:cs typeface="Calibri Light"/>
              </a:rPr>
              <a:t>Legal Classification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CB835E-B5B4-7F44-A465-A9EBDA265B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133" y="0"/>
            <a:ext cx="3107867" cy="106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990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63F5F-7397-435F-9270-1102ECBD8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Software Used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2E314-36ED-4833-A869-28DA4400C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 software that will be used is open source software </a:t>
            </a:r>
            <a:r>
              <a:rPr lang="en-GB" dirty="0" err="1">
                <a:cs typeface="Calibri"/>
              </a:rPr>
              <a:t>Raspbeian</a:t>
            </a:r>
            <a:r>
              <a:rPr lang="en-GB" dirty="0">
                <a:cs typeface="Calibri"/>
              </a:rPr>
              <a:t> and Chromium to operate our device.</a:t>
            </a:r>
          </a:p>
          <a:p>
            <a:r>
              <a:rPr lang="en-GB" dirty="0">
                <a:cs typeface="Calibri"/>
              </a:rPr>
              <a:t>The software that we are using to develop our are Visual studio CLI (command Line Interface).</a:t>
            </a:r>
          </a:p>
          <a:p>
            <a:r>
              <a:rPr lang="en-GB" dirty="0">
                <a:cs typeface="Calibri"/>
              </a:rPr>
              <a:t>The product will be iso 27001 compliant.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A696F1-0CC2-CA41-9FA3-EFD0F53FA1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133" y="0"/>
            <a:ext cx="3107867" cy="106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063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6DD13-BDA8-4533-B73A-F69B97189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Product Problematic Interference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59560-A438-4993-8BAF-DACF05996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 device will not interfere with any other </a:t>
            </a:r>
            <a:r>
              <a:rPr lang="en-GB" dirty="0" err="1">
                <a:cs typeface="Calibri"/>
              </a:rPr>
              <a:t>other</a:t>
            </a:r>
            <a:r>
              <a:rPr lang="en-GB" dirty="0">
                <a:cs typeface="Calibri"/>
              </a:rPr>
              <a:t> device.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8FDD15-71B7-F54B-995A-82E6EB142B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133" y="0"/>
            <a:ext cx="3107867" cy="106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585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449A4E-A865-438B-A6C1-AF759D06CA77}"/>
              </a:ext>
            </a:extLst>
          </p:cNvPr>
          <p:cNvSpPr txBox="1"/>
          <p:nvPr/>
        </p:nvSpPr>
        <p:spPr>
          <a:xfrm>
            <a:off x="2757828" y="3244334"/>
            <a:ext cx="78040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Mission Statement and Objectives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72B136-A771-8F49-ABDD-A5B1E50BC2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133" y="0"/>
            <a:ext cx="3107867" cy="106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125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72FFC-3378-49F7-9522-376FA5638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Mission Statement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612B7-34F9-4668-BBCC-E412B8C9F5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Make life easier for every person by giving them their own personal wireless network which they can take anywhere with them.</a:t>
            </a:r>
          </a:p>
          <a:p>
            <a:r>
              <a:rPr lang="en-GB" dirty="0">
                <a:cs typeface="Calibri"/>
              </a:rPr>
              <a:t>Continuously backing up personal work so need to worry if personal device fails.</a:t>
            </a:r>
          </a:p>
          <a:p>
            <a:r>
              <a:rPr lang="en-GB" dirty="0">
                <a:cs typeface="Calibri"/>
              </a:rPr>
              <a:t>Different versions of product for personal and business use.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60AB26-D482-9646-8E88-A3B39BABA5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133" y="0"/>
            <a:ext cx="3107867" cy="106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445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DDE80-20D5-4A7E-B7DE-3E17AD4F9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03949-0EF5-4016-A95D-9CA77AE4F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918183"/>
            <a:ext cx="9905999" cy="35417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Make life easier for customers.</a:t>
            </a:r>
          </a:p>
          <a:p>
            <a:r>
              <a:rPr lang="en-GB" dirty="0">
                <a:cs typeface="Calibri"/>
              </a:rPr>
              <a:t>Provide a safe secure back up system.</a:t>
            </a:r>
          </a:p>
          <a:p>
            <a:r>
              <a:rPr lang="en-GB" dirty="0">
                <a:cs typeface="Calibri"/>
              </a:rPr>
              <a:t>A back-up solution which is easy and convenient for customers to operate.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B764B8-431C-B647-8519-F56400638D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133" y="0"/>
            <a:ext cx="3107867" cy="106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540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04FC9-6515-9642-AEA3-4346265BB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MANY THANKS FOR WATCHING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A6BEAC-B350-A54C-BD14-17909A25B4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8681" y="2398066"/>
            <a:ext cx="7994637" cy="274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413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</Words>
  <Application>Microsoft Macintosh PowerPoint</Application>
  <PresentationFormat>Widescreen</PresentationFormat>
  <Paragraphs>17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Legal Classification</vt:lpstr>
      <vt:lpstr>Software Used</vt:lpstr>
      <vt:lpstr>Product Problematic Interference</vt:lpstr>
      <vt:lpstr>PowerPoint Presentation</vt:lpstr>
      <vt:lpstr>Mission Statement</vt:lpstr>
      <vt:lpstr>Objectives</vt:lpstr>
      <vt:lpstr>MANY THANKS FOR WATCHING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Classification</dc:title>
  <dc:creator>Alexandru Mardare (1701698)</dc:creator>
  <cp:lastModifiedBy>Alexandru Mardare (1701698)</cp:lastModifiedBy>
  <cp:revision>1</cp:revision>
  <dcterms:created xsi:type="dcterms:W3CDTF">2019-12-02T12:54:12Z</dcterms:created>
  <dcterms:modified xsi:type="dcterms:W3CDTF">2019-12-02T12:54:35Z</dcterms:modified>
</cp:coreProperties>
</file>