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4"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0300A4-EBFA-4F4C-BE8A-E161570E8FF5}" v="1" dt="2023-10-13T08:35:55.108"/>
    <p1510:client id="{3D27334E-0F81-491E-B22C-408F96E95FEA}" v="63" dt="2023-10-13T08:34:42.152"/>
    <p1510:client id="{E90DB2CF-9F5A-4CE3-1454-768128FB6B6C}" v="490" dt="2023-10-13T08:24:16.1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6" Type="http://schemas.openxmlformats.org/officeDocument/2006/relationships/image" Target="../media/image19.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5" Type="http://schemas.openxmlformats.org/officeDocument/2006/relationships/image" Target="../media/image1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6" Type="http://schemas.openxmlformats.org/officeDocument/2006/relationships/image" Target="../media/image19.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5" Type="http://schemas.openxmlformats.org/officeDocument/2006/relationships/image" Target="../media/image1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21EE226-D891-4DD5-9DD2-3CDDE401D1E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262DBE7-0DAE-4087-8AF2-5C2AD34186D3}">
      <dgm:prSet/>
      <dgm:spPr/>
      <dgm:t>
        <a:bodyPr/>
        <a:lstStyle/>
        <a:p>
          <a:r>
            <a:rPr lang="en-US"/>
            <a:t>An expert hacker will have a deep understanding of the following subjects</a:t>
          </a:r>
          <a:r>
            <a:rPr lang="en-US">
              <a:latin typeface="Calibri Light" panose="020F0302020204030204"/>
            </a:rPr>
            <a:t>:</a:t>
          </a:r>
          <a:endParaRPr lang="en-US"/>
        </a:p>
      </dgm:t>
    </dgm:pt>
    <dgm:pt modelId="{83BD21BD-CC7E-4CCD-821C-9990D8957861}" type="parTrans" cxnId="{4DD0C205-5B9D-47C5-9925-DAC87D136C73}">
      <dgm:prSet/>
      <dgm:spPr/>
      <dgm:t>
        <a:bodyPr/>
        <a:lstStyle/>
        <a:p>
          <a:endParaRPr lang="en-US"/>
        </a:p>
      </dgm:t>
    </dgm:pt>
    <dgm:pt modelId="{BFAAAE88-E968-433F-BEBE-ACE2E66BC729}" type="sibTrans" cxnId="{4DD0C205-5B9D-47C5-9925-DAC87D136C73}">
      <dgm:prSet/>
      <dgm:spPr/>
      <dgm:t>
        <a:bodyPr/>
        <a:lstStyle/>
        <a:p>
          <a:endParaRPr lang="en-US"/>
        </a:p>
      </dgm:t>
    </dgm:pt>
    <dgm:pt modelId="{09399282-CDF6-4FE3-A455-3E2786BA07A8}">
      <dgm:prSet/>
      <dgm:spPr/>
      <dgm:t>
        <a:bodyPr/>
        <a:lstStyle/>
        <a:p>
          <a:r>
            <a:rPr lang="en-US"/>
            <a:t>•Computer systems</a:t>
          </a:r>
        </a:p>
      </dgm:t>
    </dgm:pt>
    <dgm:pt modelId="{7979BBDC-D7DC-4707-800B-6FF0C5D7E72A}" type="parTrans" cxnId="{011379E9-E6C4-45E6-8B90-58860570948D}">
      <dgm:prSet/>
      <dgm:spPr/>
      <dgm:t>
        <a:bodyPr/>
        <a:lstStyle/>
        <a:p>
          <a:endParaRPr lang="en-US"/>
        </a:p>
      </dgm:t>
    </dgm:pt>
    <dgm:pt modelId="{A25E481A-65E7-4D19-BAB3-32BA1D263FBD}" type="sibTrans" cxnId="{011379E9-E6C4-45E6-8B90-58860570948D}">
      <dgm:prSet/>
      <dgm:spPr/>
      <dgm:t>
        <a:bodyPr/>
        <a:lstStyle/>
        <a:p>
          <a:endParaRPr lang="en-US"/>
        </a:p>
      </dgm:t>
    </dgm:pt>
    <dgm:pt modelId="{272CD64F-79F4-499A-B0DC-7C0C85B5434F}">
      <dgm:prSet/>
      <dgm:spPr/>
      <dgm:t>
        <a:bodyPr/>
        <a:lstStyle/>
        <a:p>
          <a:r>
            <a:rPr lang="en-US"/>
            <a:t>•Network Security – Knowledge of firewalls, network protocols &amp; IDS</a:t>
          </a:r>
        </a:p>
      </dgm:t>
    </dgm:pt>
    <dgm:pt modelId="{17E44F90-E06D-4B87-B94A-D1A43D901E92}" type="parTrans" cxnId="{F4DA59B6-754C-42AA-9CB4-F38EA5210EF6}">
      <dgm:prSet/>
      <dgm:spPr/>
      <dgm:t>
        <a:bodyPr/>
        <a:lstStyle/>
        <a:p>
          <a:endParaRPr lang="en-US"/>
        </a:p>
      </dgm:t>
    </dgm:pt>
    <dgm:pt modelId="{43ECBD80-4024-4D56-8FF8-97CA48C197E0}" type="sibTrans" cxnId="{F4DA59B6-754C-42AA-9CB4-F38EA5210EF6}">
      <dgm:prSet/>
      <dgm:spPr/>
      <dgm:t>
        <a:bodyPr/>
        <a:lstStyle/>
        <a:p>
          <a:endParaRPr lang="en-US"/>
        </a:p>
      </dgm:t>
    </dgm:pt>
    <dgm:pt modelId="{48CD460D-9309-4A68-ABE7-A64B181C2E35}">
      <dgm:prSet/>
      <dgm:spPr/>
      <dgm:t>
        <a:bodyPr/>
        <a:lstStyle/>
        <a:p>
          <a:r>
            <a:rPr lang="en-US"/>
            <a:t>•Coding – to write custom scripts and exploits</a:t>
          </a:r>
        </a:p>
      </dgm:t>
    </dgm:pt>
    <dgm:pt modelId="{23B8536C-1E2C-4426-9177-B2EDF0AEF3CA}" type="parTrans" cxnId="{B5ACDB85-F06D-43D0-9D37-5D1B67BD87FB}">
      <dgm:prSet/>
      <dgm:spPr/>
      <dgm:t>
        <a:bodyPr/>
        <a:lstStyle/>
        <a:p>
          <a:endParaRPr lang="en-US"/>
        </a:p>
      </dgm:t>
    </dgm:pt>
    <dgm:pt modelId="{1EF81674-0786-4AA1-A07D-19C1FABD628A}" type="sibTrans" cxnId="{B5ACDB85-F06D-43D0-9D37-5D1B67BD87FB}">
      <dgm:prSet/>
      <dgm:spPr/>
      <dgm:t>
        <a:bodyPr/>
        <a:lstStyle/>
        <a:p>
          <a:endParaRPr lang="en-US"/>
        </a:p>
      </dgm:t>
    </dgm:pt>
    <dgm:pt modelId="{4125D4AF-E22E-478C-9E82-7F98D8BA4D5B}">
      <dgm:prSet/>
      <dgm:spPr/>
      <dgm:t>
        <a:bodyPr/>
        <a:lstStyle/>
        <a:p>
          <a:r>
            <a:rPr lang="en-US"/>
            <a:t>•Cryptography – knowledge of encryption and decryption techniques</a:t>
          </a:r>
        </a:p>
      </dgm:t>
    </dgm:pt>
    <dgm:pt modelId="{7E6C2CD6-7B19-4D52-8786-1084ADBCA637}" type="parTrans" cxnId="{2232D2E1-DA4B-49CA-8FB1-C3A7308F147F}">
      <dgm:prSet/>
      <dgm:spPr/>
      <dgm:t>
        <a:bodyPr/>
        <a:lstStyle/>
        <a:p>
          <a:endParaRPr lang="en-US"/>
        </a:p>
      </dgm:t>
    </dgm:pt>
    <dgm:pt modelId="{A42A104E-C4BD-4BA3-AF65-DDEE344FC4E1}" type="sibTrans" cxnId="{2232D2E1-DA4B-49CA-8FB1-C3A7308F147F}">
      <dgm:prSet/>
      <dgm:spPr/>
      <dgm:t>
        <a:bodyPr/>
        <a:lstStyle/>
        <a:p>
          <a:endParaRPr lang="en-US"/>
        </a:p>
      </dgm:t>
    </dgm:pt>
    <dgm:pt modelId="{87D750B3-2178-4437-80EC-1F3DC562B007}">
      <dgm:prSet/>
      <dgm:spPr/>
      <dgm:t>
        <a:bodyPr/>
        <a:lstStyle/>
        <a:p>
          <a:r>
            <a:rPr lang="en-US"/>
            <a:t>•Social Engineering – knowledge of psychology, they can be manipulators</a:t>
          </a:r>
        </a:p>
      </dgm:t>
    </dgm:pt>
    <dgm:pt modelId="{292EB5DC-210A-478F-ABD1-BBB885383D20}" type="parTrans" cxnId="{C7EA30D8-6021-43F5-8E4A-D676D76EAE28}">
      <dgm:prSet/>
      <dgm:spPr/>
      <dgm:t>
        <a:bodyPr/>
        <a:lstStyle/>
        <a:p>
          <a:endParaRPr lang="en-US"/>
        </a:p>
      </dgm:t>
    </dgm:pt>
    <dgm:pt modelId="{661BF193-152E-4DF3-A0EA-F84274A61480}" type="sibTrans" cxnId="{C7EA30D8-6021-43F5-8E4A-D676D76EAE28}">
      <dgm:prSet/>
      <dgm:spPr/>
      <dgm:t>
        <a:bodyPr/>
        <a:lstStyle/>
        <a:p>
          <a:endParaRPr lang="en-US"/>
        </a:p>
      </dgm:t>
    </dgm:pt>
    <dgm:pt modelId="{1B7A1DC6-970E-4B9C-BB89-C13D5F729D43}">
      <dgm:prSet/>
      <dgm:spPr/>
      <dgm:t>
        <a:bodyPr/>
        <a:lstStyle/>
        <a:p>
          <a:r>
            <a:rPr lang="en-US"/>
            <a:t>•Reverse Engineering – to reverse engineer software to discover vulnerabilities and create custom exploits</a:t>
          </a:r>
        </a:p>
      </dgm:t>
    </dgm:pt>
    <dgm:pt modelId="{3C8F28B9-B85F-4788-8E2D-2FAAEB2E2A31}" type="parTrans" cxnId="{F60A10FC-6613-4524-AD7D-F4CE459396CD}">
      <dgm:prSet/>
      <dgm:spPr/>
      <dgm:t>
        <a:bodyPr/>
        <a:lstStyle/>
        <a:p>
          <a:endParaRPr lang="en-US"/>
        </a:p>
      </dgm:t>
    </dgm:pt>
    <dgm:pt modelId="{5B7A5266-F4F3-4622-B982-7B423554B6C9}" type="sibTrans" cxnId="{F60A10FC-6613-4524-AD7D-F4CE459396CD}">
      <dgm:prSet/>
      <dgm:spPr/>
      <dgm:t>
        <a:bodyPr/>
        <a:lstStyle/>
        <a:p>
          <a:endParaRPr lang="en-US"/>
        </a:p>
      </dgm:t>
    </dgm:pt>
    <dgm:pt modelId="{51E9BA4A-C48F-45A3-A207-5946FDFDF61A}">
      <dgm:prSet/>
      <dgm:spPr/>
      <dgm:t>
        <a:bodyPr/>
        <a:lstStyle/>
        <a:p>
          <a:r>
            <a:rPr lang="en-US"/>
            <a:t>•The list goes on…</a:t>
          </a:r>
        </a:p>
      </dgm:t>
    </dgm:pt>
    <dgm:pt modelId="{02DBAB5A-2B61-4E09-BE2A-5F0A22B2080B}" type="parTrans" cxnId="{F7D35DDB-793D-4850-A3D9-1D446BE489F7}">
      <dgm:prSet/>
      <dgm:spPr/>
      <dgm:t>
        <a:bodyPr/>
        <a:lstStyle/>
        <a:p>
          <a:endParaRPr lang="en-US"/>
        </a:p>
      </dgm:t>
    </dgm:pt>
    <dgm:pt modelId="{D6355D09-D10B-4695-9A7F-B8B635701DD1}" type="sibTrans" cxnId="{F7D35DDB-793D-4850-A3D9-1D446BE489F7}">
      <dgm:prSet/>
      <dgm:spPr/>
      <dgm:t>
        <a:bodyPr/>
        <a:lstStyle/>
        <a:p>
          <a:endParaRPr lang="en-US"/>
        </a:p>
      </dgm:t>
    </dgm:pt>
    <dgm:pt modelId="{9A72CB9C-CA0A-4A4F-A8AD-15DD4C9FCFA3}" type="pres">
      <dgm:prSet presAssocID="{521EE226-D891-4DD5-9DD2-3CDDE401D1ED}" presName="root" presStyleCnt="0">
        <dgm:presLayoutVars>
          <dgm:dir/>
          <dgm:resizeHandles val="exact"/>
        </dgm:presLayoutVars>
      </dgm:prSet>
      <dgm:spPr/>
    </dgm:pt>
    <dgm:pt modelId="{1FB138D8-CA4F-4A99-9908-DDD2B6B11446}" type="pres">
      <dgm:prSet presAssocID="{B262DBE7-0DAE-4087-8AF2-5C2AD34186D3}" presName="compNode" presStyleCnt="0"/>
      <dgm:spPr/>
    </dgm:pt>
    <dgm:pt modelId="{93254B65-7B70-4B66-8FE3-2EDA31DB4179}" type="pres">
      <dgm:prSet presAssocID="{B262DBE7-0DAE-4087-8AF2-5C2AD34186D3}" presName="bgRect" presStyleLbl="bgShp" presStyleIdx="0" presStyleCnt="8"/>
      <dgm:spPr/>
    </dgm:pt>
    <dgm:pt modelId="{8F52268F-7647-46AD-9E67-05333D9BA9D2}" type="pres">
      <dgm:prSet presAssocID="{B262DBE7-0DAE-4087-8AF2-5C2AD34186D3}"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2FEE6E4-300C-427B-BEC1-2C2520FC727F}" type="pres">
      <dgm:prSet presAssocID="{B262DBE7-0DAE-4087-8AF2-5C2AD34186D3}" presName="spaceRect" presStyleCnt="0"/>
      <dgm:spPr/>
    </dgm:pt>
    <dgm:pt modelId="{D09A3643-C00A-48CF-A1B6-B0DFEED81E6A}" type="pres">
      <dgm:prSet presAssocID="{B262DBE7-0DAE-4087-8AF2-5C2AD34186D3}" presName="parTx" presStyleLbl="revTx" presStyleIdx="0" presStyleCnt="8">
        <dgm:presLayoutVars>
          <dgm:chMax val="0"/>
          <dgm:chPref val="0"/>
        </dgm:presLayoutVars>
      </dgm:prSet>
      <dgm:spPr/>
    </dgm:pt>
    <dgm:pt modelId="{C38B920D-6C9C-43D3-BD12-0F9EB338B3F9}" type="pres">
      <dgm:prSet presAssocID="{BFAAAE88-E968-433F-BEBE-ACE2E66BC729}" presName="sibTrans" presStyleCnt="0"/>
      <dgm:spPr/>
    </dgm:pt>
    <dgm:pt modelId="{E00A848D-71D4-44E3-8A3E-6580A453AA11}" type="pres">
      <dgm:prSet presAssocID="{09399282-CDF6-4FE3-A455-3E2786BA07A8}" presName="compNode" presStyleCnt="0"/>
      <dgm:spPr/>
    </dgm:pt>
    <dgm:pt modelId="{90178795-05B0-4D5A-ACA8-12D353B45009}" type="pres">
      <dgm:prSet presAssocID="{09399282-CDF6-4FE3-A455-3E2786BA07A8}" presName="bgRect" presStyleLbl="bgShp" presStyleIdx="1" presStyleCnt="8"/>
      <dgm:spPr/>
    </dgm:pt>
    <dgm:pt modelId="{92890DBA-AC51-4B7A-A6E2-6B2E7F876CAB}" type="pres">
      <dgm:prSet presAssocID="{09399282-CDF6-4FE3-A455-3E2786BA07A8}"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grammer"/>
        </a:ext>
      </dgm:extLst>
    </dgm:pt>
    <dgm:pt modelId="{F3AAE1C3-9E2D-4487-8733-489F3C16E17F}" type="pres">
      <dgm:prSet presAssocID="{09399282-CDF6-4FE3-A455-3E2786BA07A8}" presName="spaceRect" presStyleCnt="0"/>
      <dgm:spPr/>
    </dgm:pt>
    <dgm:pt modelId="{D4B7529A-B843-499D-8DFD-67745D677A68}" type="pres">
      <dgm:prSet presAssocID="{09399282-CDF6-4FE3-A455-3E2786BA07A8}" presName="parTx" presStyleLbl="revTx" presStyleIdx="1" presStyleCnt="8">
        <dgm:presLayoutVars>
          <dgm:chMax val="0"/>
          <dgm:chPref val="0"/>
        </dgm:presLayoutVars>
      </dgm:prSet>
      <dgm:spPr/>
    </dgm:pt>
    <dgm:pt modelId="{6E3490BF-17E6-4940-A25A-23BD5CB94BB0}" type="pres">
      <dgm:prSet presAssocID="{A25E481A-65E7-4D19-BAB3-32BA1D263FBD}" presName="sibTrans" presStyleCnt="0"/>
      <dgm:spPr/>
    </dgm:pt>
    <dgm:pt modelId="{33618CEB-C447-40B1-9ED9-17CF21BF84B9}" type="pres">
      <dgm:prSet presAssocID="{272CD64F-79F4-499A-B0DC-7C0C85B5434F}" presName="compNode" presStyleCnt="0"/>
      <dgm:spPr/>
    </dgm:pt>
    <dgm:pt modelId="{589D874C-97AE-4FEB-968C-B25EAA571474}" type="pres">
      <dgm:prSet presAssocID="{272CD64F-79F4-499A-B0DC-7C0C85B5434F}" presName="bgRect" presStyleLbl="bgShp" presStyleIdx="2" presStyleCnt="8"/>
      <dgm:spPr/>
    </dgm:pt>
    <dgm:pt modelId="{0B801604-169A-489B-89E4-CFEFB2E57966}" type="pres">
      <dgm:prSet presAssocID="{272CD64F-79F4-499A-B0DC-7C0C85B5434F}"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connected"/>
        </a:ext>
      </dgm:extLst>
    </dgm:pt>
    <dgm:pt modelId="{57764C57-D7FF-45CF-9CF9-B965A0E54366}" type="pres">
      <dgm:prSet presAssocID="{272CD64F-79F4-499A-B0DC-7C0C85B5434F}" presName="spaceRect" presStyleCnt="0"/>
      <dgm:spPr/>
    </dgm:pt>
    <dgm:pt modelId="{7C75CB84-86BF-4278-A846-4DB84D2F8302}" type="pres">
      <dgm:prSet presAssocID="{272CD64F-79F4-499A-B0DC-7C0C85B5434F}" presName="parTx" presStyleLbl="revTx" presStyleIdx="2" presStyleCnt="8">
        <dgm:presLayoutVars>
          <dgm:chMax val="0"/>
          <dgm:chPref val="0"/>
        </dgm:presLayoutVars>
      </dgm:prSet>
      <dgm:spPr/>
    </dgm:pt>
    <dgm:pt modelId="{4A79D896-80AA-4FBB-84D9-AC6E59895222}" type="pres">
      <dgm:prSet presAssocID="{43ECBD80-4024-4D56-8FF8-97CA48C197E0}" presName="sibTrans" presStyleCnt="0"/>
      <dgm:spPr/>
    </dgm:pt>
    <dgm:pt modelId="{0C1E93E4-24A3-45CB-B385-0D7481D7E6D9}" type="pres">
      <dgm:prSet presAssocID="{48CD460D-9309-4A68-ABE7-A64B181C2E35}" presName="compNode" presStyleCnt="0"/>
      <dgm:spPr/>
    </dgm:pt>
    <dgm:pt modelId="{6B9725D2-1AE6-4652-B6E4-49FD5294D638}" type="pres">
      <dgm:prSet presAssocID="{48CD460D-9309-4A68-ABE7-A64B181C2E35}" presName="bgRect" presStyleLbl="bgShp" presStyleIdx="3" presStyleCnt="8"/>
      <dgm:spPr/>
    </dgm:pt>
    <dgm:pt modelId="{D30C0138-B7B2-4E1E-B3C0-5F6680B7016A}" type="pres">
      <dgm:prSet presAssocID="{48CD460D-9309-4A68-ABE7-A64B181C2E35}"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ypewriter"/>
        </a:ext>
      </dgm:extLst>
    </dgm:pt>
    <dgm:pt modelId="{5CEFC328-4ECA-4DFA-887E-571BAA67C76E}" type="pres">
      <dgm:prSet presAssocID="{48CD460D-9309-4A68-ABE7-A64B181C2E35}" presName="spaceRect" presStyleCnt="0"/>
      <dgm:spPr/>
    </dgm:pt>
    <dgm:pt modelId="{3CC786C5-A0B5-48AD-B948-FA6EA9737A21}" type="pres">
      <dgm:prSet presAssocID="{48CD460D-9309-4A68-ABE7-A64B181C2E35}" presName="parTx" presStyleLbl="revTx" presStyleIdx="3" presStyleCnt="8">
        <dgm:presLayoutVars>
          <dgm:chMax val="0"/>
          <dgm:chPref val="0"/>
        </dgm:presLayoutVars>
      </dgm:prSet>
      <dgm:spPr/>
    </dgm:pt>
    <dgm:pt modelId="{570FA583-F923-49FA-B8E7-BC6F0DD2EA81}" type="pres">
      <dgm:prSet presAssocID="{1EF81674-0786-4AA1-A07D-19C1FABD628A}" presName="sibTrans" presStyleCnt="0"/>
      <dgm:spPr/>
    </dgm:pt>
    <dgm:pt modelId="{15701721-7B03-4A7F-ABAE-26B55DB155A1}" type="pres">
      <dgm:prSet presAssocID="{4125D4AF-E22E-478C-9E82-7F98D8BA4D5B}" presName="compNode" presStyleCnt="0"/>
      <dgm:spPr/>
    </dgm:pt>
    <dgm:pt modelId="{54DACEAF-3A63-4DF5-B7DC-B41E88A4E42D}" type="pres">
      <dgm:prSet presAssocID="{4125D4AF-E22E-478C-9E82-7F98D8BA4D5B}" presName="bgRect" presStyleLbl="bgShp" presStyleIdx="4" presStyleCnt="8"/>
      <dgm:spPr/>
    </dgm:pt>
    <dgm:pt modelId="{D9DC4896-4C48-4927-9AC5-01A2B7F29178}" type="pres">
      <dgm:prSet presAssocID="{4125D4AF-E22E-478C-9E82-7F98D8BA4D5B}"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ey"/>
        </a:ext>
      </dgm:extLst>
    </dgm:pt>
    <dgm:pt modelId="{916EF2A4-7143-4BF3-AA5E-E0599EF07EE2}" type="pres">
      <dgm:prSet presAssocID="{4125D4AF-E22E-478C-9E82-7F98D8BA4D5B}" presName="spaceRect" presStyleCnt="0"/>
      <dgm:spPr/>
    </dgm:pt>
    <dgm:pt modelId="{D51101E7-32E3-4CF6-B215-18F5BE62B668}" type="pres">
      <dgm:prSet presAssocID="{4125D4AF-E22E-478C-9E82-7F98D8BA4D5B}" presName="parTx" presStyleLbl="revTx" presStyleIdx="4" presStyleCnt="8">
        <dgm:presLayoutVars>
          <dgm:chMax val="0"/>
          <dgm:chPref val="0"/>
        </dgm:presLayoutVars>
      </dgm:prSet>
      <dgm:spPr/>
    </dgm:pt>
    <dgm:pt modelId="{E8D5F717-B56A-4E4D-A418-DD0D6A6AFA73}" type="pres">
      <dgm:prSet presAssocID="{A42A104E-C4BD-4BA3-AF65-DDEE344FC4E1}" presName="sibTrans" presStyleCnt="0"/>
      <dgm:spPr/>
    </dgm:pt>
    <dgm:pt modelId="{C1F87A08-16DB-4D5A-989C-35260862F147}" type="pres">
      <dgm:prSet presAssocID="{87D750B3-2178-4437-80EC-1F3DC562B007}" presName="compNode" presStyleCnt="0"/>
      <dgm:spPr/>
    </dgm:pt>
    <dgm:pt modelId="{7C9DBE0E-F387-46E8-A590-DCA9316A34F2}" type="pres">
      <dgm:prSet presAssocID="{87D750B3-2178-4437-80EC-1F3DC562B007}" presName="bgRect" presStyleLbl="bgShp" presStyleIdx="5" presStyleCnt="8"/>
      <dgm:spPr/>
    </dgm:pt>
    <dgm:pt modelId="{9914CEDB-5A7A-4712-A585-4F28E0B76887}" type="pres">
      <dgm:prSet presAssocID="{87D750B3-2178-4437-80EC-1F3DC562B007}"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plash"/>
        </a:ext>
      </dgm:extLst>
    </dgm:pt>
    <dgm:pt modelId="{E257DC2B-3E5A-4FB2-AF32-5FF31B91C716}" type="pres">
      <dgm:prSet presAssocID="{87D750B3-2178-4437-80EC-1F3DC562B007}" presName="spaceRect" presStyleCnt="0"/>
      <dgm:spPr/>
    </dgm:pt>
    <dgm:pt modelId="{40B0D58A-F665-4163-ABBC-B193CAE041CB}" type="pres">
      <dgm:prSet presAssocID="{87D750B3-2178-4437-80EC-1F3DC562B007}" presName="parTx" presStyleLbl="revTx" presStyleIdx="5" presStyleCnt="8">
        <dgm:presLayoutVars>
          <dgm:chMax val="0"/>
          <dgm:chPref val="0"/>
        </dgm:presLayoutVars>
      </dgm:prSet>
      <dgm:spPr/>
    </dgm:pt>
    <dgm:pt modelId="{2781A5C0-F5F0-482E-8BA9-250DBE649101}" type="pres">
      <dgm:prSet presAssocID="{661BF193-152E-4DF3-A0EA-F84274A61480}" presName="sibTrans" presStyleCnt="0"/>
      <dgm:spPr/>
    </dgm:pt>
    <dgm:pt modelId="{5E22368A-8CB9-40B4-BDA4-E01B175C9BD2}" type="pres">
      <dgm:prSet presAssocID="{1B7A1DC6-970E-4B9C-BB89-C13D5F729D43}" presName="compNode" presStyleCnt="0"/>
      <dgm:spPr/>
    </dgm:pt>
    <dgm:pt modelId="{E5E0A11F-42C7-4CEA-B09E-818CECF59319}" type="pres">
      <dgm:prSet presAssocID="{1B7A1DC6-970E-4B9C-BB89-C13D5F729D43}" presName="bgRect" presStyleLbl="bgShp" presStyleIdx="6" presStyleCnt="8"/>
      <dgm:spPr/>
    </dgm:pt>
    <dgm:pt modelId="{8FCD7A3C-366A-4999-9367-B9F950D2A8BB}" type="pres">
      <dgm:prSet presAssocID="{1B7A1DC6-970E-4B9C-BB89-C13D5F729D4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Processor"/>
        </a:ext>
      </dgm:extLst>
    </dgm:pt>
    <dgm:pt modelId="{3A1B7A28-F8E8-4614-BF8A-404E50D26771}" type="pres">
      <dgm:prSet presAssocID="{1B7A1DC6-970E-4B9C-BB89-C13D5F729D43}" presName="spaceRect" presStyleCnt="0"/>
      <dgm:spPr/>
    </dgm:pt>
    <dgm:pt modelId="{46AA85A8-B7B0-4B6C-A755-8BC9ADB7A56B}" type="pres">
      <dgm:prSet presAssocID="{1B7A1DC6-970E-4B9C-BB89-C13D5F729D43}" presName="parTx" presStyleLbl="revTx" presStyleIdx="6" presStyleCnt="8">
        <dgm:presLayoutVars>
          <dgm:chMax val="0"/>
          <dgm:chPref val="0"/>
        </dgm:presLayoutVars>
      </dgm:prSet>
      <dgm:spPr/>
    </dgm:pt>
    <dgm:pt modelId="{65865E5E-D33A-47A5-A1F2-35A28324F315}" type="pres">
      <dgm:prSet presAssocID="{5B7A5266-F4F3-4622-B982-7B423554B6C9}" presName="sibTrans" presStyleCnt="0"/>
      <dgm:spPr/>
    </dgm:pt>
    <dgm:pt modelId="{543EB8C3-21C4-4246-9DA3-AAF479C90A15}" type="pres">
      <dgm:prSet presAssocID="{51E9BA4A-C48F-45A3-A207-5946FDFDF61A}" presName="compNode" presStyleCnt="0"/>
      <dgm:spPr/>
    </dgm:pt>
    <dgm:pt modelId="{95BC76A5-4E08-41F3-9EFA-6F925642ACD4}" type="pres">
      <dgm:prSet presAssocID="{51E9BA4A-C48F-45A3-A207-5946FDFDF61A}" presName="bgRect" presStyleLbl="bgShp" presStyleIdx="7" presStyleCnt="8"/>
      <dgm:spPr/>
    </dgm:pt>
    <dgm:pt modelId="{D774BB52-5A93-41DC-BE01-1F8AEBF5B4F5}" type="pres">
      <dgm:prSet presAssocID="{51E9BA4A-C48F-45A3-A207-5946FDFDF61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heck List"/>
        </a:ext>
      </dgm:extLst>
    </dgm:pt>
    <dgm:pt modelId="{1D7333AC-CA58-4CBA-8044-DE935D7E30E2}" type="pres">
      <dgm:prSet presAssocID="{51E9BA4A-C48F-45A3-A207-5946FDFDF61A}" presName="spaceRect" presStyleCnt="0"/>
      <dgm:spPr/>
    </dgm:pt>
    <dgm:pt modelId="{DC4DCD75-DAF2-4246-B374-DBBB77E6D409}" type="pres">
      <dgm:prSet presAssocID="{51E9BA4A-C48F-45A3-A207-5946FDFDF61A}" presName="parTx" presStyleLbl="revTx" presStyleIdx="7" presStyleCnt="8">
        <dgm:presLayoutVars>
          <dgm:chMax val="0"/>
          <dgm:chPref val="0"/>
        </dgm:presLayoutVars>
      </dgm:prSet>
      <dgm:spPr/>
    </dgm:pt>
  </dgm:ptLst>
  <dgm:cxnLst>
    <dgm:cxn modelId="{4DD0C205-5B9D-47C5-9925-DAC87D136C73}" srcId="{521EE226-D891-4DD5-9DD2-3CDDE401D1ED}" destId="{B262DBE7-0DAE-4087-8AF2-5C2AD34186D3}" srcOrd="0" destOrd="0" parTransId="{83BD21BD-CC7E-4CCD-821C-9990D8957861}" sibTransId="{BFAAAE88-E968-433F-BEBE-ACE2E66BC729}"/>
    <dgm:cxn modelId="{0C34653C-DF39-4D09-B367-B913C1B0A380}" type="presOf" srcId="{48CD460D-9309-4A68-ABE7-A64B181C2E35}" destId="{3CC786C5-A0B5-48AD-B948-FA6EA9737A21}" srcOrd="0" destOrd="0" presId="urn:microsoft.com/office/officeart/2018/2/layout/IconVerticalSolidList"/>
    <dgm:cxn modelId="{AA95915D-51A7-4D3C-B0A1-60A51E12FD3E}" type="presOf" srcId="{B262DBE7-0DAE-4087-8AF2-5C2AD34186D3}" destId="{D09A3643-C00A-48CF-A1B6-B0DFEED81E6A}" srcOrd="0" destOrd="0" presId="urn:microsoft.com/office/officeart/2018/2/layout/IconVerticalSolidList"/>
    <dgm:cxn modelId="{BAB6FB69-2086-46C2-901C-1EE606F52ABB}" type="presOf" srcId="{521EE226-D891-4DD5-9DD2-3CDDE401D1ED}" destId="{9A72CB9C-CA0A-4A4F-A8AD-15DD4C9FCFA3}" srcOrd="0" destOrd="0" presId="urn:microsoft.com/office/officeart/2018/2/layout/IconVerticalSolidList"/>
    <dgm:cxn modelId="{F0FF636E-F1A0-4185-84DF-8CE741242F7A}" type="presOf" srcId="{09399282-CDF6-4FE3-A455-3E2786BA07A8}" destId="{D4B7529A-B843-499D-8DFD-67745D677A68}" srcOrd="0" destOrd="0" presId="urn:microsoft.com/office/officeart/2018/2/layout/IconVerticalSolidList"/>
    <dgm:cxn modelId="{42AA6F6E-2944-4323-94A0-B3A42B93041E}" type="presOf" srcId="{87D750B3-2178-4437-80EC-1F3DC562B007}" destId="{40B0D58A-F665-4163-ABBC-B193CAE041CB}" srcOrd="0" destOrd="0" presId="urn:microsoft.com/office/officeart/2018/2/layout/IconVerticalSolidList"/>
    <dgm:cxn modelId="{3E47717A-F386-4953-B31A-C651CFA760D3}" type="presOf" srcId="{51E9BA4A-C48F-45A3-A207-5946FDFDF61A}" destId="{DC4DCD75-DAF2-4246-B374-DBBB77E6D409}" srcOrd="0" destOrd="0" presId="urn:microsoft.com/office/officeart/2018/2/layout/IconVerticalSolidList"/>
    <dgm:cxn modelId="{B5ACDB85-F06D-43D0-9D37-5D1B67BD87FB}" srcId="{521EE226-D891-4DD5-9DD2-3CDDE401D1ED}" destId="{48CD460D-9309-4A68-ABE7-A64B181C2E35}" srcOrd="3" destOrd="0" parTransId="{23B8536C-1E2C-4426-9177-B2EDF0AEF3CA}" sibTransId="{1EF81674-0786-4AA1-A07D-19C1FABD628A}"/>
    <dgm:cxn modelId="{FBE7938E-F231-44A6-BFAD-043A5F939605}" type="presOf" srcId="{1B7A1DC6-970E-4B9C-BB89-C13D5F729D43}" destId="{46AA85A8-B7B0-4B6C-A755-8BC9ADB7A56B}" srcOrd="0" destOrd="0" presId="urn:microsoft.com/office/officeart/2018/2/layout/IconVerticalSolidList"/>
    <dgm:cxn modelId="{F4DA59B6-754C-42AA-9CB4-F38EA5210EF6}" srcId="{521EE226-D891-4DD5-9DD2-3CDDE401D1ED}" destId="{272CD64F-79F4-499A-B0DC-7C0C85B5434F}" srcOrd="2" destOrd="0" parTransId="{17E44F90-E06D-4B87-B94A-D1A43D901E92}" sibTransId="{43ECBD80-4024-4D56-8FF8-97CA48C197E0}"/>
    <dgm:cxn modelId="{C7EA30D8-6021-43F5-8E4A-D676D76EAE28}" srcId="{521EE226-D891-4DD5-9DD2-3CDDE401D1ED}" destId="{87D750B3-2178-4437-80EC-1F3DC562B007}" srcOrd="5" destOrd="0" parTransId="{292EB5DC-210A-478F-ABD1-BBB885383D20}" sibTransId="{661BF193-152E-4DF3-A0EA-F84274A61480}"/>
    <dgm:cxn modelId="{F7D35DDB-793D-4850-A3D9-1D446BE489F7}" srcId="{521EE226-D891-4DD5-9DD2-3CDDE401D1ED}" destId="{51E9BA4A-C48F-45A3-A207-5946FDFDF61A}" srcOrd="7" destOrd="0" parTransId="{02DBAB5A-2B61-4E09-BE2A-5F0A22B2080B}" sibTransId="{D6355D09-D10B-4695-9A7F-B8B635701DD1}"/>
    <dgm:cxn modelId="{2232D2E1-DA4B-49CA-8FB1-C3A7308F147F}" srcId="{521EE226-D891-4DD5-9DD2-3CDDE401D1ED}" destId="{4125D4AF-E22E-478C-9E82-7F98D8BA4D5B}" srcOrd="4" destOrd="0" parTransId="{7E6C2CD6-7B19-4D52-8786-1084ADBCA637}" sibTransId="{A42A104E-C4BD-4BA3-AF65-DDEE344FC4E1}"/>
    <dgm:cxn modelId="{011379E9-E6C4-45E6-8B90-58860570948D}" srcId="{521EE226-D891-4DD5-9DD2-3CDDE401D1ED}" destId="{09399282-CDF6-4FE3-A455-3E2786BA07A8}" srcOrd="1" destOrd="0" parTransId="{7979BBDC-D7DC-4707-800B-6FF0C5D7E72A}" sibTransId="{A25E481A-65E7-4D19-BAB3-32BA1D263FBD}"/>
    <dgm:cxn modelId="{40F876F1-EF00-4DA7-A98F-73820DED999C}" type="presOf" srcId="{4125D4AF-E22E-478C-9E82-7F98D8BA4D5B}" destId="{D51101E7-32E3-4CF6-B215-18F5BE62B668}" srcOrd="0" destOrd="0" presId="urn:microsoft.com/office/officeart/2018/2/layout/IconVerticalSolidList"/>
    <dgm:cxn modelId="{459431F5-1341-4B71-B0AD-EB9CEE687A7F}" type="presOf" srcId="{272CD64F-79F4-499A-B0DC-7C0C85B5434F}" destId="{7C75CB84-86BF-4278-A846-4DB84D2F8302}" srcOrd="0" destOrd="0" presId="urn:microsoft.com/office/officeart/2018/2/layout/IconVerticalSolidList"/>
    <dgm:cxn modelId="{F60A10FC-6613-4524-AD7D-F4CE459396CD}" srcId="{521EE226-D891-4DD5-9DD2-3CDDE401D1ED}" destId="{1B7A1DC6-970E-4B9C-BB89-C13D5F729D43}" srcOrd="6" destOrd="0" parTransId="{3C8F28B9-B85F-4788-8E2D-2FAAEB2E2A31}" sibTransId="{5B7A5266-F4F3-4622-B982-7B423554B6C9}"/>
    <dgm:cxn modelId="{A43D10FA-B744-42EE-B04D-48F2CFEED619}" type="presParOf" srcId="{9A72CB9C-CA0A-4A4F-A8AD-15DD4C9FCFA3}" destId="{1FB138D8-CA4F-4A99-9908-DDD2B6B11446}" srcOrd="0" destOrd="0" presId="urn:microsoft.com/office/officeart/2018/2/layout/IconVerticalSolidList"/>
    <dgm:cxn modelId="{AB69E2CA-02F5-43FF-A004-927ECE864B4E}" type="presParOf" srcId="{1FB138D8-CA4F-4A99-9908-DDD2B6B11446}" destId="{93254B65-7B70-4B66-8FE3-2EDA31DB4179}" srcOrd="0" destOrd="0" presId="urn:microsoft.com/office/officeart/2018/2/layout/IconVerticalSolidList"/>
    <dgm:cxn modelId="{7DAC3C55-9B88-42B0-B163-9CA212DCF535}" type="presParOf" srcId="{1FB138D8-CA4F-4A99-9908-DDD2B6B11446}" destId="{8F52268F-7647-46AD-9E67-05333D9BA9D2}" srcOrd="1" destOrd="0" presId="urn:microsoft.com/office/officeart/2018/2/layout/IconVerticalSolidList"/>
    <dgm:cxn modelId="{187D166D-B382-4B0B-AF85-581984DF4F7D}" type="presParOf" srcId="{1FB138D8-CA4F-4A99-9908-DDD2B6B11446}" destId="{22FEE6E4-300C-427B-BEC1-2C2520FC727F}" srcOrd="2" destOrd="0" presId="urn:microsoft.com/office/officeart/2018/2/layout/IconVerticalSolidList"/>
    <dgm:cxn modelId="{FC1AD920-98CC-4D67-89F4-9A1E97AFA980}" type="presParOf" srcId="{1FB138D8-CA4F-4A99-9908-DDD2B6B11446}" destId="{D09A3643-C00A-48CF-A1B6-B0DFEED81E6A}" srcOrd="3" destOrd="0" presId="urn:microsoft.com/office/officeart/2018/2/layout/IconVerticalSolidList"/>
    <dgm:cxn modelId="{9444989B-C343-462B-BADD-0F8F3A27EB3F}" type="presParOf" srcId="{9A72CB9C-CA0A-4A4F-A8AD-15DD4C9FCFA3}" destId="{C38B920D-6C9C-43D3-BD12-0F9EB338B3F9}" srcOrd="1" destOrd="0" presId="urn:microsoft.com/office/officeart/2018/2/layout/IconVerticalSolidList"/>
    <dgm:cxn modelId="{DBCD66D1-A9F7-4D3F-B344-A91AB9502807}" type="presParOf" srcId="{9A72CB9C-CA0A-4A4F-A8AD-15DD4C9FCFA3}" destId="{E00A848D-71D4-44E3-8A3E-6580A453AA11}" srcOrd="2" destOrd="0" presId="urn:microsoft.com/office/officeart/2018/2/layout/IconVerticalSolidList"/>
    <dgm:cxn modelId="{48807717-C79C-4664-A535-ADA2962C794B}" type="presParOf" srcId="{E00A848D-71D4-44E3-8A3E-6580A453AA11}" destId="{90178795-05B0-4D5A-ACA8-12D353B45009}" srcOrd="0" destOrd="0" presId="urn:microsoft.com/office/officeart/2018/2/layout/IconVerticalSolidList"/>
    <dgm:cxn modelId="{C869EC11-21C3-4DD8-A0BE-1443E69CD93B}" type="presParOf" srcId="{E00A848D-71D4-44E3-8A3E-6580A453AA11}" destId="{92890DBA-AC51-4B7A-A6E2-6B2E7F876CAB}" srcOrd="1" destOrd="0" presId="urn:microsoft.com/office/officeart/2018/2/layout/IconVerticalSolidList"/>
    <dgm:cxn modelId="{A4893B6B-D279-4C92-A995-FE763BF18B2E}" type="presParOf" srcId="{E00A848D-71D4-44E3-8A3E-6580A453AA11}" destId="{F3AAE1C3-9E2D-4487-8733-489F3C16E17F}" srcOrd="2" destOrd="0" presId="urn:microsoft.com/office/officeart/2018/2/layout/IconVerticalSolidList"/>
    <dgm:cxn modelId="{5973C863-2B6C-4DD4-AA07-2712E0809625}" type="presParOf" srcId="{E00A848D-71D4-44E3-8A3E-6580A453AA11}" destId="{D4B7529A-B843-499D-8DFD-67745D677A68}" srcOrd="3" destOrd="0" presId="urn:microsoft.com/office/officeart/2018/2/layout/IconVerticalSolidList"/>
    <dgm:cxn modelId="{1B8838E6-273B-4FB6-9080-9C1A2EEDE10C}" type="presParOf" srcId="{9A72CB9C-CA0A-4A4F-A8AD-15DD4C9FCFA3}" destId="{6E3490BF-17E6-4940-A25A-23BD5CB94BB0}" srcOrd="3" destOrd="0" presId="urn:microsoft.com/office/officeart/2018/2/layout/IconVerticalSolidList"/>
    <dgm:cxn modelId="{5FF3EF07-54E1-460B-9222-09685F95DA41}" type="presParOf" srcId="{9A72CB9C-CA0A-4A4F-A8AD-15DD4C9FCFA3}" destId="{33618CEB-C447-40B1-9ED9-17CF21BF84B9}" srcOrd="4" destOrd="0" presId="urn:microsoft.com/office/officeart/2018/2/layout/IconVerticalSolidList"/>
    <dgm:cxn modelId="{3EF38A7E-FCCC-42A6-977B-1EC3A0954DDF}" type="presParOf" srcId="{33618CEB-C447-40B1-9ED9-17CF21BF84B9}" destId="{589D874C-97AE-4FEB-968C-B25EAA571474}" srcOrd="0" destOrd="0" presId="urn:microsoft.com/office/officeart/2018/2/layout/IconVerticalSolidList"/>
    <dgm:cxn modelId="{FB223566-2A3C-4012-8833-7B19B7356F3D}" type="presParOf" srcId="{33618CEB-C447-40B1-9ED9-17CF21BF84B9}" destId="{0B801604-169A-489B-89E4-CFEFB2E57966}" srcOrd="1" destOrd="0" presId="urn:microsoft.com/office/officeart/2018/2/layout/IconVerticalSolidList"/>
    <dgm:cxn modelId="{65E3C8DC-5AEE-49EF-9E3E-681CDD9BD4F5}" type="presParOf" srcId="{33618CEB-C447-40B1-9ED9-17CF21BF84B9}" destId="{57764C57-D7FF-45CF-9CF9-B965A0E54366}" srcOrd="2" destOrd="0" presId="urn:microsoft.com/office/officeart/2018/2/layout/IconVerticalSolidList"/>
    <dgm:cxn modelId="{B58F9A32-67AD-4603-8EDA-27BA1B284CCF}" type="presParOf" srcId="{33618CEB-C447-40B1-9ED9-17CF21BF84B9}" destId="{7C75CB84-86BF-4278-A846-4DB84D2F8302}" srcOrd="3" destOrd="0" presId="urn:microsoft.com/office/officeart/2018/2/layout/IconVerticalSolidList"/>
    <dgm:cxn modelId="{510DABCB-6DA7-463A-B600-43D704EEDD07}" type="presParOf" srcId="{9A72CB9C-CA0A-4A4F-A8AD-15DD4C9FCFA3}" destId="{4A79D896-80AA-4FBB-84D9-AC6E59895222}" srcOrd="5" destOrd="0" presId="urn:microsoft.com/office/officeart/2018/2/layout/IconVerticalSolidList"/>
    <dgm:cxn modelId="{EA86C387-1D8F-4959-96FF-77F3D471DCF4}" type="presParOf" srcId="{9A72CB9C-CA0A-4A4F-A8AD-15DD4C9FCFA3}" destId="{0C1E93E4-24A3-45CB-B385-0D7481D7E6D9}" srcOrd="6" destOrd="0" presId="urn:microsoft.com/office/officeart/2018/2/layout/IconVerticalSolidList"/>
    <dgm:cxn modelId="{CBB02C96-C2CA-45D3-A58C-BC1D5B70EBCE}" type="presParOf" srcId="{0C1E93E4-24A3-45CB-B385-0D7481D7E6D9}" destId="{6B9725D2-1AE6-4652-B6E4-49FD5294D638}" srcOrd="0" destOrd="0" presId="urn:microsoft.com/office/officeart/2018/2/layout/IconVerticalSolidList"/>
    <dgm:cxn modelId="{8EB7C062-4995-4CDC-8B2F-1766DEB78A59}" type="presParOf" srcId="{0C1E93E4-24A3-45CB-B385-0D7481D7E6D9}" destId="{D30C0138-B7B2-4E1E-B3C0-5F6680B7016A}" srcOrd="1" destOrd="0" presId="urn:microsoft.com/office/officeart/2018/2/layout/IconVerticalSolidList"/>
    <dgm:cxn modelId="{4198BFF2-BF51-4E0C-8582-EA2D87A6CBED}" type="presParOf" srcId="{0C1E93E4-24A3-45CB-B385-0D7481D7E6D9}" destId="{5CEFC328-4ECA-4DFA-887E-571BAA67C76E}" srcOrd="2" destOrd="0" presId="urn:microsoft.com/office/officeart/2018/2/layout/IconVerticalSolidList"/>
    <dgm:cxn modelId="{C1F6B17E-B287-4F80-B0D9-06ADCAD9C31F}" type="presParOf" srcId="{0C1E93E4-24A3-45CB-B385-0D7481D7E6D9}" destId="{3CC786C5-A0B5-48AD-B948-FA6EA9737A21}" srcOrd="3" destOrd="0" presId="urn:microsoft.com/office/officeart/2018/2/layout/IconVerticalSolidList"/>
    <dgm:cxn modelId="{F6BACCDC-461B-4555-B521-ACD3E6107012}" type="presParOf" srcId="{9A72CB9C-CA0A-4A4F-A8AD-15DD4C9FCFA3}" destId="{570FA583-F923-49FA-B8E7-BC6F0DD2EA81}" srcOrd="7" destOrd="0" presId="urn:microsoft.com/office/officeart/2018/2/layout/IconVerticalSolidList"/>
    <dgm:cxn modelId="{6AE6E109-20DD-403C-8696-453C048DB823}" type="presParOf" srcId="{9A72CB9C-CA0A-4A4F-A8AD-15DD4C9FCFA3}" destId="{15701721-7B03-4A7F-ABAE-26B55DB155A1}" srcOrd="8" destOrd="0" presId="urn:microsoft.com/office/officeart/2018/2/layout/IconVerticalSolidList"/>
    <dgm:cxn modelId="{D9E20885-179F-496A-9AA6-B94DC5D85594}" type="presParOf" srcId="{15701721-7B03-4A7F-ABAE-26B55DB155A1}" destId="{54DACEAF-3A63-4DF5-B7DC-B41E88A4E42D}" srcOrd="0" destOrd="0" presId="urn:microsoft.com/office/officeart/2018/2/layout/IconVerticalSolidList"/>
    <dgm:cxn modelId="{4CA498D5-F4ED-4BFE-BD94-BC34EE15BEA6}" type="presParOf" srcId="{15701721-7B03-4A7F-ABAE-26B55DB155A1}" destId="{D9DC4896-4C48-4927-9AC5-01A2B7F29178}" srcOrd="1" destOrd="0" presId="urn:microsoft.com/office/officeart/2018/2/layout/IconVerticalSolidList"/>
    <dgm:cxn modelId="{9D51B022-B840-46E4-9F50-B8082E72873D}" type="presParOf" srcId="{15701721-7B03-4A7F-ABAE-26B55DB155A1}" destId="{916EF2A4-7143-4BF3-AA5E-E0599EF07EE2}" srcOrd="2" destOrd="0" presId="urn:microsoft.com/office/officeart/2018/2/layout/IconVerticalSolidList"/>
    <dgm:cxn modelId="{BAD1DCE3-89CF-4984-88FE-833F2C0DB357}" type="presParOf" srcId="{15701721-7B03-4A7F-ABAE-26B55DB155A1}" destId="{D51101E7-32E3-4CF6-B215-18F5BE62B668}" srcOrd="3" destOrd="0" presId="urn:microsoft.com/office/officeart/2018/2/layout/IconVerticalSolidList"/>
    <dgm:cxn modelId="{74B1871B-7B0F-48EA-AF11-AD31134F2B52}" type="presParOf" srcId="{9A72CB9C-CA0A-4A4F-A8AD-15DD4C9FCFA3}" destId="{E8D5F717-B56A-4E4D-A418-DD0D6A6AFA73}" srcOrd="9" destOrd="0" presId="urn:microsoft.com/office/officeart/2018/2/layout/IconVerticalSolidList"/>
    <dgm:cxn modelId="{7A05D972-68B8-4E31-9EB9-B4BD8EEA5A32}" type="presParOf" srcId="{9A72CB9C-CA0A-4A4F-A8AD-15DD4C9FCFA3}" destId="{C1F87A08-16DB-4D5A-989C-35260862F147}" srcOrd="10" destOrd="0" presId="urn:microsoft.com/office/officeart/2018/2/layout/IconVerticalSolidList"/>
    <dgm:cxn modelId="{CA07FAC0-0E53-4CE6-9BDB-CC6740A14B70}" type="presParOf" srcId="{C1F87A08-16DB-4D5A-989C-35260862F147}" destId="{7C9DBE0E-F387-46E8-A590-DCA9316A34F2}" srcOrd="0" destOrd="0" presId="urn:microsoft.com/office/officeart/2018/2/layout/IconVerticalSolidList"/>
    <dgm:cxn modelId="{383CD8D5-AB90-4EC8-AF2D-0C7D0DAEAFF2}" type="presParOf" srcId="{C1F87A08-16DB-4D5A-989C-35260862F147}" destId="{9914CEDB-5A7A-4712-A585-4F28E0B76887}" srcOrd="1" destOrd="0" presId="urn:microsoft.com/office/officeart/2018/2/layout/IconVerticalSolidList"/>
    <dgm:cxn modelId="{234DF955-A07D-4E61-83EC-58912289A3C0}" type="presParOf" srcId="{C1F87A08-16DB-4D5A-989C-35260862F147}" destId="{E257DC2B-3E5A-4FB2-AF32-5FF31B91C716}" srcOrd="2" destOrd="0" presId="urn:microsoft.com/office/officeart/2018/2/layout/IconVerticalSolidList"/>
    <dgm:cxn modelId="{1EE7BEE3-34D2-4200-809B-408454A77916}" type="presParOf" srcId="{C1F87A08-16DB-4D5A-989C-35260862F147}" destId="{40B0D58A-F665-4163-ABBC-B193CAE041CB}" srcOrd="3" destOrd="0" presId="urn:microsoft.com/office/officeart/2018/2/layout/IconVerticalSolidList"/>
    <dgm:cxn modelId="{E1E5F371-C687-45AD-940F-FAA794E7DF83}" type="presParOf" srcId="{9A72CB9C-CA0A-4A4F-A8AD-15DD4C9FCFA3}" destId="{2781A5C0-F5F0-482E-8BA9-250DBE649101}" srcOrd="11" destOrd="0" presId="urn:microsoft.com/office/officeart/2018/2/layout/IconVerticalSolidList"/>
    <dgm:cxn modelId="{E2CCEFEA-F46D-4A53-800B-59CFDE58EF45}" type="presParOf" srcId="{9A72CB9C-CA0A-4A4F-A8AD-15DD4C9FCFA3}" destId="{5E22368A-8CB9-40B4-BDA4-E01B175C9BD2}" srcOrd="12" destOrd="0" presId="urn:microsoft.com/office/officeart/2018/2/layout/IconVerticalSolidList"/>
    <dgm:cxn modelId="{70661FFE-20D5-4D49-B8BD-A8F537FB6BFF}" type="presParOf" srcId="{5E22368A-8CB9-40B4-BDA4-E01B175C9BD2}" destId="{E5E0A11F-42C7-4CEA-B09E-818CECF59319}" srcOrd="0" destOrd="0" presId="urn:microsoft.com/office/officeart/2018/2/layout/IconVerticalSolidList"/>
    <dgm:cxn modelId="{1DF7D535-E5CC-42C6-8949-D4F57310275C}" type="presParOf" srcId="{5E22368A-8CB9-40B4-BDA4-E01B175C9BD2}" destId="{8FCD7A3C-366A-4999-9367-B9F950D2A8BB}" srcOrd="1" destOrd="0" presId="urn:microsoft.com/office/officeart/2018/2/layout/IconVerticalSolidList"/>
    <dgm:cxn modelId="{F662515E-1AA4-4330-9CC4-8328D6EB5141}" type="presParOf" srcId="{5E22368A-8CB9-40B4-BDA4-E01B175C9BD2}" destId="{3A1B7A28-F8E8-4614-BF8A-404E50D26771}" srcOrd="2" destOrd="0" presId="urn:microsoft.com/office/officeart/2018/2/layout/IconVerticalSolidList"/>
    <dgm:cxn modelId="{252DF2EC-2E62-4D0F-94F9-97021E8D2C2D}" type="presParOf" srcId="{5E22368A-8CB9-40B4-BDA4-E01B175C9BD2}" destId="{46AA85A8-B7B0-4B6C-A755-8BC9ADB7A56B}" srcOrd="3" destOrd="0" presId="urn:microsoft.com/office/officeart/2018/2/layout/IconVerticalSolidList"/>
    <dgm:cxn modelId="{7F2765D4-95F9-4671-9B4B-F12188B8B24B}" type="presParOf" srcId="{9A72CB9C-CA0A-4A4F-A8AD-15DD4C9FCFA3}" destId="{65865E5E-D33A-47A5-A1F2-35A28324F315}" srcOrd="13" destOrd="0" presId="urn:microsoft.com/office/officeart/2018/2/layout/IconVerticalSolidList"/>
    <dgm:cxn modelId="{72D448B8-33FF-4F07-87D0-FC66048108BD}" type="presParOf" srcId="{9A72CB9C-CA0A-4A4F-A8AD-15DD4C9FCFA3}" destId="{543EB8C3-21C4-4246-9DA3-AAF479C90A15}" srcOrd="14" destOrd="0" presId="urn:microsoft.com/office/officeart/2018/2/layout/IconVerticalSolidList"/>
    <dgm:cxn modelId="{F54896DB-CB6E-4444-88BD-D70F0DFAD0EE}" type="presParOf" srcId="{543EB8C3-21C4-4246-9DA3-AAF479C90A15}" destId="{95BC76A5-4E08-41F3-9EFA-6F925642ACD4}" srcOrd="0" destOrd="0" presId="urn:microsoft.com/office/officeart/2018/2/layout/IconVerticalSolidList"/>
    <dgm:cxn modelId="{6BBF0604-6194-469D-9345-71CE51DE3844}" type="presParOf" srcId="{543EB8C3-21C4-4246-9DA3-AAF479C90A15}" destId="{D774BB52-5A93-41DC-BE01-1F8AEBF5B4F5}" srcOrd="1" destOrd="0" presId="urn:microsoft.com/office/officeart/2018/2/layout/IconVerticalSolidList"/>
    <dgm:cxn modelId="{B0603450-BC9A-49B8-BA47-06A18A4E58FA}" type="presParOf" srcId="{543EB8C3-21C4-4246-9DA3-AAF479C90A15}" destId="{1D7333AC-CA58-4CBA-8044-DE935D7E30E2}" srcOrd="2" destOrd="0" presId="urn:microsoft.com/office/officeart/2018/2/layout/IconVerticalSolidList"/>
    <dgm:cxn modelId="{CD644F91-C69E-4D1B-B71B-B8400F74F500}" type="presParOf" srcId="{543EB8C3-21C4-4246-9DA3-AAF479C90A15}" destId="{DC4DCD75-DAF2-4246-B374-DBBB77E6D40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254B65-7B70-4B66-8FE3-2EDA31DB4179}">
      <dsp:nvSpPr>
        <dsp:cNvPr id="0" name=""/>
        <dsp:cNvSpPr/>
      </dsp:nvSpPr>
      <dsp:spPr>
        <a:xfrm>
          <a:off x="0" y="717"/>
          <a:ext cx="6301601" cy="60280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52268F-7647-46AD-9E67-05333D9BA9D2}">
      <dsp:nvSpPr>
        <dsp:cNvPr id="0" name=""/>
        <dsp:cNvSpPr/>
      </dsp:nvSpPr>
      <dsp:spPr>
        <a:xfrm>
          <a:off x="182349" y="136349"/>
          <a:ext cx="331544" cy="3315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9A3643-C00A-48CF-A1B6-B0DFEED81E6A}">
      <dsp:nvSpPr>
        <dsp:cNvPr id="0" name=""/>
        <dsp:cNvSpPr/>
      </dsp:nvSpPr>
      <dsp:spPr>
        <a:xfrm>
          <a:off x="696242" y="717"/>
          <a:ext cx="5605358" cy="602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97" tIns="63797" rIns="63797" bIns="63797" numCol="1" spcCol="1270" anchor="ctr" anchorCtr="0">
          <a:noAutofit/>
        </a:bodyPr>
        <a:lstStyle/>
        <a:p>
          <a:pPr marL="0" lvl="0" indent="0" algn="l" defTabSz="711200">
            <a:lnSpc>
              <a:spcPct val="90000"/>
            </a:lnSpc>
            <a:spcBef>
              <a:spcPct val="0"/>
            </a:spcBef>
            <a:spcAft>
              <a:spcPct val="35000"/>
            </a:spcAft>
            <a:buNone/>
          </a:pPr>
          <a:r>
            <a:rPr lang="en-US" sz="1600" kern="1200"/>
            <a:t>An expert hacker will have a deep understanding of the following subjects</a:t>
          </a:r>
          <a:r>
            <a:rPr lang="en-US" sz="1600" kern="1200">
              <a:latin typeface="Calibri Light" panose="020F0302020204030204"/>
            </a:rPr>
            <a:t>:</a:t>
          </a:r>
          <a:endParaRPr lang="en-US" sz="1600" kern="1200"/>
        </a:p>
      </dsp:txBody>
      <dsp:txXfrm>
        <a:off x="696242" y="717"/>
        <a:ext cx="5605358" cy="602807"/>
      </dsp:txXfrm>
    </dsp:sp>
    <dsp:sp modelId="{90178795-05B0-4D5A-ACA8-12D353B45009}">
      <dsp:nvSpPr>
        <dsp:cNvPr id="0" name=""/>
        <dsp:cNvSpPr/>
      </dsp:nvSpPr>
      <dsp:spPr>
        <a:xfrm>
          <a:off x="0" y="754227"/>
          <a:ext cx="6301601" cy="60280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890DBA-AC51-4B7A-A6E2-6B2E7F876CAB}">
      <dsp:nvSpPr>
        <dsp:cNvPr id="0" name=""/>
        <dsp:cNvSpPr/>
      </dsp:nvSpPr>
      <dsp:spPr>
        <a:xfrm>
          <a:off x="182349" y="889858"/>
          <a:ext cx="331544" cy="3315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B7529A-B843-499D-8DFD-67745D677A68}">
      <dsp:nvSpPr>
        <dsp:cNvPr id="0" name=""/>
        <dsp:cNvSpPr/>
      </dsp:nvSpPr>
      <dsp:spPr>
        <a:xfrm>
          <a:off x="696242" y="754227"/>
          <a:ext cx="5605358" cy="602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97" tIns="63797" rIns="63797" bIns="63797" numCol="1" spcCol="1270" anchor="ctr" anchorCtr="0">
          <a:noAutofit/>
        </a:bodyPr>
        <a:lstStyle/>
        <a:p>
          <a:pPr marL="0" lvl="0" indent="0" algn="l" defTabSz="711200">
            <a:lnSpc>
              <a:spcPct val="90000"/>
            </a:lnSpc>
            <a:spcBef>
              <a:spcPct val="0"/>
            </a:spcBef>
            <a:spcAft>
              <a:spcPct val="35000"/>
            </a:spcAft>
            <a:buNone/>
          </a:pPr>
          <a:r>
            <a:rPr lang="en-US" sz="1600" kern="1200"/>
            <a:t>•Computer systems</a:t>
          </a:r>
        </a:p>
      </dsp:txBody>
      <dsp:txXfrm>
        <a:off x="696242" y="754227"/>
        <a:ext cx="5605358" cy="602807"/>
      </dsp:txXfrm>
    </dsp:sp>
    <dsp:sp modelId="{589D874C-97AE-4FEB-968C-B25EAA571474}">
      <dsp:nvSpPr>
        <dsp:cNvPr id="0" name=""/>
        <dsp:cNvSpPr/>
      </dsp:nvSpPr>
      <dsp:spPr>
        <a:xfrm>
          <a:off x="0" y="1507736"/>
          <a:ext cx="6301601" cy="60280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01604-169A-489B-89E4-CFEFB2E57966}">
      <dsp:nvSpPr>
        <dsp:cNvPr id="0" name=""/>
        <dsp:cNvSpPr/>
      </dsp:nvSpPr>
      <dsp:spPr>
        <a:xfrm>
          <a:off x="182349" y="1643368"/>
          <a:ext cx="331544" cy="3315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75CB84-86BF-4278-A846-4DB84D2F8302}">
      <dsp:nvSpPr>
        <dsp:cNvPr id="0" name=""/>
        <dsp:cNvSpPr/>
      </dsp:nvSpPr>
      <dsp:spPr>
        <a:xfrm>
          <a:off x="696242" y="1507736"/>
          <a:ext cx="5605358" cy="602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97" tIns="63797" rIns="63797" bIns="63797" numCol="1" spcCol="1270" anchor="ctr" anchorCtr="0">
          <a:noAutofit/>
        </a:bodyPr>
        <a:lstStyle/>
        <a:p>
          <a:pPr marL="0" lvl="0" indent="0" algn="l" defTabSz="711200">
            <a:lnSpc>
              <a:spcPct val="90000"/>
            </a:lnSpc>
            <a:spcBef>
              <a:spcPct val="0"/>
            </a:spcBef>
            <a:spcAft>
              <a:spcPct val="35000"/>
            </a:spcAft>
            <a:buNone/>
          </a:pPr>
          <a:r>
            <a:rPr lang="en-US" sz="1600" kern="1200"/>
            <a:t>•Network Security – Knowledge of firewalls, network protocols &amp; IDS</a:t>
          </a:r>
        </a:p>
      </dsp:txBody>
      <dsp:txXfrm>
        <a:off x="696242" y="1507736"/>
        <a:ext cx="5605358" cy="602807"/>
      </dsp:txXfrm>
    </dsp:sp>
    <dsp:sp modelId="{6B9725D2-1AE6-4652-B6E4-49FD5294D638}">
      <dsp:nvSpPr>
        <dsp:cNvPr id="0" name=""/>
        <dsp:cNvSpPr/>
      </dsp:nvSpPr>
      <dsp:spPr>
        <a:xfrm>
          <a:off x="0" y="2261245"/>
          <a:ext cx="6301601" cy="60280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0C0138-B7B2-4E1E-B3C0-5F6680B7016A}">
      <dsp:nvSpPr>
        <dsp:cNvPr id="0" name=""/>
        <dsp:cNvSpPr/>
      </dsp:nvSpPr>
      <dsp:spPr>
        <a:xfrm>
          <a:off x="182349" y="2396877"/>
          <a:ext cx="331544" cy="3315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C786C5-A0B5-48AD-B948-FA6EA9737A21}">
      <dsp:nvSpPr>
        <dsp:cNvPr id="0" name=""/>
        <dsp:cNvSpPr/>
      </dsp:nvSpPr>
      <dsp:spPr>
        <a:xfrm>
          <a:off x="696242" y="2261245"/>
          <a:ext cx="5605358" cy="602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97" tIns="63797" rIns="63797" bIns="63797" numCol="1" spcCol="1270" anchor="ctr" anchorCtr="0">
          <a:noAutofit/>
        </a:bodyPr>
        <a:lstStyle/>
        <a:p>
          <a:pPr marL="0" lvl="0" indent="0" algn="l" defTabSz="711200">
            <a:lnSpc>
              <a:spcPct val="90000"/>
            </a:lnSpc>
            <a:spcBef>
              <a:spcPct val="0"/>
            </a:spcBef>
            <a:spcAft>
              <a:spcPct val="35000"/>
            </a:spcAft>
            <a:buNone/>
          </a:pPr>
          <a:r>
            <a:rPr lang="en-US" sz="1600" kern="1200"/>
            <a:t>•Coding – to write custom scripts and exploits</a:t>
          </a:r>
        </a:p>
      </dsp:txBody>
      <dsp:txXfrm>
        <a:off x="696242" y="2261245"/>
        <a:ext cx="5605358" cy="602807"/>
      </dsp:txXfrm>
    </dsp:sp>
    <dsp:sp modelId="{54DACEAF-3A63-4DF5-B7DC-B41E88A4E42D}">
      <dsp:nvSpPr>
        <dsp:cNvPr id="0" name=""/>
        <dsp:cNvSpPr/>
      </dsp:nvSpPr>
      <dsp:spPr>
        <a:xfrm>
          <a:off x="0" y="3014755"/>
          <a:ext cx="6301601" cy="60280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DC4896-4C48-4927-9AC5-01A2B7F29178}">
      <dsp:nvSpPr>
        <dsp:cNvPr id="0" name=""/>
        <dsp:cNvSpPr/>
      </dsp:nvSpPr>
      <dsp:spPr>
        <a:xfrm>
          <a:off x="182349" y="3150387"/>
          <a:ext cx="331544" cy="3315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1101E7-32E3-4CF6-B215-18F5BE62B668}">
      <dsp:nvSpPr>
        <dsp:cNvPr id="0" name=""/>
        <dsp:cNvSpPr/>
      </dsp:nvSpPr>
      <dsp:spPr>
        <a:xfrm>
          <a:off x="696242" y="3014755"/>
          <a:ext cx="5605358" cy="602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97" tIns="63797" rIns="63797" bIns="63797" numCol="1" spcCol="1270" anchor="ctr" anchorCtr="0">
          <a:noAutofit/>
        </a:bodyPr>
        <a:lstStyle/>
        <a:p>
          <a:pPr marL="0" lvl="0" indent="0" algn="l" defTabSz="711200">
            <a:lnSpc>
              <a:spcPct val="90000"/>
            </a:lnSpc>
            <a:spcBef>
              <a:spcPct val="0"/>
            </a:spcBef>
            <a:spcAft>
              <a:spcPct val="35000"/>
            </a:spcAft>
            <a:buNone/>
          </a:pPr>
          <a:r>
            <a:rPr lang="en-US" sz="1600" kern="1200"/>
            <a:t>•Cryptography – knowledge of encryption and decryption techniques</a:t>
          </a:r>
        </a:p>
      </dsp:txBody>
      <dsp:txXfrm>
        <a:off x="696242" y="3014755"/>
        <a:ext cx="5605358" cy="602807"/>
      </dsp:txXfrm>
    </dsp:sp>
    <dsp:sp modelId="{7C9DBE0E-F387-46E8-A590-DCA9316A34F2}">
      <dsp:nvSpPr>
        <dsp:cNvPr id="0" name=""/>
        <dsp:cNvSpPr/>
      </dsp:nvSpPr>
      <dsp:spPr>
        <a:xfrm>
          <a:off x="0" y="3768264"/>
          <a:ext cx="6301601" cy="60280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14CEDB-5A7A-4712-A585-4F28E0B76887}">
      <dsp:nvSpPr>
        <dsp:cNvPr id="0" name=""/>
        <dsp:cNvSpPr/>
      </dsp:nvSpPr>
      <dsp:spPr>
        <a:xfrm>
          <a:off x="182349" y="3903896"/>
          <a:ext cx="331544" cy="33154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B0D58A-F665-4163-ABBC-B193CAE041CB}">
      <dsp:nvSpPr>
        <dsp:cNvPr id="0" name=""/>
        <dsp:cNvSpPr/>
      </dsp:nvSpPr>
      <dsp:spPr>
        <a:xfrm>
          <a:off x="696242" y="3768264"/>
          <a:ext cx="5605358" cy="602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97" tIns="63797" rIns="63797" bIns="63797" numCol="1" spcCol="1270" anchor="ctr" anchorCtr="0">
          <a:noAutofit/>
        </a:bodyPr>
        <a:lstStyle/>
        <a:p>
          <a:pPr marL="0" lvl="0" indent="0" algn="l" defTabSz="711200">
            <a:lnSpc>
              <a:spcPct val="90000"/>
            </a:lnSpc>
            <a:spcBef>
              <a:spcPct val="0"/>
            </a:spcBef>
            <a:spcAft>
              <a:spcPct val="35000"/>
            </a:spcAft>
            <a:buNone/>
          </a:pPr>
          <a:r>
            <a:rPr lang="en-US" sz="1600" kern="1200"/>
            <a:t>•Social Engineering – knowledge of psychology, they can be manipulators</a:t>
          </a:r>
        </a:p>
      </dsp:txBody>
      <dsp:txXfrm>
        <a:off x="696242" y="3768264"/>
        <a:ext cx="5605358" cy="602807"/>
      </dsp:txXfrm>
    </dsp:sp>
    <dsp:sp modelId="{E5E0A11F-42C7-4CEA-B09E-818CECF59319}">
      <dsp:nvSpPr>
        <dsp:cNvPr id="0" name=""/>
        <dsp:cNvSpPr/>
      </dsp:nvSpPr>
      <dsp:spPr>
        <a:xfrm>
          <a:off x="0" y="4521774"/>
          <a:ext cx="6301601" cy="60280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CD7A3C-366A-4999-9367-B9F950D2A8BB}">
      <dsp:nvSpPr>
        <dsp:cNvPr id="0" name=""/>
        <dsp:cNvSpPr/>
      </dsp:nvSpPr>
      <dsp:spPr>
        <a:xfrm>
          <a:off x="182349" y="4657406"/>
          <a:ext cx="331544" cy="33154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AA85A8-B7B0-4B6C-A755-8BC9ADB7A56B}">
      <dsp:nvSpPr>
        <dsp:cNvPr id="0" name=""/>
        <dsp:cNvSpPr/>
      </dsp:nvSpPr>
      <dsp:spPr>
        <a:xfrm>
          <a:off x="696242" y="4521774"/>
          <a:ext cx="5605358" cy="602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97" tIns="63797" rIns="63797" bIns="63797" numCol="1" spcCol="1270" anchor="ctr" anchorCtr="0">
          <a:noAutofit/>
        </a:bodyPr>
        <a:lstStyle/>
        <a:p>
          <a:pPr marL="0" lvl="0" indent="0" algn="l" defTabSz="711200">
            <a:lnSpc>
              <a:spcPct val="90000"/>
            </a:lnSpc>
            <a:spcBef>
              <a:spcPct val="0"/>
            </a:spcBef>
            <a:spcAft>
              <a:spcPct val="35000"/>
            </a:spcAft>
            <a:buNone/>
          </a:pPr>
          <a:r>
            <a:rPr lang="en-US" sz="1600" kern="1200"/>
            <a:t>•Reverse Engineering – to reverse engineer software to discover vulnerabilities and create custom exploits</a:t>
          </a:r>
        </a:p>
      </dsp:txBody>
      <dsp:txXfrm>
        <a:off x="696242" y="4521774"/>
        <a:ext cx="5605358" cy="602807"/>
      </dsp:txXfrm>
    </dsp:sp>
    <dsp:sp modelId="{95BC76A5-4E08-41F3-9EFA-6F925642ACD4}">
      <dsp:nvSpPr>
        <dsp:cNvPr id="0" name=""/>
        <dsp:cNvSpPr/>
      </dsp:nvSpPr>
      <dsp:spPr>
        <a:xfrm>
          <a:off x="0" y="5275283"/>
          <a:ext cx="6301601" cy="60280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4BB52-5A93-41DC-BE01-1F8AEBF5B4F5}">
      <dsp:nvSpPr>
        <dsp:cNvPr id="0" name=""/>
        <dsp:cNvSpPr/>
      </dsp:nvSpPr>
      <dsp:spPr>
        <a:xfrm>
          <a:off x="182349" y="5410915"/>
          <a:ext cx="331544" cy="331544"/>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4DCD75-DAF2-4246-B374-DBBB77E6D409}">
      <dsp:nvSpPr>
        <dsp:cNvPr id="0" name=""/>
        <dsp:cNvSpPr/>
      </dsp:nvSpPr>
      <dsp:spPr>
        <a:xfrm>
          <a:off x="696242" y="5275283"/>
          <a:ext cx="5605358" cy="602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97" tIns="63797" rIns="63797" bIns="63797" numCol="1" spcCol="1270" anchor="ctr" anchorCtr="0">
          <a:noAutofit/>
        </a:bodyPr>
        <a:lstStyle/>
        <a:p>
          <a:pPr marL="0" lvl="0" indent="0" algn="l" defTabSz="711200">
            <a:lnSpc>
              <a:spcPct val="90000"/>
            </a:lnSpc>
            <a:spcBef>
              <a:spcPct val="0"/>
            </a:spcBef>
            <a:spcAft>
              <a:spcPct val="35000"/>
            </a:spcAft>
            <a:buNone/>
          </a:pPr>
          <a:r>
            <a:rPr lang="en-US" sz="1600" kern="1200"/>
            <a:t>•The list goes on…</a:t>
          </a:r>
        </a:p>
      </dsp:txBody>
      <dsp:txXfrm>
        <a:off x="696242" y="5275283"/>
        <a:ext cx="5605358" cy="60280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10/13/2023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hyperlink" Target="http://www.pngall.com/cap-png/download/48376" TargetMode="External"/><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doloresminette.deviantart.com/art/top-hat-png-315247335" TargetMode="External"/><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www.privateinternetaccess.com/blog/performing-ethical-hacking-through-a-vpn-service-for-a-full-attack-simulation/" TargetMode="External"/><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chnology 2020 Free Stock Photo - Public Domain Pictures">
            <a:extLst>
              <a:ext uri="{FF2B5EF4-FFF2-40B4-BE49-F238E27FC236}">
                <a16:creationId xmlns:a16="http://schemas.microsoft.com/office/drawing/2014/main" id="{580FFC24-3D76-410E-C6B9-FB4B32FB52CB}"/>
              </a:ext>
            </a:extLst>
          </p:cNvPr>
          <p:cNvPicPr>
            <a:picLocks noChangeAspect="1"/>
          </p:cNvPicPr>
          <p:nvPr/>
        </p:nvPicPr>
        <p:blipFill rotWithShape="1">
          <a:blip r:embed="rId2">
            <a:alphaModFix amt="50000"/>
          </a:blip>
          <a:srcRect t="8600" b="7130"/>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a:solidFill>
                  <a:srgbClr val="FFFFFF"/>
                </a:solidFill>
                <a:cs typeface="Calibri Light"/>
              </a:rPr>
              <a:t>Hackers</a:t>
            </a:r>
            <a:endParaRPr lang="en-US">
              <a:solidFill>
                <a:srgbClr val="FFFFFF"/>
              </a:solidFill>
            </a:endParaRPr>
          </a:p>
        </p:txBody>
      </p:sp>
      <p:sp>
        <p:nvSpPr>
          <p:cNvPr id="3" name="Subtitle 2"/>
          <p:cNvSpPr>
            <a:spLocks noGrp="1"/>
          </p:cNvSpPr>
          <p:nvPr>
            <p:ph type="subTitle" idx="1"/>
          </p:nvPr>
        </p:nvSpPr>
        <p:spPr>
          <a:xfrm>
            <a:off x="1524000" y="4159404"/>
            <a:ext cx="9144000" cy="1098395"/>
          </a:xfrm>
        </p:spPr>
        <p:txBody>
          <a:bodyPr>
            <a:normAutofit/>
          </a:bodyPr>
          <a:lstStyle/>
          <a:p>
            <a:endParaRPr lang="en-US">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FEBA59-3BA9-26C8-F12D-D12714F64EC0}"/>
              </a:ext>
            </a:extLst>
          </p:cNvPr>
          <p:cNvSpPr>
            <a:spLocks noGrp="1"/>
          </p:cNvSpPr>
          <p:nvPr>
            <p:ph type="title"/>
          </p:nvPr>
        </p:nvSpPr>
        <p:spPr>
          <a:xfrm>
            <a:off x="838201" y="365125"/>
            <a:ext cx="5251316" cy="1807305"/>
          </a:xfrm>
        </p:spPr>
        <p:txBody>
          <a:bodyPr>
            <a:normAutofit/>
          </a:bodyPr>
          <a:lstStyle/>
          <a:p>
            <a:r>
              <a:rPr lang="en-US">
                <a:cs typeface="Calibri Light"/>
              </a:rPr>
              <a:t>What is Hacking?</a:t>
            </a:r>
            <a:endParaRPr lang="en-US"/>
          </a:p>
        </p:txBody>
      </p:sp>
      <p:sp>
        <p:nvSpPr>
          <p:cNvPr id="3" name="Content Placeholder 2">
            <a:extLst>
              <a:ext uri="{FF2B5EF4-FFF2-40B4-BE49-F238E27FC236}">
                <a16:creationId xmlns:a16="http://schemas.microsoft.com/office/drawing/2014/main" id="{BE7C2980-54D3-DCDD-1669-7CD23B28A93E}"/>
              </a:ext>
            </a:extLst>
          </p:cNvPr>
          <p:cNvSpPr>
            <a:spLocks noGrp="1"/>
          </p:cNvSpPr>
          <p:nvPr>
            <p:ph idx="1"/>
          </p:nvPr>
        </p:nvSpPr>
        <p:spPr>
          <a:xfrm>
            <a:off x="838200" y="2333297"/>
            <a:ext cx="4619621" cy="3843666"/>
          </a:xfrm>
        </p:spPr>
        <p:txBody>
          <a:bodyPr vert="horz" lIns="91440" tIns="45720" rIns="91440" bIns="45720" rtlCol="0">
            <a:normAutofit/>
          </a:bodyPr>
          <a:lstStyle/>
          <a:p>
            <a:r>
              <a:rPr lang="en-US" sz="2000">
                <a:ea typeface="+mn-lt"/>
                <a:cs typeface="+mn-lt"/>
              </a:rPr>
              <a:t>Hacking in cyber security refers to the misuse of devices like computers, smartphones, tablets, and networks to cause damage to or corrupt systems, gather information on users, steal data and documents, or disrupt data-related activity.</a:t>
            </a:r>
            <a:endParaRPr lang="en-US" sz="2000">
              <a:cs typeface="Calibri" panose="020F0502020204030204"/>
            </a:endParaRPr>
          </a:p>
          <a:p>
            <a:r>
              <a:rPr lang="en-US" sz="2000">
                <a:ea typeface="+mn-lt"/>
                <a:cs typeface="+mn-lt"/>
              </a:rPr>
              <a:t>Hacking is a form of trespass. It is the unauthorised use of, or access into, computers or network resources, which exploits identified security vulnerabilities in networks.</a:t>
            </a:r>
            <a:endParaRPr lang="en-US" sz="2000"/>
          </a:p>
        </p:txBody>
      </p:sp>
      <p:pic>
        <p:nvPicPr>
          <p:cNvPr id="5" name="Picture 4" descr="Padlock on computer motherboard">
            <a:extLst>
              <a:ext uri="{FF2B5EF4-FFF2-40B4-BE49-F238E27FC236}">
                <a16:creationId xmlns:a16="http://schemas.microsoft.com/office/drawing/2014/main" id="{BDA7E5BB-F468-B7B9-FA09-14A2EEED0ED0}"/>
              </a:ext>
            </a:extLst>
          </p:cNvPr>
          <p:cNvPicPr>
            <a:picLocks noChangeAspect="1"/>
          </p:cNvPicPr>
          <p:nvPr/>
        </p:nvPicPr>
        <p:blipFill rotWithShape="1">
          <a:blip r:embed="rId2"/>
          <a:srcRect l="7505" r="3445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7687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B02C62-C426-D462-A660-56CC32ACBEE8}"/>
              </a:ext>
            </a:extLst>
          </p:cNvPr>
          <p:cNvSpPr>
            <a:spLocks noGrp="1"/>
          </p:cNvSpPr>
          <p:nvPr>
            <p:ph type="title"/>
          </p:nvPr>
        </p:nvSpPr>
        <p:spPr>
          <a:xfrm>
            <a:off x="838201" y="365125"/>
            <a:ext cx="5251316" cy="1807305"/>
          </a:xfrm>
        </p:spPr>
        <p:txBody>
          <a:bodyPr>
            <a:normAutofit/>
          </a:bodyPr>
          <a:lstStyle/>
          <a:p>
            <a:r>
              <a:rPr lang="en-US" sz="3400">
                <a:latin typeface="Calibri"/>
                <a:cs typeface="Calibri"/>
              </a:rPr>
              <a:t>There are typically four key drivers that lead to hacking of websites or systems: </a:t>
            </a:r>
            <a:endParaRPr lang="en-US" sz="3400"/>
          </a:p>
        </p:txBody>
      </p:sp>
      <p:sp>
        <p:nvSpPr>
          <p:cNvPr id="10" name="Content Placeholder 2">
            <a:extLst>
              <a:ext uri="{FF2B5EF4-FFF2-40B4-BE49-F238E27FC236}">
                <a16:creationId xmlns:a16="http://schemas.microsoft.com/office/drawing/2014/main" id="{7F1C9DCA-F1CB-3226-A796-E03BA80C436B}"/>
              </a:ext>
            </a:extLst>
          </p:cNvPr>
          <p:cNvSpPr>
            <a:spLocks noGrp="1"/>
          </p:cNvSpPr>
          <p:nvPr>
            <p:ph idx="1"/>
          </p:nvPr>
        </p:nvSpPr>
        <p:spPr>
          <a:xfrm>
            <a:off x="838200" y="2333297"/>
            <a:ext cx="4619621" cy="3843666"/>
          </a:xfrm>
        </p:spPr>
        <p:txBody>
          <a:bodyPr vert="horz" lIns="91440" tIns="45720" rIns="91440" bIns="45720" rtlCol="0" anchor="t">
            <a:normAutofit/>
          </a:bodyPr>
          <a:lstStyle/>
          <a:p>
            <a:pPr marL="514350" indent="-514350">
              <a:buAutoNum type="arabicPeriod"/>
            </a:pPr>
            <a:r>
              <a:rPr lang="en-US" sz="1700">
                <a:ea typeface="+mn-lt"/>
                <a:cs typeface="+mn-lt"/>
              </a:rPr>
              <a:t>financial gain through the theft of credit card details or by defrauding financial services</a:t>
            </a:r>
            <a:endParaRPr lang="en-US" sz="1700">
              <a:cs typeface="Calibri" panose="020F0502020204030204"/>
            </a:endParaRPr>
          </a:p>
          <a:p>
            <a:pPr marL="514350" indent="-514350">
              <a:buAutoNum type="arabicPeriod"/>
            </a:pPr>
            <a:r>
              <a:rPr lang="en-US" sz="1700">
                <a:ea typeface="+mn-lt"/>
                <a:cs typeface="+mn-lt"/>
              </a:rPr>
              <a:t>corporate espionage</a:t>
            </a:r>
            <a:endParaRPr lang="en-US" sz="1700">
              <a:cs typeface="Calibri" panose="020F0502020204030204"/>
            </a:endParaRPr>
          </a:p>
          <a:p>
            <a:pPr marL="514350" indent="-514350">
              <a:buAutoNum type="arabicPeriod"/>
            </a:pPr>
            <a:r>
              <a:rPr lang="en-US" sz="1700">
                <a:ea typeface="+mn-lt"/>
                <a:cs typeface="+mn-lt"/>
              </a:rPr>
              <a:t>to gain respect for their hacking talents</a:t>
            </a:r>
            <a:endParaRPr lang="en-US" sz="1700">
              <a:cs typeface="Calibri" panose="020F0502020204030204"/>
            </a:endParaRPr>
          </a:p>
          <a:p>
            <a:pPr marL="514350" indent="-514350">
              <a:buAutoNum type="arabicPeriod"/>
            </a:pPr>
            <a:r>
              <a:rPr lang="en-US" sz="1700">
                <a:ea typeface="+mn-lt"/>
                <a:cs typeface="+mn-lt"/>
              </a:rPr>
              <a:t>state-sponsored hacking that aims to steal business information and national intelligence</a:t>
            </a:r>
            <a:endParaRPr lang="en-US" sz="1700">
              <a:cs typeface="Calibri"/>
            </a:endParaRPr>
          </a:p>
          <a:p>
            <a:endParaRPr lang="en-US" sz="1700">
              <a:cs typeface="Calibri"/>
            </a:endParaRPr>
          </a:p>
        </p:txBody>
      </p:sp>
      <p:pic>
        <p:nvPicPr>
          <p:cNvPr id="11" name="Picture 10" descr="Graph on document with pen">
            <a:extLst>
              <a:ext uri="{FF2B5EF4-FFF2-40B4-BE49-F238E27FC236}">
                <a16:creationId xmlns:a16="http://schemas.microsoft.com/office/drawing/2014/main" id="{658326EA-8937-C3CC-7A9A-8E216A35DC28}"/>
              </a:ext>
            </a:extLst>
          </p:cNvPr>
          <p:cNvPicPr>
            <a:picLocks noChangeAspect="1"/>
          </p:cNvPicPr>
          <p:nvPr/>
        </p:nvPicPr>
        <p:blipFill rotWithShape="1">
          <a:blip r:embed="rId2"/>
          <a:srcRect l="28050" r="13998" b="-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96022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D1DE59-0E75-56FC-566C-C1ABBA291385}"/>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Who is an expert hacker?</a:t>
            </a:r>
          </a:p>
        </p:txBody>
      </p:sp>
    </p:spTree>
    <p:extLst>
      <p:ext uri="{BB962C8B-B14F-4D97-AF65-F5344CB8AC3E}">
        <p14:creationId xmlns:p14="http://schemas.microsoft.com/office/powerpoint/2010/main" val="45401373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041FE-1197-868A-E491-9EC86C48C079}"/>
              </a:ext>
            </a:extLst>
          </p:cNvPr>
          <p:cNvSpPr>
            <a:spLocks noGrp="1"/>
          </p:cNvSpPr>
          <p:nvPr>
            <p:ph type="title"/>
          </p:nvPr>
        </p:nvSpPr>
        <p:spPr>
          <a:xfrm>
            <a:off x="838200" y="1195697"/>
            <a:ext cx="3200400" cy="4238118"/>
          </a:xfrm>
        </p:spPr>
        <p:txBody>
          <a:bodyPr>
            <a:normAutofit/>
          </a:bodyPr>
          <a:lstStyle/>
          <a:p>
            <a:r>
              <a:rPr lang="en-US">
                <a:solidFill>
                  <a:schemeClr val="bg1"/>
                </a:solidFill>
                <a:cs typeface="Calibri Light"/>
              </a:rPr>
              <a:t>Skills of an expert hacker</a:t>
            </a:r>
            <a:endParaRPr lang="en-US">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4"/>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5" name="Content Placeholder 2">
            <a:extLst>
              <a:ext uri="{FF2B5EF4-FFF2-40B4-BE49-F238E27FC236}">
                <a16:creationId xmlns:a16="http://schemas.microsoft.com/office/drawing/2014/main" id="{87540DE6-D294-C025-9240-1EC0995555EF}"/>
              </a:ext>
            </a:extLst>
          </p:cNvPr>
          <p:cNvGraphicFramePr>
            <a:graphicFrameLocks noGrp="1"/>
          </p:cNvGraphicFramePr>
          <p:nvPr>
            <p:ph idx="1"/>
            <p:extLst>
              <p:ext uri="{D42A27DB-BD31-4B8C-83A1-F6EECF244321}">
                <p14:modId xmlns:p14="http://schemas.microsoft.com/office/powerpoint/2010/main" val="99496892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029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white hat with a black background&#10;&#10;Description automatically generated">
            <a:extLst>
              <a:ext uri="{FF2B5EF4-FFF2-40B4-BE49-F238E27FC236}">
                <a16:creationId xmlns:a16="http://schemas.microsoft.com/office/drawing/2014/main" id="{23B80EB0-AE1D-02F2-5CD3-F8C501CC5E0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6076" b="15948"/>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a:extLst>
              <a:ext uri="{FF2B5EF4-FFF2-40B4-BE49-F238E27FC236}">
                <a16:creationId xmlns:a16="http://schemas.microsoft.com/office/drawing/2014/main" id="{1179E4D9-BB96-5519-0210-1AEE99B457DF}"/>
              </a:ext>
            </a:extLst>
          </p:cNvPr>
          <p:cNvSpPr>
            <a:spLocks noGrp="1"/>
          </p:cNvSpPr>
          <p:nvPr>
            <p:ph type="title"/>
          </p:nvPr>
        </p:nvSpPr>
        <p:spPr>
          <a:xfrm>
            <a:off x="5801709" y="3159719"/>
            <a:ext cx="5552090" cy="1336081"/>
          </a:xfrm>
        </p:spPr>
        <p:txBody>
          <a:bodyPr anchor="b">
            <a:normAutofit/>
          </a:bodyPr>
          <a:lstStyle/>
          <a:p>
            <a:r>
              <a:rPr lang="en-US">
                <a:cs typeface="Calibri Light"/>
              </a:rPr>
              <a:t>White Hat Hackers</a:t>
            </a:r>
            <a:endParaRPr lang="en-US"/>
          </a:p>
        </p:txBody>
      </p:sp>
      <p:sp>
        <p:nvSpPr>
          <p:cNvPr id="38" name="Content Placeholder 2">
            <a:extLst>
              <a:ext uri="{FF2B5EF4-FFF2-40B4-BE49-F238E27FC236}">
                <a16:creationId xmlns:a16="http://schemas.microsoft.com/office/drawing/2014/main" id="{1500515B-36B2-1F09-CA3C-21B36CE4A163}"/>
              </a:ext>
            </a:extLst>
          </p:cNvPr>
          <p:cNvSpPr>
            <a:spLocks noGrp="1"/>
          </p:cNvSpPr>
          <p:nvPr>
            <p:ph idx="1"/>
          </p:nvPr>
        </p:nvSpPr>
        <p:spPr>
          <a:xfrm>
            <a:off x="5801709" y="4500283"/>
            <a:ext cx="5552089" cy="1997447"/>
          </a:xfrm>
        </p:spPr>
        <p:txBody>
          <a:bodyPr vert="horz" lIns="91440" tIns="45720" rIns="91440" bIns="45720" rtlCol="0" anchor="t">
            <a:normAutofit/>
          </a:bodyPr>
          <a:lstStyle/>
          <a:p>
            <a:pPr marL="0" indent="0">
              <a:buNone/>
            </a:pPr>
            <a:r>
              <a:rPr lang="en-US" sz="1400">
                <a:cs typeface="Calibri" panose="020F0502020204030204"/>
              </a:rPr>
              <a:t>•Use their skills for good, they can also be called 'ethical hackers'</a:t>
            </a:r>
            <a:endParaRPr lang="en-US" sz="1400"/>
          </a:p>
          <a:p>
            <a:pPr marL="0" indent="0">
              <a:buNone/>
            </a:pPr>
            <a:r>
              <a:rPr lang="en-US" sz="1400">
                <a:cs typeface="Calibri" panose="020F0502020204030204"/>
              </a:rPr>
              <a:t>•Will report bugs and vulnerabilities they discover, sometimes for a bounty </a:t>
            </a:r>
            <a:endParaRPr lang="en-US" sz="1400"/>
          </a:p>
          <a:p>
            <a:pPr marL="0" indent="0">
              <a:buNone/>
            </a:pPr>
            <a:r>
              <a:rPr lang="en-US" sz="1400">
                <a:cs typeface="Calibri" panose="020F0502020204030204"/>
              </a:rPr>
              <a:t>•Often employed by </a:t>
            </a:r>
            <a:r>
              <a:rPr lang="en-US" sz="1400" err="1">
                <a:cs typeface="Calibri" panose="020F0502020204030204"/>
              </a:rPr>
              <a:t>organisations</a:t>
            </a:r>
            <a:r>
              <a:rPr lang="en-US" sz="1400">
                <a:cs typeface="Calibri" panose="020F0502020204030204"/>
              </a:rPr>
              <a:t> to improve cybersecurity and discover vulnerabilities</a:t>
            </a:r>
            <a:endParaRPr lang="en-US" sz="1400"/>
          </a:p>
          <a:p>
            <a:pPr marL="0" indent="0">
              <a:buNone/>
            </a:pPr>
            <a:r>
              <a:rPr lang="en-US" sz="1400">
                <a:cs typeface="Calibri" panose="020F0502020204030204"/>
              </a:rPr>
              <a:t>•Contribute to the development of CSFs such as NIST v1.1</a:t>
            </a:r>
            <a:endParaRPr lang="en-US" sz="1400"/>
          </a:p>
          <a:p>
            <a:pPr marL="0" indent="0">
              <a:buNone/>
            </a:pPr>
            <a:endParaRPr lang="en-US" sz="1400">
              <a:cs typeface="Calibri" panose="020F0502020204030204"/>
            </a:endParaRPr>
          </a:p>
        </p:txBody>
      </p:sp>
      <p:sp>
        <p:nvSpPr>
          <p:cNvPr id="16" name="TextBox 15">
            <a:extLst>
              <a:ext uri="{FF2B5EF4-FFF2-40B4-BE49-F238E27FC236}">
                <a16:creationId xmlns:a16="http://schemas.microsoft.com/office/drawing/2014/main" id="{31F53A95-574A-E4C5-61C8-9F059E527EBB}"/>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971787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A8228F-3EB7-675F-8A51-AAF86B0E76D8}"/>
              </a:ext>
            </a:extLst>
          </p:cNvPr>
          <p:cNvSpPr>
            <a:spLocks noGrp="1"/>
          </p:cNvSpPr>
          <p:nvPr>
            <p:ph type="title"/>
          </p:nvPr>
        </p:nvSpPr>
        <p:spPr>
          <a:xfrm>
            <a:off x="6513788" y="365125"/>
            <a:ext cx="4840010" cy="1807305"/>
          </a:xfrm>
        </p:spPr>
        <p:txBody>
          <a:bodyPr>
            <a:normAutofit/>
          </a:bodyPr>
          <a:lstStyle/>
          <a:p>
            <a:r>
              <a:rPr lang="en-US">
                <a:cs typeface="Calibri Light"/>
              </a:rPr>
              <a:t>Black Hat Hackers</a:t>
            </a:r>
            <a:endParaRPr lang="en-US"/>
          </a:p>
        </p:txBody>
      </p:sp>
      <p:pic>
        <p:nvPicPr>
          <p:cNvPr id="4" name="Picture 3" descr="A black top hat with a black ribbon&#10;&#10;Description automatically generated">
            <a:extLst>
              <a:ext uri="{FF2B5EF4-FFF2-40B4-BE49-F238E27FC236}">
                <a16:creationId xmlns:a16="http://schemas.microsoft.com/office/drawing/2014/main" id="{347484DD-9D6E-50EC-1889-0390E0EBA2C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018" r="19448"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525A7208-BA59-3FEC-7634-8F502BAA0C83}"/>
              </a:ext>
            </a:extLst>
          </p:cNvPr>
          <p:cNvSpPr>
            <a:spLocks noGrp="1"/>
          </p:cNvSpPr>
          <p:nvPr>
            <p:ph idx="1"/>
          </p:nvPr>
        </p:nvSpPr>
        <p:spPr>
          <a:xfrm>
            <a:off x="6513788" y="2333297"/>
            <a:ext cx="4840010" cy="3843666"/>
          </a:xfrm>
        </p:spPr>
        <p:txBody>
          <a:bodyPr vert="horz" lIns="91440" tIns="45720" rIns="91440" bIns="45720" rtlCol="0">
            <a:normAutofit/>
          </a:bodyPr>
          <a:lstStyle/>
          <a:p>
            <a:pPr marL="0" indent="0">
              <a:buNone/>
            </a:pPr>
            <a:r>
              <a:rPr lang="en-US" sz="2000">
                <a:cs typeface="Calibri" panose="020F0502020204030204"/>
              </a:rPr>
              <a:t>•Typically have the same skill set as white hat attackers </a:t>
            </a:r>
            <a:endParaRPr lang="en-US" sz="2000"/>
          </a:p>
          <a:p>
            <a:pPr marL="0" indent="0">
              <a:buNone/>
            </a:pPr>
            <a:r>
              <a:rPr lang="en-US" sz="2000">
                <a:cs typeface="Calibri" panose="020F0502020204030204"/>
              </a:rPr>
              <a:t>•Use their skills for personal gain or destruction/malicious intent</a:t>
            </a:r>
            <a:endParaRPr lang="en-US" sz="2000"/>
          </a:p>
          <a:p>
            <a:pPr marL="0" indent="0">
              <a:buNone/>
            </a:pPr>
            <a:r>
              <a:rPr lang="en-US" sz="2000">
                <a:cs typeface="Calibri" panose="020F0502020204030204"/>
              </a:rPr>
              <a:t>•Often engage in illegal activities including data theft, fraud cyberattacks etc..</a:t>
            </a:r>
            <a:endParaRPr lang="en-US" sz="2000"/>
          </a:p>
          <a:p>
            <a:pPr marL="0" indent="0">
              <a:buNone/>
            </a:pPr>
            <a:endParaRPr lang="en-US" sz="2000">
              <a:cs typeface="Calibri" panose="020F0502020204030204"/>
            </a:endParaRPr>
          </a:p>
        </p:txBody>
      </p:sp>
      <p:sp>
        <p:nvSpPr>
          <p:cNvPr id="5" name="TextBox 4">
            <a:extLst>
              <a:ext uri="{FF2B5EF4-FFF2-40B4-BE49-F238E27FC236}">
                <a16:creationId xmlns:a16="http://schemas.microsoft.com/office/drawing/2014/main" id="{B604AAA0-8531-470B-5369-D0B4AAC4D512}"/>
              </a:ext>
            </a:extLst>
          </p:cNvPr>
          <p:cNvSpPr txBox="1"/>
          <p:nvPr/>
        </p:nvSpPr>
        <p:spPr>
          <a:xfrm>
            <a:off x="9857707" y="6657945"/>
            <a:ext cx="233429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068059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white hat and glasses on a computer screen&#10;&#10;Description automatically generated">
            <a:extLst>
              <a:ext uri="{FF2B5EF4-FFF2-40B4-BE49-F238E27FC236}">
                <a16:creationId xmlns:a16="http://schemas.microsoft.com/office/drawing/2014/main" id="{82D68FA1-0267-1A0C-EB85-791067A05B0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555" r="3328" b="-1"/>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0C23A-5111-1ABC-CB51-1CB4D95AF8A2}"/>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Grey Hat Hackers</a:t>
            </a:r>
          </a:p>
        </p:txBody>
      </p:sp>
      <p:sp>
        <p:nvSpPr>
          <p:cNvPr id="5" name="Content Placeholder 2">
            <a:extLst>
              <a:ext uri="{FF2B5EF4-FFF2-40B4-BE49-F238E27FC236}">
                <a16:creationId xmlns:a16="http://schemas.microsoft.com/office/drawing/2014/main" id="{DD389E2B-DEC2-F49F-004D-B4FF9AF8C7C8}"/>
              </a:ext>
            </a:extLst>
          </p:cNvPr>
          <p:cNvSpPr txBox="1">
            <a:spLocks/>
          </p:cNvSpPr>
          <p:nvPr/>
        </p:nvSpPr>
        <p:spPr>
          <a:xfrm>
            <a:off x="7531610" y="2434201"/>
            <a:ext cx="3822189" cy="3742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700"/>
              <a:t>Grey hat hackers sit somewhere between black and white hat hackers</a:t>
            </a:r>
          </a:p>
          <a:p>
            <a:r>
              <a:rPr lang="en-US" sz="1700"/>
              <a:t>They do not act to cause harm or for financial gain</a:t>
            </a:r>
          </a:p>
          <a:p>
            <a:r>
              <a:rPr lang="en-US" sz="1700"/>
              <a:t>They will seek to exploit vulnerabilities </a:t>
            </a:r>
            <a:r>
              <a:rPr lang="en-US" sz="1700" u="sng"/>
              <a:t>publicly</a:t>
            </a:r>
            <a:r>
              <a:rPr lang="en-US" sz="1700"/>
              <a:t>, with the intention of drawing attention to the vulnerability so that it can be patched</a:t>
            </a:r>
          </a:p>
          <a:p>
            <a:r>
              <a:rPr lang="en-US" sz="1700"/>
              <a:t>The downside of publicly exposing exploits is that it is then known to black hat hackers, engineers will need to act quickly to develop a patch</a:t>
            </a:r>
          </a:p>
        </p:txBody>
      </p:sp>
      <p:sp>
        <p:nvSpPr>
          <p:cNvPr id="6" name="TextBox 5">
            <a:extLst>
              <a:ext uri="{FF2B5EF4-FFF2-40B4-BE49-F238E27FC236}">
                <a16:creationId xmlns:a16="http://schemas.microsoft.com/office/drawing/2014/main" id="{795D804F-DCCB-56E8-1291-54E5FEDB581A}"/>
              </a:ext>
            </a:extLst>
          </p:cNvPr>
          <p:cNvSpPr txBox="1"/>
          <p:nvPr/>
        </p:nvSpPr>
        <p:spPr>
          <a:xfrm>
            <a:off x="7348175"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513178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FF0CEA-C781-05C2-3C09-8F8871AE7B96}"/>
              </a:ext>
            </a:extLst>
          </p:cNvPr>
          <p:cNvSpPr>
            <a:spLocks noGrp="1"/>
          </p:cNvSpPr>
          <p:nvPr>
            <p:ph type="title"/>
          </p:nvPr>
        </p:nvSpPr>
        <p:spPr>
          <a:xfrm>
            <a:off x="764949" y="3499076"/>
            <a:ext cx="6053558" cy="2424774"/>
          </a:xfrm>
        </p:spPr>
        <p:txBody>
          <a:bodyPr vert="horz" lIns="91440" tIns="45720" rIns="91440" bIns="45720" rtlCol="0" anchor="ctr">
            <a:normAutofit/>
          </a:bodyPr>
          <a:lstStyle/>
          <a:p>
            <a:r>
              <a:rPr lang="en-US" kern="1200">
                <a:solidFill>
                  <a:srgbClr val="FFFFFF"/>
                </a:solidFill>
                <a:latin typeface="+mj-lt"/>
                <a:ea typeface="+mj-ea"/>
                <a:cs typeface="+mj-cs"/>
              </a:rPr>
              <a:t>Impact of expert black hat hackers</a:t>
            </a:r>
          </a:p>
        </p:txBody>
      </p:sp>
      <p:sp>
        <p:nvSpPr>
          <p:cNvPr id="11" name="Freeform: Shape 10">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1E31458-A3B5-575D-8E7F-418F77AEE8A8}"/>
              </a:ext>
            </a:extLst>
          </p:cNvPr>
          <p:cNvSpPr>
            <a:spLocks noGrp="1"/>
          </p:cNvSpPr>
          <p:nvPr>
            <p:ph idx="1"/>
          </p:nvPr>
        </p:nvSpPr>
        <p:spPr>
          <a:xfrm>
            <a:off x="4215161" y="356187"/>
            <a:ext cx="2878409" cy="1792281"/>
          </a:xfrm>
        </p:spPr>
        <p:txBody>
          <a:bodyPr vert="horz" lIns="91440" tIns="45720" rIns="91440" bIns="45720" rtlCol="0" anchor="ctr">
            <a:normAutofit/>
          </a:bodyPr>
          <a:lstStyle/>
          <a:p>
            <a:pPr marL="0" indent="0">
              <a:buNone/>
            </a:pPr>
            <a:r>
              <a:rPr lang="en-US" sz="1400"/>
              <a:t>•Financial and reputational damage as a result of;</a:t>
            </a:r>
            <a:endParaRPr lang="en-US"/>
          </a:p>
          <a:p>
            <a:pPr marL="0" indent="0">
              <a:buNone/>
            </a:pPr>
            <a:r>
              <a:rPr lang="en-US" sz="1400"/>
              <a:t>•Data leaks</a:t>
            </a:r>
            <a:endParaRPr lang="en-US" sz="1400">
              <a:cs typeface="Calibri"/>
            </a:endParaRPr>
          </a:p>
          <a:p>
            <a:pPr marL="0" indent="0">
              <a:buNone/>
            </a:pPr>
            <a:r>
              <a:rPr lang="en-US" sz="1400"/>
              <a:t>•Ransomware</a:t>
            </a:r>
            <a:endParaRPr lang="en-US" sz="1400">
              <a:cs typeface="Calibri"/>
            </a:endParaRPr>
          </a:p>
          <a:p>
            <a:pPr marL="0" indent="0">
              <a:buNone/>
            </a:pPr>
            <a:r>
              <a:rPr lang="en-US" sz="1400"/>
              <a:t>•Malware</a:t>
            </a:r>
            <a:endParaRPr lang="en-US" sz="1400">
              <a:cs typeface="Calibri" panose="020F0502020204030204"/>
            </a:endParaRPr>
          </a:p>
          <a:p>
            <a:pPr marL="0" indent="0">
              <a:buNone/>
            </a:pPr>
            <a:r>
              <a:rPr lang="en-US" sz="1400"/>
              <a:t>•MITM attacks</a:t>
            </a:r>
            <a:endParaRPr lang="en-US" sz="1400">
              <a:cs typeface="Calibri" panose="020F0502020204030204"/>
            </a:endParaRPr>
          </a:p>
          <a:p>
            <a:pPr marL="0"/>
            <a:endParaRPr lang="en-US" sz="1400"/>
          </a:p>
        </p:txBody>
      </p:sp>
      <p:sp>
        <p:nvSpPr>
          <p:cNvPr id="17" name="Freeform: Shape 16">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B2AAA3C7-CE0D-7730-3E7A-B4E903E177E7}"/>
              </a:ext>
            </a:extLst>
          </p:cNvPr>
          <p:cNvSpPr txBox="1"/>
          <p:nvPr/>
        </p:nvSpPr>
        <p:spPr>
          <a:xfrm>
            <a:off x="8386139" y="3143438"/>
            <a:ext cx="3474621" cy="278041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000"/>
              <a:t>Management need to ensure they have robust cybersecurity measures, conduct regular security training and staying up to date with software updates etc.</a:t>
            </a:r>
            <a:endParaRPr lang="en-US"/>
          </a:p>
        </p:txBody>
      </p:sp>
    </p:spTree>
    <p:extLst>
      <p:ext uri="{BB962C8B-B14F-4D97-AF65-F5344CB8AC3E}">
        <p14:creationId xmlns:p14="http://schemas.microsoft.com/office/powerpoint/2010/main" val="18591465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468</Words>
  <Application>Microsoft Office PowerPoint</Application>
  <PresentationFormat>Widescreen</PresentationFormat>
  <Paragraphs>43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Hackers</vt:lpstr>
      <vt:lpstr>What is Hacking?</vt:lpstr>
      <vt:lpstr>There are typically four key drivers that lead to hacking of websites or systems: </vt:lpstr>
      <vt:lpstr>Who is an expert hacker?</vt:lpstr>
      <vt:lpstr>Skills of an expert hacker</vt:lpstr>
      <vt:lpstr>White Hat Hackers</vt:lpstr>
      <vt:lpstr>Black Hat Hackers</vt:lpstr>
      <vt:lpstr>Grey Hat Hackers</vt:lpstr>
      <vt:lpstr>Impact of expert black hat hackers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 Rees</dc:creator>
  <cp:lastModifiedBy>Carys Rees (2003859)</cp:lastModifiedBy>
  <cp:revision>2</cp:revision>
  <dcterms:created xsi:type="dcterms:W3CDTF">2023-10-13T08:01:38Z</dcterms:created>
  <dcterms:modified xsi:type="dcterms:W3CDTF">2023-10-13T08:35:55Z</dcterms:modified>
</cp:coreProperties>
</file>