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7" r:id="rId5"/>
    <p:sldId id="258" r:id="rId6"/>
    <p:sldId id="265" r:id="rId7"/>
    <p:sldId id="259" r:id="rId8"/>
    <p:sldId id="266" r:id="rId9"/>
    <p:sldId id="267" r:id="rId10"/>
    <p:sldId id="268" r:id="rId11"/>
    <p:sldId id="261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3810" autoAdjust="0"/>
  </p:normalViewPr>
  <p:slideViewPr>
    <p:cSldViewPr snapToGrid="0" showGuides="1">
      <p:cViewPr varScale="1">
        <p:scale>
          <a:sx n="107" d="100"/>
          <a:sy n="107" d="100"/>
        </p:scale>
        <p:origin x="696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11-15T13:03:17.584" idx="1">
    <p:pos x="3941" y="629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AD794A-17F4-48F7-A14F-39DCAE091952}" type="datetimeFigureOut">
              <a:rPr lang="en-US" smtClean="0"/>
              <a:t>11/17/2019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DFAA7-D3C3-4D01-9299-453E25D16D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4C6A87-CC60-415C-BFEE-13D1CAD6861A}" type="datetimeFigureOut">
              <a:rPr lang="en-US" smtClean="0"/>
              <a:t>11/17/2019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51814-3B91-4036-94D2-3977634EE2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08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79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anchor="ctr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357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anchor="ctr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31584"/>
            <a:ext cx="1051560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2E6F7-3BE5-4484-A73E-3EFDB7348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968071"/>
            <a:ext cx="10515600" cy="805542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9AEFA0-9379-4E32-9D66-976465036916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FFB43B-30D9-4055-B912-4E3C85B03657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14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4458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371475" y="1526382"/>
            <a:ext cx="3595688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8224838" y="1526382"/>
            <a:ext cx="3595688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026" y="1724025"/>
            <a:ext cx="314325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67163" y="1233488"/>
            <a:ext cx="4257675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6615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0859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4248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8698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371475" y="1233488"/>
            <a:ext cx="2776354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5BF167-B9E6-4F02-9FA8-3CA79D552F0E}"/>
              </a:ext>
            </a:extLst>
          </p:cNvPr>
          <p:cNvSpPr/>
          <p:nvPr userDrawn="1"/>
        </p:nvSpPr>
        <p:spPr>
          <a:xfrm>
            <a:off x="3286186" y="1233488"/>
            <a:ext cx="2776354" cy="49672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8694DE-D82B-49DB-8A45-D1DD4C9BCEF1}"/>
              </a:ext>
            </a:extLst>
          </p:cNvPr>
          <p:cNvSpPr/>
          <p:nvPr userDrawn="1"/>
        </p:nvSpPr>
        <p:spPr>
          <a:xfrm>
            <a:off x="6200897" y="1233488"/>
            <a:ext cx="2776354" cy="4967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07C1370-8D38-4641-8D37-30A1218A4372}"/>
              </a:ext>
            </a:extLst>
          </p:cNvPr>
          <p:cNvSpPr/>
          <p:nvPr userDrawn="1"/>
        </p:nvSpPr>
        <p:spPr>
          <a:xfrm>
            <a:off x="9115608" y="1246188"/>
            <a:ext cx="2776354" cy="49672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3EDDE5-9B23-44D7-8546-0B2365B42B16}"/>
              </a:ext>
            </a:extLst>
          </p:cNvPr>
          <p:cNvCxnSpPr/>
          <p:nvPr userDrawn="1"/>
        </p:nvCxnSpPr>
        <p:spPr>
          <a:xfrm>
            <a:off x="591252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9D259D5-D3C0-4B60-B2D9-9B6DFFD270D8}"/>
              </a:ext>
            </a:extLst>
          </p:cNvPr>
          <p:cNvCxnSpPr/>
          <p:nvPr userDrawn="1"/>
        </p:nvCxnSpPr>
        <p:spPr>
          <a:xfrm>
            <a:off x="3505963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10C392-9E34-4640-AC70-210A1B8C47B5}"/>
              </a:ext>
            </a:extLst>
          </p:cNvPr>
          <p:cNvCxnSpPr/>
          <p:nvPr userDrawn="1"/>
        </p:nvCxnSpPr>
        <p:spPr>
          <a:xfrm>
            <a:off x="6420674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A92E0B-B060-48FA-A650-36894FF4B216}"/>
              </a:ext>
            </a:extLst>
          </p:cNvPr>
          <p:cNvCxnSpPr/>
          <p:nvPr userDrawn="1"/>
        </p:nvCxnSpPr>
        <p:spPr>
          <a:xfrm>
            <a:off x="9335385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9056F2B-EAFD-4A57-BB92-D14816C84D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6300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3">
            <a:extLst>
              <a:ext uri="{FF2B5EF4-FFF2-40B4-BE49-F238E27FC236}">
                <a16:creationId xmlns:a16="http://schemas.microsoft.com/office/drawing/2014/main" id="{E65006DE-F797-4019-BB72-F484F9FE7E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9813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6" name="Picture Placeholder 33">
            <a:extLst>
              <a:ext uri="{FF2B5EF4-FFF2-40B4-BE49-F238E27FC236}">
                <a16:creationId xmlns:a16="http://schemas.microsoft.com/office/drawing/2014/main" id="{0947D252-5545-4406-8764-B7712464D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4524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Picture Placeholder 33">
            <a:extLst>
              <a:ext uri="{FF2B5EF4-FFF2-40B4-BE49-F238E27FC236}">
                <a16:creationId xmlns:a16="http://schemas.microsoft.com/office/drawing/2014/main" id="{DD89F80C-C1D7-4F63-BAD2-F4EE1F9A162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59235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08BBFEC8-B6BE-4768-9284-26D98C06FF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0550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12C79C2-427D-418B-8FFA-C27D8F2C98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05963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0FD568C4-A06D-4A56-B7D6-AF338F5C329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0674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76B41443-1233-4172-B61C-7CC516D8880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35385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1080789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4" y="1660868"/>
            <a:ext cx="2686613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D9ECBB-3A0A-409C-B1C0-C8F4C3087894}"/>
              </a:ext>
            </a:extLst>
          </p:cNvPr>
          <p:cNvSpPr/>
          <p:nvPr userDrawn="1"/>
        </p:nvSpPr>
        <p:spPr>
          <a:xfrm>
            <a:off x="3316099" y="1660868"/>
            <a:ext cx="2686613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B4FA2C-0414-484D-95CD-C5E17E33E238}"/>
              </a:ext>
            </a:extLst>
          </p:cNvPr>
          <p:cNvSpPr/>
          <p:nvPr userDrawn="1"/>
        </p:nvSpPr>
        <p:spPr>
          <a:xfrm>
            <a:off x="6260723" y="1660868"/>
            <a:ext cx="2686613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0DE753-6478-4950-8F99-15952FCB6521}"/>
              </a:ext>
            </a:extLst>
          </p:cNvPr>
          <p:cNvSpPr/>
          <p:nvPr userDrawn="1"/>
        </p:nvSpPr>
        <p:spPr>
          <a:xfrm>
            <a:off x="9205348" y="1660868"/>
            <a:ext cx="2686613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474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474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316099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316099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60723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60723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205350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205350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8847343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4900613" y="1233488"/>
            <a:ext cx="699135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371474" y="1233488"/>
            <a:ext cx="4419187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100" y="1450975"/>
            <a:ext cx="4065588" cy="455295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596796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3DD3-9184-4434-93FC-DDB3E5B5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2458-F7EC-4A75-A897-E73CF802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31584-D229-4F6C-BA8E-36782FDA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B7AE8-665C-4FF6-B292-B525984D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189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2ACFC-0D65-4857-AAEE-904747F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94C5E-E06C-488C-AC82-331C53B94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C8C27-FA57-408C-8D6B-844D81BC8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8A18F-96D4-4F1F-BF6B-EDFACBF8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416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060ACE-E228-45FD-83E3-FF4D1CCF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AF9FF-2A4E-41E6-956B-69BC625CC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4" y="1233488"/>
            <a:ext cx="11520487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E1F87C-C7F2-4F14-86B1-854B7B0C580E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D9470-E137-41DF-A5CA-C7B4B9856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8900" y="6581978"/>
            <a:ext cx="373062" cy="2061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3DC2DEF-D2FE-4B45-ABA4-9F153FD1C98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AB12CC-D752-4664-B92F-BAEFF0416B7E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58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50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1" r:id="rId13"/>
    <p:sldLayoutId id="2147483670" r:id="rId14"/>
    <p:sldLayoutId id="2147483671" r:id="rId15"/>
    <p:sldLayoutId id="2147483672" r:id="rId16"/>
    <p:sldLayoutId id="2147483673" r:id="rId17"/>
    <p:sldLayoutId id="2147483652" r:id="rId18"/>
    <p:sldLayoutId id="2147483674" r:id="rId19"/>
    <p:sldLayoutId id="2147483675" r:id="rId20"/>
    <p:sldLayoutId id="2147483676" r:id="rId21"/>
    <p:sldLayoutId id="2147483677" r:id="rId22"/>
    <p:sldLayoutId id="2147483655" r:id="rId23"/>
    <p:sldLayoutId id="2147483678" r:id="rId24"/>
    <p:sldLayoutId id="2147483679" r:id="rId25"/>
    <p:sldLayoutId id="2147483680" r:id="rId26"/>
    <p:sldLayoutId id="2147483681" r:id="rId27"/>
    <p:sldLayoutId id="2147483653" r:id="rId28"/>
    <p:sldLayoutId id="2147483682" r:id="rId29"/>
    <p:sldLayoutId id="2147483683" r:id="rId30"/>
    <p:sldLayoutId id="2147483684" r:id="rId31"/>
    <p:sldLayoutId id="2147483685" r:id="rId32"/>
    <p:sldLayoutId id="2147483654" r:id="rId33"/>
    <p:sldLayoutId id="2147483686" r:id="rId34"/>
    <p:sldLayoutId id="2147483687" r:id="rId35"/>
    <p:sldLayoutId id="2147483689" r:id="rId36"/>
    <p:sldLayoutId id="2147483688" r:id="rId37"/>
    <p:sldLayoutId id="2147483690" r:id="rId38"/>
    <p:sldLayoutId id="2147483691" r:id="rId39"/>
    <p:sldLayoutId id="2147483692" r:id="rId40"/>
    <p:sldLayoutId id="2147483693" r:id="rId41"/>
    <p:sldLayoutId id="2147483694" r:id="rId42"/>
    <p:sldLayoutId id="2147483695" r:id="rId43"/>
    <p:sldLayoutId id="2147483696" r:id="rId44"/>
    <p:sldLayoutId id="2147483697" r:id="rId45"/>
    <p:sldLayoutId id="2147483698" r:id="rId46"/>
    <p:sldLayoutId id="2147483699" r:id="rId47"/>
    <p:sldLayoutId id="2147483700" r:id="rId48"/>
    <p:sldLayoutId id="2147483701" r:id="rId49"/>
    <p:sldLayoutId id="2147483702" r:id="rId50"/>
    <p:sldLayoutId id="2147483656" r:id="rId51"/>
    <p:sldLayoutId id="2147483657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4133" userDrawn="1">
          <p15:clr>
            <a:srgbClr val="F26B43"/>
          </p15:clr>
        </p15:guide>
        <p15:guide id="4" pos="7491" userDrawn="1">
          <p15:clr>
            <a:srgbClr val="F26B43"/>
          </p15:clr>
        </p15:guide>
        <p15:guide id="5" orient="horz" pos="640" userDrawn="1">
          <p15:clr>
            <a:srgbClr val="F26B43"/>
          </p15:clr>
        </p15:guide>
        <p15:guide id="6" orient="horz" pos="777" userDrawn="1">
          <p15:clr>
            <a:srgbClr val="F26B43"/>
          </p15:clr>
        </p15:guide>
        <p15:guide id="7" orient="horz" pos="4020" userDrawn="1">
          <p15:clr>
            <a:srgbClr val="F26B43"/>
          </p15:clr>
        </p15:guide>
        <p15:guide id="8" orient="horz" pos="390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51CEBEB-5088-4E63-81A4-0DCEB5B45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D71C9CD-CAE8-4AC8-936D-333769D479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Placement Presentation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6D24F99-E026-485A-96CD-AEC9813726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Elias Oussaid</a:t>
            </a:r>
          </a:p>
        </p:txBody>
      </p:sp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7D2D2-A40F-4162-B3F8-95DC5ABA3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PGL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52CC1-690E-46BB-A126-54E8D6067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7" y="2833388"/>
            <a:ext cx="5272764" cy="3676469"/>
          </a:xfrm>
        </p:spPr>
        <p:txBody>
          <a:bodyPr/>
          <a:lstStyle/>
          <a:p>
            <a:r>
              <a:rPr lang="en-GB" dirty="0"/>
              <a:t>Created in 1957 PGL is a company based in the UK.</a:t>
            </a:r>
          </a:p>
          <a:p>
            <a:r>
              <a:rPr lang="en-GB" dirty="0"/>
              <a:t>They are specialized in Outdoor activities, French languages course and Summer camp</a:t>
            </a:r>
          </a:p>
          <a:p>
            <a:r>
              <a:rPr lang="en-GB" dirty="0"/>
              <a:t>They are offering a 3 month internship with everything included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5427A9-7233-405E-A3AC-FDF58DB38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2</a:t>
            </a:fld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31A6EC98-9227-4E07-AC45-2BE6131EED5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560" b="156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31347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0A9CF-FB86-4D8C-890E-CBCDFB16C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choosing this 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FC5FC-5320-446D-9A8A-C716B82CB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3434409"/>
          </a:xfrm>
        </p:spPr>
        <p:txBody>
          <a:bodyPr/>
          <a:lstStyle/>
          <a:p>
            <a:r>
              <a:rPr lang="en-GB" dirty="0"/>
              <a:t>I'm Interested in this placement because It is in my home country and most of the cost are covered.</a:t>
            </a:r>
          </a:p>
          <a:p>
            <a:r>
              <a:rPr lang="en-GB" dirty="0"/>
              <a:t>An other reason to go there for me would be the variety of the skills that I would learn there.</a:t>
            </a:r>
          </a:p>
          <a:p>
            <a:r>
              <a:rPr lang="en-GB" dirty="0"/>
              <a:t>As a French Native It would be a good opportunity for me to make other people learn about the French culture.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8D2DDE-B8AC-4A6C-B6F1-B74D9B751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3</a:t>
            </a:fld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A08E83A3-29E7-4FA8-948D-F9625B4540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2582" r="2258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08443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2BA15-6473-4DB2-9A1D-A12CC0CFD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 Sirene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A18BE-87A3-4CF4-A53A-772E16534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2958353"/>
            <a:ext cx="5272764" cy="3558988"/>
          </a:xfrm>
        </p:spPr>
        <p:txBody>
          <a:bodyPr/>
          <a:lstStyle/>
          <a:p>
            <a:r>
              <a:rPr lang="en-GB" dirty="0"/>
              <a:t>La Sirene is a luxury camping that has been created in 1967 based in Argeles in the south of France</a:t>
            </a:r>
          </a:p>
          <a:p>
            <a:r>
              <a:rPr lang="en-GB" dirty="0"/>
              <a:t>They’ve distinguish them self from other camping by prosing various activity from sports activity to artistic activity to their customer.</a:t>
            </a:r>
          </a:p>
          <a:p>
            <a:r>
              <a:rPr lang="en-GB" dirty="0"/>
              <a:t>La Sirene employ Fitness coaches to manage their sports facilities.</a:t>
            </a:r>
          </a:p>
          <a:p>
            <a:r>
              <a:rPr lang="en-GB" dirty="0"/>
              <a:t>They are offering a  2 month placement that can be extended throughout the summer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5B962D-CB39-47CB-82CF-1E2D27523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4</a:t>
            </a:fld>
            <a:endParaRPr lang="en-US" dirty="0"/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151DCD48-BBED-451C-B6FA-7D22B5CA83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292" r="1129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79868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2C99A-5FE4-45A6-B2FF-D2B537961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reasons to choose this 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CBC99-DA4B-491F-AC69-DD8196668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placement will grant me the opportunity to coach Adults and teenagers.</a:t>
            </a:r>
          </a:p>
          <a:p>
            <a:r>
              <a:rPr lang="en-GB" dirty="0"/>
              <a:t>Going to this placement will allow me to develop my fitness knowledge and my coaching skills based on fitness.</a:t>
            </a:r>
          </a:p>
          <a:p>
            <a:r>
              <a:rPr lang="en-GB" dirty="0" err="1"/>
              <a:t>Im</a:t>
            </a:r>
            <a:r>
              <a:rPr lang="en-GB" dirty="0"/>
              <a:t> motivated to go to this placement because it can be a career opportunity for later.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D46474-58D7-48AA-9C0D-0FFAE62DF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5</a:t>
            </a:fld>
            <a:endParaRPr lang="en-US" dirty="0"/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38D7143D-C0E2-4E11-A527-3FD213FCA97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5593" r="1559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47612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B517C-FCB2-4775-93E6-E62EA352E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 Villiers sur Marne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8708E-54CB-4D4C-90AD-C947288AF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ES Villiers sur Marne is a amateur football club based in Villiers sur Marne , in the Paris Suburbs.</a:t>
            </a:r>
          </a:p>
          <a:p>
            <a:r>
              <a:rPr lang="en-GB" dirty="0"/>
              <a:t>They are doing Football camp over summer and they are looking for coaches .</a:t>
            </a:r>
          </a:p>
          <a:p>
            <a:r>
              <a:rPr lang="en-GB" dirty="0"/>
              <a:t>The Football camps are mainly for young children(6-12)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9D20C7-5030-4CCE-A798-A9252E01A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6</a:t>
            </a:fld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D5D61A2-4733-4387-B301-68D7C86B7BF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292" r="1129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44099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15A31-C236-4BD0-81FF-F987B034B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choosing this 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F4911-697D-45ED-B34E-06F25E14E6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Im</a:t>
            </a:r>
            <a:r>
              <a:rPr lang="en-GB" dirty="0"/>
              <a:t> interested in this placement because it will allow me to specialize in football coaching.</a:t>
            </a:r>
          </a:p>
          <a:p>
            <a:r>
              <a:rPr lang="en-GB" dirty="0"/>
              <a:t>The club is based in my home town so I wont have any cost regarding the cost of life.</a:t>
            </a:r>
          </a:p>
          <a:p>
            <a:r>
              <a:rPr lang="en-GB" dirty="0"/>
              <a:t>This placement will also help me to develop my coaching skills for young </a:t>
            </a:r>
            <a:r>
              <a:rPr lang="en-GB" dirty="0" err="1"/>
              <a:t>childrens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6C3BD-EFB1-4830-8F6E-E3A961C0F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7</a:t>
            </a:fld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96816F2-14D0-4201-B8FA-1E218ED757B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9034" r="1903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5485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385F7-D75F-4182-B79D-6C4903E05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your attention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1496E8-EC01-4CBF-9570-8DA314967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8</a:t>
            </a:fld>
            <a:endParaRPr lang="en-US" noProof="0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D3D79AF-880E-46CB-A571-246B0BA1CB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</p:spTree>
    <p:extLst>
      <p:ext uri="{BB962C8B-B14F-4D97-AF65-F5344CB8AC3E}">
        <p14:creationId xmlns:p14="http://schemas.microsoft.com/office/powerpoint/2010/main" val="4218917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F6CB3-DBCE-4A65-B0A5-6F0815406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List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4C628EF-1EBF-4F09-AEA1-B7CD4C215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9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814304-A214-4673-BE15-C628EE038046}"/>
              </a:ext>
            </a:extLst>
          </p:cNvPr>
          <p:cNvSpPr txBox="1"/>
          <p:nvPr/>
        </p:nvSpPr>
        <p:spPr>
          <a:xfrm>
            <a:off x="986118" y="1264023"/>
            <a:ext cx="1013908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Es-villiers-foot94.fr. (2019). </a:t>
            </a:r>
            <a:r>
              <a:rPr lang="fr-FR" i="1" dirty="0"/>
              <a:t>ES Villiers sur Marne</a:t>
            </a:r>
            <a:r>
              <a:rPr lang="fr-FR" dirty="0"/>
              <a:t>. [online] </a:t>
            </a:r>
            <a:r>
              <a:rPr lang="fr-FR" dirty="0" err="1"/>
              <a:t>Available</a:t>
            </a:r>
            <a:r>
              <a:rPr lang="fr-FR" dirty="0"/>
              <a:t> at: https://www.es-villiers-foot94.fr [</a:t>
            </a:r>
            <a:r>
              <a:rPr lang="fr-FR" dirty="0" err="1"/>
              <a:t>Accessed</a:t>
            </a:r>
            <a:r>
              <a:rPr lang="fr-FR" dirty="0"/>
              <a:t> 17 Nov. 2019].</a:t>
            </a:r>
          </a:p>
          <a:p>
            <a:endParaRPr lang="fr-FR" dirty="0"/>
          </a:p>
          <a:p>
            <a:r>
              <a:rPr lang="en-GB" dirty="0"/>
              <a:t>Pgl.co.uk. (2019). </a:t>
            </a:r>
            <a:r>
              <a:rPr lang="en-GB" i="1" dirty="0"/>
              <a:t>PGL - School Trips, Summer Camps &amp; Adventure Holidays</a:t>
            </a:r>
            <a:r>
              <a:rPr lang="en-GB" dirty="0"/>
              <a:t>. [online] Available at: https://www.pgl.co.uk/ [Accessed 17 Nov. 2019].</a:t>
            </a:r>
          </a:p>
          <a:p>
            <a:endParaRPr lang="en-GB" dirty="0"/>
          </a:p>
          <a:p>
            <a:r>
              <a:rPr lang="en-GB" dirty="0"/>
              <a:t>Camping-lasirene.fr. (2019). [online] Available at: https://www.camping-lasirene.fr/en/ [Accessed 17 Nov. </a:t>
            </a:r>
            <a:r>
              <a:rPr lang="en-GB"/>
              <a:t>2019].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1729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FT_Color_1">
      <a:dk1>
        <a:srgbClr val="32363F"/>
      </a:dk1>
      <a:lt1>
        <a:sysClr val="window" lastClr="FFFFFF"/>
      </a:lt1>
      <a:dk2>
        <a:srgbClr val="313C41"/>
      </a:dk2>
      <a:lt2>
        <a:srgbClr val="FFFFFF"/>
      </a:lt2>
      <a:accent1>
        <a:srgbClr val="2C85AE"/>
      </a:accent1>
      <a:accent2>
        <a:srgbClr val="5E5CA2"/>
      </a:accent2>
      <a:accent3>
        <a:srgbClr val="5268A5"/>
      </a:accent3>
      <a:accent4>
        <a:srgbClr val="4276AA"/>
      </a:accent4>
      <a:accent5>
        <a:srgbClr val="1891AB"/>
      </a:accent5>
      <a:accent6>
        <a:srgbClr val="00A09D"/>
      </a:accent6>
      <a:hlink>
        <a:srgbClr val="2C85AE"/>
      </a:hlink>
      <a:folHlink>
        <a:srgbClr val="00A09D"/>
      </a:folHlink>
    </a:clrScheme>
    <a:fontScheme name="MSFT_Font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T Template_Classic_Bold_Block_01_MS_v5" id="{AA60D5CE-876A-47D1-9228-3D76491083AD}" vid="{07E49AEA-13A3-4305-88B7-82B9D72D09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7" ma:contentTypeDescription="Create a new document." ma:contentTypeScope="" ma:versionID="abee5ca2005791ac96a28b3b2badeeee">
  <xsd:schema xmlns:xsd="http://www.w3.org/2001/XMLSchema" xmlns:xs="http://www.w3.org/2001/XMLSchema" xmlns:p="http://schemas.microsoft.com/office/2006/metadata/properties" xmlns:ns3="ed25a739-d205-4a8f-b117-2566f909cb60" targetNamespace="http://schemas.microsoft.com/office/2006/metadata/properties" ma:root="true" ma:fieldsID="50509e5ed86b1d93e9227fcc77c544eb" ns3:_="">
    <xsd:import namespace="ed25a739-d205-4a8f-b117-2566f909cb6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1B6A5B5-1BEC-4EEA-9356-9BFD758ACB7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360C99C-4D9A-4DAB-AA53-E488AEBCAE16}">
  <ds:schemaRefs>
    <ds:schemaRef ds:uri="http://schemas.microsoft.com/office/2006/documentManagement/types"/>
    <ds:schemaRef ds:uri="http://schemas.microsoft.com/office/infopath/2007/PartnerControls"/>
    <ds:schemaRef ds:uri="ed25a739-d205-4a8f-b117-2566f909cb60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149771A-883E-457A-8E89-8CCD88290D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bold block presentation</Template>
  <TotalTime>0</TotalTime>
  <Words>358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Placement Presentation</vt:lpstr>
      <vt:lpstr>PGL</vt:lpstr>
      <vt:lpstr>Why choosing this Placement</vt:lpstr>
      <vt:lpstr>La Sirene</vt:lpstr>
      <vt:lpstr>My reasons to choose this placement</vt:lpstr>
      <vt:lpstr>ES Villiers sur Marne</vt:lpstr>
      <vt:lpstr>Why choosing this Placement</vt:lpstr>
      <vt:lpstr>Thank you for your attention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2019-11-15T11:39:32Z</dcterms:created>
  <dcterms:modified xsi:type="dcterms:W3CDTF">2019-11-17T21:48:08Z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