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9" r:id="rId1"/>
  </p:sldMasterIdLst>
  <p:notesMasterIdLst>
    <p:notesMasterId r:id="rId13"/>
  </p:notesMasterIdLst>
  <p:sldIdLst>
    <p:sldId id="257" r:id="rId2"/>
    <p:sldId id="258" r:id="rId3"/>
    <p:sldId id="302" r:id="rId4"/>
    <p:sldId id="307" r:id="rId5"/>
    <p:sldId id="300" r:id="rId6"/>
    <p:sldId id="301" r:id="rId7"/>
    <p:sldId id="303" r:id="rId8"/>
    <p:sldId id="308" r:id="rId9"/>
    <p:sldId id="304" r:id="rId10"/>
    <p:sldId id="305" r:id="rId11"/>
    <p:sldId id="30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D0B87-0C6E-BB82-C1E2-497DC832C7F6}" v="790" dt="2024-07-06T09:44:16.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3969" autoAdjust="0"/>
  </p:normalViewPr>
  <p:slideViewPr>
    <p:cSldViewPr snapToGrid="0">
      <p:cViewPr varScale="1">
        <p:scale>
          <a:sx n="64" d="100"/>
          <a:sy n="64" d="100"/>
        </p:scale>
        <p:origin x="774" y="78"/>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lanta Ampazai (2327123)" userId="S::2327123@student.uwtsd.ac.uk::9a0ce35b-104a-4979-80b4-ed9e5bb38ef9" providerId="AD" clId="Web-{A996056F-CEDB-96D2-DD36-54CEDDCF2C38}"/>
    <pc:docChg chg="modSld">
      <pc:chgData name="Erlanta Ampazai (2327123)" userId="S::2327123@student.uwtsd.ac.uk::9a0ce35b-104a-4979-80b4-ed9e5bb38ef9" providerId="AD" clId="Web-{A996056F-CEDB-96D2-DD36-54CEDDCF2C38}" dt="2024-06-26T10:49:20.226" v="5"/>
      <pc:docMkLst>
        <pc:docMk/>
      </pc:docMkLst>
      <pc:sldChg chg="addSp delSp modSp mod setBg setClrOvrMap">
        <pc:chgData name="Erlanta Ampazai (2327123)" userId="S::2327123@student.uwtsd.ac.uk::9a0ce35b-104a-4979-80b4-ed9e5bb38ef9" providerId="AD" clId="Web-{A996056F-CEDB-96D2-DD36-54CEDDCF2C38}" dt="2024-06-26T10:49:20.226" v="5"/>
        <pc:sldMkLst>
          <pc:docMk/>
          <pc:sldMk cId="2259308896" sldId="257"/>
        </pc:sldMkLst>
        <pc:spChg chg="mod">
          <ac:chgData name="Erlanta Ampazai (2327123)" userId="S::2327123@student.uwtsd.ac.uk::9a0ce35b-104a-4979-80b4-ed9e5bb38ef9" providerId="AD" clId="Web-{A996056F-CEDB-96D2-DD36-54CEDDCF2C38}" dt="2024-06-26T10:49:20.226" v="5"/>
          <ac:spMkLst>
            <pc:docMk/>
            <pc:sldMk cId="2259308896" sldId="257"/>
            <ac:spMk id="2" creationId="{51DF3D98-3C30-4CFC-8643-C81E829C8C25}"/>
          </ac:spMkLst>
        </pc:spChg>
        <pc:spChg chg="mod ord">
          <ac:chgData name="Erlanta Ampazai (2327123)" userId="S::2327123@student.uwtsd.ac.uk::9a0ce35b-104a-4979-80b4-ed9e5bb38ef9" providerId="AD" clId="Web-{A996056F-CEDB-96D2-DD36-54CEDDCF2C38}" dt="2024-06-26T10:49:20.226" v="5"/>
          <ac:spMkLst>
            <pc:docMk/>
            <pc:sldMk cId="2259308896" sldId="257"/>
            <ac:spMk id="3" creationId="{A068D447-28D3-4F5F-B2DC-FD67E9015868}"/>
          </ac:spMkLst>
        </pc:spChg>
        <pc:spChg chg="add del">
          <ac:chgData name="Erlanta Ampazai (2327123)" userId="S::2327123@student.uwtsd.ac.uk::9a0ce35b-104a-4979-80b4-ed9e5bb38ef9" providerId="AD" clId="Web-{A996056F-CEDB-96D2-DD36-54CEDDCF2C38}" dt="2024-06-26T10:49:20.226" v="5"/>
          <ac:spMkLst>
            <pc:docMk/>
            <pc:sldMk cId="2259308896" sldId="257"/>
            <ac:spMk id="186" creationId="{DE91395A-2D18-4AF6-A0AC-AAA7189FED11}"/>
          </ac:spMkLst>
        </pc:spChg>
        <pc:spChg chg="add del">
          <ac:chgData name="Erlanta Ampazai (2327123)" userId="S::2327123@student.uwtsd.ac.uk::9a0ce35b-104a-4979-80b4-ed9e5bb38ef9" providerId="AD" clId="Web-{A996056F-CEDB-96D2-DD36-54CEDDCF2C38}" dt="2024-06-26T10:49:20.226" v="5"/>
          <ac:spMkLst>
            <pc:docMk/>
            <pc:sldMk cId="2259308896" sldId="257"/>
            <ac:spMk id="188" creationId="{7BD08880-457D-4C62-A3B5-6A9B0878C7E9}"/>
          </ac:spMkLst>
        </pc:spChg>
        <pc:spChg chg="add del">
          <ac:chgData name="Erlanta Ampazai (2327123)" userId="S::2327123@student.uwtsd.ac.uk::9a0ce35b-104a-4979-80b4-ed9e5bb38ef9" providerId="AD" clId="Web-{A996056F-CEDB-96D2-DD36-54CEDDCF2C38}" dt="2024-06-26T10:49:20.226" v="5"/>
          <ac:spMkLst>
            <pc:docMk/>
            <pc:sldMk cId="2259308896" sldId="257"/>
            <ac:spMk id="190" creationId="{6D356F1A-690D-401E-8CF3-E4686CDFEC30}"/>
          </ac:spMkLst>
        </pc:spChg>
        <pc:spChg chg="add del">
          <ac:chgData name="Erlanta Ampazai (2327123)" userId="S::2327123@student.uwtsd.ac.uk::9a0ce35b-104a-4979-80b4-ed9e5bb38ef9" providerId="AD" clId="Web-{A996056F-CEDB-96D2-DD36-54CEDDCF2C38}" dt="2024-06-26T10:49:20.226" v="5"/>
          <ac:spMkLst>
            <pc:docMk/>
            <pc:sldMk cId="2259308896" sldId="257"/>
            <ac:spMk id="220" creationId="{8841A10E-0F0E-4596-8888-870D709254A7}"/>
          </ac:spMkLst>
        </pc:spChg>
        <pc:spChg chg="add del">
          <ac:chgData name="Erlanta Ampazai (2327123)" userId="S::2327123@student.uwtsd.ac.uk::9a0ce35b-104a-4979-80b4-ed9e5bb38ef9" providerId="AD" clId="Web-{A996056F-CEDB-96D2-DD36-54CEDDCF2C38}" dt="2024-06-26T10:49:20.226" v="5"/>
          <ac:spMkLst>
            <pc:docMk/>
            <pc:sldMk cId="2259308896" sldId="257"/>
            <ac:spMk id="222" creationId="{29B1E55C-E51F-4093-A2A8-137C3E9014D7}"/>
          </ac:spMkLst>
        </pc:spChg>
        <pc:spChg chg="add del">
          <ac:chgData name="Erlanta Ampazai (2327123)" userId="S::2327123@student.uwtsd.ac.uk::9a0ce35b-104a-4979-80b4-ed9e5bb38ef9" providerId="AD" clId="Web-{A996056F-CEDB-96D2-DD36-54CEDDCF2C38}" dt="2024-06-26T10:49:12.147" v="2"/>
          <ac:spMkLst>
            <pc:docMk/>
            <pc:sldMk cId="2259308896" sldId="257"/>
            <ac:spMk id="255" creationId="{05C469C2-FE8F-491E-9139-7E7F8BB38179}"/>
          </ac:spMkLst>
        </pc:spChg>
        <pc:spChg chg="add del">
          <ac:chgData name="Erlanta Ampazai (2327123)" userId="S::2327123@student.uwtsd.ac.uk::9a0ce35b-104a-4979-80b4-ed9e5bb38ef9" providerId="AD" clId="Web-{A996056F-CEDB-96D2-DD36-54CEDDCF2C38}" dt="2024-06-26T10:49:12.147" v="2"/>
          <ac:spMkLst>
            <pc:docMk/>
            <pc:sldMk cId="2259308896" sldId="257"/>
            <ac:spMk id="257" creationId="{6538C979-F14E-4C6B-BE04-38CC5D7C13B5}"/>
          </ac:spMkLst>
        </pc:spChg>
        <pc:spChg chg="add del">
          <ac:chgData name="Erlanta Ampazai (2327123)" userId="S::2327123@student.uwtsd.ac.uk::9a0ce35b-104a-4979-80b4-ed9e5bb38ef9" providerId="AD" clId="Web-{A996056F-CEDB-96D2-DD36-54CEDDCF2C38}" dt="2024-06-26T10:49:12.147" v="2"/>
          <ac:spMkLst>
            <pc:docMk/>
            <pc:sldMk cId="2259308896" sldId="257"/>
            <ac:spMk id="259" creationId="{D29BD510-E7CC-431C-9DC5-D07910F66D23}"/>
          </ac:spMkLst>
        </pc:spChg>
        <pc:spChg chg="add del">
          <ac:chgData name="Erlanta Ampazai (2327123)" userId="S::2327123@student.uwtsd.ac.uk::9a0ce35b-104a-4979-80b4-ed9e5bb38ef9" providerId="AD" clId="Web-{A996056F-CEDB-96D2-DD36-54CEDDCF2C38}" dt="2024-06-26T10:49:12.147" v="2"/>
          <ac:spMkLst>
            <pc:docMk/>
            <pc:sldMk cId="2259308896" sldId="257"/>
            <ac:spMk id="261" creationId="{18E0437A-FA20-4E33-95A8-BBC1FD5C75FC}"/>
          </ac:spMkLst>
        </pc:spChg>
        <pc:spChg chg="add del">
          <ac:chgData name="Erlanta Ampazai (2327123)" userId="S::2327123@student.uwtsd.ac.uk::9a0ce35b-104a-4979-80b4-ed9e5bb38ef9" providerId="AD" clId="Web-{A996056F-CEDB-96D2-DD36-54CEDDCF2C38}" dt="2024-06-26T10:49:12.147" v="2"/>
          <ac:spMkLst>
            <pc:docMk/>
            <pc:sldMk cId="2259308896" sldId="257"/>
            <ac:spMk id="263" creationId="{C08A186A-A32B-412D-8105-6DDEC68B6C04}"/>
          </ac:spMkLst>
        </pc:spChg>
        <pc:spChg chg="add del">
          <ac:chgData name="Erlanta Ampazai (2327123)" userId="S::2327123@student.uwtsd.ac.uk::9a0ce35b-104a-4979-80b4-ed9e5bb38ef9" providerId="AD" clId="Web-{A996056F-CEDB-96D2-DD36-54CEDDCF2C38}" dt="2024-06-26T10:49:20.195" v="4"/>
          <ac:spMkLst>
            <pc:docMk/>
            <pc:sldMk cId="2259308896" sldId="257"/>
            <ac:spMk id="269" creationId="{05C469C2-FE8F-491E-9139-7E7F8BB38179}"/>
          </ac:spMkLst>
        </pc:spChg>
        <pc:spChg chg="add del">
          <ac:chgData name="Erlanta Ampazai (2327123)" userId="S::2327123@student.uwtsd.ac.uk::9a0ce35b-104a-4979-80b4-ed9e5bb38ef9" providerId="AD" clId="Web-{A996056F-CEDB-96D2-DD36-54CEDDCF2C38}" dt="2024-06-26T10:49:20.195" v="4"/>
          <ac:spMkLst>
            <pc:docMk/>
            <pc:sldMk cId="2259308896" sldId="257"/>
            <ac:spMk id="270" creationId="{6538C979-F14E-4C6B-BE04-38CC5D7C13B5}"/>
          </ac:spMkLst>
        </pc:spChg>
        <pc:spChg chg="add del">
          <ac:chgData name="Erlanta Ampazai (2327123)" userId="S::2327123@student.uwtsd.ac.uk::9a0ce35b-104a-4979-80b4-ed9e5bb38ef9" providerId="AD" clId="Web-{A996056F-CEDB-96D2-DD36-54CEDDCF2C38}" dt="2024-06-26T10:49:20.195" v="4"/>
          <ac:spMkLst>
            <pc:docMk/>
            <pc:sldMk cId="2259308896" sldId="257"/>
            <ac:spMk id="271" creationId="{1FF9CEF5-A50D-4B8B-9852-D76F7037867E}"/>
          </ac:spMkLst>
        </pc:spChg>
        <pc:spChg chg="add del">
          <ac:chgData name="Erlanta Ampazai (2327123)" userId="S::2327123@student.uwtsd.ac.uk::9a0ce35b-104a-4979-80b4-ed9e5bb38ef9" providerId="AD" clId="Web-{A996056F-CEDB-96D2-DD36-54CEDDCF2C38}" dt="2024-06-26T10:49:20.195" v="4"/>
          <ac:spMkLst>
            <pc:docMk/>
            <pc:sldMk cId="2259308896" sldId="257"/>
            <ac:spMk id="272" creationId="{30684D86-C9D1-40C3-A9B6-EC935C7312E3}"/>
          </ac:spMkLst>
        </pc:spChg>
        <pc:spChg chg="add del">
          <ac:chgData name="Erlanta Ampazai (2327123)" userId="S::2327123@student.uwtsd.ac.uk::9a0ce35b-104a-4979-80b4-ed9e5bb38ef9" providerId="AD" clId="Web-{A996056F-CEDB-96D2-DD36-54CEDDCF2C38}" dt="2024-06-26T10:49:20.195" v="4"/>
          <ac:spMkLst>
            <pc:docMk/>
            <pc:sldMk cId="2259308896" sldId="257"/>
            <ac:spMk id="273" creationId="{1EDF7896-F56A-49DA-90F3-F5CE8B9833AD}"/>
          </ac:spMkLst>
        </pc:spChg>
        <pc:spChg chg="add">
          <ac:chgData name="Erlanta Ampazai (2327123)" userId="S::2327123@student.uwtsd.ac.uk::9a0ce35b-104a-4979-80b4-ed9e5bb38ef9" providerId="AD" clId="Web-{A996056F-CEDB-96D2-DD36-54CEDDCF2C38}" dt="2024-06-26T10:49:20.226" v="5"/>
          <ac:spMkLst>
            <pc:docMk/>
            <pc:sldMk cId="2259308896" sldId="257"/>
            <ac:spMk id="277" creationId="{05C469C2-FE8F-491E-9139-7E7F8BB38179}"/>
          </ac:spMkLst>
        </pc:spChg>
        <pc:spChg chg="add">
          <ac:chgData name="Erlanta Ampazai (2327123)" userId="S::2327123@student.uwtsd.ac.uk::9a0ce35b-104a-4979-80b4-ed9e5bb38ef9" providerId="AD" clId="Web-{A996056F-CEDB-96D2-DD36-54CEDDCF2C38}" dt="2024-06-26T10:49:20.226" v="5"/>
          <ac:spMkLst>
            <pc:docMk/>
            <pc:sldMk cId="2259308896" sldId="257"/>
            <ac:spMk id="278" creationId="{6538C979-F14E-4C6B-BE04-38CC5D7C13B5}"/>
          </ac:spMkLst>
        </pc:spChg>
        <pc:spChg chg="add">
          <ac:chgData name="Erlanta Ampazai (2327123)" userId="S::2327123@student.uwtsd.ac.uk::9a0ce35b-104a-4979-80b4-ed9e5bb38ef9" providerId="AD" clId="Web-{A996056F-CEDB-96D2-DD36-54CEDDCF2C38}" dt="2024-06-26T10:49:20.226" v="5"/>
          <ac:spMkLst>
            <pc:docMk/>
            <pc:sldMk cId="2259308896" sldId="257"/>
            <ac:spMk id="279" creationId="{93130B17-5595-4EF4-8F47-2D703EFC6490}"/>
          </ac:spMkLst>
        </pc:spChg>
        <pc:spChg chg="add">
          <ac:chgData name="Erlanta Ampazai (2327123)" userId="S::2327123@student.uwtsd.ac.uk::9a0ce35b-104a-4979-80b4-ed9e5bb38ef9" providerId="AD" clId="Web-{A996056F-CEDB-96D2-DD36-54CEDDCF2C38}" dt="2024-06-26T10:49:20.226" v="5"/>
          <ac:spMkLst>
            <pc:docMk/>
            <pc:sldMk cId="2259308896" sldId="257"/>
            <ac:spMk id="280" creationId="{19007322-666B-4734-B15B-4069E3D8B57B}"/>
          </ac:spMkLst>
        </pc:spChg>
        <pc:grpChg chg="add del">
          <ac:chgData name="Erlanta Ampazai (2327123)" userId="S::2327123@student.uwtsd.ac.uk::9a0ce35b-104a-4979-80b4-ed9e5bb38ef9" providerId="AD" clId="Web-{A996056F-CEDB-96D2-DD36-54CEDDCF2C38}" dt="2024-06-26T10:49:20.226" v="5"/>
          <ac:grpSpMkLst>
            <pc:docMk/>
            <pc:sldMk cId="2259308896" sldId="257"/>
            <ac:grpSpMk id="158" creationId="{7398C59F-5A18-487B-91D6-B955AACF2E50}"/>
          </ac:grpSpMkLst>
        </pc:grpChg>
        <pc:grpChg chg="add del">
          <ac:chgData name="Erlanta Ampazai (2327123)" userId="S::2327123@student.uwtsd.ac.uk::9a0ce35b-104a-4979-80b4-ed9e5bb38ef9" providerId="AD" clId="Web-{A996056F-CEDB-96D2-DD36-54CEDDCF2C38}" dt="2024-06-26T10:49:20.226" v="5"/>
          <ac:grpSpMkLst>
            <pc:docMk/>
            <pc:sldMk cId="2259308896" sldId="257"/>
            <ac:grpSpMk id="172" creationId="{520234FB-542E-4550-9C2F-1B56FD41A1CA}"/>
          </ac:grpSpMkLst>
        </pc:grpChg>
        <pc:grpChg chg="add del">
          <ac:chgData name="Erlanta Ampazai (2327123)" userId="S::2327123@student.uwtsd.ac.uk::9a0ce35b-104a-4979-80b4-ed9e5bb38ef9" providerId="AD" clId="Web-{A996056F-CEDB-96D2-DD36-54CEDDCF2C38}" dt="2024-06-26T10:49:20.226" v="5"/>
          <ac:grpSpMkLst>
            <pc:docMk/>
            <pc:sldMk cId="2259308896" sldId="257"/>
            <ac:grpSpMk id="192" creationId="{F398A7BA-9279-4363-9D59-238782AB6BB5}"/>
          </ac:grpSpMkLst>
        </pc:grpChg>
        <pc:grpChg chg="add del">
          <ac:chgData name="Erlanta Ampazai (2327123)" userId="S::2327123@student.uwtsd.ac.uk::9a0ce35b-104a-4979-80b4-ed9e5bb38ef9" providerId="AD" clId="Web-{A996056F-CEDB-96D2-DD36-54CEDDCF2C38}" dt="2024-06-26T10:49:20.226" v="5"/>
          <ac:grpSpMkLst>
            <pc:docMk/>
            <pc:sldMk cId="2259308896" sldId="257"/>
            <ac:grpSpMk id="206" creationId="{3B88DAD3-AF6F-4D6C-8512-7239A69A40DD}"/>
          </ac:grpSpMkLst>
        </pc:grpChg>
        <pc:grpChg chg="add del">
          <ac:chgData name="Erlanta Ampazai (2327123)" userId="S::2327123@student.uwtsd.ac.uk::9a0ce35b-104a-4979-80b4-ed9e5bb38ef9" providerId="AD" clId="Web-{A996056F-CEDB-96D2-DD36-54CEDDCF2C38}" dt="2024-06-26T10:49:12.147" v="2"/>
          <ac:grpSpMkLst>
            <pc:docMk/>
            <pc:sldMk cId="2259308896" sldId="257"/>
            <ac:grpSpMk id="227" creationId="{8D44E099-FC66-4167-A593-8F6FBB5EE0E6}"/>
          </ac:grpSpMkLst>
        </pc:grpChg>
        <pc:grpChg chg="add del">
          <ac:chgData name="Erlanta Ampazai (2327123)" userId="S::2327123@student.uwtsd.ac.uk::9a0ce35b-104a-4979-80b4-ed9e5bb38ef9" providerId="AD" clId="Web-{A996056F-CEDB-96D2-DD36-54CEDDCF2C38}" dt="2024-06-26T10:49:12.147" v="2"/>
          <ac:grpSpMkLst>
            <pc:docMk/>
            <pc:sldMk cId="2259308896" sldId="257"/>
            <ac:grpSpMk id="241" creationId="{629FAB3C-6A93-4306-8525-B9FC787B15FC}"/>
          </ac:grpSpMkLst>
        </pc:grpChg>
        <pc:grpChg chg="add del">
          <ac:chgData name="Erlanta Ampazai (2327123)" userId="S::2327123@student.uwtsd.ac.uk::9a0ce35b-104a-4979-80b4-ed9e5bb38ef9" providerId="AD" clId="Web-{A996056F-CEDB-96D2-DD36-54CEDDCF2C38}" dt="2024-06-26T10:49:20.195" v="4"/>
          <ac:grpSpMkLst>
            <pc:docMk/>
            <pc:sldMk cId="2259308896" sldId="257"/>
            <ac:grpSpMk id="267" creationId="{8D44E099-FC66-4167-A593-8F6FBB5EE0E6}"/>
          </ac:grpSpMkLst>
        </pc:grpChg>
        <pc:grpChg chg="add del">
          <ac:chgData name="Erlanta Ampazai (2327123)" userId="S::2327123@student.uwtsd.ac.uk::9a0ce35b-104a-4979-80b4-ed9e5bb38ef9" providerId="AD" clId="Web-{A996056F-CEDB-96D2-DD36-54CEDDCF2C38}" dt="2024-06-26T10:49:20.195" v="4"/>
          <ac:grpSpMkLst>
            <pc:docMk/>
            <pc:sldMk cId="2259308896" sldId="257"/>
            <ac:grpSpMk id="268" creationId="{629FAB3C-6A93-4306-8525-B9FC787B15FC}"/>
          </ac:grpSpMkLst>
        </pc:grpChg>
        <pc:grpChg chg="add">
          <ac:chgData name="Erlanta Ampazai (2327123)" userId="S::2327123@student.uwtsd.ac.uk::9a0ce35b-104a-4979-80b4-ed9e5bb38ef9" providerId="AD" clId="Web-{A996056F-CEDB-96D2-DD36-54CEDDCF2C38}" dt="2024-06-26T10:49:20.226" v="5"/>
          <ac:grpSpMkLst>
            <pc:docMk/>
            <pc:sldMk cId="2259308896" sldId="257"/>
            <ac:grpSpMk id="275" creationId="{8D44E099-FC66-4167-A593-8F6FBB5EE0E6}"/>
          </ac:grpSpMkLst>
        </pc:grpChg>
        <pc:grpChg chg="add">
          <ac:chgData name="Erlanta Ampazai (2327123)" userId="S::2327123@student.uwtsd.ac.uk::9a0ce35b-104a-4979-80b4-ed9e5bb38ef9" providerId="AD" clId="Web-{A996056F-CEDB-96D2-DD36-54CEDDCF2C38}" dt="2024-06-26T10:49:20.226" v="5"/>
          <ac:grpSpMkLst>
            <pc:docMk/>
            <pc:sldMk cId="2259308896" sldId="257"/>
            <ac:grpSpMk id="276" creationId="{629FAB3C-6A93-4306-8525-B9FC787B15FC}"/>
          </ac:grpSpMkLst>
        </pc:grpChg>
        <pc:picChg chg="add mod ord">
          <ac:chgData name="Erlanta Ampazai (2327123)" userId="S::2327123@student.uwtsd.ac.uk::9a0ce35b-104a-4979-80b4-ed9e5bb38ef9" providerId="AD" clId="Web-{A996056F-CEDB-96D2-DD36-54CEDDCF2C38}" dt="2024-06-26T10:49:20.226" v="5"/>
          <ac:picMkLst>
            <pc:docMk/>
            <pc:sldMk cId="2259308896" sldId="257"/>
            <ac:picMk id="4" creationId="{2780F685-443B-8FA3-3E52-3316556BE2AD}"/>
          </ac:picMkLst>
        </pc:picChg>
        <pc:picChg chg="mod ord">
          <ac:chgData name="Erlanta Ampazai (2327123)" userId="S::2327123@student.uwtsd.ac.uk::9a0ce35b-104a-4979-80b4-ed9e5bb38ef9" providerId="AD" clId="Web-{A996056F-CEDB-96D2-DD36-54CEDDCF2C38}" dt="2024-06-26T10:49:20.226" v="5"/>
          <ac:picMkLst>
            <pc:docMk/>
            <pc:sldMk cId="2259308896" sldId="257"/>
            <ac:picMk id="5" creationId="{B5EC2E1F-0E9C-65B4-EEFD-5BD24314798F}"/>
          </ac:picMkLst>
        </pc:picChg>
        <pc:cxnChg chg="add del">
          <ac:chgData name="Erlanta Ampazai (2327123)" userId="S::2327123@student.uwtsd.ac.uk::9a0ce35b-104a-4979-80b4-ed9e5bb38ef9" providerId="AD" clId="Web-{A996056F-CEDB-96D2-DD36-54CEDDCF2C38}" dt="2024-06-26T10:49:12.147" v="2"/>
          <ac:cxnSpMkLst>
            <pc:docMk/>
            <pc:sldMk cId="2259308896" sldId="257"/>
            <ac:cxnSpMk id="265" creationId="{93B06D1C-75DF-4E0C-B26C-78A4F8B399F2}"/>
          </ac:cxnSpMkLst>
        </pc:cxnChg>
      </pc:sldChg>
    </pc:docChg>
  </pc:docChgLst>
  <pc:docChgLst>
    <pc:chgData name="Erlanta Ampazai (2327123)" userId="S::2327123@student.uwtsd.ac.uk::9a0ce35b-104a-4979-80b4-ed9e5bb38ef9" providerId="AD" clId="Web-{8991C338-86F4-5AFB-B388-B096F00AD8D5}"/>
    <pc:docChg chg="addSection delSection">
      <pc:chgData name="Erlanta Ampazai (2327123)" userId="S::2327123@student.uwtsd.ac.uk::9a0ce35b-104a-4979-80b4-ed9e5bb38ef9" providerId="AD" clId="Web-{8991C338-86F4-5AFB-B388-B096F00AD8D5}" dt="2024-06-24T10:42:28.865" v="1"/>
      <pc:docMkLst>
        <pc:docMk/>
      </pc:docMkLst>
    </pc:docChg>
  </pc:docChgLst>
  <pc:docChgLst>
    <pc:chgData name="Erlanta Ampazai (2327123)" userId="S::2327123@student.uwtsd.ac.uk::9a0ce35b-104a-4979-80b4-ed9e5bb38ef9" providerId="AD" clId="Web-{1FAE95D0-A0B0-7E76-B603-63C5D0FC1341}"/>
    <pc:docChg chg="modSld">
      <pc:chgData name="Erlanta Ampazai (2327123)" userId="S::2327123@student.uwtsd.ac.uk::9a0ce35b-104a-4979-80b4-ed9e5bb38ef9" providerId="AD" clId="Web-{1FAE95D0-A0B0-7E76-B603-63C5D0FC1341}" dt="2024-07-03T11:38:07.944" v="1"/>
      <pc:docMkLst>
        <pc:docMk/>
      </pc:docMkLst>
      <pc:sldChg chg="delSp">
        <pc:chgData name="Erlanta Ampazai (2327123)" userId="S::2327123@student.uwtsd.ac.uk::9a0ce35b-104a-4979-80b4-ed9e5bb38ef9" providerId="AD" clId="Web-{1FAE95D0-A0B0-7E76-B603-63C5D0FC1341}" dt="2024-07-03T11:38:07.944" v="1"/>
        <pc:sldMkLst>
          <pc:docMk/>
          <pc:sldMk cId="2379779752" sldId="300"/>
        </pc:sldMkLst>
        <pc:picChg chg="del">
          <ac:chgData name="Erlanta Ampazai (2327123)" userId="S::2327123@student.uwtsd.ac.uk::9a0ce35b-104a-4979-80b4-ed9e5bb38ef9" providerId="AD" clId="Web-{1FAE95D0-A0B0-7E76-B603-63C5D0FC1341}" dt="2024-07-03T11:38:07.944" v="1"/>
          <ac:picMkLst>
            <pc:docMk/>
            <pc:sldMk cId="2379779752" sldId="300"/>
            <ac:picMk id="2" creationId="{7612B754-249C-8C55-F977-8B7B6C7532C4}"/>
          </ac:picMkLst>
        </pc:picChg>
      </pc:sldChg>
      <pc:sldChg chg="delSp">
        <pc:chgData name="Erlanta Ampazai (2327123)" userId="S::2327123@student.uwtsd.ac.uk::9a0ce35b-104a-4979-80b4-ed9e5bb38ef9" providerId="AD" clId="Web-{1FAE95D0-A0B0-7E76-B603-63C5D0FC1341}" dt="2024-07-03T11:37:53.850" v="0"/>
        <pc:sldMkLst>
          <pc:docMk/>
          <pc:sldMk cId="2977342047" sldId="307"/>
        </pc:sldMkLst>
        <pc:picChg chg="del">
          <ac:chgData name="Erlanta Ampazai (2327123)" userId="S::2327123@student.uwtsd.ac.uk::9a0ce35b-104a-4979-80b4-ed9e5bb38ef9" providerId="AD" clId="Web-{1FAE95D0-A0B0-7E76-B603-63C5D0FC1341}" dt="2024-07-03T11:37:53.850" v="0"/>
          <ac:picMkLst>
            <pc:docMk/>
            <pc:sldMk cId="2977342047" sldId="307"/>
            <ac:picMk id="2" creationId="{9DB95760-ADAB-0CF4-02E6-ECE1BC20EBF2}"/>
          </ac:picMkLst>
        </pc:picChg>
      </pc:sldChg>
    </pc:docChg>
  </pc:docChgLst>
  <pc:docChgLst>
    <pc:chgData name="Erlanta Ampazai (2327123)" userId="9a0ce35b-104a-4979-80b4-ed9e5bb38ef9" providerId="ADAL" clId="{049C7C7C-5773-44DB-BEB9-B73141DCB357}"/>
    <pc:docChg chg="undo custSel addSld delSld modSld sldOrd">
      <pc:chgData name="Erlanta Ampazai (2327123)" userId="9a0ce35b-104a-4979-80b4-ed9e5bb38ef9" providerId="ADAL" clId="{049C7C7C-5773-44DB-BEB9-B73141DCB357}" dt="2024-06-28T11:09:42.313" v="7447" actId="680"/>
      <pc:docMkLst>
        <pc:docMk/>
      </pc:docMkLst>
      <pc:sldChg chg="addSp delSp modSp mod setBg addAnim delAnim modAnim setClrOvrMap delDesignElem">
        <pc:chgData name="Erlanta Ampazai (2327123)" userId="9a0ce35b-104a-4979-80b4-ed9e5bb38ef9" providerId="ADAL" clId="{049C7C7C-5773-44DB-BEB9-B73141DCB357}" dt="2024-06-27T11:33:14.035" v="3723" actId="1076"/>
        <pc:sldMkLst>
          <pc:docMk/>
          <pc:sldMk cId="2259308896" sldId="257"/>
        </pc:sldMkLst>
        <pc:spChg chg="mod">
          <ac:chgData name="Erlanta Ampazai (2327123)" userId="9a0ce35b-104a-4979-80b4-ed9e5bb38ef9" providerId="ADAL" clId="{049C7C7C-5773-44DB-BEB9-B73141DCB357}" dt="2024-06-27T11:22:44.607" v="3496" actId="26606"/>
          <ac:spMkLst>
            <pc:docMk/>
            <pc:sldMk cId="2259308896" sldId="257"/>
            <ac:spMk id="2" creationId="{51DF3D98-3C30-4CFC-8643-C81E829C8C25}"/>
          </ac:spMkLst>
        </pc:spChg>
        <pc:spChg chg="mod">
          <ac:chgData name="Erlanta Ampazai (2327123)" userId="9a0ce35b-104a-4979-80b4-ed9e5bb38ef9" providerId="ADAL" clId="{049C7C7C-5773-44DB-BEB9-B73141DCB357}" dt="2024-06-27T11:33:14.035" v="3723" actId="1076"/>
          <ac:spMkLst>
            <pc:docMk/>
            <pc:sldMk cId="2259308896" sldId="257"/>
            <ac:spMk id="3" creationId="{A068D447-28D3-4F5F-B2DC-FD67E9015868}"/>
          </ac:spMkLst>
        </pc:spChg>
        <pc:spChg chg="add del">
          <ac:chgData name="Erlanta Ampazai (2327123)" userId="9a0ce35b-104a-4979-80b4-ed9e5bb38ef9" providerId="ADAL" clId="{049C7C7C-5773-44DB-BEB9-B73141DCB357}" dt="2024-06-24T10:46:48.900" v="26" actId="26606"/>
          <ac:spMkLst>
            <pc:docMk/>
            <pc:sldMk cId="2259308896" sldId="257"/>
            <ac:spMk id="9" creationId="{2550AE69-AC86-4188-83E5-A856C4F1DCFF}"/>
          </ac:spMkLst>
        </pc:spChg>
        <pc:spChg chg="add del">
          <ac:chgData name="Erlanta Ampazai (2327123)" userId="9a0ce35b-104a-4979-80b4-ed9e5bb38ef9" providerId="ADAL" clId="{049C7C7C-5773-44DB-BEB9-B73141DCB357}" dt="2024-06-24T10:47:23.603" v="35" actId="26606"/>
          <ac:spMkLst>
            <pc:docMk/>
            <pc:sldMk cId="2259308896" sldId="257"/>
            <ac:spMk id="10" creationId="{8A94871E-96FC-4ADE-815B-41A636E34F1A}"/>
          </ac:spMkLst>
        </pc:spChg>
        <pc:spChg chg="add del">
          <ac:chgData name="Erlanta Ampazai (2327123)" userId="9a0ce35b-104a-4979-80b4-ed9e5bb38ef9" providerId="ADAL" clId="{049C7C7C-5773-44DB-BEB9-B73141DCB357}" dt="2024-06-24T10:46:48.900" v="26" actId="26606"/>
          <ac:spMkLst>
            <pc:docMk/>
            <pc:sldMk cId="2259308896" sldId="257"/>
            <ac:spMk id="11" creationId="{EC4CA156-2C9D-4F0C-B229-88D8B5E17BCF}"/>
          </ac:spMkLst>
        </pc:spChg>
        <pc:spChg chg="add del">
          <ac:chgData name="Erlanta Ampazai (2327123)" userId="9a0ce35b-104a-4979-80b4-ed9e5bb38ef9" providerId="ADAL" clId="{049C7C7C-5773-44DB-BEB9-B73141DCB357}" dt="2024-06-24T10:47:23.603" v="35" actId="26606"/>
          <ac:spMkLst>
            <pc:docMk/>
            <pc:sldMk cId="2259308896" sldId="257"/>
            <ac:spMk id="12" creationId="{3FCFB1DE-0B7E-48CC-BA90-B2AB0889F9D6}"/>
          </ac:spMkLst>
        </pc:spChg>
        <pc:spChg chg="add del">
          <ac:chgData name="Erlanta Ampazai (2327123)" userId="9a0ce35b-104a-4979-80b4-ed9e5bb38ef9" providerId="ADAL" clId="{049C7C7C-5773-44DB-BEB9-B73141DCB357}" dt="2024-06-24T10:46:48.900" v="26" actId="26606"/>
          <ac:spMkLst>
            <pc:docMk/>
            <pc:sldMk cId="2259308896" sldId="257"/>
            <ac:spMk id="13" creationId="{D7361ED3-EBE5-4EFC-8DA3-D0CE4BF2F4B1}"/>
          </ac:spMkLst>
        </pc:spChg>
        <pc:spChg chg="add del">
          <ac:chgData name="Erlanta Ampazai (2327123)" userId="9a0ce35b-104a-4979-80b4-ed9e5bb38ef9" providerId="ADAL" clId="{049C7C7C-5773-44DB-BEB9-B73141DCB357}" dt="2024-06-24T10:47:26.284" v="37" actId="26606"/>
          <ac:spMkLst>
            <pc:docMk/>
            <pc:sldMk cId="2259308896" sldId="257"/>
            <ac:spMk id="14" creationId="{79F40191-0F44-4FD1-82CC-ACB507C14BE6}"/>
          </ac:spMkLst>
        </pc:spChg>
        <pc:spChg chg="add del">
          <ac:chgData name="Erlanta Ampazai (2327123)" userId="9a0ce35b-104a-4979-80b4-ed9e5bb38ef9" providerId="ADAL" clId="{049C7C7C-5773-44DB-BEB9-B73141DCB357}" dt="2024-06-24T10:47:26.284" v="37" actId="26606"/>
          <ac:spMkLst>
            <pc:docMk/>
            <pc:sldMk cId="2259308896" sldId="257"/>
            <ac:spMk id="18" creationId="{5A59F003-E00A-43F9-91DC-CC54E3B87466}"/>
          </ac:spMkLst>
        </pc:spChg>
        <pc:spChg chg="add del">
          <ac:chgData name="Erlanta Ampazai (2327123)" userId="9a0ce35b-104a-4979-80b4-ed9e5bb38ef9" providerId="ADAL" clId="{049C7C7C-5773-44DB-BEB9-B73141DCB357}" dt="2024-06-24T10:46:48.900" v="26" actId="26606"/>
          <ac:spMkLst>
            <pc:docMk/>
            <pc:sldMk cId="2259308896" sldId="257"/>
            <ac:spMk id="19" creationId="{0E2D3DCD-4716-40AA-90C0-6F2F9F116CF3}"/>
          </ac:spMkLst>
        </pc:spChg>
        <pc:spChg chg="add del">
          <ac:chgData name="Erlanta Ampazai (2327123)" userId="9a0ce35b-104a-4979-80b4-ed9e5bb38ef9" providerId="ADAL" clId="{049C7C7C-5773-44DB-BEB9-B73141DCB357}" dt="2024-06-24T10:47:26.284" v="37" actId="26606"/>
          <ac:spMkLst>
            <pc:docMk/>
            <pc:sldMk cId="2259308896" sldId="257"/>
            <ac:spMk id="20" creationId="{D74A4382-E3AD-430A-9A1F-DFA3E0E77A7D}"/>
          </ac:spMkLst>
        </pc:spChg>
        <pc:spChg chg="add del">
          <ac:chgData name="Erlanta Ampazai (2327123)" userId="9a0ce35b-104a-4979-80b4-ed9e5bb38ef9" providerId="ADAL" clId="{049C7C7C-5773-44DB-BEB9-B73141DCB357}" dt="2024-06-24T10:46:48.900" v="26" actId="26606"/>
          <ac:spMkLst>
            <pc:docMk/>
            <pc:sldMk cId="2259308896" sldId="257"/>
            <ac:spMk id="21" creationId="{037BACED-9574-4AAE-9D04-5100308350B6}"/>
          </ac:spMkLst>
        </pc:spChg>
        <pc:spChg chg="add del">
          <ac:chgData name="Erlanta Ampazai (2327123)" userId="9a0ce35b-104a-4979-80b4-ed9e5bb38ef9" providerId="ADAL" clId="{049C7C7C-5773-44DB-BEB9-B73141DCB357}" dt="2024-06-24T10:47:29.360" v="39" actId="26606"/>
          <ac:spMkLst>
            <pc:docMk/>
            <pc:sldMk cId="2259308896" sldId="257"/>
            <ac:spMk id="22" creationId="{0671A8AE-40A1-4631-A6B8-581AFF065482}"/>
          </ac:spMkLst>
        </pc:spChg>
        <pc:spChg chg="add del">
          <ac:chgData name="Erlanta Ampazai (2327123)" userId="9a0ce35b-104a-4979-80b4-ed9e5bb38ef9" providerId="ADAL" clId="{049C7C7C-5773-44DB-BEB9-B73141DCB357}" dt="2024-06-24T10:47:29.360" v="39" actId="26606"/>
          <ac:spMkLst>
            <pc:docMk/>
            <pc:sldMk cId="2259308896" sldId="257"/>
            <ac:spMk id="23" creationId="{AB58EF07-17C2-48CF-ABB0-EEF1F17CB8F0}"/>
          </ac:spMkLst>
        </pc:spChg>
        <pc:spChg chg="add del">
          <ac:chgData name="Erlanta Ampazai (2327123)" userId="9a0ce35b-104a-4979-80b4-ed9e5bb38ef9" providerId="ADAL" clId="{049C7C7C-5773-44DB-BEB9-B73141DCB357}" dt="2024-06-24T10:47:29.360" v="39" actId="26606"/>
          <ac:spMkLst>
            <pc:docMk/>
            <pc:sldMk cId="2259308896" sldId="257"/>
            <ac:spMk id="24" creationId="{AF2F604E-43BE-4DC3-B983-E071523364F8}"/>
          </ac:spMkLst>
        </pc:spChg>
        <pc:spChg chg="add del">
          <ac:chgData name="Erlanta Ampazai (2327123)" userId="9a0ce35b-104a-4979-80b4-ed9e5bb38ef9" providerId="ADAL" clId="{049C7C7C-5773-44DB-BEB9-B73141DCB357}" dt="2024-06-24T10:47:29.360" v="39" actId="26606"/>
          <ac:spMkLst>
            <pc:docMk/>
            <pc:sldMk cId="2259308896" sldId="257"/>
            <ac:spMk id="25" creationId="{08C9B587-E65E-4B52-B37C-ABEBB6E87928}"/>
          </ac:spMkLst>
        </pc:spChg>
        <pc:spChg chg="add del">
          <ac:chgData name="Erlanta Ampazai (2327123)" userId="9a0ce35b-104a-4979-80b4-ed9e5bb38ef9" providerId="ADAL" clId="{049C7C7C-5773-44DB-BEB9-B73141DCB357}" dt="2024-06-24T10:46:38.817" v="20" actId="26606"/>
          <ac:spMkLst>
            <pc:docMk/>
            <pc:sldMk cId="2259308896" sldId="257"/>
            <ac:spMk id="26" creationId="{2550AE69-AC86-4188-83E5-A856C4F1DCFF}"/>
          </ac:spMkLst>
        </pc:spChg>
        <pc:spChg chg="add del">
          <ac:chgData name="Erlanta Ampazai (2327123)" userId="9a0ce35b-104a-4979-80b4-ed9e5bb38ef9" providerId="ADAL" clId="{049C7C7C-5773-44DB-BEB9-B73141DCB357}" dt="2024-06-24T10:47:34.641" v="41" actId="26606"/>
          <ac:spMkLst>
            <pc:docMk/>
            <pc:sldMk cId="2259308896" sldId="257"/>
            <ac:spMk id="27" creationId="{DF05ACD0-FF4A-4F8F-B5C5-6A4EBD0D1B38}"/>
          </ac:spMkLst>
        </pc:spChg>
        <pc:spChg chg="add del">
          <ac:chgData name="Erlanta Ampazai (2327123)" userId="9a0ce35b-104a-4979-80b4-ed9e5bb38ef9" providerId="ADAL" clId="{049C7C7C-5773-44DB-BEB9-B73141DCB357}" dt="2024-06-24T10:46:38.817" v="20" actId="26606"/>
          <ac:spMkLst>
            <pc:docMk/>
            <pc:sldMk cId="2259308896" sldId="257"/>
            <ac:spMk id="28" creationId="{EC4CA156-2C9D-4F0C-B229-88D8B5E17BCF}"/>
          </ac:spMkLst>
        </pc:spChg>
        <pc:spChg chg="add del">
          <ac:chgData name="Erlanta Ampazai (2327123)" userId="9a0ce35b-104a-4979-80b4-ed9e5bb38ef9" providerId="ADAL" clId="{049C7C7C-5773-44DB-BEB9-B73141DCB357}" dt="2024-06-24T10:47:34.641" v="41" actId="26606"/>
          <ac:spMkLst>
            <pc:docMk/>
            <pc:sldMk cId="2259308896" sldId="257"/>
            <ac:spMk id="29" creationId="{4C9AFA28-B5ED-4346-9AF7-68A157F16C7E}"/>
          </ac:spMkLst>
        </pc:spChg>
        <pc:spChg chg="add del">
          <ac:chgData name="Erlanta Ampazai (2327123)" userId="9a0ce35b-104a-4979-80b4-ed9e5bb38ef9" providerId="ADAL" clId="{049C7C7C-5773-44DB-BEB9-B73141DCB357}" dt="2024-06-24T10:46:38.817" v="20" actId="26606"/>
          <ac:spMkLst>
            <pc:docMk/>
            <pc:sldMk cId="2259308896" sldId="257"/>
            <ac:spMk id="30" creationId="{D7361ED3-EBE5-4EFC-8DA3-D0CE4BF2F4B1}"/>
          </ac:spMkLst>
        </pc:spChg>
        <pc:spChg chg="add del">
          <ac:chgData name="Erlanta Ampazai (2327123)" userId="9a0ce35b-104a-4979-80b4-ed9e5bb38ef9" providerId="ADAL" clId="{049C7C7C-5773-44DB-BEB9-B73141DCB357}" dt="2024-06-24T10:47:36.059" v="43" actId="26606"/>
          <ac:spMkLst>
            <pc:docMk/>
            <pc:sldMk cId="2259308896" sldId="257"/>
            <ac:spMk id="31" creationId="{5922BD39-6B5B-493A-BE62-58ECD0F7A75A}"/>
          </ac:spMkLst>
        </pc:spChg>
        <pc:spChg chg="add del">
          <ac:chgData name="Erlanta Ampazai (2327123)" userId="9a0ce35b-104a-4979-80b4-ed9e5bb38ef9" providerId="ADAL" clId="{049C7C7C-5773-44DB-BEB9-B73141DCB357}" dt="2024-06-24T10:46:38.817" v="20" actId="26606"/>
          <ac:spMkLst>
            <pc:docMk/>
            <pc:sldMk cId="2259308896" sldId="257"/>
            <ac:spMk id="36" creationId="{CD60390C-0E4C-4682-8246-AFA2E49856DA}"/>
          </ac:spMkLst>
        </pc:spChg>
        <pc:spChg chg="add del">
          <ac:chgData name="Erlanta Ampazai (2327123)" userId="9a0ce35b-104a-4979-80b4-ed9e5bb38ef9" providerId="ADAL" clId="{049C7C7C-5773-44DB-BEB9-B73141DCB357}" dt="2024-06-24T10:47:36.059" v="43" actId="26606"/>
          <ac:spMkLst>
            <pc:docMk/>
            <pc:sldMk cId="2259308896" sldId="257"/>
            <ac:spMk id="37" creationId="{53FD85F6-ECDC-4124-9916-6444E142C663}"/>
          </ac:spMkLst>
        </pc:spChg>
        <pc:spChg chg="add del">
          <ac:chgData name="Erlanta Ampazai (2327123)" userId="9a0ce35b-104a-4979-80b4-ed9e5bb38ef9" providerId="ADAL" clId="{049C7C7C-5773-44DB-BEB9-B73141DCB357}" dt="2024-06-24T10:46:38.817" v="20" actId="26606"/>
          <ac:spMkLst>
            <pc:docMk/>
            <pc:sldMk cId="2259308896" sldId="257"/>
            <ac:spMk id="38" creationId="{CEBA87F4-FB8A-4D91-B3F3-DFA78E0CC64D}"/>
          </ac:spMkLst>
        </pc:spChg>
        <pc:spChg chg="add del">
          <ac:chgData name="Erlanta Ampazai (2327123)" userId="9a0ce35b-104a-4979-80b4-ed9e5bb38ef9" providerId="ADAL" clId="{049C7C7C-5773-44DB-BEB9-B73141DCB357}" dt="2024-06-24T10:47:36.059" v="43" actId="26606"/>
          <ac:spMkLst>
            <pc:docMk/>
            <pc:sldMk cId="2259308896" sldId="257"/>
            <ac:spMk id="39" creationId="{FB5D26B4-74AD-4118-8F13-7051DA3BFA87}"/>
          </ac:spMkLst>
        </pc:spChg>
        <pc:spChg chg="add del">
          <ac:chgData name="Erlanta Ampazai (2327123)" userId="9a0ce35b-104a-4979-80b4-ed9e5bb38ef9" providerId="ADAL" clId="{049C7C7C-5773-44DB-BEB9-B73141DCB357}" dt="2024-06-24T10:46:38.817" v="20" actId="26606"/>
          <ac:spMkLst>
            <pc:docMk/>
            <pc:sldMk cId="2259308896" sldId="257"/>
            <ac:spMk id="40" creationId="{D012A90F-45C2-4C9B-BAF6-9CE1F546C7EA}"/>
          </ac:spMkLst>
        </pc:spChg>
        <pc:spChg chg="add del">
          <ac:chgData name="Erlanta Ampazai (2327123)" userId="9a0ce35b-104a-4979-80b4-ed9e5bb38ef9" providerId="ADAL" clId="{049C7C7C-5773-44DB-BEB9-B73141DCB357}" dt="2024-06-24T10:47:45.612" v="45" actId="26606"/>
          <ac:spMkLst>
            <pc:docMk/>
            <pc:sldMk cId="2259308896" sldId="257"/>
            <ac:spMk id="41" creationId="{DF05ACD0-FF4A-4F8F-B5C5-6A4EBD0D1B38}"/>
          </ac:spMkLst>
        </pc:spChg>
        <pc:spChg chg="add del">
          <ac:chgData name="Erlanta Ampazai (2327123)" userId="9a0ce35b-104a-4979-80b4-ed9e5bb38ef9" providerId="ADAL" clId="{049C7C7C-5773-44DB-BEB9-B73141DCB357}" dt="2024-06-24T10:46:44.339" v="23" actId="26606"/>
          <ac:spMkLst>
            <pc:docMk/>
            <pc:sldMk cId="2259308896" sldId="257"/>
            <ac:spMk id="42" creationId="{CCFB0F09-9A6D-4393-94DE-D19BB32FF3B2}"/>
          </ac:spMkLst>
        </pc:spChg>
        <pc:spChg chg="add del">
          <ac:chgData name="Erlanta Ampazai (2327123)" userId="9a0ce35b-104a-4979-80b4-ed9e5bb38ef9" providerId="ADAL" clId="{049C7C7C-5773-44DB-BEB9-B73141DCB357}" dt="2024-06-24T10:46:44.339" v="23" actId="26606"/>
          <ac:spMkLst>
            <pc:docMk/>
            <pc:sldMk cId="2259308896" sldId="257"/>
            <ac:spMk id="43" creationId="{2550AE69-AC86-4188-83E5-A856C4F1DCFF}"/>
          </ac:spMkLst>
        </pc:spChg>
        <pc:spChg chg="add del">
          <ac:chgData name="Erlanta Ampazai (2327123)" userId="9a0ce35b-104a-4979-80b4-ed9e5bb38ef9" providerId="ADAL" clId="{049C7C7C-5773-44DB-BEB9-B73141DCB357}" dt="2024-06-24T10:46:44.339" v="23" actId="26606"/>
          <ac:spMkLst>
            <pc:docMk/>
            <pc:sldMk cId="2259308896" sldId="257"/>
            <ac:spMk id="44" creationId="{C1A8FF86-3729-44D9-9029-E0816A7E245C}"/>
          </ac:spMkLst>
        </pc:spChg>
        <pc:spChg chg="add del">
          <ac:chgData name="Erlanta Ampazai (2327123)" userId="9a0ce35b-104a-4979-80b4-ed9e5bb38ef9" providerId="ADAL" clId="{049C7C7C-5773-44DB-BEB9-B73141DCB357}" dt="2024-06-24T10:46:44.339" v="23" actId="26606"/>
          <ac:spMkLst>
            <pc:docMk/>
            <pc:sldMk cId="2259308896" sldId="257"/>
            <ac:spMk id="45" creationId="{EC4CA156-2C9D-4F0C-B229-88D8B5E17BCF}"/>
          </ac:spMkLst>
        </pc:spChg>
        <pc:spChg chg="add del">
          <ac:chgData name="Erlanta Ampazai (2327123)" userId="9a0ce35b-104a-4979-80b4-ed9e5bb38ef9" providerId="ADAL" clId="{049C7C7C-5773-44DB-BEB9-B73141DCB357}" dt="2024-06-24T10:47:45.612" v="45" actId="26606"/>
          <ac:spMkLst>
            <pc:docMk/>
            <pc:sldMk cId="2259308896" sldId="257"/>
            <ac:spMk id="47" creationId="{4C9AFA28-B5ED-4346-9AF7-68A157F16C7E}"/>
          </ac:spMkLst>
        </pc:spChg>
        <pc:spChg chg="add del">
          <ac:chgData name="Erlanta Ampazai (2327123)" userId="9a0ce35b-104a-4979-80b4-ed9e5bb38ef9" providerId="ADAL" clId="{049C7C7C-5773-44DB-BEB9-B73141DCB357}" dt="2024-06-24T10:46:44.339" v="23" actId="26606"/>
          <ac:spMkLst>
            <pc:docMk/>
            <pc:sldMk cId="2259308896" sldId="257"/>
            <ac:spMk id="49" creationId="{D7361ED3-EBE5-4EFC-8DA3-D0CE4BF2F4B1}"/>
          </ac:spMkLst>
        </pc:spChg>
        <pc:spChg chg="add del">
          <ac:chgData name="Erlanta Ampazai (2327123)" userId="9a0ce35b-104a-4979-80b4-ed9e5bb38ef9" providerId="ADAL" clId="{049C7C7C-5773-44DB-BEB9-B73141DCB357}" dt="2024-06-24T10:46:44.339" v="23" actId="26606"/>
          <ac:spMkLst>
            <pc:docMk/>
            <pc:sldMk cId="2259308896" sldId="257"/>
            <ac:spMk id="51" creationId="{5C28659E-412C-4600-B45E-BAE370BC24B9}"/>
          </ac:spMkLst>
        </pc:spChg>
        <pc:spChg chg="add del">
          <ac:chgData name="Erlanta Ampazai (2327123)" userId="9a0ce35b-104a-4979-80b4-ed9e5bb38ef9" providerId="ADAL" clId="{049C7C7C-5773-44DB-BEB9-B73141DCB357}" dt="2024-06-24T10:46:44.339" v="23" actId="26606"/>
          <ac:spMkLst>
            <pc:docMk/>
            <pc:sldMk cId="2259308896" sldId="257"/>
            <ac:spMk id="52" creationId="{55BE2824-A619-43D4-8CEE-814E76EACEFF}"/>
          </ac:spMkLst>
        </pc:spChg>
        <pc:spChg chg="add del">
          <ac:chgData name="Erlanta Ampazai (2327123)" userId="9a0ce35b-104a-4979-80b4-ed9e5bb38ef9" providerId="ADAL" clId="{049C7C7C-5773-44DB-BEB9-B73141DCB357}" dt="2024-06-24T10:46:44.339" v="23" actId="26606"/>
          <ac:spMkLst>
            <pc:docMk/>
            <pc:sldMk cId="2259308896" sldId="257"/>
            <ac:spMk id="53" creationId="{7F757314-8028-429F-A691-15514DF1133C}"/>
          </ac:spMkLst>
        </pc:spChg>
        <pc:spChg chg="add del">
          <ac:chgData name="Erlanta Ampazai (2327123)" userId="9a0ce35b-104a-4979-80b4-ed9e5bb38ef9" providerId="ADAL" clId="{049C7C7C-5773-44DB-BEB9-B73141DCB357}" dt="2024-06-24T10:47:47.608" v="47" actId="26606"/>
          <ac:spMkLst>
            <pc:docMk/>
            <pc:sldMk cId="2259308896" sldId="257"/>
            <ac:spMk id="54" creationId="{6E47FE40-F70B-4BF4-9CEA-F14800A6A3CC}"/>
          </ac:spMkLst>
        </pc:spChg>
        <pc:spChg chg="add del">
          <ac:chgData name="Erlanta Ampazai (2327123)" userId="9a0ce35b-104a-4979-80b4-ed9e5bb38ef9" providerId="ADAL" clId="{049C7C7C-5773-44DB-BEB9-B73141DCB357}" dt="2024-06-24T10:46:48.796" v="25" actId="26606"/>
          <ac:spMkLst>
            <pc:docMk/>
            <pc:sldMk cId="2259308896" sldId="257"/>
            <ac:spMk id="55" creationId="{7049A7D3-684C-4C59-A4B6-7B308A6AD34D}"/>
          </ac:spMkLst>
        </pc:spChg>
        <pc:spChg chg="add del">
          <ac:chgData name="Erlanta Ampazai (2327123)" userId="9a0ce35b-104a-4979-80b4-ed9e5bb38ef9" providerId="ADAL" clId="{049C7C7C-5773-44DB-BEB9-B73141DCB357}" dt="2024-06-24T10:46:48.796" v="25" actId="26606"/>
          <ac:spMkLst>
            <pc:docMk/>
            <pc:sldMk cId="2259308896" sldId="257"/>
            <ac:spMk id="56" creationId="{D7B1087B-C592-40E7-B532-60B453A2FE6A}"/>
          </ac:spMkLst>
        </pc:spChg>
        <pc:spChg chg="add del">
          <ac:chgData name="Erlanta Ampazai (2327123)" userId="9a0ce35b-104a-4979-80b4-ed9e5bb38ef9" providerId="ADAL" clId="{049C7C7C-5773-44DB-BEB9-B73141DCB357}" dt="2024-06-24T10:46:48.796" v="25" actId="26606"/>
          <ac:spMkLst>
            <pc:docMk/>
            <pc:sldMk cId="2259308896" sldId="257"/>
            <ac:spMk id="57" creationId="{14AE7447-E8F8-4A0F-9E3D-94842BFF886E}"/>
          </ac:spMkLst>
        </pc:spChg>
        <pc:spChg chg="add del">
          <ac:chgData name="Erlanta Ampazai (2327123)" userId="9a0ce35b-104a-4979-80b4-ed9e5bb38ef9" providerId="ADAL" clId="{049C7C7C-5773-44DB-BEB9-B73141DCB357}" dt="2024-06-24T10:47:47.608" v="47" actId="26606"/>
          <ac:spMkLst>
            <pc:docMk/>
            <pc:sldMk cId="2259308896" sldId="257"/>
            <ac:spMk id="59" creationId="{78826778-2F54-4F8E-BA27-C95E488D3305}"/>
          </ac:spMkLst>
        </pc:spChg>
        <pc:spChg chg="add del">
          <ac:chgData name="Erlanta Ampazai (2327123)" userId="9a0ce35b-104a-4979-80b4-ed9e5bb38ef9" providerId="ADAL" clId="{049C7C7C-5773-44DB-BEB9-B73141DCB357}" dt="2024-06-24T10:46:48.796" v="25" actId="26606"/>
          <ac:spMkLst>
            <pc:docMk/>
            <pc:sldMk cId="2259308896" sldId="257"/>
            <ac:spMk id="61" creationId="{0680B5D0-24EC-465A-A0E6-C4DF951E0043}"/>
          </ac:spMkLst>
        </pc:spChg>
        <pc:spChg chg="add del">
          <ac:chgData name="Erlanta Ampazai (2327123)" userId="9a0ce35b-104a-4979-80b4-ed9e5bb38ef9" providerId="ADAL" clId="{049C7C7C-5773-44DB-BEB9-B73141DCB357}" dt="2024-06-24T10:46:48.796" v="25" actId="26606"/>
          <ac:spMkLst>
            <pc:docMk/>
            <pc:sldMk cId="2259308896" sldId="257"/>
            <ac:spMk id="62" creationId="{30BF1B50-A83E-4ED6-A2AA-C943C1F89F85}"/>
          </ac:spMkLst>
        </pc:spChg>
        <pc:spChg chg="add del">
          <ac:chgData name="Erlanta Ampazai (2327123)" userId="9a0ce35b-104a-4979-80b4-ed9e5bb38ef9" providerId="ADAL" clId="{049C7C7C-5773-44DB-BEB9-B73141DCB357}" dt="2024-06-24T10:46:48.796" v="25" actId="26606"/>
          <ac:spMkLst>
            <pc:docMk/>
            <pc:sldMk cId="2259308896" sldId="257"/>
            <ac:spMk id="63" creationId="{1F31E8B2-210B-4B90-83BB-3B180732EF38}"/>
          </ac:spMkLst>
        </pc:spChg>
        <pc:spChg chg="add del">
          <ac:chgData name="Erlanta Ampazai (2327123)" userId="9a0ce35b-104a-4979-80b4-ed9e5bb38ef9" providerId="ADAL" clId="{049C7C7C-5773-44DB-BEB9-B73141DCB357}" dt="2024-06-24T10:46:48.796" v="25" actId="26606"/>
          <ac:spMkLst>
            <pc:docMk/>
            <pc:sldMk cId="2259308896" sldId="257"/>
            <ac:spMk id="64" creationId="{6B387409-2B98-40F8-A65F-EF7CF989512F}"/>
          </ac:spMkLst>
        </pc:spChg>
        <pc:spChg chg="add del">
          <ac:chgData name="Erlanta Ampazai (2327123)" userId="9a0ce35b-104a-4979-80b4-ed9e5bb38ef9" providerId="ADAL" clId="{049C7C7C-5773-44DB-BEB9-B73141DCB357}" dt="2024-06-24T10:47:57.629" v="49" actId="26606"/>
          <ac:spMkLst>
            <pc:docMk/>
            <pc:sldMk cId="2259308896" sldId="257"/>
            <ac:spMk id="66" creationId="{55C6F499-7DD3-40AC-AC5E-26D67FCAEA30}"/>
          </ac:spMkLst>
        </pc:spChg>
        <pc:spChg chg="add del">
          <ac:chgData name="Erlanta Ampazai (2327123)" userId="9a0ce35b-104a-4979-80b4-ed9e5bb38ef9" providerId="ADAL" clId="{049C7C7C-5773-44DB-BEB9-B73141DCB357}" dt="2024-06-24T10:47:57.629" v="49" actId="26606"/>
          <ac:spMkLst>
            <pc:docMk/>
            <pc:sldMk cId="2259308896" sldId="257"/>
            <ac:spMk id="67" creationId="{2CF7CF5F-D747-47B3-80B1-8392750446C6}"/>
          </ac:spMkLst>
        </pc:spChg>
        <pc:spChg chg="add del">
          <ac:chgData name="Erlanta Ampazai (2327123)" userId="9a0ce35b-104a-4979-80b4-ed9e5bb38ef9" providerId="ADAL" clId="{049C7C7C-5773-44DB-BEB9-B73141DCB357}" dt="2024-06-24T10:47:57.629" v="49" actId="26606"/>
          <ac:spMkLst>
            <pc:docMk/>
            <pc:sldMk cId="2259308896" sldId="257"/>
            <ac:spMk id="68" creationId="{820B6604-1FF9-43F5-AC47-3D41CB2F563B}"/>
          </ac:spMkLst>
        </pc:spChg>
        <pc:spChg chg="add del">
          <ac:chgData name="Erlanta Ampazai (2327123)" userId="9a0ce35b-104a-4979-80b4-ed9e5bb38ef9" providerId="ADAL" clId="{049C7C7C-5773-44DB-BEB9-B73141DCB357}" dt="2024-06-24T10:46:52.824" v="28"/>
          <ac:spMkLst>
            <pc:docMk/>
            <pc:sldMk cId="2259308896" sldId="257"/>
            <ac:spMk id="69" creationId="{7049A7D3-684C-4C59-A4B6-7B308A6AD34D}"/>
          </ac:spMkLst>
        </pc:spChg>
        <pc:spChg chg="add del">
          <ac:chgData name="Erlanta Ampazai (2327123)" userId="9a0ce35b-104a-4979-80b4-ed9e5bb38ef9" providerId="ADAL" clId="{049C7C7C-5773-44DB-BEB9-B73141DCB357}" dt="2024-06-24T10:46:52.824" v="28"/>
          <ac:spMkLst>
            <pc:docMk/>
            <pc:sldMk cId="2259308896" sldId="257"/>
            <ac:spMk id="70" creationId="{D7B1087B-C592-40E7-B532-60B453A2FE6A}"/>
          </ac:spMkLst>
        </pc:spChg>
        <pc:spChg chg="add del">
          <ac:chgData name="Erlanta Ampazai (2327123)" userId="9a0ce35b-104a-4979-80b4-ed9e5bb38ef9" providerId="ADAL" clId="{049C7C7C-5773-44DB-BEB9-B73141DCB357}" dt="2024-06-24T10:46:52.824" v="28"/>
          <ac:spMkLst>
            <pc:docMk/>
            <pc:sldMk cId="2259308896" sldId="257"/>
            <ac:spMk id="71" creationId="{14AE7447-E8F8-4A0F-9E3D-94842BFF886E}"/>
          </ac:spMkLst>
        </pc:spChg>
        <pc:spChg chg="add del">
          <ac:chgData name="Erlanta Ampazai (2327123)" userId="9a0ce35b-104a-4979-80b4-ed9e5bb38ef9" providerId="ADAL" clId="{049C7C7C-5773-44DB-BEB9-B73141DCB357}" dt="2024-06-24T10:46:52.824" v="28"/>
          <ac:spMkLst>
            <pc:docMk/>
            <pc:sldMk cId="2259308896" sldId="257"/>
            <ac:spMk id="73" creationId="{2A0E4E09-FC02-4ADC-951A-3FFA90B6FE39}"/>
          </ac:spMkLst>
        </pc:spChg>
        <pc:spChg chg="add del">
          <ac:chgData name="Erlanta Ampazai (2327123)" userId="9a0ce35b-104a-4979-80b4-ed9e5bb38ef9" providerId="ADAL" clId="{049C7C7C-5773-44DB-BEB9-B73141DCB357}" dt="2024-06-24T10:46:52.824" v="28"/>
          <ac:spMkLst>
            <pc:docMk/>
            <pc:sldMk cId="2259308896" sldId="257"/>
            <ac:spMk id="74" creationId="{14A1598B-1957-47CF-AAF4-F7A36DA0E7CB}"/>
          </ac:spMkLst>
        </pc:spChg>
        <pc:spChg chg="add del">
          <ac:chgData name="Erlanta Ampazai (2327123)" userId="9a0ce35b-104a-4979-80b4-ed9e5bb38ef9" providerId="ADAL" clId="{049C7C7C-5773-44DB-BEB9-B73141DCB357}" dt="2024-06-24T10:47:57.629" v="49" actId="26606"/>
          <ac:spMkLst>
            <pc:docMk/>
            <pc:sldMk cId="2259308896" sldId="257"/>
            <ac:spMk id="75" creationId="{5912B5B1-BC40-4CD1-8541-549C583431ED}"/>
          </ac:spMkLst>
        </pc:spChg>
        <pc:spChg chg="add del">
          <ac:chgData name="Erlanta Ampazai (2327123)" userId="9a0ce35b-104a-4979-80b4-ed9e5bb38ef9" providerId="ADAL" clId="{049C7C7C-5773-44DB-BEB9-B73141DCB357}" dt="2024-06-24T10:47:57.629" v="49" actId="26606"/>
          <ac:spMkLst>
            <pc:docMk/>
            <pc:sldMk cId="2259308896" sldId="257"/>
            <ac:spMk id="76" creationId="{CE1108CD-786E-4304-9504-9C5AD64829D2}"/>
          </ac:spMkLst>
        </pc:spChg>
        <pc:spChg chg="add del">
          <ac:chgData name="Erlanta Ampazai (2327123)" userId="9a0ce35b-104a-4979-80b4-ed9e5bb38ef9" providerId="ADAL" clId="{049C7C7C-5773-44DB-BEB9-B73141DCB357}" dt="2024-06-24T10:47:57.629" v="49" actId="26606"/>
          <ac:spMkLst>
            <pc:docMk/>
            <pc:sldMk cId="2259308896" sldId="257"/>
            <ac:spMk id="77" creationId="{E252BF65-A104-4DD3-8D54-285294DCC0C7}"/>
          </ac:spMkLst>
        </pc:spChg>
        <pc:spChg chg="add del">
          <ac:chgData name="Erlanta Ampazai (2327123)" userId="9a0ce35b-104a-4979-80b4-ed9e5bb38ef9" providerId="ADAL" clId="{049C7C7C-5773-44DB-BEB9-B73141DCB357}" dt="2024-06-24T10:47:58.940" v="51" actId="26606"/>
          <ac:spMkLst>
            <pc:docMk/>
            <pc:sldMk cId="2259308896" sldId="257"/>
            <ac:spMk id="79" creationId="{A9607B8D-5A6C-4ECB-9047-3836C51C14F0}"/>
          </ac:spMkLst>
        </pc:spChg>
        <pc:spChg chg="add del">
          <ac:chgData name="Erlanta Ampazai (2327123)" userId="9a0ce35b-104a-4979-80b4-ed9e5bb38ef9" providerId="ADAL" clId="{049C7C7C-5773-44DB-BEB9-B73141DCB357}" dt="2024-06-24T10:47:58.940" v="51" actId="26606"/>
          <ac:spMkLst>
            <pc:docMk/>
            <pc:sldMk cId="2259308896" sldId="257"/>
            <ac:spMk id="80" creationId="{CA84D6C4-24A3-44DC-9607-566CF5A2227A}"/>
          </ac:spMkLst>
        </pc:spChg>
        <pc:spChg chg="add del">
          <ac:chgData name="Erlanta Ampazai (2327123)" userId="9a0ce35b-104a-4979-80b4-ed9e5bb38ef9" providerId="ADAL" clId="{049C7C7C-5773-44DB-BEB9-B73141DCB357}" dt="2024-06-24T10:47:58.940" v="51" actId="26606"/>
          <ac:spMkLst>
            <pc:docMk/>
            <pc:sldMk cId="2259308896" sldId="257"/>
            <ac:spMk id="81" creationId="{72F7300B-53A6-4A16-AA84-78597664F02E}"/>
          </ac:spMkLst>
        </pc:spChg>
        <pc:spChg chg="add del">
          <ac:chgData name="Erlanta Ampazai (2327123)" userId="9a0ce35b-104a-4979-80b4-ed9e5bb38ef9" providerId="ADAL" clId="{049C7C7C-5773-44DB-BEB9-B73141DCB357}" dt="2024-06-24T10:48:02.211" v="53" actId="26606"/>
          <ac:spMkLst>
            <pc:docMk/>
            <pc:sldMk cId="2259308896" sldId="257"/>
            <ac:spMk id="83" creationId="{2CAD20A5-B9BF-4C29-B1C0-882CF36B433A}"/>
          </ac:spMkLst>
        </pc:spChg>
        <pc:spChg chg="add del">
          <ac:chgData name="Erlanta Ampazai (2327123)" userId="9a0ce35b-104a-4979-80b4-ed9e5bb38ef9" providerId="ADAL" clId="{049C7C7C-5773-44DB-BEB9-B73141DCB357}" dt="2024-06-24T10:48:02.211" v="53" actId="26606"/>
          <ac:spMkLst>
            <pc:docMk/>
            <pc:sldMk cId="2259308896" sldId="257"/>
            <ac:spMk id="84" creationId="{7283847B-B7B4-4D47-875A-C45ADEF4C2C9}"/>
          </ac:spMkLst>
        </pc:spChg>
        <pc:spChg chg="add del">
          <ac:chgData name="Erlanta Ampazai (2327123)" userId="9a0ce35b-104a-4979-80b4-ed9e5bb38ef9" providerId="ADAL" clId="{049C7C7C-5773-44DB-BEB9-B73141DCB357}" dt="2024-06-24T10:48:04.314" v="55" actId="26606"/>
          <ac:spMkLst>
            <pc:docMk/>
            <pc:sldMk cId="2259308896" sldId="257"/>
            <ac:spMk id="86" creationId="{2B577FF9-3543-4875-815D-3D87BD8A2002}"/>
          </ac:spMkLst>
        </pc:spChg>
        <pc:spChg chg="add del">
          <ac:chgData name="Erlanta Ampazai (2327123)" userId="9a0ce35b-104a-4979-80b4-ed9e5bb38ef9" providerId="ADAL" clId="{049C7C7C-5773-44DB-BEB9-B73141DCB357}" dt="2024-06-24T10:48:04.314" v="55" actId="26606"/>
          <ac:spMkLst>
            <pc:docMk/>
            <pc:sldMk cId="2259308896" sldId="257"/>
            <ac:spMk id="87" creationId="{F5569EEC-E12F-4856-B407-02B2813A4AA5}"/>
          </ac:spMkLst>
        </pc:spChg>
        <pc:spChg chg="add del">
          <ac:chgData name="Erlanta Ampazai (2327123)" userId="9a0ce35b-104a-4979-80b4-ed9e5bb38ef9" providerId="ADAL" clId="{049C7C7C-5773-44DB-BEB9-B73141DCB357}" dt="2024-06-24T10:48:04.314" v="55" actId="26606"/>
          <ac:spMkLst>
            <pc:docMk/>
            <pc:sldMk cId="2259308896" sldId="257"/>
            <ac:spMk id="88" creationId="{CF860788-3A6A-45A3-B3F1-06F159665603}"/>
          </ac:spMkLst>
        </pc:spChg>
        <pc:spChg chg="add del">
          <ac:chgData name="Erlanta Ampazai (2327123)" userId="9a0ce35b-104a-4979-80b4-ed9e5bb38ef9" providerId="ADAL" clId="{049C7C7C-5773-44DB-BEB9-B73141DCB357}" dt="2024-06-24T10:48:04.314" v="55" actId="26606"/>
          <ac:spMkLst>
            <pc:docMk/>
            <pc:sldMk cId="2259308896" sldId="257"/>
            <ac:spMk id="89" creationId="{DF1E3393-B852-4883-B778-ED3525112942}"/>
          </ac:spMkLst>
        </pc:spChg>
        <pc:spChg chg="add del">
          <ac:chgData name="Erlanta Ampazai (2327123)" userId="9a0ce35b-104a-4979-80b4-ed9e5bb38ef9" providerId="ADAL" clId="{049C7C7C-5773-44DB-BEB9-B73141DCB357}" dt="2024-06-24T10:48:04.314" v="55" actId="26606"/>
          <ac:spMkLst>
            <pc:docMk/>
            <pc:sldMk cId="2259308896" sldId="257"/>
            <ac:spMk id="90" creationId="{39853D09-4205-4CC7-83EB-288E886AC9E4}"/>
          </ac:spMkLst>
        </pc:spChg>
        <pc:spChg chg="add del">
          <ac:chgData name="Erlanta Ampazai (2327123)" userId="9a0ce35b-104a-4979-80b4-ed9e5bb38ef9" providerId="ADAL" clId="{049C7C7C-5773-44DB-BEB9-B73141DCB357}" dt="2024-06-24T10:48:04.314" v="55" actId="26606"/>
          <ac:spMkLst>
            <pc:docMk/>
            <pc:sldMk cId="2259308896" sldId="257"/>
            <ac:spMk id="91" creationId="{0D040B79-3E73-4A31-840D-D6B9C9FDFC46}"/>
          </ac:spMkLst>
        </pc:spChg>
        <pc:spChg chg="add del">
          <ac:chgData name="Erlanta Ampazai (2327123)" userId="9a0ce35b-104a-4979-80b4-ed9e5bb38ef9" providerId="ADAL" clId="{049C7C7C-5773-44DB-BEB9-B73141DCB357}" dt="2024-06-24T10:48:04.314" v="55" actId="26606"/>
          <ac:spMkLst>
            <pc:docMk/>
            <pc:sldMk cId="2259308896" sldId="257"/>
            <ac:spMk id="92" creationId="{156C6AE5-3F8B-42AC-9EA4-1B686A11E93F}"/>
          </ac:spMkLst>
        </pc:spChg>
        <pc:spChg chg="add del">
          <ac:chgData name="Erlanta Ampazai (2327123)" userId="9a0ce35b-104a-4979-80b4-ed9e5bb38ef9" providerId="ADAL" clId="{049C7C7C-5773-44DB-BEB9-B73141DCB357}" dt="2024-06-24T10:48:06.990" v="57" actId="26606"/>
          <ac:spMkLst>
            <pc:docMk/>
            <pc:sldMk cId="2259308896" sldId="257"/>
            <ac:spMk id="94" creationId="{BAE6CA3D-503E-474A-B635-F23458AA45AC}"/>
          </ac:spMkLst>
        </pc:spChg>
        <pc:spChg chg="add del">
          <ac:chgData name="Erlanta Ampazai (2327123)" userId="9a0ce35b-104a-4979-80b4-ed9e5bb38ef9" providerId="ADAL" clId="{049C7C7C-5773-44DB-BEB9-B73141DCB357}" dt="2024-06-24T10:48:06.990" v="57" actId="26606"/>
          <ac:spMkLst>
            <pc:docMk/>
            <pc:sldMk cId="2259308896" sldId="257"/>
            <ac:spMk id="95" creationId="{2A3DFD90-7DB4-4F04-BAF9-B7975896FCC9}"/>
          </ac:spMkLst>
        </pc:spChg>
        <pc:spChg chg="add del">
          <ac:chgData name="Erlanta Ampazai (2327123)" userId="9a0ce35b-104a-4979-80b4-ed9e5bb38ef9" providerId="ADAL" clId="{049C7C7C-5773-44DB-BEB9-B73141DCB357}" dt="2024-06-24T10:48:06.990" v="57" actId="26606"/>
          <ac:spMkLst>
            <pc:docMk/>
            <pc:sldMk cId="2259308896" sldId="257"/>
            <ac:spMk id="96" creationId="{9A3A688B-8821-47C3-9E76-D6ADDEF6775F}"/>
          </ac:spMkLst>
        </pc:spChg>
        <pc:spChg chg="add del">
          <ac:chgData name="Erlanta Ampazai (2327123)" userId="9a0ce35b-104a-4979-80b4-ed9e5bb38ef9" providerId="ADAL" clId="{049C7C7C-5773-44DB-BEB9-B73141DCB357}" dt="2024-06-24T10:48:06.990" v="57" actId="26606"/>
          <ac:spMkLst>
            <pc:docMk/>
            <pc:sldMk cId="2259308896" sldId="257"/>
            <ac:spMk id="97" creationId="{820B6604-1FF9-43F5-AC47-3D41CB2F563B}"/>
          </ac:spMkLst>
        </pc:spChg>
        <pc:spChg chg="add del">
          <ac:chgData name="Erlanta Ampazai (2327123)" userId="9a0ce35b-104a-4979-80b4-ed9e5bb38ef9" providerId="ADAL" clId="{049C7C7C-5773-44DB-BEB9-B73141DCB357}" dt="2024-06-24T10:48:06.990" v="57" actId="26606"/>
          <ac:spMkLst>
            <pc:docMk/>
            <pc:sldMk cId="2259308896" sldId="257"/>
            <ac:spMk id="98" creationId="{6E28FA02-41B9-466D-B728-320B55FB0930}"/>
          </ac:spMkLst>
        </pc:spChg>
        <pc:spChg chg="add del">
          <ac:chgData name="Erlanta Ampazai (2327123)" userId="9a0ce35b-104a-4979-80b4-ed9e5bb38ef9" providerId="ADAL" clId="{049C7C7C-5773-44DB-BEB9-B73141DCB357}" dt="2024-06-24T10:48:06.990" v="57" actId="26606"/>
          <ac:spMkLst>
            <pc:docMk/>
            <pc:sldMk cId="2259308896" sldId="257"/>
            <ac:spMk id="99" creationId="{EFB77265-5DCE-40F2-A13C-ECEE9B8CE5B1}"/>
          </ac:spMkLst>
        </pc:spChg>
        <pc:spChg chg="add del">
          <ac:chgData name="Erlanta Ampazai (2327123)" userId="9a0ce35b-104a-4979-80b4-ed9e5bb38ef9" providerId="ADAL" clId="{049C7C7C-5773-44DB-BEB9-B73141DCB357}" dt="2024-06-24T10:48:12.654" v="59" actId="26606"/>
          <ac:spMkLst>
            <pc:docMk/>
            <pc:sldMk cId="2259308896" sldId="257"/>
            <ac:spMk id="101" creationId="{51E28843-8A11-44C1-8C45-F3934C56B9A9}"/>
          </ac:spMkLst>
        </pc:spChg>
        <pc:spChg chg="add del">
          <ac:chgData name="Erlanta Ampazai (2327123)" userId="9a0ce35b-104a-4979-80b4-ed9e5bb38ef9" providerId="ADAL" clId="{049C7C7C-5773-44DB-BEB9-B73141DCB357}" dt="2024-06-24T10:48:12.654" v="59" actId="26606"/>
          <ac:spMkLst>
            <pc:docMk/>
            <pc:sldMk cId="2259308896" sldId="257"/>
            <ac:spMk id="102" creationId="{2F1828BF-D823-4198-BF18-E4631E03E55C}"/>
          </ac:spMkLst>
        </pc:spChg>
        <pc:spChg chg="add del">
          <ac:chgData name="Erlanta Ampazai (2327123)" userId="9a0ce35b-104a-4979-80b4-ed9e5bb38ef9" providerId="ADAL" clId="{049C7C7C-5773-44DB-BEB9-B73141DCB357}" dt="2024-06-24T10:48:12.654" v="59" actId="26606"/>
          <ac:spMkLst>
            <pc:docMk/>
            <pc:sldMk cId="2259308896" sldId="257"/>
            <ac:spMk id="104" creationId="{6E53B88A-2EE1-4E0D-A3D7-B9CA1696318C}"/>
          </ac:spMkLst>
        </pc:spChg>
        <pc:spChg chg="add del">
          <ac:chgData name="Erlanta Ampazai (2327123)" userId="9a0ce35b-104a-4979-80b4-ed9e5bb38ef9" providerId="ADAL" clId="{049C7C7C-5773-44DB-BEB9-B73141DCB357}" dt="2024-06-24T10:48:12.654" v="59" actId="26606"/>
          <ac:spMkLst>
            <pc:docMk/>
            <pc:sldMk cId="2259308896" sldId="257"/>
            <ac:spMk id="105" creationId="{9059E743-0B58-4779-95C9-4BCAE1AEFA52}"/>
          </ac:spMkLst>
        </pc:spChg>
        <pc:spChg chg="add del">
          <ac:chgData name="Erlanta Ampazai (2327123)" userId="9a0ce35b-104a-4979-80b4-ed9e5bb38ef9" providerId="ADAL" clId="{049C7C7C-5773-44DB-BEB9-B73141DCB357}" dt="2024-06-24T10:48:15.505" v="61" actId="26606"/>
          <ac:spMkLst>
            <pc:docMk/>
            <pc:sldMk cId="2259308896" sldId="257"/>
            <ac:spMk id="107" creationId="{337940BB-FBC4-492E-BD92-3B7B914D0EAE}"/>
          </ac:spMkLst>
        </pc:spChg>
        <pc:spChg chg="add del">
          <ac:chgData name="Erlanta Ampazai (2327123)" userId="9a0ce35b-104a-4979-80b4-ed9e5bb38ef9" providerId="ADAL" clId="{049C7C7C-5773-44DB-BEB9-B73141DCB357}" dt="2024-06-24T10:48:15.505" v="61" actId="26606"/>
          <ac:spMkLst>
            <pc:docMk/>
            <pc:sldMk cId="2259308896" sldId="257"/>
            <ac:spMk id="108" creationId="{3FCFB1DE-0B7E-48CC-BA90-B2AB0889F9D6}"/>
          </ac:spMkLst>
        </pc:spChg>
        <pc:spChg chg="add del">
          <ac:chgData name="Erlanta Ampazai (2327123)" userId="9a0ce35b-104a-4979-80b4-ed9e5bb38ef9" providerId="ADAL" clId="{049C7C7C-5773-44DB-BEB9-B73141DCB357}" dt="2024-06-24T10:48:51.223" v="69"/>
          <ac:spMkLst>
            <pc:docMk/>
            <pc:sldMk cId="2259308896" sldId="257"/>
            <ac:spMk id="110" creationId="{B5A8AFA4-5C32-4100-9C6D-839A47E15FA0}"/>
          </ac:spMkLst>
        </pc:spChg>
        <pc:spChg chg="add del">
          <ac:chgData name="Erlanta Ampazai (2327123)" userId="9a0ce35b-104a-4979-80b4-ed9e5bb38ef9" providerId="ADAL" clId="{049C7C7C-5773-44DB-BEB9-B73141DCB357}" dt="2024-06-24T10:48:51.223" v="69"/>
          <ac:spMkLst>
            <pc:docMk/>
            <pc:sldMk cId="2259308896" sldId="257"/>
            <ac:spMk id="111" creationId="{96B5F253-7949-47C2-9DBD-1570ECDA2296}"/>
          </ac:spMkLst>
        </pc:spChg>
        <pc:spChg chg="add del">
          <ac:chgData name="Erlanta Ampazai (2327123)" userId="9a0ce35b-104a-4979-80b4-ed9e5bb38ef9" providerId="ADAL" clId="{049C7C7C-5773-44DB-BEB9-B73141DCB357}" dt="2024-06-24T10:53:39.624" v="117" actId="26606"/>
          <ac:spMkLst>
            <pc:docMk/>
            <pc:sldMk cId="2259308896" sldId="257"/>
            <ac:spMk id="125" creationId="{DE91395A-2D18-4AF6-A0AC-AAA7189FED11}"/>
          </ac:spMkLst>
        </pc:spChg>
        <pc:spChg chg="add del">
          <ac:chgData name="Erlanta Ampazai (2327123)" userId="9a0ce35b-104a-4979-80b4-ed9e5bb38ef9" providerId="ADAL" clId="{049C7C7C-5773-44DB-BEB9-B73141DCB357}" dt="2024-06-24T10:53:39.624" v="117" actId="26606"/>
          <ac:spMkLst>
            <pc:docMk/>
            <pc:sldMk cId="2259308896" sldId="257"/>
            <ac:spMk id="126" creationId="{7BD08880-457D-4C62-A3B5-6A9B0878C7E9}"/>
          </ac:spMkLst>
        </pc:spChg>
        <pc:spChg chg="add del">
          <ac:chgData name="Erlanta Ampazai (2327123)" userId="9a0ce35b-104a-4979-80b4-ed9e5bb38ef9" providerId="ADAL" clId="{049C7C7C-5773-44DB-BEB9-B73141DCB357}" dt="2024-06-24T10:53:39.624" v="117" actId="26606"/>
          <ac:spMkLst>
            <pc:docMk/>
            <pc:sldMk cId="2259308896" sldId="257"/>
            <ac:spMk id="127" creationId="{6D356F1A-690D-401E-8CF3-E4686CDFEC30}"/>
          </ac:spMkLst>
        </pc:spChg>
        <pc:spChg chg="add">
          <ac:chgData name="Erlanta Ampazai (2327123)" userId="9a0ce35b-104a-4979-80b4-ed9e5bb38ef9" providerId="ADAL" clId="{049C7C7C-5773-44DB-BEB9-B73141DCB357}" dt="2024-06-27T11:22:44.607" v="3496" actId="26606"/>
          <ac:spMkLst>
            <pc:docMk/>
            <pc:sldMk cId="2259308896" sldId="257"/>
            <ac:spMk id="131" creationId="{05C469C2-FE8F-491E-9139-7E7F8BB38179}"/>
          </ac:spMkLst>
        </pc:spChg>
        <pc:spChg chg="add">
          <ac:chgData name="Erlanta Ampazai (2327123)" userId="9a0ce35b-104a-4979-80b4-ed9e5bb38ef9" providerId="ADAL" clId="{049C7C7C-5773-44DB-BEB9-B73141DCB357}" dt="2024-06-27T11:22:44.607" v="3496" actId="26606"/>
          <ac:spMkLst>
            <pc:docMk/>
            <pc:sldMk cId="2259308896" sldId="257"/>
            <ac:spMk id="132" creationId="{6538C979-F14E-4C6B-BE04-38CC5D7C13B5}"/>
          </ac:spMkLst>
        </pc:spChg>
        <pc:spChg chg="add">
          <ac:chgData name="Erlanta Ampazai (2327123)" userId="9a0ce35b-104a-4979-80b4-ed9e5bb38ef9" providerId="ADAL" clId="{049C7C7C-5773-44DB-BEB9-B73141DCB357}" dt="2024-06-27T11:22:44.607" v="3496" actId="26606"/>
          <ac:spMkLst>
            <pc:docMk/>
            <pc:sldMk cId="2259308896" sldId="257"/>
            <ac:spMk id="133" creationId="{9EF1AC42-C382-4343-9924-4790B346D0EA}"/>
          </ac:spMkLst>
        </pc:spChg>
        <pc:spChg chg="add del">
          <ac:chgData name="Erlanta Ampazai (2327123)" userId="9a0ce35b-104a-4979-80b4-ed9e5bb38ef9" providerId="ADAL" clId="{049C7C7C-5773-44DB-BEB9-B73141DCB357}" dt="2024-06-24T10:53:39.624" v="117" actId="26606"/>
          <ac:spMkLst>
            <pc:docMk/>
            <pc:sldMk cId="2259308896" sldId="257"/>
            <ac:spMk id="152" creationId="{8841A10E-0F0E-4596-8888-870D709254A7}"/>
          </ac:spMkLst>
        </pc:spChg>
        <pc:spChg chg="add del">
          <ac:chgData name="Erlanta Ampazai (2327123)" userId="9a0ce35b-104a-4979-80b4-ed9e5bb38ef9" providerId="ADAL" clId="{049C7C7C-5773-44DB-BEB9-B73141DCB357}" dt="2024-06-24T10:53:39.624" v="117" actId="26606"/>
          <ac:spMkLst>
            <pc:docMk/>
            <pc:sldMk cId="2259308896" sldId="257"/>
            <ac:spMk id="153" creationId="{29B1E55C-E51F-4093-A2A8-137C3E9014D7}"/>
          </ac:spMkLst>
        </pc:spChg>
        <pc:spChg chg="add">
          <ac:chgData name="Erlanta Ampazai (2327123)" userId="9a0ce35b-104a-4979-80b4-ed9e5bb38ef9" providerId="ADAL" clId="{049C7C7C-5773-44DB-BEB9-B73141DCB357}" dt="2024-06-27T11:22:44.607" v="3496" actId="26606"/>
          <ac:spMkLst>
            <pc:docMk/>
            <pc:sldMk cId="2259308896" sldId="257"/>
            <ac:spMk id="162" creationId="{F7311CBE-8DD5-466B-9593-91DECC2B0339}"/>
          </ac:spMkLst>
        </pc:spChg>
        <pc:spChg chg="add">
          <ac:chgData name="Erlanta Ampazai (2327123)" userId="9a0ce35b-104a-4979-80b4-ed9e5bb38ef9" providerId="ADAL" clId="{049C7C7C-5773-44DB-BEB9-B73141DCB357}" dt="2024-06-27T11:22:44.607" v="3496" actId="26606"/>
          <ac:spMkLst>
            <pc:docMk/>
            <pc:sldMk cId="2259308896" sldId="257"/>
            <ac:spMk id="163" creationId="{5579D04F-2C22-4E91-9DF1-519B960124CE}"/>
          </ac:spMkLst>
        </pc:spChg>
        <pc:spChg chg="add">
          <ac:chgData name="Erlanta Ampazai (2327123)" userId="9a0ce35b-104a-4979-80b4-ed9e5bb38ef9" providerId="ADAL" clId="{049C7C7C-5773-44DB-BEB9-B73141DCB357}" dt="2024-06-24T10:53:39.624" v="117" actId="26606"/>
          <ac:spMkLst>
            <pc:docMk/>
            <pc:sldMk cId="2259308896" sldId="257"/>
            <ac:spMk id="186" creationId="{DE91395A-2D18-4AF6-A0AC-AAA7189FED11}"/>
          </ac:spMkLst>
        </pc:spChg>
        <pc:spChg chg="add">
          <ac:chgData name="Erlanta Ampazai (2327123)" userId="9a0ce35b-104a-4979-80b4-ed9e5bb38ef9" providerId="ADAL" clId="{049C7C7C-5773-44DB-BEB9-B73141DCB357}" dt="2024-06-24T10:53:39.624" v="117" actId="26606"/>
          <ac:spMkLst>
            <pc:docMk/>
            <pc:sldMk cId="2259308896" sldId="257"/>
            <ac:spMk id="188" creationId="{7BD08880-457D-4C62-A3B5-6A9B0878C7E9}"/>
          </ac:spMkLst>
        </pc:spChg>
        <pc:spChg chg="add">
          <ac:chgData name="Erlanta Ampazai (2327123)" userId="9a0ce35b-104a-4979-80b4-ed9e5bb38ef9" providerId="ADAL" clId="{049C7C7C-5773-44DB-BEB9-B73141DCB357}" dt="2024-06-24T10:53:39.624" v="117" actId="26606"/>
          <ac:spMkLst>
            <pc:docMk/>
            <pc:sldMk cId="2259308896" sldId="257"/>
            <ac:spMk id="190" creationId="{6D356F1A-690D-401E-8CF3-E4686CDFEC30}"/>
          </ac:spMkLst>
        </pc:spChg>
        <pc:spChg chg="add">
          <ac:chgData name="Erlanta Ampazai (2327123)" userId="9a0ce35b-104a-4979-80b4-ed9e5bb38ef9" providerId="ADAL" clId="{049C7C7C-5773-44DB-BEB9-B73141DCB357}" dt="2024-06-24T10:53:39.624" v="117" actId="26606"/>
          <ac:spMkLst>
            <pc:docMk/>
            <pc:sldMk cId="2259308896" sldId="257"/>
            <ac:spMk id="220" creationId="{8841A10E-0F0E-4596-8888-870D709254A7}"/>
          </ac:spMkLst>
        </pc:spChg>
        <pc:spChg chg="add">
          <ac:chgData name="Erlanta Ampazai (2327123)" userId="9a0ce35b-104a-4979-80b4-ed9e5bb38ef9" providerId="ADAL" clId="{049C7C7C-5773-44DB-BEB9-B73141DCB357}" dt="2024-06-24T10:53:39.624" v="117" actId="26606"/>
          <ac:spMkLst>
            <pc:docMk/>
            <pc:sldMk cId="2259308896" sldId="257"/>
            <ac:spMk id="222" creationId="{29B1E55C-E51F-4093-A2A8-137C3E9014D7}"/>
          </ac:spMkLst>
        </pc:spChg>
        <pc:spChg chg="add del">
          <ac:chgData name="Erlanta Ampazai (2327123)" userId="9a0ce35b-104a-4979-80b4-ed9e5bb38ef9" providerId="ADAL" clId="{049C7C7C-5773-44DB-BEB9-B73141DCB357}" dt="2024-06-26T10:52:14.647" v="1427" actId="26606"/>
          <ac:spMkLst>
            <pc:docMk/>
            <pc:sldMk cId="2259308896" sldId="257"/>
            <ac:spMk id="277" creationId="{05C469C2-FE8F-491E-9139-7E7F8BB38179}"/>
          </ac:spMkLst>
        </pc:spChg>
        <pc:spChg chg="add del">
          <ac:chgData name="Erlanta Ampazai (2327123)" userId="9a0ce35b-104a-4979-80b4-ed9e5bb38ef9" providerId="ADAL" clId="{049C7C7C-5773-44DB-BEB9-B73141DCB357}" dt="2024-06-26T10:52:14.647" v="1427" actId="26606"/>
          <ac:spMkLst>
            <pc:docMk/>
            <pc:sldMk cId="2259308896" sldId="257"/>
            <ac:spMk id="278" creationId="{6538C979-F14E-4C6B-BE04-38CC5D7C13B5}"/>
          </ac:spMkLst>
        </pc:spChg>
        <pc:spChg chg="add del">
          <ac:chgData name="Erlanta Ampazai (2327123)" userId="9a0ce35b-104a-4979-80b4-ed9e5bb38ef9" providerId="ADAL" clId="{049C7C7C-5773-44DB-BEB9-B73141DCB357}" dt="2024-06-26T10:52:14.647" v="1427" actId="26606"/>
          <ac:spMkLst>
            <pc:docMk/>
            <pc:sldMk cId="2259308896" sldId="257"/>
            <ac:spMk id="279" creationId="{93130B17-5595-4EF4-8F47-2D703EFC6490}"/>
          </ac:spMkLst>
        </pc:spChg>
        <pc:spChg chg="add del">
          <ac:chgData name="Erlanta Ampazai (2327123)" userId="9a0ce35b-104a-4979-80b4-ed9e5bb38ef9" providerId="ADAL" clId="{049C7C7C-5773-44DB-BEB9-B73141DCB357}" dt="2024-06-26T10:52:14.647" v="1427" actId="26606"/>
          <ac:spMkLst>
            <pc:docMk/>
            <pc:sldMk cId="2259308896" sldId="257"/>
            <ac:spMk id="280" creationId="{19007322-666B-4734-B15B-4069E3D8B57B}"/>
          </ac:spMkLst>
        </pc:spChg>
        <pc:spChg chg="add del">
          <ac:chgData name="Erlanta Ampazai (2327123)" userId="9a0ce35b-104a-4979-80b4-ed9e5bb38ef9" providerId="ADAL" clId="{049C7C7C-5773-44DB-BEB9-B73141DCB357}" dt="2024-06-26T10:50:44.387" v="1405" actId="26606"/>
          <ac:spMkLst>
            <pc:docMk/>
            <pc:sldMk cId="2259308896" sldId="257"/>
            <ac:spMk id="313" creationId="{05C469C2-FE8F-491E-9139-7E7F8BB38179}"/>
          </ac:spMkLst>
        </pc:spChg>
        <pc:spChg chg="add del">
          <ac:chgData name="Erlanta Ampazai (2327123)" userId="9a0ce35b-104a-4979-80b4-ed9e5bb38ef9" providerId="ADAL" clId="{049C7C7C-5773-44DB-BEB9-B73141DCB357}" dt="2024-06-26T10:50:44.387" v="1405" actId="26606"/>
          <ac:spMkLst>
            <pc:docMk/>
            <pc:sldMk cId="2259308896" sldId="257"/>
            <ac:spMk id="315" creationId="{6538C979-F14E-4C6B-BE04-38CC5D7C13B5}"/>
          </ac:spMkLst>
        </pc:spChg>
        <pc:spChg chg="add del">
          <ac:chgData name="Erlanta Ampazai (2327123)" userId="9a0ce35b-104a-4979-80b4-ed9e5bb38ef9" providerId="ADAL" clId="{049C7C7C-5773-44DB-BEB9-B73141DCB357}" dt="2024-06-26T10:50:44.387" v="1405" actId="26606"/>
          <ac:spMkLst>
            <pc:docMk/>
            <pc:sldMk cId="2259308896" sldId="257"/>
            <ac:spMk id="317" creationId="{82DFDDF5-5A97-449D-8AA3-6FC1491E2834}"/>
          </ac:spMkLst>
        </pc:spChg>
        <pc:spChg chg="add del">
          <ac:chgData name="Erlanta Ampazai (2327123)" userId="9a0ce35b-104a-4979-80b4-ed9e5bb38ef9" providerId="ADAL" clId="{049C7C7C-5773-44DB-BEB9-B73141DCB357}" dt="2024-06-26T10:50:44.387" v="1405" actId="26606"/>
          <ac:spMkLst>
            <pc:docMk/>
            <pc:sldMk cId="2259308896" sldId="257"/>
            <ac:spMk id="319" creationId="{ACF4FBA6-A921-4843-A1DC-DF918927A07A}"/>
          </ac:spMkLst>
        </pc:spChg>
        <pc:spChg chg="add del">
          <ac:chgData name="Erlanta Ampazai (2327123)" userId="9a0ce35b-104a-4979-80b4-ed9e5bb38ef9" providerId="ADAL" clId="{049C7C7C-5773-44DB-BEB9-B73141DCB357}" dt="2024-06-26T10:50:46.323" v="1407" actId="26606"/>
          <ac:spMkLst>
            <pc:docMk/>
            <pc:sldMk cId="2259308896" sldId="257"/>
            <ac:spMk id="347" creationId="{05C469C2-FE8F-491E-9139-7E7F8BB38179}"/>
          </ac:spMkLst>
        </pc:spChg>
        <pc:spChg chg="add del">
          <ac:chgData name="Erlanta Ampazai (2327123)" userId="9a0ce35b-104a-4979-80b4-ed9e5bb38ef9" providerId="ADAL" clId="{049C7C7C-5773-44DB-BEB9-B73141DCB357}" dt="2024-06-26T10:50:46.323" v="1407" actId="26606"/>
          <ac:spMkLst>
            <pc:docMk/>
            <pc:sldMk cId="2259308896" sldId="257"/>
            <ac:spMk id="348" creationId="{6538C979-F14E-4C6B-BE04-38CC5D7C13B5}"/>
          </ac:spMkLst>
        </pc:spChg>
        <pc:spChg chg="add del">
          <ac:chgData name="Erlanta Ampazai (2327123)" userId="9a0ce35b-104a-4979-80b4-ed9e5bb38ef9" providerId="ADAL" clId="{049C7C7C-5773-44DB-BEB9-B73141DCB357}" dt="2024-06-26T10:50:46.323" v="1407" actId="26606"/>
          <ac:spMkLst>
            <pc:docMk/>
            <pc:sldMk cId="2259308896" sldId="257"/>
            <ac:spMk id="349" creationId="{17F1DBA4-F31A-4E67-A814-591FBE5A20C2}"/>
          </ac:spMkLst>
        </pc:spChg>
        <pc:spChg chg="add del">
          <ac:chgData name="Erlanta Ampazai (2327123)" userId="9a0ce35b-104a-4979-80b4-ed9e5bb38ef9" providerId="ADAL" clId="{049C7C7C-5773-44DB-BEB9-B73141DCB357}" dt="2024-06-26T10:50:46.323" v="1407" actId="26606"/>
          <ac:spMkLst>
            <pc:docMk/>
            <pc:sldMk cId="2259308896" sldId="257"/>
            <ac:spMk id="350" creationId="{0E6D9ACE-0DF8-422D-AD11-48E54154D02C}"/>
          </ac:spMkLst>
        </pc:spChg>
        <pc:spChg chg="add del">
          <ac:chgData name="Erlanta Ampazai (2327123)" userId="9a0ce35b-104a-4979-80b4-ed9e5bb38ef9" providerId="ADAL" clId="{049C7C7C-5773-44DB-BEB9-B73141DCB357}" dt="2024-06-26T10:50:59.040" v="1409" actId="26606"/>
          <ac:spMkLst>
            <pc:docMk/>
            <pc:sldMk cId="2259308896" sldId="257"/>
            <ac:spMk id="354" creationId="{05C469C2-FE8F-491E-9139-7E7F8BB38179}"/>
          </ac:spMkLst>
        </pc:spChg>
        <pc:spChg chg="add del">
          <ac:chgData name="Erlanta Ampazai (2327123)" userId="9a0ce35b-104a-4979-80b4-ed9e5bb38ef9" providerId="ADAL" clId="{049C7C7C-5773-44DB-BEB9-B73141DCB357}" dt="2024-06-26T10:50:59.040" v="1409" actId="26606"/>
          <ac:spMkLst>
            <pc:docMk/>
            <pc:sldMk cId="2259308896" sldId="257"/>
            <ac:spMk id="355" creationId="{6538C979-F14E-4C6B-BE04-38CC5D7C13B5}"/>
          </ac:spMkLst>
        </pc:spChg>
        <pc:spChg chg="add del">
          <ac:chgData name="Erlanta Ampazai (2327123)" userId="9a0ce35b-104a-4979-80b4-ed9e5bb38ef9" providerId="ADAL" clId="{049C7C7C-5773-44DB-BEB9-B73141DCB357}" dt="2024-06-26T10:50:59.040" v="1409" actId="26606"/>
          <ac:spMkLst>
            <pc:docMk/>
            <pc:sldMk cId="2259308896" sldId="257"/>
            <ac:spMk id="356" creationId="{85D1C5E8-8B5E-4601-9CE4-9E97EE9AC5D6}"/>
          </ac:spMkLst>
        </pc:spChg>
        <pc:spChg chg="add del">
          <ac:chgData name="Erlanta Ampazai (2327123)" userId="9a0ce35b-104a-4979-80b4-ed9e5bb38ef9" providerId="ADAL" clId="{049C7C7C-5773-44DB-BEB9-B73141DCB357}" dt="2024-06-26T10:50:59.040" v="1409" actId="26606"/>
          <ac:spMkLst>
            <pc:docMk/>
            <pc:sldMk cId="2259308896" sldId="257"/>
            <ac:spMk id="360" creationId="{762D0ABD-A0E7-4F79-884C-373033AD34B8}"/>
          </ac:spMkLst>
        </pc:spChg>
        <pc:spChg chg="add del">
          <ac:chgData name="Erlanta Ampazai (2327123)" userId="9a0ce35b-104a-4979-80b4-ed9e5bb38ef9" providerId="ADAL" clId="{049C7C7C-5773-44DB-BEB9-B73141DCB357}" dt="2024-06-26T10:50:59.040" v="1409" actId="26606"/>
          <ac:spMkLst>
            <pc:docMk/>
            <pc:sldMk cId="2259308896" sldId="257"/>
            <ac:spMk id="361" creationId="{BDEF207C-2D64-41EC-8139-0EF9C5DCBB09}"/>
          </ac:spMkLst>
        </pc:spChg>
        <pc:spChg chg="add del">
          <ac:chgData name="Erlanta Ampazai (2327123)" userId="9a0ce35b-104a-4979-80b4-ed9e5bb38ef9" providerId="ADAL" clId="{049C7C7C-5773-44DB-BEB9-B73141DCB357}" dt="2024-06-26T10:51:21.442" v="1412" actId="26606"/>
          <ac:spMkLst>
            <pc:docMk/>
            <pc:sldMk cId="2259308896" sldId="257"/>
            <ac:spMk id="389" creationId="{A84F153B-2093-4171-BD2D-1631695C9B80}"/>
          </ac:spMkLst>
        </pc:spChg>
        <pc:spChg chg="add del">
          <ac:chgData name="Erlanta Ampazai (2327123)" userId="9a0ce35b-104a-4979-80b4-ed9e5bb38ef9" providerId="ADAL" clId="{049C7C7C-5773-44DB-BEB9-B73141DCB357}" dt="2024-06-26T10:51:21.442" v="1412" actId="26606"/>
          <ac:spMkLst>
            <pc:docMk/>
            <pc:sldMk cId="2259308896" sldId="257"/>
            <ac:spMk id="390" creationId="{DB5BC99D-7BEA-4F13-B82B-A956E2D097CA}"/>
          </ac:spMkLst>
        </pc:spChg>
        <pc:spChg chg="add del">
          <ac:chgData name="Erlanta Ampazai (2327123)" userId="9a0ce35b-104a-4979-80b4-ed9e5bb38ef9" providerId="ADAL" clId="{049C7C7C-5773-44DB-BEB9-B73141DCB357}" dt="2024-06-26T10:51:21.442" v="1412" actId="26606"/>
          <ac:spMkLst>
            <pc:docMk/>
            <pc:sldMk cId="2259308896" sldId="257"/>
            <ac:spMk id="391" creationId="{C4CB49D4-05D6-4A45-B68C-BA3CC7C6A1F4}"/>
          </ac:spMkLst>
        </pc:spChg>
        <pc:spChg chg="add del">
          <ac:chgData name="Erlanta Ampazai (2327123)" userId="9a0ce35b-104a-4979-80b4-ed9e5bb38ef9" providerId="ADAL" clId="{049C7C7C-5773-44DB-BEB9-B73141DCB357}" dt="2024-06-26T10:51:21.442" v="1412" actId="26606"/>
          <ac:spMkLst>
            <pc:docMk/>
            <pc:sldMk cId="2259308896" sldId="257"/>
            <ac:spMk id="418" creationId="{1815103A-023C-4D1A-88A0-AEF82107BBAB}"/>
          </ac:spMkLst>
        </pc:spChg>
        <pc:spChg chg="add del">
          <ac:chgData name="Erlanta Ampazai (2327123)" userId="9a0ce35b-104a-4979-80b4-ed9e5bb38ef9" providerId="ADAL" clId="{049C7C7C-5773-44DB-BEB9-B73141DCB357}" dt="2024-06-26T10:51:21.442" v="1412" actId="26606"/>
          <ac:spMkLst>
            <pc:docMk/>
            <pc:sldMk cId="2259308896" sldId="257"/>
            <ac:spMk id="419" creationId="{EC8320B5-CAB9-49E3-8A48-56568780DE96}"/>
          </ac:spMkLst>
        </pc:spChg>
        <pc:spChg chg="add del">
          <ac:chgData name="Erlanta Ampazai (2327123)" userId="9a0ce35b-104a-4979-80b4-ed9e5bb38ef9" providerId="ADAL" clId="{049C7C7C-5773-44DB-BEB9-B73141DCB357}" dt="2024-06-26T10:51:21.442" v="1412" actId="26606"/>
          <ac:spMkLst>
            <pc:docMk/>
            <pc:sldMk cId="2259308896" sldId="257"/>
            <ac:spMk id="420" creationId="{380920EC-9B6D-4CD1-8A60-10E00BF3D421}"/>
          </ac:spMkLst>
        </pc:spChg>
        <pc:spChg chg="add del">
          <ac:chgData name="Erlanta Ampazai (2327123)" userId="9a0ce35b-104a-4979-80b4-ed9e5bb38ef9" providerId="ADAL" clId="{049C7C7C-5773-44DB-BEB9-B73141DCB357}" dt="2024-06-26T10:51:37.110" v="1415" actId="26606"/>
          <ac:spMkLst>
            <pc:docMk/>
            <pc:sldMk cId="2259308896" sldId="257"/>
            <ac:spMk id="424" creationId="{A84F153B-2093-4171-BD2D-1631695C9B80}"/>
          </ac:spMkLst>
        </pc:spChg>
        <pc:spChg chg="add del">
          <ac:chgData name="Erlanta Ampazai (2327123)" userId="9a0ce35b-104a-4979-80b4-ed9e5bb38ef9" providerId="ADAL" clId="{049C7C7C-5773-44DB-BEB9-B73141DCB357}" dt="2024-06-26T10:51:37.110" v="1415" actId="26606"/>
          <ac:spMkLst>
            <pc:docMk/>
            <pc:sldMk cId="2259308896" sldId="257"/>
            <ac:spMk id="425" creationId="{DB5BC99D-7BEA-4F13-B82B-A956E2D097CA}"/>
          </ac:spMkLst>
        </pc:spChg>
        <pc:spChg chg="add del">
          <ac:chgData name="Erlanta Ampazai (2327123)" userId="9a0ce35b-104a-4979-80b4-ed9e5bb38ef9" providerId="ADAL" clId="{049C7C7C-5773-44DB-BEB9-B73141DCB357}" dt="2024-06-26T10:51:37.110" v="1415" actId="26606"/>
          <ac:spMkLst>
            <pc:docMk/>
            <pc:sldMk cId="2259308896" sldId="257"/>
            <ac:spMk id="426" creationId="{818F2374-3748-4C79-88A1-6C18A6417D00}"/>
          </ac:spMkLst>
        </pc:spChg>
        <pc:spChg chg="add del">
          <ac:chgData name="Erlanta Ampazai (2327123)" userId="9a0ce35b-104a-4979-80b4-ed9e5bb38ef9" providerId="ADAL" clId="{049C7C7C-5773-44DB-BEB9-B73141DCB357}" dt="2024-06-26T10:51:37.110" v="1415" actId="26606"/>
          <ac:spMkLst>
            <pc:docMk/>
            <pc:sldMk cId="2259308896" sldId="257"/>
            <ac:spMk id="431" creationId="{696D3F72-8C35-4823-B4C2-EA22DEB787BA}"/>
          </ac:spMkLst>
        </pc:spChg>
        <pc:spChg chg="add del">
          <ac:chgData name="Erlanta Ampazai (2327123)" userId="9a0ce35b-104a-4979-80b4-ed9e5bb38ef9" providerId="ADAL" clId="{049C7C7C-5773-44DB-BEB9-B73141DCB357}" dt="2024-06-26T10:51:37.110" v="1415" actId="26606"/>
          <ac:spMkLst>
            <pc:docMk/>
            <pc:sldMk cId="2259308896" sldId="257"/>
            <ac:spMk id="432" creationId="{BA7E4741-64AE-4E47-91DE-32CFD0FFE3A6}"/>
          </ac:spMkLst>
        </pc:spChg>
        <pc:spChg chg="add del">
          <ac:chgData name="Erlanta Ampazai (2327123)" userId="9a0ce35b-104a-4979-80b4-ed9e5bb38ef9" providerId="ADAL" clId="{049C7C7C-5773-44DB-BEB9-B73141DCB357}" dt="2024-06-26T10:51:45.975" v="1417" actId="26606"/>
          <ac:spMkLst>
            <pc:docMk/>
            <pc:sldMk cId="2259308896" sldId="257"/>
            <ac:spMk id="460" creationId="{A84F153B-2093-4171-BD2D-1631695C9B80}"/>
          </ac:spMkLst>
        </pc:spChg>
        <pc:spChg chg="add del">
          <ac:chgData name="Erlanta Ampazai (2327123)" userId="9a0ce35b-104a-4979-80b4-ed9e5bb38ef9" providerId="ADAL" clId="{049C7C7C-5773-44DB-BEB9-B73141DCB357}" dt="2024-06-26T10:51:45.975" v="1417" actId="26606"/>
          <ac:spMkLst>
            <pc:docMk/>
            <pc:sldMk cId="2259308896" sldId="257"/>
            <ac:spMk id="461" creationId="{DB5BC99D-7BEA-4F13-B82B-A956E2D097CA}"/>
          </ac:spMkLst>
        </pc:spChg>
        <pc:spChg chg="add del">
          <ac:chgData name="Erlanta Ampazai (2327123)" userId="9a0ce35b-104a-4979-80b4-ed9e5bb38ef9" providerId="ADAL" clId="{049C7C7C-5773-44DB-BEB9-B73141DCB357}" dt="2024-06-26T10:51:45.975" v="1417" actId="26606"/>
          <ac:spMkLst>
            <pc:docMk/>
            <pc:sldMk cId="2259308896" sldId="257"/>
            <ac:spMk id="462" creationId="{B7961235-F42C-4C83-B51B-7416382FB12B}"/>
          </ac:spMkLst>
        </pc:spChg>
        <pc:spChg chg="add del">
          <ac:chgData name="Erlanta Ampazai (2327123)" userId="9a0ce35b-104a-4979-80b4-ed9e5bb38ef9" providerId="ADAL" clId="{049C7C7C-5773-44DB-BEB9-B73141DCB357}" dt="2024-06-26T10:51:45.975" v="1417" actId="26606"/>
          <ac:spMkLst>
            <pc:docMk/>
            <pc:sldMk cId="2259308896" sldId="257"/>
            <ac:spMk id="463" creationId="{254A09A1-AE33-4C84-B62F-DC061FD563A9}"/>
          </ac:spMkLst>
        </pc:spChg>
        <pc:spChg chg="add del">
          <ac:chgData name="Erlanta Ampazai (2327123)" userId="9a0ce35b-104a-4979-80b4-ed9e5bb38ef9" providerId="ADAL" clId="{049C7C7C-5773-44DB-BEB9-B73141DCB357}" dt="2024-06-26T10:51:45.975" v="1417" actId="26606"/>
          <ac:spMkLst>
            <pc:docMk/>
            <pc:sldMk cId="2259308896" sldId="257"/>
            <ac:spMk id="464" creationId="{D62F2749-B982-4ADE-B1EF-679002587BE4}"/>
          </ac:spMkLst>
        </pc:spChg>
        <pc:spChg chg="add del">
          <ac:chgData name="Erlanta Ampazai (2327123)" userId="9a0ce35b-104a-4979-80b4-ed9e5bb38ef9" providerId="ADAL" clId="{049C7C7C-5773-44DB-BEB9-B73141DCB357}" dt="2024-06-26T10:52:03.216" v="1420" actId="26606"/>
          <ac:spMkLst>
            <pc:docMk/>
            <pc:sldMk cId="2259308896" sldId="257"/>
            <ac:spMk id="468" creationId="{A84F153B-2093-4171-BD2D-1631695C9B80}"/>
          </ac:spMkLst>
        </pc:spChg>
        <pc:spChg chg="add del">
          <ac:chgData name="Erlanta Ampazai (2327123)" userId="9a0ce35b-104a-4979-80b4-ed9e5bb38ef9" providerId="ADAL" clId="{049C7C7C-5773-44DB-BEB9-B73141DCB357}" dt="2024-06-26T10:52:03.216" v="1420" actId="26606"/>
          <ac:spMkLst>
            <pc:docMk/>
            <pc:sldMk cId="2259308896" sldId="257"/>
            <ac:spMk id="469" creationId="{DB5BC99D-7BEA-4F13-B82B-A956E2D097CA}"/>
          </ac:spMkLst>
        </pc:spChg>
        <pc:spChg chg="add del">
          <ac:chgData name="Erlanta Ampazai (2327123)" userId="9a0ce35b-104a-4979-80b4-ed9e5bb38ef9" providerId="ADAL" clId="{049C7C7C-5773-44DB-BEB9-B73141DCB357}" dt="2024-06-26T10:52:03.216" v="1420" actId="26606"/>
          <ac:spMkLst>
            <pc:docMk/>
            <pc:sldMk cId="2259308896" sldId="257"/>
            <ac:spMk id="470" creationId="{04FFCB0A-A21A-4D0F-AE1C-6EC8ED79A83F}"/>
          </ac:spMkLst>
        </pc:spChg>
        <pc:spChg chg="add del">
          <ac:chgData name="Erlanta Ampazai (2327123)" userId="9a0ce35b-104a-4979-80b4-ed9e5bb38ef9" providerId="ADAL" clId="{049C7C7C-5773-44DB-BEB9-B73141DCB357}" dt="2024-06-26T10:52:03.216" v="1420" actId="26606"/>
          <ac:spMkLst>
            <pc:docMk/>
            <pc:sldMk cId="2259308896" sldId="257"/>
            <ac:spMk id="475" creationId="{4DF306C4-90F2-4BFE-B2AD-FAFB31C46558}"/>
          </ac:spMkLst>
        </pc:spChg>
        <pc:spChg chg="add del">
          <ac:chgData name="Erlanta Ampazai (2327123)" userId="9a0ce35b-104a-4979-80b4-ed9e5bb38ef9" providerId="ADAL" clId="{049C7C7C-5773-44DB-BEB9-B73141DCB357}" dt="2024-06-26T10:52:03.216" v="1420" actId="26606"/>
          <ac:spMkLst>
            <pc:docMk/>
            <pc:sldMk cId="2259308896" sldId="257"/>
            <ac:spMk id="476" creationId="{AA07F762-5743-4CB0-9102-37CFC56F268C}"/>
          </ac:spMkLst>
        </pc:spChg>
        <pc:spChg chg="add del">
          <ac:chgData name="Erlanta Ampazai (2327123)" userId="9a0ce35b-104a-4979-80b4-ed9e5bb38ef9" providerId="ADAL" clId="{049C7C7C-5773-44DB-BEB9-B73141DCB357}" dt="2024-06-26T10:52:10.869" v="1423" actId="26606"/>
          <ac:spMkLst>
            <pc:docMk/>
            <pc:sldMk cId="2259308896" sldId="257"/>
            <ac:spMk id="504" creationId="{05C469C2-FE8F-491E-9139-7E7F8BB38179}"/>
          </ac:spMkLst>
        </pc:spChg>
        <pc:spChg chg="add del">
          <ac:chgData name="Erlanta Ampazai (2327123)" userId="9a0ce35b-104a-4979-80b4-ed9e5bb38ef9" providerId="ADAL" clId="{049C7C7C-5773-44DB-BEB9-B73141DCB357}" dt="2024-06-26T10:52:10.869" v="1423" actId="26606"/>
          <ac:spMkLst>
            <pc:docMk/>
            <pc:sldMk cId="2259308896" sldId="257"/>
            <ac:spMk id="505" creationId="{6538C979-F14E-4C6B-BE04-38CC5D7C13B5}"/>
          </ac:spMkLst>
        </pc:spChg>
        <pc:spChg chg="add del">
          <ac:chgData name="Erlanta Ampazai (2327123)" userId="9a0ce35b-104a-4979-80b4-ed9e5bb38ef9" providerId="ADAL" clId="{049C7C7C-5773-44DB-BEB9-B73141DCB357}" dt="2024-06-26T10:52:10.869" v="1423" actId="26606"/>
          <ac:spMkLst>
            <pc:docMk/>
            <pc:sldMk cId="2259308896" sldId="257"/>
            <ac:spMk id="506" creationId="{82DFDDF5-5A97-449D-8AA3-6FC1491E2834}"/>
          </ac:spMkLst>
        </pc:spChg>
        <pc:spChg chg="add del">
          <ac:chgData name="Erlanta Ampazai (2327123)" userId="9a0ce35b-104a-4979-80b4-ed9e5bb38ef9" providerId="ADAL" clId="{049C7C7C-5773-44DB-BEB9-B73141DCB357}" dt="2024-06-26T10:52:10.869" v="1423" actId="26606"/>
          <ac:spMkLst>
            <pc:docMk/>
            <pc:sldMk cId="2259308896" sldId="257"/>
            <ac:spMk id="507" creationId="{ACF4FBA6-A921-4843-A1DC-DF918927A07A}"/>
          </ac:spMkLst>
        </pc:spChg>
        <pc:spChg chg="add del">
          <ac:chgData name="Erlanta Ampazai (2327123)" userId="9a0ce35b-104a-4979-80b4-ed9e5bb38ef9" providerId="ADAL" clId="{049C7C7C-5773-44DB-BEB9-B73141DCB357}" dt="2024-06-26T10:52:13.941" v="1426" actId="26606"/>
          <ac:spMkLst>
            <pc:docMk/>
            <pc:sldMk cId="2259308896" sldId="257"/>
            <ac:spMk id="511" creationId="{05C469C2-FE8F-491E-9139-7E7F8BB38179}"/>
          </ac:spMkLst>
        </pc:spChg>
        <pc:spChg chg="add del">
          <ac:chgData name="Erlanta Ampazai (2327123)" userId="9a0ce35b-104a-4979-80b4-ed9e5bb38ef9" providerId="ADAL" clId="{049C7C7C-5773-44DB-BEB9-B73141DCB357}" dt="2024-06-26T10:52:13.941" v="1426" actId="26606"/>
          <ac:spMkLst>
            <pc:docMk/>
            <pc:sldMk cId="2259308896" sldId="257"/>
            <ac:spMk id="512" creationId="{6538C979-F14E-4C6B-BE04-38CC5D7C13B5}"/>
          </ac:spMkLst>
        </pc:spChg>
        <pc:spChg chg="add del">
          <ac:chgData name="Erlanta Ampazai (2327123)" userId="9a0ce35b-104a-4979-80b4-ed9e5bb38ef9" providerId="ADAL" clId="{049C7C7C-5773-44DB-BEB9-B73141DCB357}" dt="2024-06-26T10:52:13.941" v="1426" actId="26606"/>
          <ac:spMkLst>
            <pc:docMk/>
            <pc:sldMk cId="2259308896" sldId="257"/>
            <ac:spMk id="513" creationId="{93130B17-5595-4EF4-8F47-2D703EFC6490}"/>
          </ac:spMkLst>
        </pc:spChg>
        <pc:spChg chg="add del">
          <ac:chgData name="Erlanta Ampazai (2327123)" userId="9a0ce35b-104a-4979-80b4-ed9e5bb38ef9" providerId="ADAL" clId="{049C7C7C-5773-44DB-BEB9-B73141DCB357}" dt="2024-06-26T10:52:13.941" v="1426" actId="26606"/>
          <ac:spMkLst>
            <pc:docMk/>
            <pc:sldMk cId="2259308896" sldId="257"/>
            <ac:spMk id="514" creationId="{19007322-666B-4734-B15B-4069E3D8B57B}"/>
          </ac:spMkLst>
        </pc:spChg>
        <pc:spChg chg="add del">
          <ac:chgData name="Erlanta Ampazai (2327123)" userId="9a0ce35b-104a-4979-80b4-ed9e5bb38ef9" providerId="ADAL" clId="{049C7C7C-5773-44DB-BEB9-B73141DCB357}" dt="2024-06-26T11:11:54.405" v="1854"/>
          <ac:spMkLst>
            <pc:docMk/>
            <pc:sldMk cId="2259308896" sldId="257"/>
            <ac:spMk id="542" creationId="{05C469C2-FE8F-491E-9139-7E7F8BB38179}"/>
          </ac:spMkLst>
        </pc:spChg>
        <pc:spChg chg="add del">
          <ac:chgData name="Erlanta Ampazai (2327123)" userId="9a0ce35b-104a-4979-80b4-ed9e5bb38ef9" providerId="ADAL" clId="{049C7C7C-5773-44DB-BEB9-B73141DCB357}" dt="2024-06-26T11:11:54.405" v="1854"/>
          <ac:spMkLst>
            <pc:docMk/>
            <pc:sldMk cId="2259308896" sldId="257"/>
            <ac:spMk id="543" creationId="{6538C979-F14E-4C6B-BE04-38CC5D7C13B5}"/>
          </ac:spMkLst>
        </pc:spChg>
        <pc:spChg chg="add del">
          <ac:chgData name="Erlanta Ampazai (2327123)" userId="9a0ce35b-104a-4979-80b4-ed9e5bb38ef9" providerId="ADAL" clId="{049C7C7C-5773-44DB-BEB9-B73141DCB357}" dt="2024-06-26T11:11:54.405" v="1854"/>
          <ac:spMkLst>
            <pc:docMk/>
            <pc:sldMk cId="2259308896" sldId="257"/>
            <ac:spMk id="544" creationId="{1FF9CEF5-A50D-4B8B-9852-D76F7037867E}"/>
          </ac:spMkLst>
        </pc:spChg>
        <pc:spChg chg="add del">
          <ac:chgData name="Erlanta Ampazai (2327123)" userId="9a0ce35b-104a-4979-80b4-ed9e5bb38ef9" providerId="ADAL" clId="{049C7C7C-5773-44DB-BEB9-B73141DCB357}" dt="2024-06-26T11:11:54.405" v="1854"/>
          <ac:spMkLst>
            <pc:docMk/>
            <pc:sldMk cId="2259308896" sldId="257"/>
            <ac:spMk id="545" creationId="{30684D86-C9D1-40C3-A9B6-EC935C7312E3}"/>
          </ac:spMkLst>
        </pc:spChg>
        <pc:spChg chg="add del">
          <ac:chgData name="Erlanta Ampazai (2327123)" userId="9a0ce35b-104a-4979-80b4-ed9e5bb38ef9" providerId="ADAL" clId="{049C7C7C-5773-44DB-BEB9-B73141DCB357}" dt="2024-06-26T11:11:54.405" v="1854"/>
          <ac:spMkLst>
            <pc:docMk/>
            <pc:sldMk cId="2259308896" sldId="257"/>
            <ac:spMk id="546" creationId="{1EDF7896-F56A-49DA-90F3-F5CE8B9833AD}"/>
          </ac:spMkLst>
        </pc:spChg>
        <pc:grpChg chg="add del">
          <ac:chgData name="Erlanta Ampazai (2327123)" userId="9a0ce35b-104a-4979-80b4-ed9e5bb38ef9" providerId="ADAL" clId="{049C7C7C-5773-44DB-BEB9-B73141DCB357}" dt="2024-06-24T10:53:39.624" v="117" actId="26606"/>
          <ac:grpSpMkLst>
            <pc:docMk/>
            <pc:sldMk cId="2259308896" sldId="257"/>
            <ac:grpSpMk id="7" creationId="{7398C59F-5A18-487B-91D6-B955AACF2E50}"/>
          </ac:grpSpMkLst>
        </pc:grpChg>
        <pc:grpChg chg="add">
          <ac:chgData name="Erlanta Ampazai (2327123)" userId="9a0ce35b-104a-4979-80b4-ed9e5bb38ef9" providerId="ADAL" clId="{049C7C7C-5773-44DB-BEB9-B73141DCB357}" dt="2024-06-27T11:22:44.607" v="3496" actId="26606"/>
          <ac:grpSpMkLst>
            <pc:docMk/>
            <pc:sldMk cId="2259308896" sldId="257"/>
            <ac:grpSpMk id="8" creationId="{8D44E099-FC66-4167-A593-8F6FBB5EE0E6}"/>
          </ac:grpSpMkLst>
        </pc:grpChg>
        <pc:grpChg chg="add del">
          <ac:chgData name="Erlanta Ampazai (2327123)" userId="9a0ce35b-104a-4979-80b4-ed9e5bb38ef9" providerId="ADAL" clId="{049C7C7C-5773-44DB-BEB9-B73141DCB357}" dt="2024-06-24T10:46:48.900" v="26" actId="26606"/>
          <ac:grpSpMkLst>
            <pc:docMk/>
            <pc:sldMk cId="2259308896" sldId="257"/>
            <ac:grpSpMk id="15" creationId="{85105087-7F16-4C94-837C-C45445116665}"/>
          </ac:grpSpMkLst>
        </pc:grpChg>
        <pc:grpChg chg="add del">
          <ac:chgData name="Erlanta Ampazai (2327123)" userId="9a0ce35b-104a-4979-80b4-ed9e5bb38ef9" providerId="ADAL" clId="{049C7C7C-5773-44DB-BEB9-B73141DCB357}" dt="2024-06-24T10:46:38.817" v="20" actId="26606"/>
          <ac:grpSpMkLst>
            <pc:docMk/>
            <pc:sldMk cId="2259308896" sldId="257"/>
            <ac:grpSpMk id="32" creationId="{85105087-7F16-4C94-837C-C45445116665}"/>
          </ac:grpSpMkLst>
        </pc:grpChg>
        <pc:grpChg chg="add del">
          <ac:chgData name="Erlanta Ampazai (2327123)" userId="9a0ce35b-104a-4979-80b4-ed9e5bb38ef9" providerId="ADAL" clId="{049C7C7C-5773-44DB-BEB9-B73141DCB357}" dt="2024-06-24T10:46:44.339" v="23" actId="26606"/>
          <ac:grpSpMkLst>
            <pc:docMk/>
            <pc:sldMk cId="2259308896" sldId="257"/>
            <ac:grpSpMk id="46" creationId="{A924F705-30C0-4ED8-9364-62609FAD44D2}"/>
          </ac:grpSpMkLst>
        </pc:grpChg>
        <pc:grpChg chg="add del">
          <ac:chgData name="Erlanta Ampazai (2327123)" userId="9a0ce35b-104a-4979-80b4-ed9e5bb38ef9" providerId="ADAL" clId="{049C7C7C-5773-44DB-BEB9-B73141DCB357}" dt="2024-06-24T10:46:44.339" v="23" actId="26606"/>
          <ac:grpSpMkLst>
            <pc:docMk/>
            <pc:sldMk cId="2259308896" sldId="257"/>
            <ac:grpSpMk id="50" creationId="{85105087-7F16-4C94-837C-C45445116665}"/>
          </ac:grpSpMkLst>
        </pc:grpChg>
        <pc:grpChg chg="add del">
          <ac:chgData name="Erlanta Ampazai (2327123)" userId="9a0ce35b-104a-4979-80b4-ed9e5bb38ef9" providerId="ADAL" clId="{049C7C7C-5773-44DB-BEB9-B73141DCB357}" dt="2024-06-24T10:46:48.796" v="25" actId="26606"/>
          <ac:grpSpMkLst>
            <pc:docMk/>
            <pc:sldMk cId="2259308896" sldId="257"/>
            <ac:grpSpMk id="58" creationId="{85981F80-69EE-4E2B-82A8-47FDFD7720AC}"/>
          </ac:grpSpMkLst>
        </pc:grpChg>
        <pc:grpChg chg="add del">
          <ac:chgData name="Erlanta Ampazai (2327123)" userId="9a0ce35b-104a-4979-80b4-ed9e5bb38ef9" providerId="ADAL" clId="{049C7C7C-5773-44DB-BEB9-B73141DCB357}" dt="2024-06-24T10:46:48.796" v="25" actId="26606"/>
          <ac:grpSpMkLst>
            <pc:docMk/>
            <pc:sldMk cId="2259308896" sldId="257"/>
            <ac:grpSpMk id="65" creationId="{C9E5F284-A588-4AE7-A36D-1C93E4FD0241}"/>
          </ac:grpSpMkLst>
        </pc:grpChg>
        <pc:grpChg chg="add del">
          <ac:chgData name="Erlanta Ampazai (2327123)" userId="9a0ce35b-104a-4979-80b4-ed9e5bb38ef9" providerId="ADAL" clId="{049C7C7C-5773-44DB-BEB9-B73141DCB357}" dt="2024-06-24T10:46:52.824" v="28"/>
          <ac:grpSpMkLst>
            <pc:docMk/>
            <pc:sldMk cId="2259308896" sldId="257"/>
            <ac:grpSpMk id="72" creationId="{85981F80-69EE-4E2B-82A8-47FDFD7720AC}"/>
          </ac:grpSpMkLst>
        </pc:grpChg>
        <pc:grpChg chg="add del">
          <ac:chgData name="Erlanta Ampazai (2327123)" userId="9a0ce35b-104a-4979-80b4-ed9e5bb38ef9" providerId="ADAL" clId="{049C7C7C-5773-44DB-BEB9-B73141DCB357}" dt="2024-06-24T10:53:39.624" v="117" actId="26606"/>
          <ac:grpSpMkLst>
            <pc:docMk/>
            <pc:sldMk cId="2259308896" sldId="257"/>
            <ac:grpSpMk id="114" creationId="{520234FB-542E-4550-9C2F-1B56FD41A1CA}"/>
          </ac:grpSpMkLst>
        </pc:grpChg>
        <pc:grpChg chg="add">
          <ac:chgData name="Erlanta Ampazai (2327123)" userId="9a0ce35b-104a-4979-80b4-ed9e5bb38ef9" providerId="ADAL" clId="{049C7C7C-5773-44DB-BEB9-B73141DCB357}" dt="2024-06-27T11:22:44.607" v="3496" actId="26606"/>
          <ac:grpSpMkLst>
            <pc:docMk/>
            <pc:sldMk cId="2259308896" sldId="257"/>
            <ac:grpSpMk id="116" creationId="{629FAB3C-6A93-4306-8525-B9FC787B15FC}"/>
          </ac:grpSpMkLst>
        </pc:grpChg>
        <pc:grpChg chg="add del">
          <ac:chgData name="Erlanta Ampazai (2327123)" userId="9a0ce35b-104a-4979-80b4-ed9e5bb38ef9" providerId="ADAL" clId="{049C7C7C-5773-44DB-BEB9-B73141DCB357}" dt="2024-06-24T10:53:39.624" v="117" actId="26606"/>
          <ac:grpSpMkLst>
            <pc:docMk/>
            <pc:sldMk cId="2259308896" sldId="257"/>
            <ac:grpSpMk id="128" creationId="{F398A7BA-9279-4363-9D59-238782AB6BB5}"/>
          </ac:grpSpMkLst>
        </pc:grpChg>
        <pc:grpChg chg="add">
          <ac:chgData name="Erlanta Ampazai (2327123)" userId="9a0ce35b-104a-4979-80b4-ed9e5bb38ef9" providerId="ADAL" clId="{049C7C7C-5773-44DB-BEB9-B73141DCB357}" dt="2024-06-27T11:22:44.607" v="3496" actId="26606"/>
          <ac:grpSpMkLst>
            <pc:docMk/>
            <pc:sldMk cId="2259308896" sldId="257"/>
            <ac:grpSpMk id="134" creationId="{75C3640C-42C4-4034-B16B-107A48F678E3}"/>
          </ac:grpSpMkLst>
        </pc:grpChg>
        <pc:grpChg chg="add del">
          <ac:chgData name="Erlanta Ampazai (2327123)" userId="9a0ce35b-104a-4979-80b4-ed9e5bb38ef9" providerId="ADAL" clId="{049C7C7C-5773-44DB-BEB9-B73141DCB357}" dt="2024-06-24T10:53:39.624" v="117" actId="26606"/>
          <ac:grpSpMkLst>
            <pc:docMk/>
            <pc:sldMk cId="2259308896" sldId="257"/>
            <ac:grpSpMk id="140" creationId="{3B88DAD3-AF6F-4D6C-8512-7239A69A40DD}"/>
          </ac:grpSpMkLst>
        </pc:grpChg>
        <pc:grpChg chg="add">
          <ac:chgData name="Erlanta Ampazai (2327123)" userId="9a0ce35b-104a-4979-80b4-ed9e5bb38ef9" providerId="ADAL" clId="{049C7C7C-5773-44DB-BEB9-B73141DCB357}" dt="2024-06-27T11:22:44.607" v="3496" actId="26606"/>
          <ac:grpSpMkLst>
            <pc:docMk/>
            <pc:sldMk cId="2259308896" sldId="257"/>
            <ac:grpSpMk id="147" creationId="{CB45CAED-0133-4D99-99F1-2AB6EE77B11C}"/>
          </ac:grpSpMkLst>
        </pc:grpChg>
        <pc:grpChg chg="add">
          <ac:chgData name="Erlanta Ampazai (2327123)" userId="9a0ce35b-104a-4979-80b4-ed9e5bb38ef9" providerId="ADAL" clId="{049C7C7C-5773-44DB-BEB9-B73141DCB357}" dt="2024-06-24T10:53:39.624" v="117" actId="26606"/>
          <ac:grpSpMkLst>
            <pc:docMk/>
            <pc:sldMk cId="2259308896" sldId="257"/>
            <ac:grpSpMk id="158" creationId="{7398C59F-5A18-487B-91D6-B955AACF2E50}"/>
          </ac:grpSpMkLst>
        </pc:grpChg>
        <pc:grpChg chg="add">
          <ac:chgData name="Erlanta Ampazai (2327123)" userId="9a0ce35b-104a-4979-80b4-ed9e5bb38ef9" providerId="ADAL" clId="{049C7C7C-5773-44DB-BEB9-B73141DCB357}" dt="2024-06-24T10:53:39.624" v="117" actId="26606"/>
          <ac:grpSpMkLst>
            <pc:docMk/>
            <pc:sldMk cId="2259308896" sldId="257"/>
            <ac:grpSpMk id="172" creationId="{520234FB-542E-4550-9C2F-1B56FD41A1CA}"/>
          </ac:grpSpMkLst>
        </pc:grpChg>
        <pc:grpChg chg="add">
          <ac:chgData name="Erlanta Ampazai (2327123)" userId="9a0ce35b-104a-4979-80b4-ed9e5bb38ef9" providerId="ADAL" clId="{049C7C7C-5773-44DB-BEB9-B73141DCB357}" dt="2024-06-24T10:53:39.624" v="117" actId="26606"/>
          <ac:grpSpMkLst>
            <pc:docMk/>
            <pc:sldMk cId="2259308896" sldId="257"/>
            <ac:grpSpMk id="192" creationId="{F398A7BA-9279-4363-9D59-238782AB6BB5}"/>
          </ac:grpSpMkLst>
        </pc:grpChg>
        <pc:grpChg chg="add">
          <ac:chgData name="Erlanta Ampazai (2327123)" userId="9a0ce35b-104a-4979-80b4-ed9e5bb38ef9" providerId="ADAL" clId="{049C7C7C-5773-44DB-BEB9-B73141DCB357}" dt="2024-06-24T10:53:39.624" v="117" actId="26606"/>
          <ac:grpSpMkLst>
            <pc:docMk/>
            <pc:sldMk cId="2259308896" sldId="257"/>
            <ac:grpSpMk id="206" creationId="{3B88DAD3-AF6F-4D6C-8512-7239A69A40DD}"/>
          </ac:grpSpMkLst>
        </pc:grpChg>
        <pc:grpChg chg="add del">
          <ac:chgData name="Erlanta Ampazai (2327123)" userId="9a0ce35b-104a-4979-80b4-ed9e5bb38ef9" providerId="ADAL" clId="{049C7C7C-5773-44DB-BEB9-B73141DCB357}" dt="2024-06-26T10:52:14.647" v="1427" actId="26606"/>
          <ac:grpSpMkLst>
            <pc:docMk/>
            <pc:sldMk cId="2259308896" sldId="257"/>
            <ac:grpSpMk id="275" creationId="{8D44E099-FC66-4167-A593-8F6FBB5EE0E6}"/>
          </ac:grpSpMkLst>
        </pc:grpChg>
        <pc:grpChg chg="add del">
          <ac:chgData name="Erlanta Ampazai (2327123)" userId="9a0ce35b-104a-4979-80b4-ed9e5bb38ef9" providerId="ADAL" clId="{049C7C7C-5773-44DB-BEB9-B73141DCB357}" dt="2024-06-26T10:52:14.647" v="1427" actId="26606"/>
          <ac:grpSpMkLst>
            <pc:docMk/>
            <pc:sldMk cId="2259308896" sldId="257"/>
            <ac:grpSpMk id="276" creationId="{629FAB3C-6A93-4306-8525-B9FC787B15FC}"/>
          </ac:grpSpMkLst>
        </pc:grpChg>
        <pc:grpChg chg="add del">
          <ac:chgData name="Erlanta Ampazai (2327123)" userId="9a0ce35b-104a-4979-80b4-ed9e5bb38ef9" providerId="ADAL" clId="{049C7C7C-5773-44DB-BEB9-B73141DCB357}" dt="2024-06-26T10:50:44.387" v="1405" actId="26606"/>
          <ac:grpSpMkLst>
            <pc:docMk/>
            <pc:sldMk cId="2259308896" sldId="257"/>
            <ac:grpSpMk id="285" creationId="{8D44E099-FC66-4167-A593-8F6FBB5EE0E6}"/>
          </ac:grpSpMkLst>
        </pc:grpChg>
        <pc:grpChg chg="add del">
          <ac:chgData name="Erlanta Ampazai (2327123)" userId="9a0ce35b-104a-4979-80b4-ed9e5bb38ef9" providerId="ADAL" clId="{049C7C7C-5773-44DB-BEB9-B73141DCB357}" dt="2024-06-26T10:50:44.387" v="1405" actId="26606"/>
          <ac:grpSpMkLst>
            <pc:docMk/>
            <pc:sldMk cId="2259308896" sldId="257"/>
            <ac:grpSpMk id="299" creationId="{629FAB3C-6A93-4306-8525-B9FC787B15FC}"/>
          </ac:grpSpMkLst>
        </pc:grpChg>
        <pc:grpChg chg="add del">
          <ac:chgData name="Erlanta Ampazai (2327123)" userId="9a0ce35b-104a-4979-80b4-ed9e5bb38ef9" providerId="ADAL" clId="{049C7C7C-5773-44DB-BEB9-B73141DCB357}" dt="2024-06-26T10:50:46.323" v="1407" actId="26606"/>
          <ac:grpSpMkLst>
            <pc:docMk/>
            <pc:sldMk cId="2259308896" sldId="257"/>
            <ac:grpSpMk id="321" creationId="{8D44E099-FC66-4167-A593-8F6FBB5EE0E6}"/>
          </ac:grpSpMkLst>
        </pc:grpChg>
        <pc:grpChg chg="add del">
          <ac:chgData name="Erlanta Ampazai (2327123)" userId="9a0ce35b-104a-4979-80b4-ed9e5bb38ef9" providerId="ADAL" clId="{049C7C7C-5773-44DB-BEB9-B73141DCB357}" dt="2024-06-26T10:50:59.040" v="1409" actId="26606"/>
          <ac:grpSpMkLst>
            <pc:docMk/>
            <pc:sldMk cId="2259308896" sldId="257"/>
            <ac:grpSpMk id="333" creationId="{FB8610FC-CADD-4B28-88A4-3D66B05FE791}"/>
          </ac:grpSpMkLst>
        </pc:grpChg>
        <pc:grpChg chg="add del">
          <ac:chgData name="Erlanta Ampazai (2327123)" userId="9a0ce35b-104a-4979-80b4-ed9e5bb38ef9" providerId="ADAL" clId="{049C7C7C-5773-44DB-BEB9-B73141DCB357}" dt="2024-06-26T10:50:46.323" v="1407" actId="26606"/>
          <ac:grpSpMkLst>
            <pc:docMk/>
            <pc:sldMk cId="2259308896" sldId="257"/>
            <ac:grpSpMk id="334" creationId="{629FAB3C-6A93-4306-8525-B9FC787B15FC}"/>
          </ac:grpSpMkLst>
        </pc:grpChg>
        <pc:grpChg chg="add del">
          <ac:chgData name="Erlanta Ampazai (2327123)" userId="9a0ce35b-104a-4979-80b4-ed9e5bb38ef9" providerId="ADAL" clId="{049C7C7C-5773-44DB-BEB9-B73141DCB357}" dt="2024-06-26T10:50:59.040" v="1409" actId="26606"/>
          <ac:grpSpMkLst>
            <pc:docMk/>
            <pc:sldMk cId="2259308896" sldId="257"/>
            <ac:grpSpMk id="352" creationId="{8D44E099-FC66-4167-A593-8F6FBB5EE0E6}"/>
          </ac:grpSpMkLst>
        </pc:grpChg>
        <pc:grpChg chg="add del">
          <ac:chgData name="Erlanta Ampazai (2327123)" userId="9a0ce35b-104a-4979-80b4-ed9e5bb38ef9" providerId="ADAL" clId="{049C7C7C-5773-44DB-BEB9-B73141DCB357}" dt="2024-06-26T10:50:59.040" v="1409" actId="26606"/>
          <ac:grpSpMkLst>
            <pc:docMk/>
            <pc:sldMk cId="2259308896" sldId="257"/>
            <ac:grpSpMk id="353" creationId="{629FAB3C-6A93-4306-8525-B9FC787B15FC}"/>
          </ac:grpSpMkLst>
        </pc:grpChg>
        <pc:grpChg chg="add del">
          <ac:chgData name="Erlanta Ampazai (2327123)" userId="9a0ce35b-104a-4979-80b4-ed9e5bb38ef9" providerId="ADAL" clId="{049C7C7C-5773-44DB-BEB9-B73141DCB357}" dt="2024-06-26T10:50:59.040" v="1409" actId="26606"/>
          <ac:grpSpMkLst>
            <pc:docMk/>
            <pc:sldMk cId="2259308896" sldId="257"/>
            <ac:grpSpMk id="357" creationId="{7739E34D-2770-4275-9EDB-0BF5A4F7B83B}"/>
          </ac:grpSpMkLst>
        </pc:grpChg>
        <pc:grpChg chg="add del">
          <ac:chgData name="Erlanta Ampazai (2327123)" userId="9a0ce35b-104a-4979-80b4-ed9e5bb38ef9" providerId="ADAL" clId="{049C7C7C-5773-44DB-BEB9-B73141DCB357}" dt="2024-06-26T10:51:21.442" v="1412" actId="26606"/>
          <ac:grpSpMkLst>
            <pc:docMk/>
            <pc:sldMk cId="2259308896" sldId="257"/>
            <ac:grpSpMk id="363" creationId="{EB9B5B69-A297-4D2F-8B89-529DA8A273B2}"/>
          </ac:grpSpMkLst>
        </pc:grpChg>
        <pc:grpChg chg="add del">
          <ac:chgData name="Erlanta Ampazai (2327123)" userId="9a0ce35b-104a-4979-80b4-ed9e5bb38ef9" providerId="ADAL" clId="{049C7C7C-5773-44DB-BEB9-B73141DCB357}" dt="2024-06-26T10:51:21.442" v="1412" actId="26606"/>
          <ac:grpSpMkLst>
            <pc:docMk/>
            <pc:sldMk cId="2259308896" sldId="257"/>
            <ac:grpSpMk id="376" creationId="{BC9C8D0D-644B-4B97-B83C-CC8E64361D44}"/>
          </ac:grpSpMkLst>
        </pc:grpChg>
        <pc:grpChg chg="add del">
          <ac:chgData name="Erlanta Ampazai (2327123)" userId="9a0ce35b-104a-4979-80b4-ed9e5bb38ef9" providerId="ADAL" clId="{049C7C7C-5773-44DB-BEB9-B73141DCB357}" dt="2024-06-26T10:51:21.442" v="1412" actId="26606"/>
          <ac:grpSpMkLst>
            <pc:docMk/>
            <pc:sldMk cId="2259308896" sldId="257"/>
            <ac:grpSpMk id="392" creationId="{E7311D33-02E8-4402-9EC6-86ECDF00BCD9}"/>
          </ac:grpSpMkLst>
        </pc:grpChg>
        <pc:grpChg chg="add del">
          <ac:chgData name="Erlanta Ampazai (2327123)" userId="9a0ce35b-104a-4979-80b4-ed9e5bb38ef9" providerId="ADAL" clId="{049C7C7C-5773-44DB-BEB9-B73141DCB357}" dt="2024-06-26T10:51:21.442" v="1412" actId="26606"/>
          <ac:grpSpMkLst>
            <pc:docMk/>
            <pc:sldMk cId="2259308896" sldId="257"/>
            <ac:grpSpMk id="405" creationId="{406E7719-A3FE-4558-AF96-5184662BD5E6}"/>
          </ac:grpSpMkLst>
        </pc:grpChg>
        <pc:grpChg chg="add del">
          <ac:chgData name="Erlanta Ampazai (2327123)" userId="9a0ce35b-104a-4979-80b4-ed9e5bb38ef9" providerId="ADAL" clId="{049C7C7C-5773-44DB-BEB9-B73141DCB357}" dt="2024-06-26T10:51:37.110" v="1415" actId="26606"/>
          <ac:grpSpMkLst>
            <pc:docMk/>
            <pc:sldMk cId="2259308896" sldId="257"/>
            <ac:grpSpMk id="422" creationId="{EB9B5B69-A297-4D2F-8B89-529DA8A273B2}"/>
          </ac:grpSpMkLst>
        </pc:grpChg>
        <pc:grpChg chg="add del">
          <ac:chgData name="Erlanta Ampazai (2327123)" userId="9a0ce35b-104a-4979-80b4-ed9e5bb38ef9" providerId="ADAL" clId="{049C7C7C-5773-44DB-BEB9-B73141DCB357}" dt="2024-06-26T10:51:37.110" v="1415" actId="26606"/>
          <ac:grpSpMkLst>
            <pc:docMk/>
            <pc:sldMk cId="2259308896" sldId="257"/>
            <ac:grpSpMk id="423" creationId="{BC9C8D0D-644B-4B97-B83C-CC8E64361D44}"/>
          </ac:grpSpMkLst>
        </pc:grpChg>
        <pc:grpChg chg="add del">
          <ac:chgData name="Erlanta Ampazai (2327123)" userId="9a0ce35b-104a-4979-80b4-ed9e5bb38ef9" providerId="ADAL" clId="{049C7C7C-5773-44DB-BEB9-B73141DCB357}" dt="2024-06-26T10:51:37.110" v="1415" actId="26606"/>
          <ac:grpSpMkLst>
            <pc:docMk/>
            <pc:sldMk cId="2259308896" sldId="257"/>
            <ac:grpSpMk id="427" creationId="{920E5001-0309-4FB1-8691-EF57C3C3CD25}"/>
          </ac:grpSpMkLst>
        </pc:grpChg>
        <pc:grpChg chg="add del">
          <ac:chgData name="Erlanta Ampazai (2327123)" userId="9a0ce35b-104a-4979-80b4-ed9e5bb38ef9" providerId="ADAL" clId="{049C7C7C-5773-44DB-BEB9-B73141DCB357}" dt="2024-06-26T10:51:37.110" v="1415" actId="26606"/>
          <ac:grpSpMkLst>
            <pc:docMk/>
            <pc:sldMk cId="2259308896" sldId="257"/>
            <ac:grpSpMk id="429" creationId="{A4EBA3BA-A453-48A2-98AB-DF33F9FF69BF}"/>
          </ac:grpSpMkLst>
        </pc:grpChg>
        <pc:grpChg chg="add del">
          <ac:chgData name="Erlanta Ampazai (2327123)" userId="9a0ce35b-104a-4979-80b4-ed9e5bb38ef9" providerId="ADAL" clId="{049C7C7C-5773-44DB-BEB9-B73141DCB357}" dt="2024-06-26T10:51:45.975" v="1417" actId="26606"/>
          <ac:grpSpMkLst>
            <pc:docMk/>
            <pc:sldMk cId="2259308896" sldId="257"/>
            <ac:grpSpMk id="434" creationId="{EB9B5B69-A297-4D2F-8B89-529DA8A273B2}"/>
          </ac:grpSpMkLst>
        </pc:grpChg>
        <pc:grpChg chg="add del">
          <ac:chgData name="Erlanta Ampazai (2327123)" userId="9a0ce35b-104a-4979-80b4-ed9e5bb38ef9" providerId="ADAL" clId="{049C7C7C-5773-44DB-BEB9-B73141DCB357}" dt="2024-06-26T10:51:45.975" v="1417" actId="26606"/>
          <ac:grpSpMkLst>
            <pc:docMk/>
            <pc:sldMk cId="2259308896" sldId="257"/>
            <ac:grpSpMk id="447" creationId="{BC9C8D0D-644B-4B97-B83C-CC8E64361D44}"/>
          </ac:grpSpMkLst>
        </pc:grpChg>
        <pc:grpChg chg="add del">
          <ac:chgData name="Erlanta Ampazai (2327123)" userId="9a0ce35b-104a-4979-80b4-ed9e5bb38ef9" providerId="ADAL" clId="{049C7C7C-5773-44DB-BEB9-B73141DCB357}" dt="2024-06-26T10:52:03.216" v="1420" actId="26606"/>
          <ac:grpSpMkLst>
            <pc:docMk/>
            <pc:sldMk cId="2259308896" sldId="257"/>
            <ac:grpSpMk id="466" creationId="{EB9B5B69-A297-4D2F-8B89-529DA8A273B2}"/>
          </ac:grpSpMkLst>
        </pc:grpChg>
        <pc:grpChg chg="add del">
          <ac:chgData name="Erlanta Ampazai (2327123)" userId="9a0ce35b-104a-4979-80b4-ed9e5bb38ef9" providerId="ADAL" clId="{049C7C7C-5773-44DB-BEB9-B73141DCB357}" dt="2024-06-26T10:52:03.216" v="1420" actId="26606"/>
          <ac:grpSpMkLst>
            <pc:docMk/>
            <pc:sldMk cId="2259308896" sldId="257"/>
            <ac:grpSpMk id="467" creationId="{BC9C8D0D-644B-4B97-B83C-CC8E64361D44}"/>
          </ac:grpSpMkLst>
        </pc:grpChg>
        <pc:grpChg chg="add del">
          <ac:chgData name="Erlanta Ampazai (2327123)" userId="9a0ce35b-104a-4979-80b4-ed9e5bb38ef9" providerId="ADAL" clId="{049C7C7C-5773-44DB-BEB9-B73141DCB357}" dt="2024-06-26T10:52:03.216" v="1420" actId="26606"/>
          <ac:grpSpMkLst>
            <pc:docMk/>
            <pc:sldMk cId="2259308896" sldId="257"/>
            <ac:grpSpMk id="471" creationId="{481DDC0B-F2D9-4A55-A60C-E0532B46C902}"/>
          </ac:grpSpMkLst>
        </pc:grpChg>
        <pc:grpChg chg="add del">
          <ac:chgData name="Erlanta Ampazai (2327123)" userId="9a0ce35b-104a-4979-80b4-ed9e5bb38ef9" providerId="ADAL" clId="{049C7C7C-5773-44DB-BEB9-B73141DCB357}" dt="2024-06-26T10:52:03.216" v="1420" actId="26606"/>
          <ac:grpSpMkLst>
            <pc:docMk/>
            <pc:sldMk cId="2259308896" sldId="257"/>
            <ac:grpSpMk id="473" creationId="{FBF9A995-2C32-4FB7-B5F3-E417B7DE06E1}"/>
          </ac:grpSpMkLst>
        </pc:grpChg>
        <pc:grpChg chg="add del">
          <ac:chgData name="Erlanta Ampazai (2327123)" userId="9a0ce35b-104a-4979-80b4-ed9e5bb38ef9" providerId="ADAL" clId="{049C7C7C-5773-44DB-BEB9-B73141DCB357}" dt="2024-06-26T10:52:10.869" v="1423" actId="26606"/>
          <ac:grpSpMkLst>
            <pc:docMk/>
            <pc:sldMk cId="2259308896" sldId="257"/>
            <ac:grpSpMk id="478" creationId="{8D44E099-FC66-4167-A593-8F6FBB5EE0E6}"/>
          </ac:grpSpMkLst>
        </pc:grpChg>
        <pc:grpChg chg="add del">
          <ac:chgData name="Erlanta Ampazai (2327123)" userId="9a0ce35b-104a-4979-80b4-ed9e5bb38ef9" providerId="ADAL" clId="{049C7C7C-5773-44DB-BEB9-B73141DCB357}" dt="2024-06-26T10:52:10.869" v="1423" actId="26606"/>
          <ac:grpSpMkLst>
            <pc:docMk/>
            <pc:sldMk cId="2259308896" sldId="257"/>
            <ac:grpSpMk id="491" creationId="{629FAB3C-6A93-4306-8525-B9FC787B15FC}"/>
          </ac:grpSpMkLst>
        </pc:grpChg>
        <pc:grpChg chg="add del">
          <ac:chgData name="Erlanta Ampazai (2327123)" userId="9a0ce35b-104a-4979-80b4-ed9e5bb38ef9" providerId="ADAL" clId="{049C7C7C-5773-44DB-BEB9-B73141DCB357}" dt="2024-06-26T10:52:13.941" v="1426" actId="26606"/>
          <ac:grpSpMkLst>
            <pc:docMk/>
            <pc:sldMk cId="2259308896" sldId="257"/>
            <ac:grpSpMk id="509" creationId="{8D44E099-FC66-4167-A593-8F6FBB5EE0E6}"/>
          </ac:grpSpMkLst>
        </pc:grpChg>
        <pc:grpChg chg="add del">
          <ac:chgData name="Erlanta Ampazai (2327123)" userId="9a0ce35b-104a-4979-80b4-ed9e5bb38ef9" providerId="ADAL" clId="{049C7C7C-5773-44DB-BEB9-B73141DCB357}" dt="2024-06-26T10:52:13.941" v="1426" actId="26606"/>
          <ac:grpSpMkLst>
            <pc:docMk/>
            <pc:sldMk cId="2259308896" sldId="257"/>
            <ac:grpSpMk id="510" creationId="{629FAB3C-6A93-4306-8525-B9FC787B15FC}"/>
          </ac:grpSpMkLst>
        </pc:grpChg>
        <pc:grpChg chg="add del">
          <ac:chgData name="Erlanta Ampazai (2327123)" userId="9a0ce35b-104a-4979-80b4-ed9e5bb38ef9" providerId="ADAL" clId="{049C7C7C-5773-44DB-BEB9-B73141DCB357}" dt="2024-06-26T11:11:54.405" v="1854"/>
          <ac:grpSpMkLst>
            <pc:docMk/>
            <pc:sldMk cId="2259308896" sldId="257"/>
            <ac:grpSpMk id="516" creationId="{8D44E099-FC66-4167-A593-8F6FBB5EE0E6}"/>
          </ac:grpSpMkLst>
        </pc:grpChg>
        <pc:grpChg chg="add del">
          <ac:chgData name="Erlanta Ampazai (2327123)" userId="9a0ce35b-104a-4979-80b4-ed9e5bb38ef9" providerId="ADAL" clId="{049C7C7C-5773-44DB-BEB9-B73141DCB357}" dt="2024-06-26T11:11:54.405" v="1854"/>
          <ac:grpSpMkLst>
            <pc:docMk/>
            <pc:sldMk cId="2259308896" sldId="257"/>
            <ac:grpSpMk id="529" creationId="{629FAB3C-6A93-4306-8525-B9FC787B15FC}"/>
          </ac:grpSpMkLst>
        </pc:grpChg>
        <pc:picChg chg="mod ord">
          <ac:chgData name="Erlanta Ampazai (2327123)" userId="9a0ce35b-104a-4979-80b4-ed9e5bb38ef9" providerId="ADAL" clId="{049C7C7C-5773-44DB-BEB9-B73141DCB357}" dt="2024-06-27T11:23:43.924" v="3509" actId="1440"/>
          <ac:picMkLst>
            <pc:docMk/>
            <pc:sldMk cId="2259308896" sldId="257"/>
            <ac:picMk id="4" creationId="{2780F685-443B-8FA3-3E52-3316556BE2AD}"/>
          </ac:picMkLst>
        </pc:picChg>
        <pc:picChg chg="add mod ord">
          <ac:chgData name="Erlanta Ampazai (2327123)" userId="9a0ce35b-104a-4979-80b4-ed9e5bb38ef9" providerId="ADAL" clId="{049C7C7C-5773-44DB-BEB9-B73141DCB357}" dt="2024-06-27T11:24:00.477" v="3511" actId="170"/>
          <ac:picMkLst>
            <pc:docMk/>
            <pc:sldMk cId="2259308896" sldId="257"/>
            <ac:picMk id="5" creationId="{B5EC2E1F-0E9C-65B4-EEFD-5BD24314798F}"/>
          </ac:picMkLst>
        </pc:picChg>
        <pc:picChg chg="add del">
          <ac:chgData name="Erlanta Ampazai (2327123)" userId="9a0ce35b-104a-4979-80b4-ed9e5bb38ef9" providerId="ADAL" clId="{049C7C7C-5773-44DB-BEB9-B73141DCB357}" dt="2024-06-24T10:47:36.059" v="43" actId="26606"/>
          <ac:picMkLst>
            <pc:docMk/>
            <pc:sldMk cId="2259308896" sldId="257"/>
            <ac:picMk id="35" creationId="{4741521E-DC76-41B9-8A47-448CD4F9FA46}"/>
          </ac:picMkLst>
        </pc:picChg>
        <pc:picChg chg="add del">
          <ac:chgData name="Erlanta Ampazai (2327123)" userId="9a0ce35b-104a-4979-80b4-ed9e5bb38ef9" providerId="ADAL" clId="{049C7C7C-5773-44DB-BEB9-B73141DCB357}" dt="2024-06-24T10:48:12.654" v="59" actId="26606"/>
          <ac:picMkLst>
            <pc:docMk/>
            <pc:sldMk cId="2259308896" sldId="257"/>
            <ac:picMk id="103" creationId="{BD60F2F4-A87B-4D92-AB8C-E68D058AD5E7}"/>
          </ac:picMkLst>
        </pc:picChg>
        <pc:cxnChg chg="add del">
          <ac:chgData name="Erlanta Ampazai (2327123)" userId="9a0ce35b-104a-4979-80b4-ed9e5bb38ef9" providerId="ADAL" clId="{049C7C7C-5773-44DB-BEB9-B73141DCB357}" dt="2024-06-26T10:50:59.040" v="1409" actId="26606"/>
          <ac:cxnSpMkLst>
            <pc:docMk/>
            <pc:sldMk cId="2259308896" sldId="257"/>
            <ac:cxnSpMk id="351" creationId="{4FB6EE1F-7BA0-4669-9DBF-F5A9A2423E0A}"/>
          </ac:cxnSpMkLst>
        </pc:cxnChg>
      </pc:sldChg>
      <pc:sldChg chg="addSp delSp modSp mod ord setBg setClrOvrMap delDesignElem">
        <pc:chgData name="Erlanta Ampazai (2327123)" userId="9a0ce35b-104a-4979-80b4-ed9e5bb38ef9" providerId="ADAL" clId="{049C7C7C-5773-44DB-BEB9-B73141DCB357}" dt="2024-06-28T07:40:48.970" v="6314" actId="5793"/>
        <pc:sldMkLst>
          <pc:docMk/>
          <pc:sldMk cId="1325608595" sldId="258"/>
        </pc:sldMkLst>
        <pc:spChg chg="mod ord">
          <ac:chgData name="Erlanta Ampazai (2327123)" userId="9a0ce35b-104a-4979-80b4-ed9e5bb38ef9" providerId="ADAL" clId="{049C7C7C-5773-44DB-BEB9-B73141DCB357}" dt="2024-06-28T07:40:48.970" v="6314" actId="5793"/>
          <ac:spMkLst>
            <pc:docMk/>
            <pc:sldMk cId="1325608595" sldId="258"/>
            <ac:spMk id="2" creationId="{912DF434-28DB-4621-A497-D62C41CE0419}"/>
          </ac:spMkLst>
        </pc:spChg>
        <pc:spChg chg="del mod ord">
          <ac:chgData name="Erlanta Ampazai (2327123)" userId="9a0ce35b-104a-4979-80b4-ed9e5bb38ef9" providerId="ADAL" clId="{049C7C7C-5773-44DB-BEB9-B73141DCB357}" dt="2024-06-27T10:15:36.032" v="2395" actId="21"/>
          <ac:spMkLst>
            <pc:docMk/>
            <pc:sldMk cId="1325608595" sldId="258"/>
            <ac:spMk id="3" creationId="{22788C46-D0BC-4307-AE55-7601A139E7CB}"/>
          </ac:spMkLst>
        </pc:spChg>
        <pc:spChg chg="add del mod">
          <ac:chgData name="Erlanta Ampazai (2327123)" userId="9a0ce35b-104a-4979-80b4-ed9e5bb38ef9" providerId="ADAL" clId="{049C7C7C-5773-44DB-BEB9-B73141DCB357}" dt="2024-06-27T13:28:57.280" v="5684" actId="20577"/>
          <ac:spMkLst>
            <pc:docMk/>
            <pc:sldMk cId="1325608595" sldId="258"/>
            <ac:spMk id="4" creationId="{693C3347-2751-B47C-E91E-9BBB986CD56D}"/>
          </ac:spMkLst>
        </pc:spChg>
        <pc:spChg chg="mod ord">
          <ac:chgData name="Erlanta Ampazai (2327123)" userId="9a0ce35b-104a-4979-80b4-ed9e5bb38ef9" providerId="ADAL" clId="{049C7C7C-5773-44DB-BEB9-B73141DCB357}" dt="2024-06-27T13:21:18.816" v="5519" actId="26606"/>
          <ac:spMkLst>
            <pc:docMk/>
            <pc:sldMk cId="1325608595" sldId="258"/>
            <ac:spMk id="22" creationId="{4580A8E0-7E68-4241-BB9B-E1FC9341E9CD}"/>
          </ac:spMkLst>
        </pc:spChg>
        <pc:spChg chg="del mod ord">
          <ac:chgData name="Erlanta Ampazai (2327123)" userId="9a0ce35b-104a-4979-80b4-ed9e5bb38ef9" providerId="ADAL" clId="{049C7C7C-5773-44DB-BEB9-B73141DCB357}" dt="2024-06-27T13:22:10.658" v="5528" actId="21"/>
          <ac:spMkLst>
            <pc:docMk/>
            <pc:sldMk cId="1325608595" sldId="258"/>
            <ac:spMk id="23" creationId="{255CA119-3AE4-4D6A-AB16-C0625CAA473C}"/>
          </ac:spMkLst>
        </pc:spChg>
        <pc:spChg chg="del mod ord">
          <ac:chgData name="Erlanta Ampazai (2327123)" userId="9a0ce35b-104a-4979-80b4-ed9e5bb38ef9" providerId="ADAL" clId="{049C7C7C-5773-44DB-BEB9-B73141DCB357}" dt="2024-06-27T11:26:19.618" v="3575" actId="21"/>
          <ac:spMkLst>
            <pc:docMk/>
            <pc:sldMk cId="1325608595" sldId="258"/>
            <ac:spMk id="24" creationId="{09567CC5-9835-41E1-8AE6-6875430887AD}"/>
          </ac:spMkLst>
        </pc:spChg>
        <pc:spChg chg="add del">
          <ac:chgData name="Erlanta Ampazai (2327123)" userId="9a0ce35b-104a-4979-80b4-ed9e5bb38ef9" providerId="ADAL" clId="{049C7C7C-5773-44DB-BEB9-B73141DCB357}" dt="2024-06-24T10:48:51.223" v="69"/>
          <ac:spMkLst>
            <pc:docMk/>
            <pc:sldMk cId="1325608595" sldId="258"/>
            <ac:spMk id="26" creationId="{85B9AB05-2A22-4BDA-B7D0-ECDC7B69FBC8}"/>
          </ac:spMkLst>
        </pc:spChg>
        <pc:spChg chg="add del">
          <ac:chgData name="Erlanta Ampazai (2327123)" userId="9a0ce35b-104a-4979-80b4-ed9e5bb38ef9" providerId="ADAL" clId="{049C7C7C-5773-44DB-BEB9-B73141DCB357}" dt="2024-06-24T10:48:51.223" v="69"/>
          <ac:spMkLst>
            <pc:docMk/>
            <pc:sldMk cId="1325608595" sldId="258"/>
            <ac:spMk id="27" creationId="{D9759409-BDF8-4BFD-9AF3-4B5C04C2A162}"/>
          </ac:spMkLst>
        </pc:spChg>
        <pc:spChg chg="add del">
          <ac:chgData name="Erlanta Ampazai (2327123)" userId="9a0ce35b-104a-4979-80b4-ed9e5bb38ef9" providerId="ADAL" clId="{049C7C7C-5773-44DB-BEB9-B73141DCB357}" dt="2024-06-24T10:51:26.517" v="94"/>
          <ac:spMkLst>
            <pc:docMk/>
            <pc:sldMk cId="1325608595" sldId="258"/>
            <ac:spMk id="28" creationId="{B86EEAC6-011F-4499-ACFF-2FDC742DB06D}"/>
          </ac:spMkLst>
        </pc:spChg>
        <pc:spChg chg="add del">
          <ac:chgData name="Erlanta Ampazai (2327123)" userId="9a0ce35b-104a-4979-80b4-ed9e5bb38ef9" providerId="ADAL" clId="{049C7C7C-5773-44DB-BEB9-B73141DCB357}" dt="2024-06-24T10:46:07.608" v="9" actId="26606"/>
          <ac:spMkLst>
            <pc:docMk/>
            <pc:sldMk cId="1325608595" sldId="258"/>
            <ac:spMk id="29" creationId="{1CE580D1-F917-4567-AFB4-99AA9B52ADF0}"/>
          </ac:spMkLst>
        </pc:spChg>
        <pc:spChg chg="add del">
          <ac:chgData name="Erlanta Ampazai (2327123)" userId="9a0ce35b-104a-4979-80b4-ed9e5bb38ef9" providerId="ADAL" clId="{049C7C7C-5773-44DB-BEB9-B73141DCB357}" dt="2024-06-24T10:51:26.517" v="94"/>
          <ac:spMkLst>
            <pc:docMk/>
            <pc:sldMk cId="1325608595" sldId="258"/>
            <ac:spMk id="30" creationId="{6970F14D-B6E6-40EA-96B4-4E18D0CF9D8C}"/>
          </ac:spMkLst>
        </pc:spChg>
        <pc:spChg chg="add del">
          <ac:chgData name="Erlanta Ampazai (2327123)" userId="9a0ce35b-104a-4979-80b4-ed9e5bb38ef9" providerId="ADAL" clId="{049C7C7C-5773-44DB-BEB9-B73141DCB357}" dt="2024-06-24T10:46:07.608" v="9" actId="26606"/>
          <ac:spMkLst>
            <pc:docMk/>
            <pc:sldMk cId="1325608595" sldId="258"/>
            <ac:spMk id="37" creationId="{C6870151-9189-4C3A-8379-EF3D95827A0A}"/>
          </ac:spMkLst>
        </pc:spChg>
        <pc:spChg chg="add del">
          <ac:chgData name="Erlanta Ampazai (2327123)" userId="9a0ce35b-104a-4979-80b4-ed9e5bb38ef9" providerId="ADAL" clId="{049C7C7C-5773-44DB-BEB9-B73141DCB357}" dt="2024-06-24T10:46:07.608" v="9" actId="26606"/>
          <ac:spMkLst>
            <pc:docMk/>
            <pc:sldMk cId="1325608595" sldId="258"/>
            <ac:spMk id="39" creationId="{123EA69C-102A-4DD0-9547-05DCD271D159}"/>
          </ac:spMkLst>
        </pc:spChg>
        <pc:spChg chg="add del">
          <ac:chgData name="Erlanta Ampazai (2327123)" userId="9a0ce35b-104a-4979-80b4-ed9e5bb38ef9" providerId="ADAL" clId="{049C7C7C-5773-44DB-BEB9-B73141DCB357}" dt="2024-06-24T10:46:07.608" v="9" actId="26606"/>
          <ac:spMkLst>
            <pc:docMk/>
            <pc:sldMk cId="1325608595" sldId="258"/>
            <ac:spMk id="41" creationId="{6A862265-5CA3-4C40-8582-7534C3B03C2A}"/>
          </ac:spMkLst>
        </pc:spChg>
        <pc:spChg chg="add del">
          <ac:chgData name="Erlanta Ampazai (2327123)" userId="9a0ce35b-104a-4979-80b4-ed9e5bb38ef9" providerId="ADAL" clId="{049C7C7C-5773-44DB-BEB9-B73141DCB357}" dt="2024-06-24T10:46:07.608" v="9" actId="26606"/>
          <ac:spMkLst>
            <pc:docMk/>
            <pc:sldMk cId="1325608595" sldId="258"/>
            <ac:spMk id="43" creationId="{600EF80B-0391-4082-9AF5-F15B091B4CE9}"/>
          </ac:spMkLst>
        </pc:spChg>
        <pc:spChg chg="add del">
          <ac:chgData name="Erlanta Ampazai (2327123)" userId="9a0ce35b-104a-4979-80b4-ed9e5bb38ef9" providerId="ADAL" clId="{049C7C7C-5773-44DB-BEB9-B73141DCB357}" dt="2024-06-24T10:46:07.608" v="9" actId="26606"/>
          <ac:spMkLst>
            <pc:docMk/>
            <pc:sldMk cId="1325608595" sldId="258"/>
            <ac:spMk id="47" creationId="{3FBF03E8-C602-4192-9C52-F84B29FDCC88}"/>
          </ac:spMkLst>
        </pc:spChg>
        <pc:spChg chg="add del">
          <ac:chgData name="Erlanta Ampazai (2327123)" userId="9a0ce35b-104a-4979-80b4-ed9e5bb38ef9" providerId="ADAL" clId="{049C7C7C-5773-44DB-BEB9-B73141DCB357}" dt="2024-06-24T10:46:13.500" v="13"/>
          <ac:spMkLst>
            <pc:docMk/>
            <pc:sldMk cId="1325608595" sldId="258"/>
            <ac:spMk id="49" creationId="{1CE580D1-F917-4567-AFB4-99AA9B52ADF0}"/>
          </ac:spMkLst>
        </pc:spChg>
        <pc:spChg chg="add del">
          <ac:chgData name="Erlanta Ampazai (2327123)" userId="9a0ce35b-104a-4979-80b4-ed9e5bb38ef9" providerId="ADAL" clId="{049C7C7C-5773-44DB-BEB9-B73141DCB357}" dt="2024-06-27T13:21:07.926" v="5516" actId="26606"/>
          <ac:spMkLst>
            <pc:docMk/>
            <pc:sldMk cId="1325608595" sldId="258"/>
            <ac:spMk id="56" creationId="{DE91395A-2D18-4AF6-A0AC-AAA7189FED11}"/>
          </ac:spMkLst>
        </pc:spChg>
        <pc:spChg chg="add del">
          <ac:chgData name="Erlanta Ampazai (2327123)" userId="9a0ce35b-104a-4979-80b4-ed9e5bb38ef9" providerId="ADAL" clId="{049C7C7C-5773-44DB-BEB9-B73141DCB357}" dt="2024-06-24T10:52:24.744" v="103" actId="26606"/>
          <ac:spMkLst>
            <pc:docMk/>
            <pc:sldMk cId="1325608595" sldId="258"/>
            <ac:spMk id="57" creationId="{DE91395A-2D18-4AF6-A0AC-AAA7189FED11}"/>
          </ac:spMkLst>
        </pc:spChg>
        <pc:spChg chg="add del">
          <ac:chgData name="Erlanta Ampazai (2327123)" userId="9a0ce35b-104a-4979-80b4-ed9e5bb38ef9" providerId="ADAL" clId="{049C7C7C-5773-44DB-BEB9-B73141DCB357}" dt="2024-06-27T13:21:07.926" v="5516" actId="26606"/>
          <ac:spMkLst>
            <pc:docMk/>
            <pc:sldMk cId="1325608595" sldId="258"/>
            <ac:spMk id="58" creationId="{A57352BE-A213-4040-BE8E-D4A925AD9DF8}"/>
          </ac:spMkLst>
        </pc:spChg>
        <pc:spChg chg="add del">
          <ac:chgData name="Erlanta Ampazai (2327123)" userId="9a0ce35b-104a-4979-80b4-ed9e5bb38ef9" providerId="ADAL" clId="{049C7C7C-5773-44DB-BEB9-B73141DCB357}" dt="2024-06-24T10:52:24.744" v="103" actId="26606"/>
          <ac:spMkLst>
            <pc:docMk/>
            <pc:sldMk cId="1325608595" sldId="258"/>
            <ac:spMk id="59" creationId="{A57352BE-A213-4040-BE8E-D4A925AD9DF8}"/>
          </ac:spMkLst>
        </pc:spChg>
        <pc:spChg chg="add del">
          <ac:chgData name="Erlanta Ampazai (2327123)" userId="9a0ce35b-104a-4979-80b4-ed9e5bb38ef9" providerId="ADAL" clId="{049C7C7C-5773-44DB-BEB9-B73141DCB357}" dt="2024-06-27T13:21:07.926" v="5516" actId="26606"/>
          <ac:spMkLst>
            <pc:docMk/>
            <pc:sldMk cId="1325608595" sldId="258"/>
            <ac:spMk id="60" creationId="{008ED74B-06F2-4BD5-838F-1AAD0033EF0B}"/>
          </ac:spMkLst>
        </pc:spChg>
        <pc:spChg chg="add del">
          <ac:chgData name="Erlanta Ampazai (2327123)" userId="9a0ce35b-104a-4979-80b4-ed9e5bb38ef9" providerId="ADAL" clId="{049C7C7C-5773-44DB-BEB9-B73141DCB357}" dt="2024-06-27T13:21:07.926" v="5516" actId="26606"/>
          <ac:spMkLst>
            <pc:docMk/>
            <pc:sldMk cId="1325608595" sldId="258"/>
            <ac:spMk id="90" creationId="{CC9387DA-2D8E-4E5D-BD65-274370B65965}"/>
          </ac:spMkLst>
        </pc:spChg>
        <pc:spChg chg="add del">
          <ac:chgData name="Erlanta Ampazai (2327123)" userId="9a0ce35b-104a-4979-80b4-ed9e5bb38ef9" providerId="ADAL" clId="{049C7C7C-5773-44DB-BEB9-B73141DCB357}" dt="2024-06-27T13:21:07.926" v="5516" actId="26606"/>
          <ac:spMkLst>
            <pc:docMk/>
            <pc:sldMk cId="1325608595" sldId="258"/>
            <ac:spMk id="92" creationId="{18BFC65B-9706-4EE1-8B75-FEEC1C530558}"/>
          </ac:spMkLst>
        </pc:spChg>
        <pc:spChg chg="add del">
          <ac:chgData name="Erlanta Ampazai (2327123)" userId="9a0ce35b-104a-4979-80b4-ed9e5bb38ef9" providerId="ADAL" clId="{049C7C7C-5773-44DB-BEB9-B73141DCB357}" dt="2024-06-24T10:52:29.146" v="105" actId="26606"/>
          <ac:spMkLst>
            <pc:docMk/>
            <pc:sldMk cId="1325608595" sldId="258"/>
            <ac:spMk id="100" creationId="{DE91395A-2D18-4AF6-A0AC-AAA7189FED11}"/>
          </ac:spMkLst>
        </pc:spChg>
        <pc:spChg chg="add del">
          <ac:chgData name="Erlanta Ampazai (2327123)" userId="9a0ce35b-104a-4979-80b4-ed9e5bb38ef9" providerId="ADAL" clId="{049C7C7C-5773-44DB-BEB9-B73141DCB357}" dt="2024-06-24T10:52:29.146" v="105" actId="26606"/>
          <ac:spMkLst>
            <pc:docMk/>
            <pc:sldMk cId="1325608595" sldId="258"/>
            <ac:spMk id="101" creationId="{A57352BE-A213-4040-BE8E-D4A925AD9DF8}"/>
          </ac:spMkLst>
        </pc:spChg>
        <pc:spChg chg="add del">
          <ac:chgData name="Erlanta Ampazai (2327123)" userId="9a0ce35b-104a-4979-80b4-ed9e5bb38ef9" providerId="ADAL" clId="{049C7C7C-5773-44DB-BEB9-B73141DCB357}" dt="2024-06-24T10:52:29.146" v="105" actId="26606"/>
          <ac:spMkLst>
            <pc:docMk/>
            <pc:sldMk cId="1325608595" sldId="258"/>
            <ac:spMk id="102" creationId="{23C7736A-5A08-4021-9AB6-390DFF506AA8}"/>
          </ac:spMkLst>
        </pc:spChg>
        <pc:spChg chg="add del">
          <ac:chgData name="Erlanta Ampazai (2327123)" userId="9a0ce35b-104a-4979-80b4-ed9e5bb38ef9" providerId="ADAL" clId="{049C7C7C-5773-44DB-BEB9-B73141DCB357}" dt="2024-06-24T10:52:29.146" v="105" actId="26606"/>
          <ac:spMkLst>
            <pc:docMk/>
            <pc:sldMk cId="1325608595" sldId="258"/>
            <ac:spMk id="103" creationId="{433DF4D3-8A35-461A-ABE0-F56B78A1371F}"/>
          </ac:spMkLst>
        </pc:spChg>
        <pc:spChg chg="add del">
          <ac:chgData name="Erlanta Ampazai (2327123)" userId="9a0ce35b-104a-4979-80b4-ed9e5bb38ef9" providerId="ADAL" clId="{049C7C7C-5773-44DB-BEB9-B73141DCB357}" dt="2024-06-24T10:53:29.259" v="116" actId="26606"/>
          <ac:spMkLst>
            <pc:docMk/>
            <pc:sldMk cId="1325608595" sldId="258"/>
            <ac:spMk id="121" creationId="{DE91395A-2D18-4AF6-A0AC-AAA7189FED11}"/>
          </ac:spMkLst>
        </pc:spChg>
        <pc:spChg chg="add del">
          <ac:chgData name="Erlanta Ampazai (2327123)" userId="9a0ce35b-104a-4979-80b4-ed9e5bb38ef9" providerId="ADAL" clId="{049C7C7C-5773-44DB-BEB9-B73141DCB357}" dt="2024-06-24T10:53:29.259" v="116" actId="26606"/>
          <ac:spMkLst>
            <pc:docMk/>
            <pc:sldMk cId="1325608595" sldId="258"/>
            <ac:spMk id="122" creationId="{A57352BE-A213-4040-BE8E-D4A925AD9DF8}"/>
          </ac:spMkLst>
        </pc:spChg>
        <pc:spChg chg="add del">
          <ac:chgData name="Erlanta Ampazai (2327123)" userId="9a0ce35b-104a-4979-80b4-ed9e5bb38ef9" providerId="ADAL" clId="{049C7C7C-5773-44DB-BEB9-B73141DCB357}" dt="2024-06-27T13:21:18.800" v="5518" actId="26606"/>
          <ac:spMkLst>
            <pc:docMk/>
            <pc:sldMk cId="1325608595" sldId="258"/>
            <ac:spMk id="144" creationId="{DE91395A-2D18-4AF6-A0AC-AAA7189FED11}"/>
          </ac:spMkLst>
        </pc:spChg>
        <pc:spChg chg="add del">
          <ac:chgData name="Erlanta Ampazai (2327123)" userId="9a0ce35b-104a-4979-80b4-ed9e5bb38ef9" providerId="ADAL" clId="{049C7C7C-5773-44DB-BEB9-B73141DCB357}" dt="2024-06-27T13:21:18.800" v="5518" actId="26606"/>
          <ac:spMkLst>
            <pc:docMk/>
            <pc:sldMk cId="1325608595" sldId="258"/>
            <ac:spMk id="145" creationId="{A57352BE-A213-4040-BE8E-D4A925AD9DF8}"/>
          </ac:spMkLst>
        </pc:spChg>
        <pc:spChg chg="add del">
          <ac:chgData name="Erlanta Ampazai (2327123)" userId="9a0ce35b-104a-4979-80b4-ed9e5bb38ef9" providerId="ADAL" clId="{049C7C7C-5773-44DB-BEB9-B73141DCB357}" dt="2024-06-24T10:53:19.900" v="111" actId="26606"/>
          <ac:spMkLst>
            <pc:docMk/>
            <pc:sldMk cId="1325608595" sldId="258"/>
            <ac:spMk id="155" creationId="{DE91395A-2D18-4AF6-A0AC-AAA7189FED11}"/>
          </ac:spMkLst>
        </pc:spChg>
        <pc:spChg chg="add del">
          <ac:chgData name="Erlanta Ampazai (2327123)" userId="9a0ce35b-104a-4979-80b4-ed9e5bb38ef9" providerId="ADAL" clId="{049C7C7C-5773-44DB-BEB9-B73141DCB357}" dt="2024-06-24T10:53:19.900" v="111" actId="26606"/>
          <ac:spMkLst>
            <pc:docMk/>
            <pc:sldMk cId="1325608595" sldId="258"/>
            <ac:spMk id="157" creationId="{A57352BE-A213-4040-BE8E-D4A925AD9DF8}"/>
          </ac:spMkLst>
        </pc:spChg>
        <pc:spChg chg="add del">
          <ac:chgData name="Erlanta Ampazai (2327123)" userId="9a0ce35b-104a-4979-80b4-ed9e5bb38ef9" providerId="ADAL" clId="{049C7C7C-5773-44DB-BEB9-B73141DCB357}" dt="2024-06-24T10:53:19.900" v="111" actId="26606"/>
          <ac:spMkLst>
            <pc:docMk/>
            <pc:sldMk cId="1325608595" sldId="258"/>
            <ac:spMk id="159" creationId="{93262980-E907-4930-9E6E-3DC2025CE757}"/>
          </ac:spMkLst>
        </pc:spChg>
        <pc:spChg chg="add del">
          <ac:chgData name="Erlanta Ampazai (2327123)" userId="9a0ce35b-104a-4979-80b4-ed9e5bb38ef9" providerId="ADAL" clId="{049C7C7C-5773-44DB-BEB9-B73141DCB357}" dt="2024-06-24T10:53:19.900" v="111" actId="26606"/>
          <ac:spMkLst>
            <pc:docMk/>
            <pc:sldMk cId="1325608595" sldId="258"/>
            <ac:spMk id="161" creationId="{AFD53EBD-B361-45AD-8ABF-9270B20B4AFE}"/>
          </ac:spMkLst>
        </pc:spChg>
        <pc:spChg chg="add del">
          <ac:chgData name="Erlanta Ampazai (2327123)" userId="9a0ce35b-104a-4979-80b4-ed9e5bb38ef9" providerId="ADAL" clId="{049C7C7C-5773-44DB-BEB9-B73141DCB357}" dt="2024-06-24T10:53:19.900" v="111" actId="26606"/>
          <ac:spMkLst>
            <pc:docMk/>
            <pc:sldMk cId="1325608595" sldId="258"/>
            <ac:spMk id="163" creationId="{DA1A4CE7-6399-4B37-ACE2-CFC4B4077B51}"/>
          </ac:spMkLst>
        </pc:spChg>
        <pc:spChg chg="add">
          <ac:chgData name="Erlanta Ampazai (2327123)" userId="9a0ce35b-104a-4979-80b4-ed9e5bb38ef9" providerId="ADAL" clId="{049C7C7C-5773-44DB-BEB9-B73141DCB357}" dt="2024-06-27T13:21:18.816" v="5519" actId="26606"/>
          <ac:spMkLst>
            <pc:docMk/>
            <pc:sldMk cId="1325608595" sldId="258"/>
            <ac:spMk id="170" creationId="{1996130F-9AB5-4DE9-8574-3AF891C5C172}"/>
          </ac:spMkLst>
        </pc:spChg>
        <pc:spChg chg="add">
          <ac:chgData name="Erlanta Ampazai (2327123)" userId="9a0ce35b-104a-4979-80b4-ed9e5bb38ef9" providerId="ADAL" clId="{049C7C7C-5773-44DB-BEB9-B73141DCB357}" dt="2024-06-27T13:21:18.816" v="5519" actId="26606"/>
          <ac:spMkLst>
            <pc:docMk/>
            <pc:sldMk cId="1325608595" sldId="258"/>
            <ac:spMk id="171" creationId="{7326F4E6-9131-42DA-97B2-0BA8D1E258AD}"/>
          </ac:spMkLst>
        </pc:spChg>
        <pc:spChg chg="add del">
          <ac:chgData name="Erlanta Ampazai (2327123)" userId="9a0ce35b-104a-4979-80b4-ed9e5bb38ef9" providerId="ADAL" clId="{049C7C7C-5773-44DB-BEB9-B73141DCB357}" dt="2024-06-24T10:53:26.467" v="113" actId="26606"/>
          <ac:spMkLst>
            <pc:docMk/>
            <pc:sldMk cId="1325608595" sldId="258"/>
            <ac:spMk id="191" creationId="{DE91395A-2D18-4AF6-A0AC-AAA7189FED11}"/>
          </ac:spMkLst>
        </pc:spChg>
        <pc:spChg chg="add del">
          <ac:chgData name="Erlanta Ampazai (2327123)" userId="9a0ce35b-104a-4979-80b4-ed9e5bb38ef9" providerId="ADAL" clId="{049C7C7C-5773-44DB-BEB9-B73141DCB357}" dt="2024-06-24T10:53:26.467" v="113" actId="26606"/>
          <ac:spMkLst>
            <pc:docMk/>
            <pc:sldMk cId="1325608595" sldId="258"/>
            <ac:spMk id="192" creationId="{A57352BE-A213-4040-BE8E-D4A925AD9DF8}"/>
          </ac:spMkLst>
        </pc:spChg>
        <pc:spChg chg="add del">
          <ac:chgData name="Erlanta Ampazai (2327123)" userId="9a0ce35b-104a-4979-80b4-ed9e5bb38ef9" providerId="ADAL" clId="{049C7C7C-5773-44DB-BEB9-B73141DCB357}" dt="2024-06-24T10:53:29.228" v="115" actId="26606"/>
          <ac:spMkLst>
            <pc:docMk/>
            <pc:sldMk cId="1325608595" sldId="258"/>
            <ac:spMk id="196" creationId="{DE91395A-2D18-4AF6-A0AC-AAA7189FED11}"/>
          </ac:spMkLst>
        </pc:spChg>
        <pc:spChg chg="add del">
          <ac:chgData name="Erlanta Ampazai (2327123)" userId="9a0ce35b-104a-4979-80b4-ed9e5bb38ef9" providerId="ADAL" clId="{049C7C7C-5773-44DB-BEB9-B73141DCB357}" dt="2024-06-24T10:53:29.228" v="115" actId="26606"/>
          <ac:spMkLst>
            <pc:docMk/>
            <pc:sldMk cId="1325608595" sldId="258"/>
            <ac:spMk id="197" creationId="{A57352BE-A213-4040-BE8E-D4A925AD9DF8}"/>
          </ac:spMkLst>
        </pc:spChg>
        <pc:spChg chg="add del">
          <ac:chgData name="Erlanta Ampazai (2327123)" userId="9a0ce35b-104a-4979-80b4-ed9e5bb38ef9" providerId="ADAL" clId="{049C7C7C-5773-44DB-BEB9-B73141DCB357}" dt="2024-06-26T11:11:54.405" v="1854"/>
          <ac:spMkLst>
            <pc:docMk/>
            <pc:sldMk cId="1325608595" sldId="258"/>
            <ac:spMk id="225" creationId="{1996130F-9AB5-4DE9-8574-3AF891C5C172}"/>
          </ac:spMkLst>
        </pc:spChg>
        <pc:spChg chg="add del">
          <ac:chgData name="Erlanta Ampazai (2327123)" userId="9a0ce35b-104a-4979-80b4-ed9e5bb38ef9" providerId="ADAL" clId="{049C7C7C-5773-44DB-BEB9-B73141DCB357}" dt="2024-06-26T11:11:54.405" v="1854"/>
          <ac:spMkLst>
            <pc:docMk/>
            <pc:sldMk cId="1325608595" sldId="258"/>
            <ac:spMk id="226" creationId="{7326F4E6-9131-42DA-97B2-0BA8D1E258AD}"/>
          </ac:spMkLst>
        </pc:spChg>
        <pc:grpChg chg="add del">
          <ac:chgData name="Erlanta Ampazai (2327123)" userId="9a0ce35b-104a-4979-80b4-ed9e5bb38ef9" providerId="ADAL" clId="{049C7C7C-5773-44DB-BEB9-B73141DCB357}" dt="2024-06-27T13:21:07.926" v="5516" actId="26606"/>
          <ac:grpSpMkLst>
            <pc:docMk/>
            <pc:sldMk cId="1325608595" sldId="258"/>
            <ac:grpSpMk id="25" creationId="{7398C59F-5A18-487B-91D6-B955AACF2E50}"/>
          </ac:grpSpMkLst>
        </pc:grpChg>
        <pc:grpChg chg="add del">
          <ac:chgData name="Erlanta Ampazai (2327123)" userId="9a0ce35b-104a-4979-80b4-ed9e5bb38ef9" providerId="ADAL" clId="{049C7C7C-5773-44DB-BEB9-B73141DCB357}" dt="2024-06-24T10:52:24.744" v="103" actId="26606"/>
          <ac:grpSpMkLst>
            <pc:docMk/>
            <pc:sldMk cId="1325608595" sldId="258"/>
            <ac:grpSpMk id="42" creationId="{7398C59F-5A18-487B-91D6-B955AACF2E50}"/>
          </ac:grpSpMkLst>
        </pc:grpChg>
        <pc:grpChg chg="add del">
          <ac:chgData name="Erlanta Ampazai (2327123)" userId="9a0ce35b-104a-4979-80b4-ed9e5bb38ef9" providerId="ADAL" clId="{049C7C7C-5773-44DB-BEB9-B73141DCB357}" dt="2024-06-24T10:46:13.500" v="13"/>
          <ac:grpSpMkLst>
            <pc:docMk/>
            <pc:sldMk cId="1325608595" sldId="258"/>
            <ac:grpSpMk id="53" creationId="{FEB7DF70-0A31-4A61-9C8B-3333776A15B8}"/>
          </ac:grpSpMkLst>
        </pc:grpChg>
        <pc:grpChg chg="add del">
          <ac:chgData name="Erlanta Ampazai (2327123)" userId="9a0ce35b-104a-4979-80b4-ed9e5bb38ef9" providerId="ADAL" clId="{049C7C7C-5773-44DB-BEB9-B73141DCB357}" dt="2024-06-27T13:21:07.926" v="5516" actId="26606"/>
          <ac:grpSpMkLst>
            <pc:docMk/>
            <pc:sldMk cId="1325608595" sldId="258"/>
            <ac:grpSpMk id="62" creationId="{E9F586E1-75B5-49B8-9A21-DD14CA0F6955}"/>
          </ac:grpSpMkLst>
        </pc:grpChg>
        <pc:grpChg chg="add del">
          <ac:chgData name="Erlanta Ampazai (2327123)" userId="9a0ce35b-104a-4979-80b4-ed9e5bb38ef9" providerId="ADAL" clId="{049C7C7C-5773-44DB-BEB9-B73141DCB357}" dt="2024-06-24T10:52:24.744" v="103" actId="26606"/>
          <ac:grpSpMkLst>
            <pc:docMk/>
            <pc:sldMk cId="1325608595" sldId="258"/>
            <ac:grpSpMk id="65" creationId="{520234FB-542E-4550-9C2F-1B56FD41A1CA}"/>
          </ac:grpSpMkLst>
        </pc:grpChg>
        <pc:grpChg chg="add del">
          <ac:chgData name="Erlanta Ampazai (2327123)" userId="9a0ce35b-104a-4979-80b4-ed9e5bb38ef9" providerId="ADAL" clId="{049C7C7C-5773-44DB-BEB9-B73141DCB357}" dt="2024-06-24T10:52:29.146" v="105" actId="26606"/>
          <ac:grpSpMkLst>
            <pc:docMk/>
            <pc:sldMk cId="1325608595" sldId="258"/>
            <ac:grpSpMk id="74" creationId="{7398C59F-5A18-487B-91D6-B955AACF2E50}"/>
          </ac:grpSpMkLst>
        </pc:grpChg>
        <pc:grpChg chg="add del">
          <ac:chgData name="Erlanta Ampazai (2327123)" userId="9a0ce35b-104a-4979-80b4-ed9e5bb38ef9" providerId="ADAL" clId="{049C7C7C-5773-44DB-BEB9-B73141DCB357}" dt="2024-06-27T13:21:07.926" v="5516" actId="26606"/>
          <ac:grpSpMkLst>
            <pc:docMk/>
            <pc:sldMk cId="1325608595" sldId="258"/>
            <ac:grpSpMk id="76" creationId="{F9CAF6A1-77C7-4ABC-9E4A-E74A8DB16DC1}"/>
          </ac:grpSpMkLst>
        </pc:grpChg>
        <pc:grpChg chg="add del">
          <ac:chgData name="Erlanta Ampazai (2327123)" userId="9a0ce35b-104a-4979-80b4-ed9e5bb38ef9" providerId="ADAL" clId="{049C7C7C-5773-44DB-BEB9-B73141DCB357}" dt="2024-06-24T10:52:29.146" v="105" actId="26606"/>
          <ac:grpSpMkLst>
            <pc:docMk/>
            <pc:sldMk cId="1325608595" sldId="258"/>
            <ac:grpSpMk id="87" creationId="{520234FB-542E-4550-9C2F-1B56FD41A1CA}"/>
          </ac:grpSpMkLst>
        </pc:grpChg>
        <pc:grpChg chg="add del">
          <ac:chgData name="Erlanta Ampazai (2327123)" userId="9a0ce35b-104a-4979-80b4-ed9e5bb38ef9" providerId="ADAL" clId="{049C7C7C-5773-44DB-BEB9-B73141DCB357}" dt="2024-06-27T13:21:07.926" v="5516" actId="26606"/>
          <ac:grpSpMkLst>
            <pc:docMk/>
            <pc:sldMk cId="1325608595" sldId="258"/>
            <ac:grpSpMk id="95" creationId="{520234FB-542E-4550-9C2F-1B56FD41A1CA}"/>
          </ac:grpSpMkLst>
        </pc:grpChg>
        <pc:grpChg chg="add del">
          <ac:chgData name="Erlanta Ampazai (2327123)" userId="9a0ce35b-104a-4979-80b4-ed9e5bb38ef9" providerId="ADAL" clId="{049C7C7C-5773-44DB-BEB9-B73141DCB357}" dt="2024-06-24T10:53:29.259" v="116" actId="26606"/>
          <ac:grpSpMkLst>
            <pc:docMk/>
            <pc:sldMk cId="1325608595" sldId="258"/>
            <ac:grpSpMk id="105" creationId="{7398C59F-5A18-487B-91D6-B955AACF2E50}"/>
          </ac:grpSpMkLst>
        </pc:grpChg>
        <pc:grpChg chg="add del">
          <ac:chgData name="Erlanta Ampazai (2327123)" userId="9a0ce35b-104a-4979-80b4-ed9e5bb38ef9" providerId="ADAL" clId="{049C7C7C-5773-44DB-BEB9-B73141DCB357}" dt="2024-06-24T10:53:29.259" v="116" actId="26606"/>
          <ac:grpSpMkLst>
            <pc:docMk/>
            <pc:sldMk cId="1325608595" sldId="258"/>
            <ac:grpSpMk id="113" creationId="{520234FB-542E-4550-9C2F-1B56FD41A1CA}"/>
          </ac:grpSpMkLst>
        </pc:grpChg>
        <pc:grpChg chg="add del">
          <ac:chgData name="Erlanta Ampazai (2327123)" userId="9a0ce35b-104a-4979-80b4-ed9e5bb38ef9" providerId="ADAL" clId="{049C7C7C-5773-44DB-BEB9-B73141DCB357}" dt="2024-06-27T13:21:18.800" v="5518" actId="26606"/>
          <ac:grpSpMkLst>
            <pc:docMk/>
            <pc:sldMk cId="1325608595" sldId="258"/>
            <ac:grpSpMk id="114" creationId="{7398C59F-5A18-487B-91D6-B955AACF2E50}"/>
          </ac:grpSpMkLst>
        </pc:grpChg>
        <pc:grpChg chg="add del">
          <ac:chgData name="Erlanta Ampazai (2327123)" userId="9a0ce35b-104a-4979-80b4-ed9e5bb38ef9" providerId="ADAL" clId="{049C7C7C-5773-44DB-BEB9-B73141DCB357}" dt="2024-06-24T10:53:19.900" v="111" actId="26606"/>
          <ac:grpSpMkLst>
            <pc:docMk/>
            <pc:sldMk cId="1325608595" sldId="258"/>
            <ac:grpSpMk id="127" creationId="{7398C59F-5A18-487B-91D6-B955AACF2E50}"/>
          </ac:grpSpMkLst>
        </pc:grpChg>
        <pc:grpChg chg="add del">
          <ac:chgData name="Erlanta Ampazai (2327123)" userId="9a0ce35b-104a-4979-80b4-ed9e5bb38ef9" providerId="ADAL" clId="{049C7C7C-5773-44DB-BEB9-B73141DCB357}" dt="2024-06-27T13:21:18.800" v="5518" actId="26606"/>
          <ac:grpSpMkLst>
            <pc:docMk/>
            <pc:sldMk cId="1325608595" sldId="258"/>
            <ac:grpSpMk id="130" creationId="{520234FB-542E-4550-9C2F-1B56FD41A1CA}"/>
          </ac:grpSpMkLst>
        </pc:grpChg>
        <pc:grpChg chg="add del">
          <ac:chgData name="Erlanta Ampazai (2327123)" userId="9a0ce35b-104a-4979-80b4-ed9e5bb38ef9" providerId="ADAL" clId="{049C7C7C-5773-44DB-BEB9-B73141DCB357}" dt="2024-06-24T10:53:19.900" v="111" actId="26606"/>
          <ac:grpSpMkLst>
            <pc:docMk/>
            <pc:sldMk cId="1325608595" sldId="258"/>
            <ac:grpSpMk id="141" creationId="{520234FB-542E-4550-9C2F-1B56FD41A1CA}"/>
          </ac:grpSpMkLst>
        </pc:grpChg>
        <pc:grpChg chg="add">
          <ac:chgData name="Erlanta Ampazai (2327123)" userId="9a0ce35b-104a-4979-80b4-ed9e5bb38ef9" providerId="ADAL" clId="{049C7C7C-5773-44DB-BEB9-B73141DCB357}" dt="2024-06-27T13:21:18.816" v="5519" actId="26606"/>
          <ac:grpSpMkLst>
            <pc:docMk/>
            <pc:sldMk cId="1325608595" sldId="258"/>
            <ac:grpSpMk id="147" creationId="{166BF9EE-F7AC-4FA5-AC7E-001B3A642F75}"/>
          </ac:grpSpMkLst>
        </pc:grpChg>
        <pc:grpChg chg="add">
          <ac:chgData name="Erlanta Ampazai (2327123)" userId="9a0ce35b-104a-4979-80b4-ed9e5bb38ef9" providerId="ADAL" clId="{049C7C7C-5773-44DB-BEB9-B73141DCB357}" dt="2024-06-27T13:21:18.816" v="5519" actId="26606"/>
          <ac:grpSpMkLst>
            <pc:docMk/>
            <pc:sldMk cId="1325608595" sldId="258"/>
            <ac:grpSpMk id="156" creationId="{E312DBA5-56D8-42B2-BA94-28168C2A6703}"/>
          </ac:grpSpMkLst>
        </pc:grpChg>
        <pc:grpChg chg="add del">
          <ac:chgData name="Erlanta Ampazai (2327123)" userId="9a0ce35b-104a-4979-80b4-ed9e5bb38ef9" providerId="ADAL" clId="{049C7C7C-5773-44DB-BEB9-B73141DCB357}" dt="2024-06-24T10:53:26.467" v="113" actId="26606"/>
          <ac:grpSpMkLst>
            <pc:docMk/>
            <pc:sldMk cId="1325608595" sldId="258"/>
            <ac:grpSpMk id="165" creationId="{7398C59F-5A18-487B-91D6-B955AACF2E50}"/>
          </ac:grpSpMkLst>
        </pc:grpChg>
        <pc:grpChg chg="add del">
          <ac:chgData name="Erlanta Ampazai (2327123)" userId="9a0ce35b-104a-4979-80b4-ed9e5bb38ef9" providerId="ADAL" clId="{049C7C7C-5773-44DB-BEB9-B73141DCB357}" dt="2024-06-24T10:53:26.467" v="113" actId="26606"/>
          <ac:grpSpMkLst>
            <pc:docMk/>
            <pc:sldMk cId="1325608595" sldId="258"/>
            <ac:grpSpMk id="178" creationId="{520234FB-542E-4550-9C2F-1B56FD41A1CA}"/>
          </ac:grpSpMkLst>
        </pc:grpChg>
        <pc:grpChg chg="add del">
          <ac:chgData name="Erlanta Ampazai (2327123)" userId="9a0ce35b-104a-4979-80b4-ed9e5bb38ef9" providerId="ADAL" clId="{049C7C7C-5773-44DB-BEB9-B73141DCB357}" dt="2024-06-24T10:53:29.228" v="115" actId="26606"/>
          <ac:grpSpMkLst>
            <pc:docMk/>
            <pc:sldMk cId="1325608595" sldId="258"/>
            <ac:grpSpMk id="194" creationId="{7398C59F-5A18-487B-91D6-B955AACF2E50}"/>
          </ac:grpSpMkLst>
        </pc:grpChg>
        <pc:grpChg chg="add del">
          <ac:chgData name="Erlanta Ampazai (2327123)" userId="9a0ce35b-104a-4979-80b4-ed9e5bb38ef9" providerId="ADAL" clId="{049C7C7C-5773-44DB-BEB9-B73141DCB357}" dt="2024-06-24T10:53:29.228" v="115" actId="26606"/>
          <ac:grpSpMkLst>
            <pc:docMk/>
            <pc:sldMk cId="1325608595" sldId="258"/>
            <ac:grpSpMk id="195" creationId="{520234FB-542E-4550-9C2F-1B56FD41A1CA}"/>
          </ac:grpSpMkLst>
        </pc:grpChg>
        <pc:grpChg chg="add del">
          <ac:chgData name="Erlanta Ampazai (2327123)" userId="9a0ce35b-104a-4979-80b4-ed9e5bb38ef9" providerId="ADAL" clId="{049C7C7C-5773-44DB-BEB9-B73141DCB357}" dt="2024-06-26T11:11:54.405" v="1854"/>
          <ac:grpSpMkLst>
            <pc:docMk/>
            <pc:sldMk cId="1325608595" sldId="258"/>
            <ac:grpSpMk id="199" creationId="{166BF9EE-F7AC-4FA5-AC7E-001B3A642F75}"/>
          </ac:grpSpMkLst>
        </pc:grpChg>
        <pc:grpChg chg="add del">
          <ac:chgData name="Erlanta Ampazai (2327123)" userId="9a0ce35b-104a-4979-80b4-ed9e5bb38ef9" providerId="ADAL" clId="{049C7C7C-5773-44DB-BEB9-B73141DCB357}" dt="2024-06-26T11:11:54.405" v="1854"/>
          <ac:grpSpMkLst>
            <pc:docMk/>
            <pc:sldMk cId="1325608595" sldId="258"/>
            <ac:grpSpMk id="212" creationId="{E312DBA5-56D8-42B2-BA94-28168C2A6703}"/>
          </ac:grpSpMkLst>
        </pc:grpChg>
        <pc:picChg chg="mod ord">
          <ac:chgData name="Erlanta Ampazai (2327123)" userId="9a0ce35b-104a-4979-80b4-ed9e5bb38ef9" providerId="ADAL" clId="{049C7C7C-5773-44DB-BEB9-B73141DCB357}" dt="2024-06-27T13:21:18.816" v="5519" actId="26606"/>
          <ac:picMkLst>
            <pc:docMk/>
            <pc:sldMk cId="1325608595" sldId="258"/>
            <ac:picMk id="7" creationId="{9C58CEC2-62EE-3F6F-8F5B-A114E2A16699}"/>
          </ac:picMkLst>
        </pc:picChg>
        <pc:picChg chg="add del">
          <ac:chgData name="Erlanta Ampazai (2327123)" userId="9a0ce35b-104a-4979-80b4-ed9e5bb38ef9" providerId="ADAL" clId="{049C7C7C-5773-44DB-BEB9-B73141DCB357}" dt="2024-06-24T10:46:07.608" v="9" actId="26606"/>
          <ac:picMkLst>
            <pc:docMk/>
            <pc:sldMk cId="1325608595" sldId="258"/>
            <ac:picMk id="31" creationId="{1F5620B8-A2D8-4568-B566-F0453A0D9167}"/>
          </ac:picMkLst>
        </pc:picChg>
        <pc:picChg chg="add del">
          <ac:chgData name="Erlanta Ampazai (2327123)" userId="9a0ce35b-104a-4979-80b4-ed9e5bb38ef9" providerId="ADAL" clId="{049C7C7C-5773-44DB-BEB9-B73141DCB357}" dt="2024-06-24T10:46:13.500" v="13"/>
          <ac:picMkLst>
            <pc:docMk/>
            <pc:sldMk cId="1325608595" sldId="258"/>
            <ac:picMk id="50" creationId="{1F5620B8-A2D8-4568-B566-F0453A0D9167}"/>
          </ac:picMkLst>
        </pc:picChg>
        <pc:cxnChg chg="add del">
          <ac:chgData name="Erlanta Ampazai (2327123)" userId="9a0ce35b-104a-4979-80b4-ed9e5bb38ef9" providerId="ADAL" clId="{049C7C7C-5773-44DB-BEB9-B73141DCB357}" dt="2024-06-24T10:46:07.608" v="9" actId="26606"/>
          <ac:cxnSpMkLst>
            <pc:docMk/>
            <pc:sldMk cId="1325608595" sldId="258"/>
            <ac:cxnSpMk id="33" creationId="{1C7D2BA4-4B7A-4596-8BCC-5CF715423894}"/>
          </ac:cxnSpMkLst>
        </pc:cxnChg>
        <pc:cxnChg chg="add del">
          <ac:chgData name="Erlanta Ampazai (2327123)" userId="9a0ce35b-104a-4979-80b4-ed9e5bb38ef9" providerId="ADAL" clId="{049C7C7C-5773-44DB-BEB9-B73141DCB357}" dt="2024-06-24T10:46:07.608" v="9" actId="26606"/>
          <ac:cxnSpMkLst>
            <pc:docMk/>
            <pc:sldMk cId="1325608595" sldId="258"/>
            <ac:cxnSpMk id="35" creationId="{C9D4B225-18E9-4C5B-94D8-2ABE6D161E4A}"/>
          </ac:cxnSpMkLst>
        </pc:cxnChg>
        <pc:cxnChg chg="add del">
          <ac:chgData name="Erlanta Ampazai (2327123)" userId="9a0ce35b-104a-4979-80b4-ed9e5bb38ef9" providerId="ADAL" clId="{049C7C7C-5773-44DB-BEB9-B73141DCB357}" dt="2024-06-24T10:46:07.608" v="9" actId="26606"/>
          <ac:cxnSpMkLst>
            <pc:docMk/>
            <pc:sldMk cId="1325608595" sldId="258"/>
            <ac:cxnSpMk id="45" creationId="{D33AC32D-5F44-45F7-A0BD-7C11A86BED57}"/>
          </ac:cxnSpMkLst>
        </pc:cxnChg>
        <pc:cxnChg chg="add del">
          <ac:chgData name="Erlanta Ampazai (2327123)" userId="9a0ce35b-104a-4979-80b4-ed9e5bb38ef9" providerId="ADAL" clId="{049C7C7C-5773-44DB-BEB9-B73141DCB357}" dt="2024-06-24T10:46:13.500" v="13"/>
          <ac:cxnSpMkLst>
            <pc:docMk/>
            <pc:sldMk cId="1325608595" sldId="258"/>
            <ac:cxnSpMk id="51" creationId="{1C7D2BA4-4B7A-4596-8BCC-5CF715423894}"/>
          </ac:cxnSpMkLst>
        </pc:cxnChg>
        <pc:cxnChg chg="add del">
          <ac:chgData name="Erlanta Ampazai (2327123)" userId="9a0ce35b-104a-4979-80b4-ed9e5bb38ef9" providerId="ADAL" clId="{049C7C7C-5773-44DB-BEB9-B73141DCB357}" dt="2024-06-24T10:46:13.500" v="13"/>
          <ac:cxnSpMkLst>
            <pc:docMk/>
            <pc:sldMk cId="1325608595" sldId="258"/>
            <ac:cxnSpMk id="52" creationId="{C9D4B225-18E9-4C5B-94D8-2ABE6D161E4A}"/>
          </ac:cxnSpMkLst>
        </pc:cxnChg>
      </pc:sldChg>
      <pc:sldChg chg="addSp delSp modSp del mod setBg setClrOvrMap delDesignElem">
        <pc:chgData name="Erlanta Ampazai (2327123)" userId="9a0ce35b-104a-4979-80b4-ed9e5bb38ef9" providerId="ADAL" clId="{049C7C7C-5773-44DB-BEB9-B73141DCB357}" dt="2024-06-24T10:55:14.341" v="126" actId="2696"/>
        <pc:sldMkLst>
          <pc:docMk/>
          <pc:sldMk cId="811730917" sldId="262"/>
        </pc:sldMkLst>
        <pc:spChg chg="add del mod">
          <ac:chgData name="Erlanta Ampazai (2327123)" userId="9a0ce35b-104a-4979-80b4-ed9e5bb38ef9" providerId="ADAL" clId="{049C7C7C-5773-44DB-BEB9-B73141DCB357}" dt="2024-06-24T10:50:08.910" v="82" actId="26606"/>
          <ac:spMkLst>
            <pc:docMk/>
            <pc:sldMk cId="811730917" sldId="262"/>
            <ac:spMk id="3" creationId="{84E13255-0731-1088-98C9-0A09B94E7F75}"/>
          </ac:spMkLst>
        </pc:spChg>
        <pc:spChg chg="add del mod">
          <ac:chgData name="Erlanta Ampazai (2327123)" userId="9a0ce35b-104a-4979-80b4-ed9e5bb38ef9" providerId="ADAL" clId="{049C7C7C-5773-44DB-BEB9-B73141DCB357}" dt="2024-06-24T10:51:12.965" v="91" actId="26606"/>
          <ac:spMkLst>
            <pc:docMk/>
            <pc:sldMk cId="811730917" sldId="262"/>
            <ac:spMk id="5" creationId="{958FA119-5772-6C9D-93E5-99A0FAEB949B}"/>
          </ac:spMkLst>
        </pc:spChg>
        <pc:spChg chg="mod">
          <ac:chgData name="Erlanta Ampazai (2327123)" userId="9a0ce35b-104a-4979-80b4-ed9e5bb38ef9" providerId="ADAL" clId="{049C7C7C-5773-44DB-BEB9-B73141DCB357}" dt="2024-06-24T10:52:50.545" v="109" actId="26606"/>
          <ac:spMkLst>
            <pc:docMk/>
            <pc:sldMk cId="811730917" sldId="262"/>
            <ac:spMk id="8" creationId="{2C602EC3-0115-4FB6-BAA7-BCA17E611651}"/>
          </ac:spMkLst>
        </pc:spChg>
        <pc:spChg chg="mod ord">
          <ac:chgData name="Erlanta Ampazai (2327123)" userId="9a0ce35b-104a-4979-80b4-ed9e5bb38ef9" providerId="ADAL" clId="{049C7C7C-5773-44DB-BEB9-B73141DCB357}" dt="2024-06-24T10:54:26.558" v="118" actId="1076"/>
          <ac:spMkLst>
            <pc:docMk/>
            <pc:sldMk cId="811730917" sldId="262"/>
            <ac:spMk id="12" creationId="{D1BA5AD0-2813-A57E-29FA-91BC6AA232CB}"/>
          </ac:spMkLst>
        </pc:spChg>
        <pc:spChg chg="add del">
          <ac:chgData name="Erlanta Ampazai (2327123)" userId="9a0ce35b-104a-4979-80b4-ed9e5bb38ef9" providerId="ADAL" clId="{049C7C7C-5773-44DB-BEB9-B73141DCB357}" dt="2024-06-24T10:51:01.220" v="88" actId="26606"/>
          <ac:spMkLst>
            <pc:docMk/>
            <pc:sldMk cId="811730917" sldId="262"/>
            <ac:spMk id="15" creationId="{43162304-DA60-4C31-9E2B-E22F8DA75FF5}"/>
          </ac:spMkLst>
        </pc:spChg>
        <pc:spChg chg="add del">
          <ac:chgData name="Erlanta Ampazai (2327123)" userId="9a0ce35b-104a-4979-80b4-ed9e5bb38ef9" providerId="ADAL" clId="{049C7C7C-5773-44DB-BEB9-B73141DCB357}" dt="2024-06-24T10:51:01.220" v="88" actId="26606"/>
          <ac:spMkLst>
            <pc:docMk/>
            <pc:sldMk cId="811730917" sldId="262"/>
            <ac:spMk id="16" creationId="{C4AE1EFF-264A-4A42-BEA1-0E875F40D74F}"/>
          </ac:spMkLst>
        </pc:spChg>
        <pc:spChg chg="add del">
          <ac:chgData name="Erlanta Ampazai (2327123)" userId="9a0ce35b-104a-4979-80b4-ed9e5bb38ef9" providerId="ADAL" clId="{049C7C7C-5773-44DB-BEB9-B73141DCB357}" dt="2024-06-24T10:49:59.782" v="77" actId="26606"/>
          <ac:spMkLst>
            <pc:docMk/>
            <pc:sldMk cId="811730917" sldId="262"/>
            <ac:spMk id="17" creationId="{23522FE7-5A29-4EF6-B1EF-2CA55748A772}"/>
          </ac:spMkLst>
        </pc:spChg>
        <pc:spChg chg="add del">
          <ac:chgData name="Erlanta Ampazai (2327123)" userId="9a0ce35b-104a-4979-80b4-ed9e5bb38ef9" providerId="ADAL" clId="{049C7C7C-5773-44DB-BEB9-B73141DCB357}" dt="2024-06-24T10:50:08.844" v="81" actId="26606"/>
          <ac:spMkLst>
            <pc:docMk/>
            <pc:sldMk cId="811730917" sldId="262"/>
            <ac:spMk id="18" creationId="{1CE580D1-F917-4567-AFB4-99AA9B52ADF0}"/>
          </ac:spMkLst>
        </pc:spChg>
        <pc:spChg chg="add del">
          <ac:chgData name="Erlanta Ampazai (2327123)" userId="9a0ce35b-104a-4979-80b4-ed9e5bb38ef9" providerId="ADAL" clId="{049C7C7C-5773-44DB-BEB9-B73141DCB357}" dt="2024-06-24T10:49:59.782" v="77" actId="26606"/>
          <ac:spMkLst>
            <pc:docMk/>
            <pc:sldMk cId="811730917" sldId="262"/>
            <ac:spMk id="25" creationId="{E9E5E629-7060-41F9-8B50-02B2E85F7DF0}"/>
          </ac:spMkLst>
        </pc:spChg>
        <pc:spChg chg="add del">
          <ac:chgData name="Erlanta Ampazai (2327123)" userId="9a0ce35b-104a-4979-80b4-ed9e5bb38ef9" providerId="ADAL" clId="{049C7C7C-5773-44DB-BEB9-B73141DCB357}" dt="2024-06-24T10:50:08.844" v="81" actId="26606"/>
          <ac:spMkLst>
            <pc:docMk/>
            <pc:sldMk cId="811730917" sldId="262"/>
            <ac:spMk id="26" creationId="{7BEFDA1A-2A01-4C29-A5D0-AE6F050D07DF}"/>
          </ac:spMkLst>
        </pc:spChg>
        <pc:spChg chg="add del">
          <ac:chgData name="Erlanta Ampazai (2327123)" userId="9a0ce35b-104a-4979-80b4-ed9e5bb38ef9" providerId="ADAL" clId="{049C7C7C-5773-44DB-BEB9-B73141DCB357}" dt="2024-06-24T10:50:08.844" v="81" actId="26606"/>
          <ac:spMkLst>
            <pc:docMk/>
            <pc:sldMk cId="811730917" sldId="262"/>
            <ac:spMk id="30" creationId="{279D3810-B86F-4009-84EC-DE0FEABD6FCE}"/>
          </ac:spMkLst>
        </pc:spChg>
        <pc:spChg chg="add del">
          <ac:chgData name="Erlanta Ampazai (2327123)" userId="9a0ce35b-104a-4979-80b4-ed9e5bb38ef9" providerId="ADAL" clId="{049C7C7C-5773-44DB-BEB9-B73141DCB357}" dt="2024-06-24T10:49:59.782" v="77" actId="26606"/>
          <ac:spMkLst>
            <pc:docMk/>
            <pc:sldMk cId="811730917" sldId="262"/>
            <ac:spMk id="31" creationId="{D1598E19-BACC-4AD6-8E51-F08B186A0179}"/>
          </ac:spMkLst>
        </pc:spChg>
        <pc:spChg chg="add del">
          <ac:chgData name="Erlanta Ampazai (2327123)" userId="9a0ce35b-104a-4979-80b4-ed9e5bb38ef9" providerId="ADAL" clId="{049C7C7C-5773-44DB-BEB9-B73141DCB357}" dt="2024-06-24T10:50:02.867" v="79" actId="26606"/>
          <ac:spMkLst>
            <pc:docMk/>
            <pc:sldMk cId="811730917" sldId="262"/>
            <ac:spMk id="33" creationId="{23522FE7-5A29-4EF6-B1EF-2CA55748A772}"/>
          </ac:spMkLst>
        </pc:spChg>
        <pc:spChg chg="add del">
          <ac:chgData name="Erlanta Ampazai (2327123)" userId="9a0ce35b-104a-4979-80b4-ed9e5bb38ef9" providerId="ADAL" clId="{049C7C7C-5773-44DB-BEB9-B73141DCB357}" dt="2024-06-24T10:50:02.867" v="79" actId="26606"/>
          <ac:spMkLst>
            <pc:docMk/>
            <pc:sldMk cId="811730917" sldId="262"/>
            <ac:spMk id="37" creationId="{F63C748C-967B-4A7B-A90F-3EDD0F485AC6}"/>
          </ac:spMkLst>
        </pc:spChg>
        <pc:spChg chg="add del">
          <ac:chgData name="Erlanta Ampazai (2327123)" userId="9a0ce35b-104a-4979-80b4-ed9e5bb38ef9" providerId="ADAL" clId="{049C7C7C-5773-44DB-BEB9-B73141DCB357}" dt="2024-06-24T10:50:02.867" v="79" actId="26606"/>
          <ac:spMkLst>
            <pc:docMk/>
            <pc:sldMk cId="811730917" sldId="262"/>
            <ac:spMk id="38" creationId="{C0143637-4934-44E4-B909-BAF1E7B27972}"/>
          </ac:spMkLst>
        </pc:spChg>
        <pc:spChg chg="add del">
          <ac:chgData name="Erlanta Ampazai (2327123)" userId="9a0ce35b-104a-4979-80b4-ed9e5bb38ef9" providerId="ADAL" clId="{049C7C7C-5773-44DB-BEB9-B73141DCB357}" dt="2024-06-24T10:51:01.220" v="88" actId="26606"/>
          <ac:spMkLst>
            <pc:docMk/>
            <pc:sldMk cId="811730917" sldId="262"/>
            <ac:spMk id="39" creationId="{29DC5A77-10C9-4ECF-B7EB-8D917F36A9EE}"/>
          </ac:spMkLst>
        </pc:spChg>
        <pc:spChg chg="add del">
          <ac:chgData name="Erlanta Ampazai (2327123)" userId="9a0ce35b-104a-4979-80b4-ed9e5bb38ef9" providerId="ADAL" clId="{049C7C7C-5773-44DB-BEB9-B73141DCB357}" dt="2024-06-24T10:51:01.220" v="88" actId="26606"/>
          <ac:spMkLst>
            <pc:docMk/>
            <pc:sldMk cId="811730917" sldId="262"/>
            <ac:spMk id="41" creationId="{2FFE28B5-FB16-49A9-B851-3C35FAC0CACB}"/>
          </ac:spMkLst>
        </pc:spChg>
        <pc:spChg chg="add del">
          <ac:chgData name="Erlanta Ampazai (2327123)" userId="9a0ce35b-104a-4979-80b4-ed9e5bb38ef9" providerId="ADAL" clId="{049C7C7C-5773-44DB-BEB9-B73141DCB357}" dt="2024-06-24T10:50:29.214" v="84"/>
          <ac:spMkLst>
            <pc:docMk/>
            <pc:sldMk cId="811730917" sldId="262"/>
            <ac:spMk id="42" creationId="{23522FE7-5A29-4EF6-B1EF-2CA55748A772}"/>
          </ac:spMkLst>
        </pc:spChg>
        <pc:spChg chg="add del">
          <ac:chgData name="Erlanta Ampazai (2327123)" userId="9a0ce35b-104a-4979-80b4-ed9e5bb38ef9" providerId="ADAL" clId="{049C7C7C-5773-44DB-BEB9-B73141DCB357}" dt="2024-06-24T10:50:29.214" v="84"/>
          <ac:spMkLst>
            <pc:docMk/>
            <pc:sldMk cId="811730917" sldId="262"/>
            <ac:spMk id="46" creationId="{54F891EB-ED45-44C3-95D6-FFB2EC07FA10}"/>
          </ac:spMkLst>
        </pc:spChg>
        <pc:spChg chg="add del">
          <ac:chgData name="Erlanta Ampazai (2327123)" userId="9a0ce35b-104a-4979-80b4-ed9e5bb38ef9" providerId="ADAL" clId="{049C7C7C-5773-44DB-BEB9-B73141DCB357}" dt="2024-06-24T10:50:29.214" v="84"/>
          <ac:spMkLst>
            <pc:docMk/>
            <pc:sldMk cId="811730917" sldId="262"/>
            <ac:spMk id="47" creationId="{2EA385B8-7C85-4CE0-AE3A-00EB627B3443}"/>
          </ac:spMkLst>
        </pc:spChg>
        <pc:spChg chg="add del">
          <ac:chgData name="Erlanta Ampazai (2327123)" userId="9a0ce35b-104a-4979-80b4-ed9e5bb38ef9" providerId="ADAL" clId="{049C7C7C-5773-44DB-BEB9-B73141DCB357}" dt="2024-06-24T10:51:01.220" v="88" actId="26606"/>
          <ac:spMkLst>
            <pc:docMk/>
            <pc:sldMk cId="811730917" sldId="262"/>
            <ac:spMk id="49" creationId="{01014442-855A-4E0F-8D09-C314661A48B9}"/>
          </ac:spMkLst>
        </pc:spChg>
        <pc:spChg chg="add del">
          <ac:chgData name="Erlanta Ampazai (2327123)" userId="9a0ce35b-104a-4979-80b4-ed9e5bb38ef9" providerId="ADAL" clId="{049C7C7C-5773-44DB-BEB9-B73141DCB357}" dt="2024-06-24T10:51:01.220" v="88" actId="26606"/>
          <ac:spMkLst>
            <pc:docMk/>
            <pc:sldMk cId="811730917" sldId="262"/>
            <ac:spMk id="50" creationId="{9B1ABF09-86CF-414E-88A5-2B84CC7232A9}"/>
          </ac:spMkLst>
        </pc:spChg>
        <pc:spChg chg="add del">
          <ac:chgData name="Erlanta Ampazai (2327123)" userId="9a0ce35b-104a-4979-80b4-ed9e5bb38ef9" providerId="ADAL" clId="{049C7C7C-5773-44DB-BEB9-B73141DCB357}" dt="2024-06-24T10:51:01.220" v="88" actId="26606"/>
          <ac:spMkLst>
            <pc:docMk/>
            <pc:sldMk cId="811730917" sldId="262"/>
            <ac:spMk id="51" creationId="{3FE91770-CDBB-4D24-94E5-AD484F36CE87}"/>
          </ac:spMkLst>
        </pc:spChg>
        <pc:spChg chg="add del">
          <ac:chgData name="Erlanta Ampazai (2327123)" userId="9a0ce35b-104a-4979-80b4-ed9e5bb38ef9" providerId="ADAL" clId="{049C7C7C-5773-44DB-BEB9-B73141DCB357}" dt="2024-06-24T10:51:12.950" v="90" actId="26606"/>
          <ac:spMkLst>
            <pc:docMk/>
            <pc:sldMk cId="811730917" sldId="262"/>
            <ac:spMk id="53" creationId="{43162304-DA60-4C31-9E2B-E22F8DA75FF5}"/>
          </ac:spMkLst>
        </pc:spChg>
        <pc:spChg chg="add del">
          <ac:chgData name="Erlanta Ampazai (2327123)" userId="9a0ce35b-104a-4979-80b4-ed9e5bb38ef9" providerId="ADAL" clId="{049C7C7C-5773-44DB-BEB9-B73141DCB357}" dt="2024-06-24T10:51:12.950" v="90" actId="26606"/>
          <ac:spMkLst>
            <pc:docMk/>
            <pc:sldMk cId="811730917" sldId="262"/>
            <ac:spMk id="54" creationId="{C4AE1EFF-264A-4A42-BEA1-0E875F40D74F}"/>
          </ac:spMkLst>
        </pc:spChg>
        <pc:spChg chg="add del">
          <ac:chgData name="Erlanta Ampazai (2327123)" userId="9a0ce35b-104a-4979-80b4-ed9e5bb38ef9" providerId="ADAL" clId="{049C7C7C-5773-44DB-BEB9-B73141DCB357}" dt="2024-06-24T10:51:12.950" v="90" actId="26606"/>
          <ac:spMkLst>
            <pc:docMk/>
            <pc:sldMk cId="811730917" sldId="262"/>
            <ac:spMk id="55" creationId="{64D545DB-8A58-4FDC-8FF8-F99D917C37C2}"/>
          </ac:spMkLst>
        </pc:spChg>
        <pc:spChg chg="add del">
          <ac:chgData name="Erlanta Ampazai (2327123)" userId="9a0ce35b-104a-4979-80b4-ed9e5bb38ef9" providerId="ADAL" clId="{049C7C7C-5773-44DB-BEB9-B73141DCB357}" dt="2024-06-24T10:51:12.950" v="90" actId="26606"/>
          <ac:spMkLst>
            <pc:docMk/>
            <pc:sldMk cId="811730917" sldId="262"/>
            <ac:spMk id="56" creationId="{53F02532-0429-47BE-B7D5-89B31C0C803A}"/>
          </ac:spMkLst>
        </pc:spChg>
        <pc:spChg chg="add del">
          <ac:chgData name="Erlanta Ampazai (2327123)" userId="9a0ce35b-104a-4979-80b4-ed9e5bb38ef9" providerId="ADAL" clId="{049C7C7C-5773-44DB-BEB9-B73141DCB357}" dt="2024-06-24T10:51:12.950" v="90" actId="26606"/>
          <ac:spMkLst>
            <pc:docMk/>
            <pc:sldMk cId="811730917" sldId="262"/>
            <ac:spMk id="57" creationId="{E3401C9A-B20D-42B0-B7C0-0E4D1CE5857D}"/>
          </ac:spMkLst>
        </pc:spChg>
        <pc:spChg chg="add del">
          <ac:chgData name="Erlanta Ampazai (2327123)" userId="9a0ce35b-104a-4979-80b4-ed9e5bb38ef9" providerId="ADAL" clId="{049C7C7C-5773-44DB-BEB9-B73141DCB357}" dt="2024-06-24T10:51:26.517" v="94"/>
          <ac:spMkLst>
            <pc:docMk/>
            <pc:sldMk cId="811730917" sldId="262"/>
            <ac:spMk id="59" creationId="{43162304-DA60-4C31-9E2B-E22F8DA75FF5}"/>
          </ac:spMkLst>
        </pc:spChg>
        <pc:spChg chg="add del">
          <ac:chgData name="Erlanta Ampazai (2327123)" userId="9a0ce35b-104a-4979-80b4-ed9e5bb38ef9" providerId="ADAL" clId="{049C7C7C-5773-44DB-BEB9-B73141DCB357}" dt="2024-06-24T10:51:26.517" v="94"/>
          <ac:spMkLst>
            <pc:docMk/>
            <pc:sldMk cId="811730917" sldId="262"/>
            <ac:spMk id="60" creationId="{C4AE1EFF-264A-4A42-BEA1-0E875F40D74F}"/>
          </ac:spMkLst>
        </pc:spChg>
        <pc:spChg chg="add del">
          <ac:chgData name="Erlanta Ampazai (2327123)" userId="9a0ce35b-104a-4979-80b4-ed9e5bb38ef9" providerId="ADAL" clId="{049C7C7C-5773-44DB-BEB9-B73141DCB357}" dt="2024-06-24T10:51:26.517" v="94"/>
          <ac:spMkLst>
            <pc:docMk/>
            <pc:sldMk cId="811730917" sldId="262"/>
            <ac:spMk id="61" creationId="{29DC5A77-10C9-4ECF-B7EB-8D917F36A9EE}"/>
          </ac:spMkLst>
        </pc:spChg>
        <pc:spChg chg="add del">
          <ac:chgData name="Erlanta Ampazai (2327123)" userId="9a0ce35b-104a-4979-80b4-ed9e5bb38ef9" providerId="ADAL" clId="{049C7C7C-5773-44DB-BEB9-B73141DCB357}" dt="2024-06-24T10:51:26.517" v="94"/>
          <ac:spMkLst>
            <pc:docMk/>
            <pc:sldMk cId="811730917" sldId="262"/>
            <ac:spMk id="62" creationId="{2FFE28B5-FB16-49A9-B851-3C35FAC0CACB}"/>
          </ac:spMkLst>
        </pc:spChg>
        <pc:spChg chg="add del">
          <ac:chgData name="Erlanta Ampazai (2327123)" userId="9a0ce35b-104a-4979-80b4-ed9e5bb38ef9" providerId="ADAL" clId="{049C7C7C-5773-44DB-BEB9-B73141DCB357}" dt="2024-06-24T10:51:26.517" v="94"/>
          <ac:spMkLst>
            <pc:docMk/>
            <pc:sldMk cId="811730917" sldId="262"/>
            <ac:spMk id="63" creationId="{01014442-855A-4E0F-8D09-C314661A48B9}"/>
          </ac:spMkLst>
        </pc:spChg>
        <pc:spChg chg="add del">
          <ac:chgData name="Erlanta Ampazai (2327123)" userId="9a0ce35b-104a-4979-80b4-ed9e5bb38ef9" providerId="ADAL" clId="{049C7C7C-5773-44DB-BEB9-B73141DCB357}" dt="2024-06-24T10:51:26.517" v="94"/>
          <ac:spMkLst>
            <pc:docMk/>
            <pc:sldMk cId="811730917" sldId="262"/>
            <ac:spMk id="64" creationId="{9B1ABF09-86CF-414E-88A5-2B84CC7232A9}"/>
          </ac:spMkLst>
        </pc:spChg>
        <pc:spChg chg="add del">
          <ac:chgData name="Erlanta Ampazai (2327123)" userId="9a0ce35b-104a-4979-80b4-ed9e5bb38ef9" providerId="ADAL" clId="{049C7C7C-5773-44DB-BEB9-B73141DCB357}" dt="2024-06-24T10:51:26.517" v="94"/>
          <ac:spMkLst>
            <pc:docMk/>
            <pc:sldMk cId="811730917" sldId="262"/>
            <ac:spMk id="65" creationId="{3FE91770-CDBB-4D24-94E5-AD484F36CE87}"/>
          </ac:spMkLst>
        </pc:spChg>
        <pc:spChg chg="add del">
          <ac:chgData name="Erlanta Ampazai (2327123)" userId="9a0ce35b-104a-4979-80b4-ed9e5bb38ef9" providerId="ADAL" clId="{049C7C7C-5773-44DB-BEB9-B73141DCB357}" dt="2024-06-24T10:52:50.486" v="108" actId="26606"/>
          <ac:spMkLst>
            <pc:docMk/>
            <pc:sldMk cId="811730917" sldId="262"/>
            <ac:spMk id="90" creationId="{DE91395A-2D18-4AF6-A0AC-AAA7189FED11}"/>
          </ac:spMkLst>
        </pc:spChg>
        <pc:spChg chg="add del">
          <ac:chgData name="Erlanta Ampazai (2327123)" userId="9a0ce35b-104a-4979-80b4-ed9e5bb38ef9" providerId="ADAL" clId="{049C7C7C-5773-44DB-BEB9-B73141DCB357}" dt="2024-06-24T10:52:50.486" v="108" actId="26606"/>
          <ac:spMkLst>
            <pc:docMk/>
            <pc:sldMk cId="811730917" sldId="262"/>
            <ac:spMk id="91" creationId="{A57352BE-A213-4040-BE8E-D4A925AD9DF8}"/>
          </ac:spMkLst>
        </pc:spChg>
        <pc:spChg chg="add">
          <ac:chgData name="Erlanta Ampazai (2327123)" userId="9a0ce35b-104a-4979-80b4-ed9e5bb38ef9" providerId="ADAL" clId="{049C7C7C-5773-44DB-BEB9-B73141DCB357}" dt="2024-06-24T10:52:50.545" v="109" actId="26606"/>
          <ac:spMkLst>
            <pc:docMk/>
            <pc:sldMk cId="811730917" sldId="262"/>
            <ac:spMk id="120" creationId="{DE91395A-2D18-4AF6-A0AC-AAA7189FED11}"/>
          </ac:spMkLst>
        </pc:spChg>
        <pc:spChg chg="add">
          <ac:chgData name="Erlanta Ampazai (2327123)" userId="9a0ce35b-104a-4979-80b4-ed9e5bb38ef9" providerId="ADAL" clId="{049C7C7C-5773-44DB-BEB9-B73141DCB357}" dt="2024-06-24T10:52:50.545" v="109" actId="26606"/>
          <ac:spMkLst>
            <pc:docMk/>
            <pc:sldMk cId="811730917" sldId="262"/>
            <ac:spMk id="121" creationId="{A57352BE-A213-4040-BE8E-D4A925AD9DF8}"/>
          </ac:spMkLst>
        </pc:spChg>
        <pc:spChg chg="add">
          <ac:chgData name="Erlanta Ampazai (2327123)" userId="9a0ce35b-104a-4979-80b4-ed9e5bb38ef9" providerId="ADAL" clId="{049C7C7C-5773-44DB-BEB9-B73141DCB357}" dt="2024-06-24T10:52:50.545" v="109" actId="26606"/>
          <ac:spMkLst>
            <pc:docMk/>
            <pc:sldMk cId="811730917" sldId="262"/>
            <ac:spMk id="122" creationId="{008ED74B-06F2-4BD5-838F-1AAD0033EF0B}"/>
          </ac:spMkLst>
        </pc:spChg>
        <pc:spChg chg="add">
          <ac:chgData name="Erlanta Ampazai (2327123)" userId="9a0ce35b-104a-4979-80b4-ed9e5bb38ef9" providerId="ADAL" clId="{049C7C7C-5773-44DB-BEB9-B73141DCB357}" dt="2024-06-24T10:52:50.545" v="109" actId="26606"/>
          <ac:spMkLst>
            <pc:docMk/>
            <pc:sldMk cId="811730917" sldId="262"/>
            <ac:spMk id="150" creationId="{CC9387DA-2D8E-4E5D-BD65-274370B65965}"/>
          </ac:spMkLst>
        </pc:spChg>
        <pc:spChg chg="add">
          <ac:chgData name="Erlanta Ampazai (2327123)" userId="9a0ce35b-104a-4979-80b4-ed9e5bb38ef9" providerId="ADAL" clId="{049C7C7C-5773-44DB-BEB9-B73141DCB357}" dt="2024-06-24T10:52:50.545" v="109" actId="26606"/>
          <ac:spMkLst>
            <pc:docMk/>
            <pc:sldMk cId="811730917" sldId="262"/>
            <ac:spMk id="151" creationId="{18BFC65B-9706-4EE1-8B75-FEEC1C530558}"/>
          </ac:spMkLst>
        </pc:spChg>
        <pc:grpChg chg="add del">
          <ac:chgData name="Erlanta Ampazai (2327123)" userId="9a0ce35b-104a-4979-80b4-ed9e5bb38ef9" providerId="ADAL" clId="{049C7C7C-5773-44DB-BEB9-B73141DCB357}" dt="2024-06-24T10:49:59.782" v="77" actId="26606"/>
          <ac:grpSpMkLst>
            <pc:docMk/>
            <pc:sldMk cId="811730917" sldId="262"/>
            <ac:grpSpMk id="27" creationId="{F0A74D93-ED7F-4633-8594-99D9FA43DA13}"/>
          </ac:grpSpMkLst>
        </pc:grpChg>
        <pc:grpChg chg="add del">
          <ac:chgData name="Erlanta Ampazai (2327123)" userId="9a0ce35b-104a-4979-80b4-ed9e5bb38ef9" providerId="ADAL" clId="{049C7C7C-5773-44DB-BEB9-B73141DCB357}" dt="2024-06-24T10:52:50.486" v="108" actId="26606"/>
          <ac:grpSpMkLst>
            <pc:docMk/>
            <pc:sldMk cId="811730917" sldId="262"/>
            <ac:grpSpMk id="52" creationId="{7398C59F-5A18-487B-91D6-B955AACF2E50}"/>
          </ac:grpSpMkLst>
        </pc:grpChg>
        <pc:grpChg chg="add del">
          <ac:chgData name="Erlanta Ampazai (2327123)" userId="9a0ce35b-104a-4979-80b4-ed9e5bb38ef9" providerId="ADAL" clId="{049C7C7C-5773-44DB-BEB9-B73141DCB357}" dt="2024-06-24T10:52:50.486" v="108" actId="26606"/>
          <ac:grpSpMkLst>
            <pc:docMk/>
            <pc:sldMk cId="811730917" sldId="262"/>
            <ac:grpSpMk id="77" creationId="{520234FB-542E-4550-9C2F-1B56FD41A1CA}"/>
          </ac:grpSpMkLst>
        </pc:grpChg>
        <pc:grpChg chg="add">
          <ac:chgData name="Erlanta Ampazai (2327123)" userId="9a0ce35b-104a-4979-80b4-ed9e5bb38ef9" providerId="ADAL" clId="{049C7C7C-5773-44DB-BEB9-B73141DCB357}" dt="2024-06-24T10:52:50.545" v="109" actId="26606"/>
          <ac:grpSpMkLst>
            <pc:docMk/>
            <pc:sldMk cId="811730917" sldId="262"/>
            <ac:grpSpMk id="94" creationId="{7398C59F-5A18-487B-91D6-B955AACF2E50}"/>
          </ac:grpSpMkLst>
        </pc:grpChg>
        <pc:grpChg chg="add">
          <ac:chgData name="Erlanta Ampazai (2327123)" userId="9a0ce35b-104a-4979-80b4-ed9e5bb38ef9" providerId="ADAL" clId="{049C7C7C-5773-44DB-BEB9-B73141DCB357}" dt="2024-06-24T10:52:50.545" v="109" actId="26606"/>
          <ac:grpSpMkLst>
            <pc:docMk/>
            <pc:sldMk cId="811730917" sldId="262"/>
            <ac:grpSpMk id="107" creationId="{520234FB-542E-4550-9C2F-1B56FD41A1CA}"/>
          </ac:grpSpMkLst>
        </pc:grpChg>
        <pc:grpChg chg="add">
          <ac:chgData name="Erlanta Ampazai (2327123)" userId="9a0ce35b-104a-4979-80b4-ed9e5bb38ef9" providerId="ADAL" clId="{049C7C7C-5773-44DB-BEB9-B73141DCB357}" dt="2024-06-24T10:52:50.545" v="109" actId="26606"/>
          <ac:grpSpMkLst>
            <pc:docMk/>
            <pc:sldMk cId="811730917" sldId="262"/>
            <ac:grpSpMk id="124" creationId="{E9F586E1-75B5-49B8-9A21-DD14CA0F6955}"/>
          </ac:grpSpMkLst>
        </pc:grpChg>
        <pc:grpChg chg="add">
          <ac:chgData name="Erlanta Ampazai (2327123)" userId="9a0ce35b-104a-4979-80b4-ed9e5bb38ef9" providerId="ADAL" clId="{049C7C7C-5773-44DB-BEB9-B73141DCB357}" dt="2024-06-24T10:52:50.545" v="109" actId="26606"/>
          <ac:grpSpMkLst>
            <pc:docMk/>
            <pc:sldMk cId="811730917" sldId="262"/>
            <ac:grpSpMk id="137" creationId="{F9CAF6A1-77C7-4ABC-9E4A-E74A8DB16DC1}"/>
          </ac:grpSpMkLst>
        </pc:grpChg>
        <pc:picChg chg="add del">
          <ac:chgData name="Erlanta Ampazai (2327123)" userId="9a0ce35b-104a-4979-80b4-ed9e5bb38ef9" providerId="ADAL" clId="{049C7C7C-5773-44DB-BEB9-B73141DCB357}" dt="2024-06-24T10:50:08.844" v="81" actId="26606"/>
          <ac:picMkLst>
            <pc:docMk/>
            <pc:sldMk cId="811730917" sldId="262"/>
            <ac:picMk id="14" creationId="{64900860-8D57-3876-C773-79BEC82A4D73}"/>
          </ac:picMkLst>
        </pc:picChg>
        <pc:picChg chg="add del">
          <ac:chgData name="Erlanta Ampazai (2327123)" userId="9a0ce35b-104a-4979-80b4-ed9e5bb38ef9" providerId="ADAL" clId="{049C7C7C-5773-44DB-BEB9-B73141DCB357}" dt="2024-06-24T10:49:59.782" v="77" actId="26606"/>
          <ac:picMkLst>
            <pc:docMk/>
            <pc:sldMk cId="811730917" sldId="262"/>
            <ac:picMk id="19" creationId="{C2192E09-EBC7-416C-B887-DFF915D7F43D}"/>
          </ac:picMkLst>
        </pc:picChg>
        <pc:picChg chg="add del">
          <ac:chgData name="Erlanta Ampazai (2327123)" userId="9a0ce35b-104a-4979-80b4-ed9e5bb38ef9" providerId="ADAL" clId="{049C7C7C-5773-44DB-BEB9-B73141DCB357}" dt="2024-06-24T10:50:08.844" v="81" actId="26606"/>
          <ac:picMkLst>
            <pc:docMk/>
            <pc:sldMk cId="811730917" sldId="262"/>
            <ac:picMk id="20" creationId="{1F5620B8-A2D8-4568-B566-F0453A0D9167}"/>
          </ac:picMkLst>
        </pc:picChg>
        <pc:picChg chg="add del">
          <ac:chgData name="Erlanta Ampazai (2327123)" userId="9a0ce35b-104a-4979-80b4-ed9e5bb38ef9" providerId="ADAL" clId="{049C7C7C-5773-44DB-BEB9-B73141DCB357}" dt="2024-06-24T10:50:08.844" v="81" actId="26606"/>
          <ac:picMkLst>
            <pc:docMk/>
            <pc:sldMk cId="811730917" sldId="262"/>
            <ac:picMk id="32" creationId="{C33612A4-0B77-4479-B2AA-F178599550AA}"/>
          </ac:picMkLst>
        </pc:picChg>
        <pc:picChg chg="add del">
          <ac:chgData name="Erlanta Ampazai (2327123)" userId="9a0ce35b-104a-4979-80b4-ed9e5bb38ef9" providerId="ADAL" clId="{049C7C7C-5773-44DB-BEB9-B73141DCB357}" dt="2024-06-24T10:50:02.867" v="79" actId="26606"/>
          <ac:picMkLst>
            <pc:docMk/>
            <pc:sldMk cId="811730917" sldId="262"/>
            <ac:picMk id="34" creationId="{C2192E09-EBC7-416C-B887-DFF915D7F43D}"/>
          </ac:picMkLst>
        </pc:picChg>
        <pc:picChg chg="add del">
          <ac:chgData name="Erlanta Ampazai (2327123)" userId="9a0ce35b-104a-4979-80b4-ed9e5bb38ef9" providerId="ADAL" clId="{049C7C7C-5773-44DB-BEB9-B73141DCB357}" dt="2024-06-24T10:50:29.214" v="84"/>
          <ac:picMkLst>
            <pc:docMk/>
            <pc:sldMk cId="811730917" sldId="262"/>
            <ac:picMk id="43" creationId="{C2192E09-EBC7-416C-B887-DFF915D7F43D}"/>
          </ac:picMkLst>
        </pc:picChg>
        <pc:picChg chg="add del">
          <ac:chgData name="Erlanta Ampazai (2327123)" userId="9a0ce35b-104a-4979-80b4-ed9e5bb38ef9" providerId="ADAL" clId="{049C7C7C-5773-44DB-BEB9-B73141DCB357}" dt="2024-06-24T10:50:29.214" v="84"/>
          <ac:picMkLst>
            <pc:docMk/>
            <pc:sldMk cId="811730917" sldId="262"/>
            <ac:picMk id="48" creationId="{DCC0100C-A457-45B1-8A8B-8740F43EC158}"/>
          </ac:picMkLst>
        </pc:picChg>
        <pc:picChg chg="add del">
          <ac:chgData name="Erlanta Ampazai (2327123)" userId="9a0ce35b-104a-4979-80b4-ed9e5bb38ef9" providerId="ADAL" clId="{049C7C7C-5773-44DB-BEB9-B73141DCB357}" dt="2024-06-24T10:52:50.486" v="108" actId="26606"/>
          <ac:picMkLst>
            <pc:docMk/>
            <pc:sldMk cId="811730917" sldId="262"/>
            <ac:picMk id="92" creationId="{C7BED90D-331F-0D54-571F-80746893A6E2}"/>
          </ac:picMkLst>
        </pc:picChg>
        <pc:picChg chg="add">
          <ac:chgData name="Erlanta Ampazai (2327123)" userId="9a0ce35b-104a-4979-80b4-ed9e5bb38ef9" providerId="ADAL" clId="{049C7C7C-5773-44DB-BEB9-B73141DCB357}" dt="2024-06-24T10:52:50.545" v="109" actId="26606"/>
          <ac:picMkLst>
            <pc:docMk/>
            <pc:sldMk cId="811730917" sldId="262"/>
            <ac:picMk id="123" creationId="{39589B7C-E8B3-8CE8-E519-97396A5319F2}"/>
          </ac:picMkLst>
        </pc:picChg>
        <pc:cxnChg chg="add del">
          <ac:chgData name="Erlanta Ampazai (2327123)" userId="9a0ce35b-104a-4979-80b4-ed9e5bb38ef9" providerId="ADAL" clId="{049C7C7C-5773-44DB-BEB9-B73141DCB357}" dt="2024-06-24T10:49:59.782" v="77" actId="26606"/>
          <ac:cxnSpMkLst>
            <pc:docMk/>
            <pc:sldMk cId="811730917" sldId="262"/>
            <ac:cxnSpMk id="21" creationId="{2924498D-E084-44BE-A196-CFCE35564350}"/>
          </ac:cxnSpMkLst>
        </pc:cxnChg>
        <pc:cxnChg chg="add del">
          <ac:chgData name="Erlanta Ampazai (2327123)" userId="9a0ce35b-104a-4979-80b4-ed9e5bb38ef9" providerId="ADAL" clId="{049C7C7C-5773-44DB-BEB9-B73141DCB357}" dt="2024-06-24T10:50:08.844" v="81" actId="26606"/>
          <ac:cxnSpMkLst>
            <pc:docMk/>
            <pc:sldMk cId="811730917" sldId="262"/>
            <ac:cxnSpMk id="22" creationId="{1C7D2BA4-4B7A-4596-8BCC-5CF715423894}"/>
          </ac:cxnSpMkLst>
        </pc:cxnChg>
        <pc:cxnChg chg="add del">
          <ac:chgData name="Erlanta Ampazai (2327123)" userId="9a0ce35b-104a-4979-80b4-ed9e5bb38ef9" providerId="ADAL" clId="{049C7C7C-5773-44DB-BEB9-B73141DCB357}" dt="2024-06-24T10:49:59.782" v="77" actId="26606"/>
          <ac:cxnSpMkLst>
            <pc:docMk/>
            <pc:sldMk cId="811730917" sldId="262"/>
            <ac:cxnSpMk id="23" creationId="{14C12901-9FCC-461E-A64A-89B4791235E9}"/>
          </ac:cxnSpMkLst>
        </pc:cxnChg>
        <pc:cxnChg chg="add del">
          <ac:chgData name="Erlanta Ampazai (2327123)" userId="9a0ce35b-104a-4979-80b4-ed9e5bb38ef9" providerId="ADAL" clId="{049C7C7C-5773-44DB-BEB9-B73141DCB357}" dt="2024-06-24T10:50:08.844" v="81" actId="26606"/>
          <ac:cxnSpMkLst>
            <pc:docMk/>
            <pc:sldMk cId="811730917" sldId="262"/>
            <ac:cxnSpMk id="24" creationId="{C9D4B225-18E9-4C5B-94D8-2ABE6D161E4A}"/>
          </ac:cxnSpMkLst>
        </pc:cxnChg>
        <pc:cxnChg chg="add del">
          <ac:chgData name="Erlanta Ampazai (2327123)" userId="9a0ce35b-104a-4979-80b4-ed9e5bb38ef9" providerId="ADAL" clId="{049C7C7C-5773-44DB-BEB9-B73141DCB357}" dt="2024-06-24T10:50:08.844" v="81" actId="26606"/>
          <ac:cxnSpMkLst>
            <pc:docMk/>
            <pc:sldMk cId="811730917" sldId="262"/>
            <ac:cxnSpMk id="28" creationId="{17FD20E5-30AF-47B9-9256-2E8E904CBBC1}"/>
          </ac:cxnSpMkLst>
        </pc:cxnChg>
        <pc:cxnChg chg="add del">
          <ac:chgData name="Erlanta Ampazai (2327123)" userId="9a0ce35b-104a-4979-80b4-ed9e5bb38ef9" providerId="ADAL" clId="{049C7C7C-5773-44DB-BEB9-B73141DCB357}" dt="2024-06-24T10:50:29.214" v="84"/>
          <ac:cxnSpMkLst>
            <pc:docMk/>
            <pc:sldMk cId="811730917" sldId="262"/>
            <ac:cxnSpMk id="29" creationId="{19AF263B-E208-40DF-A182-5193478DCFA4}"/>
          </ac:cxnSpMkLst>
        </pc:cxnChg>
        <pc:cxnChg chg="add del">
          <ac:chgData name="Erlanta Ampazai (2327123)" userId="9a0ce35b-104a-4979-80b4-ed9e5bb38ef9" providerId="ADAL" clId="{049C7C7C-5773-44DB-BEB9-B73141DCB357}" dt="2024-06-24T10:50:02.867" v="79" actId="26606"/>
          <ac:cxnSpMkLst>
            <pc:docMk/>
            <pc:sldMk cId="811730917" sldId="262"/>
            <ac:cxnSpMk id="35" creationId="{2924498D-E084-44BE-A196-CFCE35564350}"/>
          </ac:cxnSpMkLst>
        </pc:cxnChg>
        <pc:cxnChg chg="add del">
          <ac:chgData name="Erlanta Ampazai (2327123)" userId="9a0ce35b-104a-4979-80b4-ed9e5bb38ef9" providerId="ADAL" clId="{049C7C7C-5773-44DB-BEB9-B73141DCB357}" dt="2024-06-24T10:50:02.867" v="79" actId="26606"/>
          <ac:cxnSpMkLst>
            <pc:docMk/>
            <pc:sldMk cId="811730917" sldId="262"/>
            <ac:cxnSpMk id="36" creationId="{14C12901-9FCC-461E-A64A-89B4791235E9}"/>
          </ac:cxnSpMkLst>
        </pc:cxnChg>
        <pc:cxnChg chg="add del">
          <ac:chgData name="Erlanta Ampazai (2327123)" userId="9a0ce35b-104a-4979-80b4-ed9e5bb38ef9" providerId="ADAL" clId="{049C7C7C-5773-44DB-BEB9-B73141DCB357}" dt="2024-06-24T10:50:08.844" v="81" actId="26606"/>
          <ac:cxnSpMkLst>
            <pc:docMk/>
            <pc:sldMk cId="811730917" sldId="262"/>
            <ac:cxnSpMk id="40" creationId="{078A367A-3E83-4B48-A0F7-43FBE33328F5}"/>
          </ac:cxnSpMkLst>
        </pc:cxnChg>
        <pc:cxnChg chg="add del">
          <ac:chgData name="Erlanta Ampazai (2327123)" userId="9a0ce35b-104a-4979-80b4-ed9e5bb38ef9" providerId="ADAL" clId="{049C7C7C-5773-44DB-BEB9-B73141DCB357}" dt="2024-06-24T10:50:29.214" v="84"/>
          <ac:cxnSpMkLst>
            <pc:docMk/>
            <pc:sldMk cId="811730917" sldId="262"/>
            <ac:cxnSpMk id="44" creationId="{2924498D-E084-44BE-A196-CFCE35564350}"/>
          </ac:cxnSpMkLst>
        </pc:cxnChg>
        <pc:cxnChg chg="add del">
          <ac:chgData name="Erlanta Ampazai (2327123)" userId="9a0ce35b-104a-4979-80b4-ed9e5bb38ef9" providerId="ADAL" clId="{049C7C7C-5773-44DB-BEB9-B73141DCB357}" dt="2024-06-24T10:50:29.214" v="84"/>
          <ac:cxnSpMkLst>
            <pc:docMk/>
            <pc:sldMk cId="811730917" sldId="262"/>
            <ac:cxnSpMk id="45" creationId="{14C12901-9FCC-461E-A64A-89B4791235E9}"/>
          </ac:cxnSpMkLst>
        </pc:cxnChg>
      </pc:sldChg>
      <pc:sldChg chg="delSp modSp del mod ord">
        <pc:chgData name="Erlanta Ampazai (2327123)" userId="9a0ce35b-104a-4979-80b4-ed9e5bb38ef9" providerId="ADAL" clId="{049C7C7C-5773-44DB-BEB9-B73141DCB357}" dt="2024-06-24T10:56:23.494" v="138" actId="2696"/>
        <pc:sldMkLst>
          <pc:docMk/>
          <pc:sldMk cId="962321713" sldId="297"/>
        </pc:sldMkLst>
        <pc:spChg chg="mod">
          <ac:chgData name="Erlanta Ampazai (2327123)" userId="9a0ce35b-104a-4979-80b4-ed9e5bb38ef9" providerId="ADAL" clId="{049C7C7C-5773-44DB-BEB9-B73141DCB357}" dt="2024-06-24T10:56:09.870" v="135" actId="1076"/>
          <ac:spMkLst>
            <pc:docMk/>
            <pc:sldMk cId="962321713" sldId="297"/>
            <ac:spMk id="18" creationId="{8387C70D-8E37-502E-597E-58E4A2A0E52B}"/>
          </ac:spMkLst>
        </pc:spChg>
        <pc:spChg chg="del">
          <ac:chgData name="Erlanta Ampazai (2327123)" userId="9a0ce35b-104a-4979-80b4-ed9e5bb38ef9" providerId="ADAL" clId="{049C7C7C-5773-44DB-BEB9-B73141DCB357}" dt="2024-06-24T10:48:45.971" v="66" actId="21"/>
          <ac:spMkLst>
            <pc:docMk/>
            <pc:sldMk cId="962321713" sldId="297"/>
            <ac:spMk id="20" creationId="{6358F4BC-8E36-1DCB-3BFE-D75DE199F66E}"/>
          </ac:spMkLst>
        </pc:spChg>
        <pc:spChg chg="mod">
          <ac:chgData name="Erlanta Ampazai (2327123)" userId="9a0ce35b-104a-4979-80b4-ed9e5bb38ef9" providerId="ADAL" clId="{049C7C7C-5773-44DB-BEB9-B73141DCB357}" dt="2024-06-24T10:55:53.566" v="133" actId="1076"/>
          <ac:spMkLst>
            <pc:docMk/>
            <pc:sldMk cId="962321713" sldId="297"/>
            <ac:spMk id="22" creationId="{38964F48-56EE-3672-07BC-9CB31812309E}"/>
          </ac:spMkLst>
        </pc:spChg>
      </pc:sldChg>
      <pc:sldChg chg="addSp delSp modSp new del mod ord setBg delDesignElem chgLayout">
        <pc:chgData name="Erlanta Ampazai (2327123)" userId="9a0ce35b-104a-4979-80b4-ed9e5bb38ef9" providerId="ADAL" clId="{049C7C7C-5773-44DB-BEB9-B73141DCB357}" dt="2024-06-28T08:38:49.826" v="6898" actId="2696"/>
        <pc:sldMkLst>
          <pc:docMk/>
          <pc:sldMk cId="2274823291" sldId="298"/>
        </pc:sldMkLst>
        <pc:spChg chg="mod ord">
          <ac:chgData name="Erlanta Ampazai (2327123)" userId="9a0ce35b-104a-4979-80b4-ed9e5bb38ef9" providerId="ADAL" clId="{049C7C7C-5773-44DB-BEB9-B73141DCB357}" dt="2024-06-27T13:31:58.492" v="5730" actId="255"/>
          <ac:spMkLst>
            <pc:docMk/>
            <pc:sldMk cId="2274823291" sldId="298"/>
            <ac:spMk id="2" creationId="{C08493C7-9788-092B-747C-E5F0BD184AFE}"/>
          </ac:spMkLst>
        </pc:spChg>
        <pc:spChg chg="del mod">
          <ac:chgData name="Erlanta Ampazai (2327123)" userId="9a0ce35b-104a-4979-80b4-ed9e5bb38ef9" providerId="ADAL" clId="{049C7C7C-5773-44DB-BEB9-B73141DCB357}" dt="2024-06-24T11:02:57.696" v="200" actId="21"/>
          <ac:spMkLst>
            <pc:docMk/>
            <pc:sldMk cId="2274823291" sldId="298"/>
            <ac:spMk id="3" creationId="{20511205-D5C0-DC4F-C934-03E8D8F2F105}"/>
          </ac:spMkLst>
        </pc:spChg>
        <pc:spChg chg="del mod">
          <ac:chgData name="Erlanta Ampazai (2327123)" userId="9a0ce35b-104a-4979-80b4-ed9e5bb38ef9" providerId="ADAL" clId="{049C7C7C-5773-44DB-BEB9-B73141DCB357}" dt="2024-06-24T10:55:01.181" v="123" actId="21"/>
          <ac:spMkLst>
            <pc:docMk/>
            <pc:sldMk cId="2274823291" sldId="298"/>
            <ac:spMk id="4" creationId="{B233EFE0-3413-3A2A-2812-71169EC8D27B}"/>
          </ac:spMkLst>
        </pc:spChg>
        <pc:spChg chg="del mod">
          <ac:chgData name="Erlanta Ampazai (2327123)" userId="9a0ce35b-104a-4979-80b4-ed9e5bb38ef9" providerId="ADAL" clId="{049C7C7C-5773-44DB-BEB9-B73141DCB357}" dt="2024-06-24T10:55:10.561" v="125" actId="21"/>
          <ac:spMkLst>
            <pc:docMk/>
            <pc:sldMk cId="2274823291" sldId="298"/>
            <ac:spMk id="5" creationId="{BEB2578B-5328-156E-5624-C903552BA29E}"/>
          </ac:spMkLst>
        </pc:spChg>
        <pc:spChg chg="add del mod">
          <ac:chgData name="Erlanta Ampazai (2327123)" userId="9a0ce35b-104a-4979-80b4-ed9e5bb38ef9" providerId="ADAL" clId="{049C7C7C-5773-44DB-BEB9-B73141DCB357}" dt="2024-06-26T11:08:50.280" v="1832" actId="26606"/>
          <ac:spMkLst>
            <pc:docMk/>
            <pc:sldMk cId="2274823291" sldId="298"/>
            <ac:spMk id="7" creationId="{61CD8ADB-F6CC-1A60-6D44-6F510E899587}"/>
          </ac:spMkLst>
        </pc:spChg>
        <pc:spChg chg="add del mod">
          <ac:chgData name="Erlanta Ampazai (2327123)" userId="9a0ce35b-104a-4979-80b4-ed9e5bb38ef9" providerId="ADAL" clId="{049C7C7C-5773-44DB-BEB9-B73141DCB357}" dt="2024-06-26T10:42:00.410" v="1401"/>
          <ac:spMkLst>
            <pc:docMk/>
            <pc:sldMk cId="2274823291" sldId="298"/>
            <ac:spMk id="8" creationId="{6BA50C2B-82F5-D528-9989-9588DAD21AE4}"/>
          </ac:spMkLst>
        </pc:spChg>
        <pc:spChg chg="add mod ord">
          <ac:chgData name="Erlanta Ampazai (2327123)" userId="9a0ce35b-104a-4979-80b4-ed9e5bb38ef9" providerId="ADAL" clId="{049C7C7C-5773-44DB-BEB9-B73141DCB357}" dt="2024-06-27T19:19:50.931" v="6220" actId="27636"/>
          <ac:spMkLst>
            <pc:docMk/>
            <pc:sldMk cId="2274823291" sldId="298"/>
            <ac:spMk id="9" creationId="{F6F5FA7A-B926-8E10-E05D-9264129CF8F2}"/>
          </ac:spMkLst>
        </pc:spChg>
        <pc:spChg chg="add del mod">
          <ac:chgData name="Erlanta Ampazai (2327123)" userId="9a0ce35b-104a-4979-80b4-ed9e5bb38ef9" providerId="ADAL" clId="{049C7C7C-5773-44DB-BEB9-B73141DCB357}" dt="2024-06-27T11:02:01.466" v="3357" actId="21"/>
          <ac:spMkLst>
            <pc:docMk/>
            <pc:sldMk cId="2274823291" sldId="298"/>
            <ac:spMk id="25" creationId="{6851E8E8-A22A-40B5-081C-67786E80513C}"/>
          </ac:spMkLst>
        </pc:spChg>
        <pc:spChg chg="add del">
          <ac:chgData name="Erlanta Ampazai (2327123)" userId="9a0ce35b-104a-4979-80b4-ed9e5bb38ef9" providerId="ADAL" clId="{049C7C7C-5773-44DB-BEB9-B73141DCB357}" dt="2024-06-24T10:55:24.094" v="129" actId="26606"/>
          <ac:spMkLst>
            <pc:docMk/>
            <pc:sldMk cId="2274823291" sldId="298"/>
            <ac:spMk id="40" creationId="{BDADA868-08FE-425A-AEF9-B622F93730AB}"/>
          </ac:spMkLst>
        </pc:spChg>
        <pc:spChg chg="add del">
          <ac:chgData name="Erlanta Ampazai (2327123)" userId="9a0ce35b-104a-4979-80b4-ed9e5bb38ef9" providerId="ADAL" clId="{049C7C7C-5773-44DB-BEB9-B73141DCB357}" dt="2024-06-24T10:55:24.094" v="129" actId="26606"/>
          <ac:spMkLst>
            <pc:docMk/>
            <pc:sldMk cId="2274823291" sldId="298"/>
            <ac:spMk id="42" creationId="{4AE17B7F-6C2F-42A9-946F-8FF49617D1EF}"/>
          </ac:spMkLst>
        </pc:spChg>
        <pc:spChg chg="add del">
          <ac:chgData name="Erlanta Ampazai (2327123)" userId="9a0ce35b-104a-4979-80b4-ed9e5bb38ef9" providerId="ADAL" clId="{049C7C7C-5773-44DB-BEB9-B73141DCB357}" dt="2024-06-24T10:55:24.094" v="129" actId="26606"/>
          <ac:spMkLst>
            <pc:docMk/>
            <pc:sldMk cId="2274823291" sldId="298"/>
            <ac:spMk id="44" creationId="{BF7E8610-2DF7-4AF0-B876-0F3B7882A6B7}"/>
          </ac:spMkLst>
        </pc:spChg>
        <pc:spChg chg="add del">
          <ac:chgData name="Erlanta Ampazai (2327123)" userId="9a0ce35b-104a-4979-80b4-ed9e5bb38ef9" providerId="ADAL" clId="{049C7C7C-5773-44DB-BEB9-B73141DCB357}" dt="2024-06-24T10:55:24.094" v="129" actId="26606"/>
          <ac:spMkLst>
            <pc:docMk/>
            <pc:sldMk cId="2274823291" sldId="298"/>
            <ac:spMk id="46" creationId="{C1C8C023-62A6-4DA0-8DF4-3F4EA94090DE}"/>
          </ac:spMkLst>
        </pc:spChg>
        <pc:spChg chg="add del">
          <ac:chgData name="Erlanta Ampazai (2327123)" userId="9a0ce35b-104a-4979-80b4-ed9e5bb38ef9" providerId="ADAL" clId="{049C7C7C-5773-44DB-BEB9-B73141DCB357}" dt="2024-06-24T10:55:24.094" v="129" actId="26606"/>
          <ac:spMkLst>
            <pc:docMk/>
            <pc:sldMk cId="2274823291" sldId="298"/>
            <ac:spMk id="48" creationId="{26B9FE07-322E-43FB-8707-C9826BD903EB}"/>
          </ac:spMkLst>
        </pc:spChg>
        <pc:spChg chg="add del">
          <ac:chgData name="Erlanta Ampazai (2327123)" userId="9a0ce35b-104a-4979-80b4-ed9e5bb38ef9" providerId="ADAL" clId="{049C7C7C-5773-44DB-BEB9-B73141DCB357}" dt="2024-06-27T11:03:21.138" v="3358" actId="6264"/>
          <ac:spMkLst>
            <pc:docMk/>
            <pc:sldMk cId="2274823291" sldId="298"/>
            <ac:spMk id="58" creationId="{DE91395A-2D18-4AF6-A0AC-AAA7189FED11}"/>
          </ac:spMkLst>
        </pc:spChg>
        <pc:spChg chg="add del">
          <ac:chgData name="Erlanta Ampazai (2327123)" userId="9a0ce35b-104a-4979-80b4-ed9e5bb38ef9" providerId="ADAL" clId="{049C7C7C-5773-44DB-BEB9-B73141DCB357}" dt="2024-06-27T11:03:21.138" v="3358" actId="6264"/>
          <ac:spMkLst>
            <pc:docMk/>
            <pc:sldMk cId="2274823291" sldId="298"/>
            <ac:spMk id="60" creationId="{A57352BE-A213-4040-BE8E-D4A925AD9DF8}"/>
          </ac:spMkLst>
        </pc:spChg>
        <pc:spChg chg="add del">
          <ac:chgData name="Erlanta Ampazai (2327123)" userId="9a0ce35b-104a-4979-80b4-ed9e5bb38ef9" providerId="ADAL" clId="{049C7C7C-5773-44DB-BEB9-B73141DCB357}" dt="2024-06-27T11:03:21.138" v="3358" actId="6264"/>
          <ac:spMkLst>
            <pc:docMk/>
            <pc:sldMk cId="2274823291" sldId="298"/>
            <ac:spMk id="62" creationId="{1A44C337-3893-4B29-A265-B1329150B6AA}"/>
          </ac:spMkLst>
        </pc:spChg>
        <pc:spChg chg="add del">
          <ac:chgData name="Erlanta Ampazai (2327123)" userId="9a0ce35b-104a-4979-80b4-ed9e5bb38ef9" providerId="ADAL" clId="{049C7C7C-5773-44DB-BEB9-B73141DCB357}" dt="2024-06-26T11:09:23.878" v="1833" actId="26606"/>
          <ac:spMkLst>
            <pc:docMk/>
            <pc:sldMk cId="2274823291" sldId="298"/>
            <ac:spMk id="76" creationId="{BDADA868-08FE-425A-AEF9-B622F93730AB}"/>
          </ac:spMkLst>
        </pc:spChg>
        <pc:spChg chg="add del">
          <ac:chgData name="Erlanta Ampazai (2327123)" userId="9a0ce35b-104a-4979-80b4-ed9e5bb38ef9" providerId="ADAL" clId="{049C7C7C-5773-44DB-BEB9-B73141DCB357}" dt="2024-06-26T11:09:23.878" v="1833" actId="26606"/>
          <ac:spMkLst>
            <pc:docMk/>
            <pc:sldMk cId="2274823291" sldId="298"/>
            <ac:spMk id="77" creationId="{4AE17B7F-6C2F-42A9-946F-8FF49617D1EF}"/>
          </ac:spMkLst>
        </pc:spChg>
        <pc:spChg chg="add del">
          <ac:chgData name="Erlanta Ampazai (2327123)" userId="9a0ce35b-104a-4979-80b4-ed9e5bb38ef9" providerId="ADAL" clId="{049C7C7C-5773-44DB-BEB9-B73141DCB357}" dt="2024-06-26T11:09:23.878" v="1833" actId="26606"/>
          <ac:spMkLst>
            <pc:docMk/>
            <pc:sldMk cId="2274823291" sldId="298"/>
            <ac:spMk id="78" creationId="{175CD74B-9CE8-4F20-A3E4-A22A7F036042}"/>
          </ac:spMkLst>
        </pc:spChg>
        <pc:spChg chg="add del">
          <ac:chgData name="Erlanta Ampazai (2327123)" userId="9a0ce35b-104a-4979-80b4-ed9e5bb38ef9" providerId="ADAL" clId="{049C7C7C-5773-44DB-BEB9-B73141DCB357}" dt="2024-06-26T11:09:23.878" v="1833" actId="26606"/>
          <ac:spMkLst>
            <pc:docMk/>
            <pc:sldMk cId="2274823291" sldId="298"/>
            <ac:spMk id="79" creationId="{99C44665-BECF-4482-A00C-E4BE2A87DC7B}"/>
          </ac:spMkLst>
        </pc:spChg>
        <pc:spChg chg="add del">
          <ac:chgData name="Erlanta Ampazai (2327123)" userId="9a0ce35b-104a-4979-80b4-ed9e5bb38ef9" providerId="ADAL" clId="{049C7C7C-5773-44DB-BEB9-B73141DCB357}" dt="2024-06-26T11:09:23.878" v="1833" actId="26606"/>
          <ac:spMkLst>
            <pc:docMk/>
            <pc:sldMk cId="2274823291" sldId="298"/>
            <ac:spMk id="80" creationId="{20398C1D-D011-4BA8-AC81-E829677B87FF}"/>
          </ac:spMkLst>
        </pc:spChg>
        <pc:spChg chg="add del">
          <ac:chgData name="Erlanta Ampazai (2327123)" userId="9a0ce35b-104a-4979-80b4-ed9e5bb38ef9" providerId="ADAL" clId="{049C7C7C-5773-44DB-BEB9-B73141DCB357}" dt="2024-06-27T11:03:21.138" v="3358" actId="6264"/>
          <ac:spMkLst>
            <pc:docMk/>
            <pc:sldMk cId="2274823291" sldId="298"/>
            <ac:spMk id="92" creationId="{AA5CD610-ED7C-4CED-A9A1-174432C88AF8}"/>
          </ac:spMkLst>
        </pc:spChg>
        <pc:spChg chg="add del">
          <ac:chgData name="Erlanta Ampazai (2327123)" userId="9a0ce35b-104a-4979-80b4-ed9e5bb38ef9" providerId="ADAL" clId="{049C7C7C-5773-44DB-BEB9-B73141DCB357}" dt="2024-06-27T11:03:21.138" v="3358" actId="6264"/>
          <ac:spMkLst>
            <pc:docMk/>
            <pc:sldMk cId="2274823291" sldId="298"/>
            <ac:spMk id="94" creationId="{0C4379BF-8C7A-480A-BC36-DA55D92A9356}"/>
          </ac:spMkLst>
        </pc:spChg>
        <pc:spChg chg="add del mod">
          <ac:chgData name="Erlanta Ampazai (2327123)" userId="9a0ce35b-104a-4979-80b4-ed9e5bb38ef9" providerId="ADAL" clId="{049C7C7C-5773-44DB-BEB9-B73141DCB357}" dt="2024-06-27T11:03:21.138" v="3358" actId="6264"/>
          <ac:spMkLst>
            <pc:docMk/>
            <pc:sldMk cId="2274823291" sldId="298"/>
            <ac:spMk id="100" creationId="{E1F55160-70ED-6835-9339-1508206F6B85}"/>
          </ac:spMkLst>
        </pc:spChg>
        <pc:spChg chg="add del mod ord">
          <ac:chgData name="Erlanta Ampazai (2327123)" userId="9a0ce35b-104a-4979-80b4-ed9e5bb38ef9" providerId="ADAL" clId="{049C7C7C-5773-44DB-BEB9-B73141DCB357}" dt="2024-06-27T11:03:54.461" v="3361" actId="21"/>
          <ac:spMkLst>
            <pc:docMk/>
            <pc:sldMk cId="2274823291" sldId="298"/>
            <ac:spMk id="114" creationId="{4E90995F-F795-5D02-6854-50EA0C113D46}"/>
          </ac:spMkLst>
        </pc:spChg>
        <pc:spChg chg="add del">
          <ac:chgData name="Erlanta Ampazai (2327123)" userId="9a0ce35b-104a-4979-80b4-ed9e5bb38ef9" providerId="ADAL" clId="{049C7C7C-5773-44DB-BEB9-B73141DCB357}" dt="2024-06-26T11:10:04.321" v="1840" actId="26606"/>
          <ac:spMkLst>
            <pc:docMk/>
            <pc:sldMk cId="2274823291" sldId="298"/>
            <ac:spMk id="115" creationId="{BDADA868-08FE-425A-AEF9-B622F93730AB}"/>
          </ac:spMkLst>
        </pc:spChg>
        <pc:spChg chg="add del mod ord">
          <ac:chgData name="Erlanta Ampazai (2327123)" userId="9a0ce35b-104a-4979-80b4-ed9e5bb38ef9" providerId="ADAL" clId="{049C7C7C-5773-44DB-BEB9-B73141DCB357}" dt="2024-06-27T11:03:40.865" v="3359" actId="21"/>
          <ac:spMkLst>
            <pc:docMk/>
            <pc:sldMk cId="2274823291" sldId="298"/>
            <ac:spMk id="116" creationId="{A8FEE070-9EEA-42F2-82E9-4C8AEB72FACB}"/>
          </ac:spMkLst>
        </pc:spChg>
        <pc:spChg chg="add del">
          <ac:chgData name="Erlanta Ampazai (2327123)" userId="9a0ce35b-104a-4979-80b4-ed9e5bb38ef9" providerId="ADAL" clId="{049C7C7C-5773-44DB-BEB9-B73141DCB357}" dt="2024-06-26T11:10:04.321" v="1840" actId="26606"/>
          <ac:spMkLst>
            <pc:docMk/>
            <pc:sldMk cId="2274823291" sldId="298"/>
            <ac:spMk id="117" creationId="{4AE17B7F-6C2F-42A9-946F-8FF49617D1EF}"/>
          </ac:spMkLst>
        </pc:spChg>
        <pc:spChg chg="add del mod ord">
          <ac:chgData name="Erlanta Ampazai (2327123)" userId="9a0ce35b-104a-4979-80b4-ed9e5bb38ef9" providerId="ADAL" clId="{049C7C7C-5773-44DB-BEB9-B73141DCB357}" dt="2024-06-27T11:03:50.605" v="3360" actId="21"/>
          <ac:spMkLst>
            <pc:docMk/>
            <pc:sldMk cId="2274823291" sldId="298"/>
            <ac:spMk id="118" creationId="{B169EA12-1C87-FAE5-9C50-22BB81507D3E}"/>
          </ac:spMkLst>
        </pc:spChg>
        <pc:spChg chg="add del">
          <ac:chgData name="Erlanta Ampazai (2327123)" userId="9a0ce35b-104a-4979-80b4-ed9e5bb38ef9" providerId="ADAL" clId="{049C7C7C-5773-44DB-BEB9-B73141DCB357}" dt="2024-06-26T11:10:04.321" v="1840" actId="26606"/>
          <ac:spMkLst>
            <pc:docMk/>
            <pc:sldMk cId="2274823291" sldId="298"/>
            <ac:spMk id="119" creationId="{F966DD2F-FBF5-41CE-A3F4-565352D95DC3}"/>
          </ac:spMkLst>
        </pc:spChg>
        <pc:spChg chg="add del mod">
          <ac:chgData name="Erlanta Ampazai (2327123)" userId="9a0ce35b-104a-4979-80b4-ed9e5bb38ef9" providerId="ADAL" clId="{049C7C7C-5773-44DB-BEB9-B73141DCB357}" dt="2024-06-27T13:31:37.683" v="5727" actId="20577"/>
          <ac:spMkLst>
            <pc:docMk/>
            <pc:sldMk cId="2274823291" sldId="298"/>
            <ac:spMk id="120" creationId="{2E2E344F-E0DF-2BAE-B355-462740394847}"/>
          </ac:spMkLst>
        </pc:spChg>
        <pc:spChg chg="add del">
          <ac:chgData name="Erlanta Ampazai (2327123)" userId="9a0ce35b-104a-4979-80b4-ed9e5bb38ef9" providerId="ADAL" clId="{049C7C7C-5773-44DB-BEB9-B73141DCB357}" dt="2024-06-26T11:10:04.321" v="1840" actId="26606"/>
          <ac:spMkLst>
            <pc:docMk/>
            <pc:sldMk cId="2274823291" sldId="298"/>
            <ac:spMk id="121" creationId="{F46FCE2B-F2D2-466E-B0AA-8E341DB4981E}"/>
          </ac:spMkLst>
        </pc:spChg>
        <pc:spChg chg="add del">
          <ac:chgData name="Erlanta Ampazai (2327123)" userId="9a0ce35b-104a-4979-80b4-ed9e5bb38ef9" providerId="ADAL" clId="{049C7C7C-5773-44DB-BEB9-B73141DCB357}" dt="2024-06-26T11:10:04.321" v="1840" actId="26606"/>
          <ac:spMkLst>
            <pc:docMk/>
            <pc:sldMk cId="2274823291" sldId="298"/>
            <ac:spMk id="123" creationId="{2BD31C98-199A-4722-A1A5-4393A43E740B}"/>
          </ac:spMkLst>
        </pc:spChg>
        <pc:spChg chg="add">
          <ac:chgData name="Erlanta Ampazai (2327123)" userId="9a0ce35b-104a-4979-80b4-ed9e5bb38ef9" providerId="ADAL" clId="{049C7C7C-5773-44DB-BEB9-B73141DCB357}" dt="2024-06-27T13:20:09.929" v="5512" actId="26606"/>
          <ac:spMkLst>
            <pc:docMk/>
            <pc:sldMk cId="2274823291" sldId="298"/>
            <ac:spMk id="153" creationId="{BDADA868-08FE-425A-AEF9-B622F93730AB}"/>
          </ac:spMkLst>
        </pc:spChg>
        <pc:spChg chg="add">
          <ac:chgData name="Erlanta Ampazai (2327123)" userId="9a0ce35b-104a-4979-80b4-ed9e5bb38ef9" providerId="ADAL" clId="{049C7C7C-5773-44DB-BEB9-B73141DCB357}" dt="2024-06-27T13:20:09.929" v="5512" actId="26606"/>
          <ac:spMkLst>
            <pc:docMk/>
            <pc:sldMk cId="2274823291" sldId="298"/>
            <ac:spMk id="155" creationId="{4AE17B7F-6C2F-42A9-946F-8FF49617D1EF}"/>
          </ac:spMkLst>
        </pc:spChg>
        <pc:spChg chg="add del">
          <ac:chgData name="Erlanta Ampazai (2327123)" userId="9a0ce35b-104a-4979-80b4-ed9e5bb38ef9" providerId="ADAL" clId="{049C7C7C-5773-44DB-BEB9-B73141DCB357}" dt="2024-06-26T11:09:45.217" v="1835" actId="26606"/>
          <ac:spMkLst>
            <pc:docMk/>
            <pc:sldMk cId="2274823291" sldId="298"/>
            <ac:spMk id="156" creationId="{BDADA868-08FE-425A-AEF9-B622F93730AB}"/>
          </ac:spMkLst>
        </pc:spChg>
        <pc:spChg chg="add">
          <ac:chgData name="Erlanta Ampazai (2327123)" userId="9a0ce35b-104a-4979-80b4-ed9e5bb38ef9" providerId="ADAL" clId="{049C7C7C-5773-44DB-BEB9-B73141DCB357}" dt="2024-06-27T13:20:09.929" v="5512" actId="26606"/>
          <ac:spMkLst>
            <pc:docMk/>
            <pc:sldMk cId="2274823291" sldId="298"/>
            <ac:spMk id="157" creationId="{175CD74B-9CE8-4F20-A3E4-A22A7F036042}"/>
          </ac:spMkLst>
        </pc:spChg>
        <pc:spChg chg="add del">
          <ac:chgData name="Erlanta Ampazai (2327123)" userId="9a0ce35b-104a-4979-80b4-ed9e5bb38ef9" providerId="ADAL" clId="{049C7C7C-5773-44DB-BEB9-B73141DCB357}" dt="2024-06-26T11:09:45.217" v="1835" actId="26606"/>
          <ac:spMkLst>
            <pc:docMk/>
            <pc:sldMk cId="2274823291" sldId="298"/>
            <ac:spMk id="158" creationId="{4AE17B7F-6C2F-42A9-946F-8FF49617D1EF}"/>
          </ac:spMkLst>
        </pc:spChg>
        <pc:spChg chg="add">
          <ac:chgData name="Erlanta Ampazai (2327123)" userId="9a0ce35b-104a-4979-80b4-ed9e5bb38ef9" providerId="ADAL" clId="{049C7C7C-5773-44DB-BEB9-B73141DCB357}" dt="2024-06-27T13:20:09.929" v="5512" actId="26606"/>
          <ac:spMkLst>
            <pc:docMk/>
            <pc:sldMk cId="2274823291" sldId="298"/>
            <ac:spMk id="159" creationId="{99C44665-BECF-4482-A00C-E4BE2A87DC7B}"/>
          </ac:spMkLst>
        </pc:spChg>
        <pc:spChg chg="add del">
          <ac:chgData name="Erlanta Ampazai (2327123)" userId="9a0ce35b-104a-4979-80b4-ed9e5bb38ef9" providerId="ADAL" clId="{049C7C7C-5773-44DB-BEB9-B73141DCB357}" dt="2024-06-26T11:09:45.217" v="1835" actId="26606"/>
          <ac:spMkLst>
            <pc:docMk/>
            <pc:sldMk cId="2274823291" sldId="298"/>
            <ac:spMk id="160" creationId="{F966DD2F-FBF5-41CE-A3F4-565352D95DC3}"/>
          </ac:spMkLst>
        </pc:spChg>
        <pc:spChg chg="add">
          <ac:chgData name="Erlanta Ampazai (2327123)" userId="9a0ce35b-104a-4979-80b4-ed9e5bb38ef9" providerId="ADAL" clId="{049C7C7C-5773-44DB-BEB9-B73141DCB357}" dt="2024-06-27T13:20:09.929" v="5512" actId="26606"/>
          <ac:spMkLst>
            <pc:docMk/>
            <pc:sldMk cId="2274823291" sldId="298"/>
            <ac:spMk id="161" creationId="{20398C1D-D011-4BA8-AC81-E829677B87FF}"/>
          </ac:spMkLst>
        </pc:spChg>
        <pc:spChg chg="add del">
          <ac:chgData name="Erlanta Ampazai (2327123)" userId="9a0ce35b-104a-4979-80b4-ed9e5bb38ef9" providerId="ADAL" clId="{049C7C7C-5773-44DB-BEB9-B73141DCB357}" dt="2024-06-26T11:09:45.217" v="1835" actId="26606"/>
          <ac:spMkLst>
            <pc:docMk/>
            <pc:sldMk cId="2274823291" sldId="298"/>
            <ac:spMk id="162" creationId="{F46FCE2B-F2D2-466E-B0AA-8E341DB4981E}"/>
          </ac:spMkLst>
        </pc:spChg>
        <pc:spChg chg="add del">
          <ac:chgData name="Erlanta Ampazai (2327123)" userId="9a0ce35b-104a-4979-80b4-ed9e5bb38ef9" providerId="ADAL" clId="{049C7C7C-5773-44DB-BEB9-B73141DCB357}" dt="2024-06-26T11:09:45.217" v="1835" actId="26606"/>
          <ac:spMkLst>
            <pc:docMk/>
            <pc:sldMk cId="2274823291" sldId="298"/>
            <ac:spMk id="164" creationId="{2BD31C98-199A-4722-A1A5-4393A43E740B}"/>
          </ac:spMkLst>
        </pc:spChg>
        <pc:spChg chg="add del">
          <ac:chgData name="Erlanta Ampazai (2327123)" userId="9a0ce35b-104a-4979-80b4-ed9e5bb38ef9" providerId="ADAL" clId="{049C7C7C-5773-44DB-BEB9-B73141DCB357}" dt="2024-06-26T11:09:56.249" v="1837" actId="26606"/>
          <ac:spMkLst>
            <pc:docMk/>
            <pc:sldMk cId="2274823291" sldId="298"/>
            <ac:spMk id="192" creationId="{BDADA868-08FE-425A-AEF9-B622F93730AB}"/>
          </ac:spMkLst>
        </pc:spChg>
        <pc:spChg chg="add del">
          <ac:chgData name="Erlanta Ampazai (2327123)" userId="9a0ce35b-104a-4979-80b4-ed9e5bb38ef9" providerId="ADAL" clId="{049C7C7C-5773-44DB-BEB9-B73141DCB357}" dt="2024-06-26T11:09:56.249" v="1837" actId="26606"/>
          <ac:spMkLst>
            <pc:docMk/>
            <pc:sldMk cId="2274823291" sldId="298"/>
            <ac:spMk id="193" creationId="{4AE17B7F-6C2F-42A9-946F-8FF49617D1EF}"/>
          </ac:spMkLst>
        </pc:spChg>
        <pc:spChg chg="add del">
          <ac:chgData name="Erlanta Ampazai (2327123)" userId="9a0ce35b-104a-4979-80b4-ed9e5bb38ef9" providerId="ADAL" clId="{049C7C7C-5773-44DB-BEB9-B73141DCB357}" dt="2024-06-26T11:09:56.249" v="1837" actId="26606"/>
          <ac:spMkLst>
            <pc:docMk/>
            <pc:sldMk cId="2274823291" sldId="298"/>
            <ac:spMk id="194" creationId="{F966DD2F-FBF5-41CE-A3F4-565352D95DC3}"/>
          </ac:spMkLst>
        </pc:spChg>
        <pc:spChg chg="add del">
          <ac:chgData name="Erlanta Ampazai (2327123)" userId="9a0ce35b-104a-4979-80b4-ed9e5bb38ef9" providerId="ADAL" clId="{049C7C7C-5773-44DB-BEB9-B73141DCB357}" dt="2024-06-26T11:09:56.249" v="1837" actId="26606"/>
          <ac:spMkLst>
            <pc:docMk/>
            <pc:sldMk cId="2274823291" sldId="298"/>
            <ac:spMk id="195" creationId="{F46FCE2B-F2D2-466E-B0AA-8E341DB4981E}"/>
          </ac:spMkLst>
        </pc:spChg>
        <pc:spChg chg="add del">
          <ac:chgData name="Erlanta Ampazai (2327123)" userId="9a0ce35b-104a-4979-80b4-ed9e5bb38ef9" providerId="ADAL" clId="{049C7C7C-5773-44DB-BEB9-B73141DCB357}" dt="2024-06-26T11:09:56.249" v="1837" actId="26606"/>
          <ac:spMkLst>
            <pc:docMk/>
            <pc:sldMk cId="2274823291" sldId="298"/>
            <ac:spMk id="196" creationId="{2BD31C98-199A-4722-A1A5-4393A43E740B}"/>
          </ac:spMkLst>
        </pc:spChg>
        <pc:spChg chg="add del">
          <ac:chgData name="Erlanta Ampazai (2327123)" userId="9a0ce35b-104a-4979-80b4-ed9e5bb38ef9" providerId="ADAL" clId="{049C7C7C-5773-44DB-BEB9-B73141DCB357}" dt="2024-06-26T11:10:04.274" v="1839" actId="26606"/>
          <ac:spMkLst>
            <pc:docMk/>
            <pc:sldMk cId="2274823291" sldId="298"/>
            <ac:spMk id="200" creationId="{BDADA868-08FE-425A-AEF9-B622F93730AB}"/>
          </ac:spMkLst>
        </pc:spChg>
        <pc:spChg chg="add del">
          <ac:chgData name="Erlanta Ampazai (2327123)" userId="9a0ce35b-104a-4979-80b4-ed9e5bb38ef9" providerId="ADAL" clId="{049C7C7C-5773-44DB-BEB9-B73141DCB357}" dt="2024-06-26T11:10:04.274" v="1839" actId="26606"/>
          <ac:spMkLst>
            <pc:docMk/>
            <pc:sldMk cId="2274823291" sldId="298"/>
            <ac:spMk id="201" creationId="{4AE17B7F-6C2F-42A9-946F-8FF49617D1EF}"/>
          </ac:spMkLst>
        </pc:spChg>
        <pc:spChg chg="add del">
          <ac:chgData name="Erlanta Ampazai (2327123)" userId="9a0ce35b-104a-4979-80b4-ed9e5bb38ef9" providerId="ADAL" clId="{049C7C7C-5773-44DB-BEB9-B73141DCB357}" dt="2024-06-26T11:10:04.274" v="1839" actId="26606"/>
          <ac:spMkLst>
            <pc:docMk/>
            <pc:sldMk cId="2274823291" sldId="298"/>
            <ac:spMk id="202" creationId="{F966DD2F-FBF5-41CE-A3F4-565352D95DC3}"/>
          </ac:spMkLst>
        </pc:spChg>
        <pc:spChg chg="add del">
          <ac:chgData name="Erlanta Ampazai (2327123)" userId="9a0ce35b-104a-4979-80b4-ed9e5bb38ef9" providerId="ADAL" clId="{049C7C7C-5773-44DB-BEB9-B73141DCB357}" dt="2024-06-26T11:10:04.274" v="1839" actId="26606"/>
          <ac:spMkLst>
            <pc:docMk/>
            <pc:sldMk cId="2274823291" sldId="298"/>
            <ac:spMk id="203" creationId="{F46FCE2B-F2D2-466E-B0AA-8E341DB4981E}"/>
          </ac:spMkLst>
        </pc:spChg>
        <pc:spChg chg="add del">
          <ac:chgData name="Erlanta Ampazai (2327123)" userId="9a0ce35b-104a-4979-80b4-ed9e5bb38ef9" providerId="ADAL" clId="{049C7C7C-5773-44DB-BEB9-B73141DCB357}" dt="2024-06-26T11:10:04.274" v="1839" actId="26606"/>
          <ac:spMkLst>
            <pc:docMk/>
            <pc:sldMk cId="2274823291" sldId="298"/>
            <ac:spMk id="204" creationId="{2BD31C98-199A-4722-A1A5-4393A43E740B}"/>
          </ac:spMkLst>
        </pc:spChg>
        <pc:spChg chg="add del">
          <ac:chgData name="Erlanta Ampazai (2327123)" userId="9a0ce35b-104a-4979-80b4-ed9e5bb38ef9" providerId="ADAL" clId="{049C7C7C-5773-44DB-BEB9-B73141DCB357}" dt="2024-06-26T11:11:16.808" v="1846" actId="26606"/>
          <ac:spMkLst>
            <pc:docMk/>
            <pc:sldMk cId="2274823291" sldId="298"/>
            <ac:spMk id="232" creationId="{BDADA868-08FE-425A-AEF9-B622F93730AB}"/>
          </ac:spMkLst>
        </pc:spChg>
        <pc:spChg chg="add del">
          <ac:chgData name="Erlanta Ampazai (2327123)" userId="9a0ce35b-104a-4979-80b4-ed9e5bb38ef9" providerId="ADAL" clId="{049C7C7C-5773-44DB-BEB9-B73141DCB357}" dt="2024-06-26T11:11:16.808" v="1846" actId="26606"/>
          <ac:spMkLst>
            <pc:docMk/>
            <pc:sldMk cId="2274823291" sldId="298"/>
            <ac:spMk id="233" creationId="{4AE17B7F-6C2F-42A9-946F-8FF49617D1EF}"/>
          </ac:spMkLst>
        </pc:spChg>
        <pc:spChg chg="add del">
          <ac:chgData name="Erlanta Ampazai (2327123)" userId="9a0ce35b-104a-4979-80b4-ed9e5bb38ef9" providerId="ADAL" clId="{049C7C7C-5773-44DB-BEB9-B73141DCB357}" dt="2024-06-26T11:11:16.808" v="1846" actId="26606"/>
          <ac:spMkLst>
            <pc:docMk/>
            <pc:sldMk cId="2274823291" sldId="298"/>
            <ac:spMk id="234" creationId="{F966DD2F-FBF5-41CE-A3F4-565352D95DC3}"/>
          </ac:spMkLst>
        </pc:spChg>
        <pc:spChg chg="add del">
          <ac:chgData name="Erlanta Ampazai (2327123)" userId="9a0ce35b-104a-4979-80b4-ed9e5bb38ef9" providerId="ADAL" clId="{049C7C7C-5773-44DB-BEB9-B73141DCB357}" dt="2024-06-26T11:11:16.808" v="1846" actId="26606"/>
          <ac:spMkLst>
            <pc:docMk/>
            <pc:sldMk cId="2274823291" sldId="298"/>
            <ac:spMk id="235" creationId="{F46FCE2B-F2D2-466E-B0AA-8E341DB4981E}"/>
          </ac:spMkLst>
        </pc:spChg>
        <pc:spChg chg="add del">
          <ac:chgData name="Erlanta Ampazai (2327123)" userId="9a0ce35b-104a-4979-80b4-ed9e5bb38ef9" providerId="ADAL" clId="{049C7C7C-5773-44DB-BEB9-B73141DCB357}" dt="2024-06-26T11:11:16.808" v="1846" actId="26606"/>
          <ac:spMkLst>
            <pc:docMk/>
            <pc:sldMk cId="2274823291" sldId="298"/>
            <ac:spMk id="236" creationId="{2BD31C98-199A-4722-A1A5-4393A43E740B}"/>
          </ac:spMkLst>
        </pc:spChg>
        <pc:spChg chg="add del">
          <ac:chgData name="Erlanta Ampazai (2327123)" userId="9a0ce35b-104a-4979-80b4-ed9e5bb38ef9" providerId="ADAL" clId="{049C7C7C-5773-44DB-BEB9-B73141DCB357}" dt="2024-06-26T11:11:54.405" v="1854"/>
          <ac:spMkLst>
            <pc:docMk/>
            <pc:sldMk cId="2274823291" sldId="298"/>
            <ac:spMk id="269" creationId="{BDADA868-08FE-425A-AEF9-B622F93730AB}"/>
          </ac:spMkLst>
        </pc:spChg>
        <pc:spChg chg="add del">
          <ac:chgData name="Erlanta Ampazai (2327123)" userId="9a0ce35b-104a-4979-80b4-ed9e5bb38ef9" providerId="ADAL" clId="{049C7C7C-5773-44DB-BEB9-B73141DCB357}" dt="2024-06-26T11:11:54.405" v="1854"/>
          <ac:spMkLst>
            <pc:docMk/>
            <pc:sldMk cId="2274823291" sldId="298"/>
            <ac:spMk id="271" creationId="{4AE17B7F-6C2F-42A9-946F-8FF49617D1EF}"/>
          </ac:spMkLst>
        </pc:spChg>
        <pc:spChg chg="add del">
          <ac:chgData name="Erlanta Ampazai (2327123)" userId="9a0ce35b-104a-4979-80b4-ed9e5bb38ef9" providerId="ADAL" clId="{049C7C7C-5773-44DB-BEB9-B73141DCB357}" dt="2024-06-26T11:11:54.405" v="1854"/>
          <ac:spMkLst>
            <pc:docMk/>
            <pc:sldMk cId="2274823291" sldId="298"/>
            <ac:spMk id="273" creationId="{F966DD2F-FBF5-41CE-A3F4-565352D95DC3}"/>
          </ac:spMkLst>
        </pc:spChg>
        <pc:spChg chg="add del">
          <ac:chgData name="Erlanta Ampazai (2327123)" userId="9a0ce35b-104a-4979-80b4-ed9e5bb38ef9" providerId="ADAL" clId="{049C7C7C-5773-44DB-BEB9-B73141DCB357}" dt="2024-06-26T11:11:54.405" v="1854"/>
          <ac:spMkLst>
            <pc:docMk/>
            <pc:sldMk cId="2274823291" sldId="298"/>
            <ac:spMk id="275" creationId="{F46FCE2B-F2D2-466E-B0AA-8E341DB4981E}"/>
          </ac:spMkLst>
        </pc:spChg>
        <pc:spChg chg="add del">
          <ac:chgData name="Erlanta Ampazai (2327123)" userId="9a0ce35b-104a-4979-80b4-ed9e5bb38ef9" providerId="ADAL" clId="{049C7C7C-5773-44DB-BEB9-B73141DCB357}" dt="2024-06-26T11:11:54.405" v="1854"/>
          <ac:spMkLst>
            <pc:docMk/>
            <pc:sldMk cId="2274823291" sldId="298"/>
            <ac:spMk id="277" creationId="{2BD31C98-199A-4722-A1A5-4393A43E740B}"/>
          </ac:spMkLst>
        </pc:spChg>
        <pc:grpChg chg="add del">
          <ac:chgData name="Erlanta Ampazai (2327123)" userId="9a0ce35b-104a-4979-80b4-ed9e5bb38ef9" providerId="ADAL" clId="{049C7C7C-5773-44DB-BEB9-B73141DCB357}" dt="2024-06-24T10:55:24.094" v="129" actId="26606"/>
          <ac:grpSpMkLst>
            <pc:docMk/>
            <pc:sldMk cId="2274823291" sldId="298"/>
            <ac:grpSpMk id="12" creationId="{183CFBA6-CE65-403A-9402-96B75FC89916}"/>
          </ac:grpSpMkLst>
        </pc:grpChg>
        <pc:grpChg chg="add del">
          <ac:chgData name="Erlanta Ampazai (2327123)" userId="9a0ce35b-104a-4979-80b4-ed9e5bb38ef9" providerId="ADAL" clId="{049C7C7C-5773-44DB-BEB9-B73141DCB357}" dt="2024-06-24T10:55:24.094" v="129" actId="26606"/>
          <ac:grpSpMkLst>
            <pc:docMk/>
            <pc:sldMk cId="2274823291" sldId="298"/>
            <ac:grpSpMk id="26" creationId="{C1BC7BDB-967A-4559-AA14-041BCB872DFF}"/>
          </ac:grpSpMkLst>
        </pc:grpChg>
        <pc:grpChg chg="add del">
          <ac:chgData name="Erlanta Ampazai (2327123)" userId="9a0ce35b-104a-4979-80b4-ed9e5bb38ef9" providerId="ADAL" clId="{049C7C7C-5773-44DB-BEB9-B73141DCB357}" dt="2024-06-27T11:03:21.138" v="3358" actId="6264"/>
          <ac:grpSpMkLst>
            <pc:docMk/>
            <pc:sldMk cId="2274823291" sldId="298"/>
            <ac:grpSpMk id="29" creationId="{520234FB-542E-4550-9C2F-1B56FD41A1CA}"/>
          </ac:grpSpMkLst>
        </pc:grpChg>
        <pc:grpChg chg="add del">
          <ac:chgData name="Erlanta Ampazai (2327123)" userId="9a0ce35b-104a-4979-80b4-ed9e5bb38ef9" providerId="ADAL" clId="{049C7C7C-5773-44DB-BEB9-B73141DCB357}" dt="2024-06-27T11:03:21.138" v="3358" actId="6264"/>
          <ac:grpSpMkLst>
            <pc:docMk/>
            <pc:sldMk cId="2274823291" sldId="298"/>
            <ac:grpSpMk id="30" creationId="{7398C59F-5A18-487B-91D6-B955AACF2E50}"/>
          </ac:grpSpMkLst>
        </pc:grpChg>
        <pc:grpChg chg="add del">
          <ac:chgData name="Erlanta Ampazai (2327123)" userId="9a0ce35b-104a-4979-80b4-ed9e5bb38ef9" providerId="ADAL" clId="{049C7C7C-5773-44DB-BEB9-B73141DCB357}" dt="2024-06-26T11:09:23.878" v="1833" actId="26606"/>
          <ac:grpSpMkLst>
            <pc:docMk/>
            <pc:sldMk cId="2274823291" sldId="298"/>
            <ac:grpSpMk id="50" creationId="{183CFBA6-CE65-403A-9402-96B75FC89916}"/>
          </ac:grpSpMkLst>
        </pc:grpChg>
        <pc:grpChg chg="add del">
          <ac:chgData name="Erlanta Ampazai (2327123)" userId="9a0ce35b-104a-4979-80b4-ed9e5bb38ef9" providerId="ADAL" clId="{049C7C7C-5773-44DB-BEB9-B73141DCB357}" dt="2024-06-26T11:09:23.878" v="1833" actId="26606"/>
          <ac:grpSpMkLst>
            <pc:docMk/>
            <pc:sldMk cId="2274823291" sldId="298"/>
            <ac:grpSpMk id="63" creationId="{C1BC7BDB-967A-4559-AA14-041BCB872DFF}"/>
          </ac:grpSpMkLst>
        </pc:grpChg>
        <pc:grpChg chg="add del">
          <ac:chgData name="Erlanta Ampazai (2327123)" userId="9a0ce35b-104a-4979-80b4-ed9e5bb38ef9" providerId="ADAL" clId="{049C7C7C-5773-44DB-BEB9-B73141DCB357}" dt="2024-06-27T11:03:21.138" v="3358" actId="6264"/>
          <ac:grpSpMkLst>
            <pc:docMk/>
            <pc:sldMk cId="2274823291" sldId="298"/>
            <ac:grpSpMk id="64" creationId="{81E0B358-1267-4844-8B3D-B7A279B4175A}"/>
          </ac:grpSpMkLst>
        </pc:grpChg>
        <pc:grpChg chg="add del">
          <ac:chgData name="Erlanta Ampazai (2327123)" userId="9a0ce35b-104a-4979-80b4-ed9e5bb38ef9" providerId="ADAL" clId="{049C7C7C-5773-44DB-BEB9-B73141DCB357}" dt="2024-06-26T11:10:04.321" v="1840" actId="26606"/>
          <ac:grpSpMkLst>
            <pc:docMk/>
            <pc:sldMk cId="2274823291" sldId="298"/>
            <ac:grpSpMk id="87" creationId="{183CFBA6-CE65-403A-9402-96B75FC89916}"/>
          </ac:grpSpMkLst>
        </pc:grpChg>
        <pc:grpChg chg="add del">
          <ac:chgData name="Erlanta Ampazai (2327123)" userId="9a0ce35b-104a-4979-80b4-ed9e5bb38ef9" providerId="ADAL" clId="{049C7C7C-5773-44DB-BEB9-B73141DCB357}" dt="2024-06-27T11:03:21.138" v="3358" actId="6264"/>
          <ac:grpSpMkLst>
            <pc:docMk/>
            <pc:sldMk cId="2274823291" sldId="298"/>
            <ac:grpSpMk id="91" creationId="{AF44CA9C-80E8-44E1-A79C-D6EBFC73BCA0}"/>
          </ac:grpSpMkLst>
        </pc:grpChg>
        <pc:grpChg chg="add del">
          <ac:chgData name="Erlanta Ampazai (2327123)" userId="9a0ce35b-104a-4979-80b4-ed9e5bb38ef9" providerId="ADAL" clId="{049C7C7C-5773-44DB-BEB9-B73141DCB357}" dt="2024-06-26T11:10:04.321" v="1840" actId="26606"/>
          <ac:grpSpMkLst>
            <pc:docMk/>
            <pc:sldMk cId="2274823291" sldId="298"/>
            <ac:grpSpMk id="101" creationId="{C1BC7BDB-967A-4559-AA14-041BCB872DFF}"/>
          </ac:grpSpMkLst>
        </pc:grpChg>
        <pc:grpChg chg="add">
          <ac:chgData name="Erlanta Ampazai (2327123)" userId="9a0ce35b-104a-4979-80b4-ed9e5bb38ef9" providerId="ADAL" clId="{049C7C7C-5773-44DB-BEB9-B73141DCB357}" dt="2024-06-27T13:20:09.929" v="5512" actId="26606"/>
          <ac:grpSpMkLst>
            <pc:docMk/>
            <pc:sldMk cId="2274823291" sldId="298"/>
            <ac:grpSpMk id="125" creationId="{183CFBA6-CE65-403A-9402-96B75FC89916}"/>
          </ac:grpSpMkLst>
        </pc:grpChg>
        <pc:grpChg chg="add del">
          <ac:chgData name="Erlanta Ampazai (2327123)" userId="9a0ce35b-104a-4979-80b4-ed9e5bb38ef9" providerId="ADAL" clId="{049C7C7C-5773-44DB-BEB9-B73141DCB357}" dt="2024-06-26T11:09:45.217" v="1835" actId="26606"/>
          <ac:grpSpMkLst>
            <pc:docMk/>
            <pc:sldMk cId="2274823291" sldId="298"/>
            <ac:grpSpMk id="128" creationId="{183CFBA6-CE65-403A-9402-96B75FC89916}"/>
          </ac:grpSpMkLst>
        </pc:grpChg>
        <pc:grpChg chg="add">
          <ac:chgData name="Erlanta Ampazai (2327123)" userId="9a0ce35b-104a-4979-80b4-ed9e5bb38ef9" providerId="ADAL" clId="{049C7C7C-5773-44DB-BEB9-B73141DCB357}" dt="2024-06-27T13:20:09.929" v="5512" actId="26606"/>
          <ac:grpSpMkLst>
            <pc:docMk/>
            <pc:sldMk cId="2274823291" sldId="298"/>
            <ac:grpSpMk id="139" creationId="{C1BC7BDB-967A-4559-AA14-041BCB872DFF}"/>
          </ac:grpSpMkLst>
        </pc:grpChg>
        <pc:grpChg chg="add del">
          <ac:chgData name="Erlanta Ampazai (2327123)" userId="9a0ce35b-104a-4979-80b4-ed9e5bb38ef9" providerId="ADAL" clId="{049C7C7C-5773-44DB-BEB9-B73141DCB357}" dt="2024-06-26T11:09:45.217" v="1835" actId="26606"/>
          <ac:grpSpMkLst>
            <pc:docMk/>
            <pc:sldMk cId="2274823291" sldId="298"/>
            <ac:grpSpMk id="142" creationId="{C1BC7BDB-967A-4559-AA14-041BCB872DFF}"/>
          </ac:grpSpMkLst>
        </pc:grpChg>
        <pc:grpChg chg="add del">
          <ac:chgData name="Erlanta Ampazai (2327123)" userId="9a0ce35b-104a-4979-80b4-ed9e5bb38ef9" providerId="ADAL" clId="{049C7C7C-5773-44DB-BEB9-B73141DCB357}" dt="2024-06-26T11:09:56.249" v="1837" actId="26606"/>
          <ac:grpSpMkLst>
            <pc:docMk/>
            <pc:sldMk cId="2274823291" sldId="298"/>
            <ac:grpSpMk id="166" creationId="{183CFBA6-CE65-403A-9402-96B75FC89916}"/>
          </ac:grpSpMkLst>
        </pc:grpChg>
        <pc:grpChg chg="add del">
          <ac:chgData name="Erlanta Ampazai (2327123)" userId="9a0ce35b-104a-4979-80b4-ed9e5bb38ef9" providerId="ADAL" clId="{049C7C7C-5773-44DB-BEB9-B73141DCB357}" dt="2024-06-26T11:09:56.249" v="1837" actId="26606"/>
          <ac:grpSpMkLst>
            <pc:docMk/>
            <pc:sldMk cId="2274823291" sldId="298"/>
            <ac:grpSpMk id="179" creationId="{C1BC7BDB-967A-4559-AA14-041BCB872DFF}"/>
          </ac:grpSpMkLst>
        </pc:grpChg>
        <pc:grpChg chg="add del">
          <ac:chgData name="Erlanta Ampazai (2327123)" userId="9a0ce35b-104a-4979-80b4-ed9e5bb38ef9" providerId="ADAL" clId="{049C7C7C-5773-44DB-BEB9-B73141DCB357}" dt="2024-06-26T11:10:04.274" v="1839" actId="26606"/>
          <ac:grpSpMkLst>
            <pc:docMk/>
            <pc:sldMk cId="2274823291" sldId="298"/>
            <ac:grpSpMk id="198" creationId="{183CFBA6-CE65-403A-9402-96B75FC89916}"/>
          </ac:grpSpMkLst>
        </pc:grpChg>
        <pc:grpChg chg="add del">
          <ac:chgData name="Erlanta Ampazai (2327123)" userId="9a0ce35b-104a-4979-80b4-ed9e5bb38ef9" providerId="ADAL" clId="{049C7C7C-5773-44DB-BEB9-B73141DCB357}" dt="2024-06-26T11:10:04.274" v="1839" actId="26606"/>
          <ac:grpSpMkLst>
            <pc:docMk/>
            <pc:sldMk cId="2274823291" sldId="298"/>
            <ac:grpSpMk id="199" creationId="{C1BC7BDB-967A-4559-AA14-041BCB872DFF}"/>
          </ac:grpSpMkLst>
        </pc:grpChg>
        <pc:grpChg chg="add del">
          <ac:chgData name="Erlanta Ampazai (2327123)" userId="9a0ce35b-104a-4979-80b4-ed9e5bb38ef9" providerId="ADAL" clId="{049C7C7C-5773-44DB-BEB9-B73141DCB357}" dt="2024-06-26T11:11:16.808" v="1846" actId="26606"/>
          <ac:grpSpMkLst>
            <pc:docMk/>
            <pc:sldMk cId="2274823291" sldId="298"/>
            <ac:grpSpMk id="206" creationId="{183CFBA6-CE65-403A-9402-96B75FC89916}"/>
          </ac:grpSpMkLst>
        </pc:grpChg>
        <pc:grpChg chg="add del">
          <ac:chgData name="Erlanta Ampazai (2327123)" userId="9a0ce35b-104a-4979-80b4-ed9e5bb38ef9" providerId="ADAL" clId="{049C7C7C-5773-44DB-BEB9-B73141DCB357}" dt="2024-06-26T11:11:16.808" v="1846" actId="26606"/>
          <ac:grpSpMkLst>
            <pc:docMk/>
            <pc:sldMk cId="2274823291" sldId="298"/>
            <ac:grpSpMk id="219" creationId="{C1BC7BDB-967A-4559-AA14-041BCB872DFF}"/>
          </ac:grpSpMkLst>
        </pc:grpChg>
        <pc:grpChg chg="add del">
          <ac:chgData name="Erlanta Ampazai (2327123)" userId="9a0ce35b-104a-4979-80b4-ed9e5bb38ef9" providerId="ADAL" clId="{049C7C7C-5773-44DB-BEB9-B73141DCB357}" dt="2024-06-26T11:11:54.405" v="1854"/>
          <ac:grpSpMkLst>
            <pc:docMk/>
            <pc:sldMk cId="2274823291" sldId="298"/>
            <ac:grpSpMk id="241" creationId="{183CFBA6-CE65-403A-9402-96B75FC89916}"/>
          </ac:grpSpMkLst>
        </pc:grpChg>
        <pc:grpChg chg="add del">
          <ac:chgData name="Erlanta Ampazai (2327123)" userId="9a0ce35b-104a-4979-80b4-ed9e5bb38ef9" providerId="ADAL" clId="{049C7C7C-5773-44DB-BEB9-B73141DCB357}" dt="2024-06-26T11:11:54.405" v="1854"/>
          <ac:grpSpMkLst>
            <pc:docMk/>
            <pc:sldMk cId="2274823291" sldId="298"/>
            <ac:grpSpMk id="255" creationId="{C1BC7BDB-967A-4559-AA14-041BCB872DFF}"/>
          </ac:grpSpMkLst>
        </pc:grpChg>
        <pc:graphicFrameChg chg="add del mod modGraphic">
          <ac:chgData name="Erlanta Ampazai (2327123)" userId="9a0ce35b-104a-4979-80b4-ed9e5bb38ef9" providerId="ADAL" clId="{049C7C7C-5773-44DB-BEB9-B73141DCB357}" dt="2024-06-27T09:58:08.916" v="2141" actId="21"/>
          <ac:graphicFrameMkLst>
            <pc:docMk/>
            <pc:sldMk cId="2274823291" sldId="298"/>
            <ac:graphicFrameMk id="82" creationId="{FDD2EC2F-CD8B-BD7B-2663-9F62101D221C}"/>
          </ac:graphicFrameMkLst>
        </pc:graphicFrameChg>
        <pc:picChg chg="add del mod">
          <ac:chgData name="Erlanta Ampazai (2327123)" userId="9a0ce35b-104a-4979-80b4-ed9e5bb38ef9" providerId="ADAL" clId="{049C7C7C-5773-44DB-BEB9-B73141DCB357}" dt="2024-06-27T11:02:01.466" v="3357" actId="21"/>
          <ac:picMkLst>
            <pc:docMk/>
            <pc:sldMk cId="2274823291" sldId="298"/>
            <ac:picMk id="11" creationId="{00FE06C6-8BD1-5576-E285-63CC8EF6C4FA}"/>
          </ac:picMkLst>
        </pc:picChg>
      </pc:sldChg>
      <pc:sldChg chg="addSp delSp modSp new del mod setBg addAnim delAnim delDesignElem">
        <pc:chgData name="Erlanta Ampazai (2327123)" userId="9a0ce35b-104a-4979-80b4-ed9e5bb38ef9" providerId="ADAL" clId="{049C7C7C-5773-44DB-BEB9-B73141DCB357}" dt="2024-06-28T08:31:30.115" v="6621" actId="2696"/>
        <pc:sldMkLst>
          <pc:docMk/>
          <pc:sldMk cId="4038993628" sldId="299"/>
        </pc:sldMkLst>
        <pc:spChg chg="mod">
          <ac:chgData name="Erlanta Ampazai (2327123)" userId="9a0ce35b-104a-4979-80b4-ed9e5bb38ef9" providerId="ADAL" clId="{049C7C7C-5773-44DB-BEB9-B73141DCB357}" dt="2024-06-27T13:20:00.269" v="5511" actId="1076"/>
          <ac:spMkLst>
            <pc:docMk/>
            <pc:sldMk cId="4038993628" sldId="299"/>
            <ac:spMk id="2" creationId="{E1A3BE49-8CC0-C397-E6A6-012BB4BFD44D}"/>
          </ac:spMkLst>
        </pc:spChg>
        <pc:spChg chg="del mod">
          <ac:chgData name="Erlanta Ampazai (2327123)" userId="9a0ce35b-104a-4979-80b4-ed9e5bb38ef9" providerId="ADAL" clId="{049C7C7C-5773-44DB-BEB9-B73141DCB357}" dt="2024-06-24T12:01:40.773" v="246" actId="21"/>
          <ac:spMkLst>
            <pc:docMk/>
            <pc:sldMk cId="4038993628" sldId="299"/>
            <ac:spMk id="3" creationId="{E4871667-E60E-B1D0-5227-2541EE5446B7}"/>
          </ac:spMkLst>
        </pc:spChg>
        <pc:spChg chg="add del mod">
          <ac:chgData name="Erlanta Ampazai (2327123)" userId="9a0ce35b-104a-4979-80b4-ed9e5bb38ef9" providerId="ADAL" clId="{049C7C7C-5773-44DB-BEB9-B73141DCB357}" dt="2024-06-24T10:57:26.612" v="147" actId="26606"/>
          <ac:spMkLst>
            <pc:docMk/>
            <pc:sldMk cId="4038993628" sldId="299"/>
            <ac:spMk id="4" creationId="{AD66A7D9-DA0C-2E9A-50F2-BEC3410F7B08}"/>
          </ac:spMkLst>
        </pc:spChg>
        <pc:spChg chg="del mod">
          <ac:chgData name="Erlanta Ampazai (2327123)" userId="9a0ce35b-104a-4979-80b4-ed9e5bb38ef9" providerId="ADAL" clId="{049C7C7C-5773-44DB-BEB9-B73141DCB357}" dt="2024-06-24T10:57:35.968" v="148" actId="21"/>
          <ac:spMkLst>
            <pc:docMk/>
            <pc:sldMk cId="4038993628" sldId="299"/>
            <ac:spMk id="5" creationId="{DE82C3F0-88E5-A008-5D1C-48429505B01C}"/>
          </ac:spMkLst>
        </pc:spChg>
        <pc:spChg chg="add del mod">
          <ac:chgData name="Erlanta Ampazai (2327123)" userId="9a0ce35b-104a-4979-80b4-ed9e5bb38ef9" providerId="ADAL" clId="{049C7C7C-5773-44DB-BEB9-B73141DCB357}" dt="2024-06-26T11:10:25.041" v="1845" actId="26606"/>
          <ac:spMkLst>
            <pc:docMk/>
            <pc:sldMk cId="4038993628" sldId="299"/>
            <ac:spMk id="8" creationId="{393EBD46-CA95-6251-09F6-98772090F8CD}"/>
          </ac:spMkLst>
        </pc:spChg>
        <pc:spChg chg="add del">
          <ac:chgData name="Erlanta Ampazai (2327123)" userId="9a0ce35b-104a-4979-80b4-ed9e5bb38ef9" providerId="ADAL" clId="{049C7C7C-5773-44DB-BEB9-B73141DCB357}" dt="2024-06-24T10:57:26.552" v="146" actId="26606"/>
          <ac:spMkLst>
            <pc:docMk/>
            <pc:sldMk cId="4038993628" sldId="299"/>
            <ac:spMk id="39" creationId="{DE91395A-2D18-4AF6-A0AC-AAA7189FED11}"/>
          </ac:spMkLst>
        </pc:spChg>
        <pc:spChg chg="add del">
          <ac:chgData name="Erlanta Ampazai (2327123)" userId="9a0ce35b-104a-4979-80b4-ed9e5bb38ef9" providerId="ADAL" clId="{049C7C7C-5773-44DB-BEB9-B73141DCB357}" dt="2024-06-26T11:11:54.405" v="1854"/>
          <ac:spMkLst>
            <pc:docMk/>
            <pc:sldMk cId="4038993628" sldId="299"/>
            <ac:spMk id="40" creationId="{1996130F-9AB5-4DE9-8574-3AF891C5C172}"/>
          </ac:spMkLst>
        </pc:spChg>
        <pc:spChg chg="add del">
          <ac:chgData name="Erlanta Ampazai (2327123)" userId="9a0ce35b-104a-4979-80b4-ed9e5bb38ef9" providerId="ADAL" clId="{049C7C7C-5773-44DB-BEB9-B73141DCB357}" dt="2024-06-24T10:57:26.552" v="146" actId="26606"/>
          <ac:spMkLst>
            <pc:docMk/>
            <pc:sldMk cId="4038993628" sldId="299"/>
            <ac:spMk id="41" creationId="{7BD08880-457D-4C62-A3B5-6A9B0878C7E9}"/>
          </ac:spMkLst>
        </pc:spChg>
        <pc:spChg chg="add del">
          <ac:chgData name="Erlanta Ampazai (2327123)" userId="9a0ce35b-104a-4979-80b4-ed9e5bb38ef9" providerId="ADAL" clId="{049C7C7C-5773-44DB-BEB9-B73141DCB357}" dt="2024-06-26T11:11:54.405" v="1854"/>
          <ac:spMkLst>
            <pc:docMk/>
            <pc:sldMk cId="4038993628" sldId="299"/>
            <ac:spMk id="42" creationId="{3623DEAC-F39C-45D6-86DC-1033F6429528}"/>
          </ac:spMkLst>
        </pc:spChg>
        <pc:spChg chg="add del">
          <ac:chgData name="Erlanta Ampazai (2327123)" userId="9a0ce35b-104a-4979-80b4-ed9e5bb38ef9" providerId="ADAL" clId="{049C7C7C-5773-44DB-BEB9-B73141DCB357}" dt="2024-06-24T10:57:26.552" v="146" actId="26606"/>
          <ac:spMkLst>
            <pc:docMk/>
            <pc:sldMk cId="4038993628" sldId="299"/>
            <ac:spMk id="43" creationId="{4CE9304C-7D47-49AD-9260-6DBF0A5B9A0A}"/>
          </ac:spMkLst>
        </pc:spChg>
        <pc:spChg chg="add del">
          <ac:chgData name="Erlanta Ampazai (2327123)" userId="9a0ce35b-104a-4979-80b4-ed9e5bb38ef9" providerId="ADAL" clId="{049C7C7C-5773-44DB-BEB9-B73141DCB357}" dt="2024-06-26T11:11:54.405" v="1854"/>
          <ac:spMkLst>
            <pc:docMk/>
            <pc:sldMk cId="4038993628" sldId="299"/>
            <ac:spMk id="44" creationId="{CADF4631-3C8F-45EE-8D19-4D3E8426B34A}"/>
          </ac:spMkLst>
        </pc:spChg>
        <pc:spChg chg="add del">
          <ac:chgData name="Erlanta Ampazai (2327123)" userId="9a0ce35b-104a-4979-80b4-ed9e5bb38ef9" providerId="ADAL" clId="{049C7C7C-5773-44DB-BEB9-B73141DCB357}" dt="2024-06-24T10:57:26.552" v="146" actId="26606"/>
          <ac:spMkLst>
            <pc:docMk/>
            <pc:sldMk cId="4038993628" sldId="299"/>
            <ac:spMk id="45" creationId="{9DEDD006-D91C-4989-B39C-EEEA43F868FF}"/>
          </ac:spMkLst>
        </pc:spChg>
        <pc:spChg chg="add del">
          <ac:chgData name="Erlanta Ampazai (2327123)" userId="9a0ce35b-104a-4979-80b4-ed9e5bb38ef9" providerId="ADAL" clId="{049C7C7C-5773-44DB-BEB9-B73141DCB357}" dt="2024-06-24T10:57:26.552" v="146" actId="26606"/>
          <ac:spMkLst>
            <pc:docMk/>
            <pc:sldMk cId="4038993628" sldId="299"/>
            <ac:spMk id="47" creationId="{35EF7FFE-55CC-444E-A630-F40A5C9C5C8B}"/>
          </ac:spMkLst>
        </pc:spChg>
        <pc:spChg chg="add del mod">
          <ac:chgData name="Erlanta Ampazai (2327123)" userId="9a0ce35b-104a-4979-80b4-ed9e5bb38ef9" providerId="ADAL" clId="{049C7C7C-5773-44DB-BEB9-B73141DCB357}" dt="2024-06-24T12:02:09.535" v="282" actId="21"/>
          <ac:spMkLst>
            <pc:docMk/>
            <pc:sldMk cId="4038993628" sldId="299"/>
            <ac:spMk id="73" creationId="{4527F62F-54C5-5897-7EB2-A48BE57C7356}"/>
          </ac:spMkLst>
        </pc:spChg>
        <pc:spChg chg="add del">
          <ac:chgData name="Erlanta Ampazai (2327123)" userId="9a0ce35b-104a-4979-80b4-ed9e5bb38ef9" providerId="ADAL" clId="{049C7C7C-5773-44DB-BEB9-B73141DCB357}" dt="2024-06-26T11:11:54.405" v="1854"/>
          <ac:spMkLst>
            <pc:docMk/>
            <pc:sldMk cId="4038993628" sldId="299"/>
            <ac:spMk id="74" creationId="{46FA917F-43A3-4FA3-A085-59D0DC397EFA}"/>
          </ac:spMkLst>
        </pc:spChg>
        <pc:spChg chg="add mod">
          <ac:chgData name="Erlanta Ampazai (2327123)" userId="9a0ce35b-104a-4979-80b4-ed9e5bb38ef9" providerId="ADAL" clId="{049C7C7C-5773-44DB-BEB9-B73141DCB357}" dt="2024-06-27T13:19:48.469" v="5507" actId="1076"/>
          <ac:spMkLst>
            <pc:docMk/>
            <pc:sldMk cId="4038993628" sldId="299"/>
            <ac:spMk id="75" creationId="{FC3EDBF9-D9CC-C098-38C2-CD35AE70AB7D}"/>
          </ac:spMkLst>
        </pc:spChg>
        <pc:spChg chg="add del">
          <ac:chgData name="Erlanta Ampazai (2327123)" userId="9a0ce35b-104a-4979-80b4-ed9e5bb38ef9" providerId="ADAL" clId="{049C7C7C-5773-44DB-BEB9-B73141DCB357}" dt="2024-06-26T11:11:54.405" v="1854"/>
          <ac:spMkLst>
            <pc:docMk/>
            <pc:sldMk cId="4038993628" sldId="299"/>
            <ac:spMk id="76" creationId="{9CBF007B-8C8C-4F79-B037-9F4C61F9F954}"/>
          </ac:spMkLst>
        </pc:spChg>
        <pc:spChg chg="add mod">
          <ac:chgData name="Erlanta Ampazai (2327123)" userId="9a0ce35b-104a-4979-80b4-ed9e5bb38ef9" providerId="ADAL" clId="{049C7C7C-5773-44DB-BEB9-B73141DCB357}" dt="2024-06-27T13:22:45.753" v="5532" actId="1076"/>
          <ac:spMkLst>
            <pc:docMk/>
            <pc:sldMk cId="4038993628" sldId="299"/>
            <ac:spMk id="77" creationId="{9842A968-F36B-BE2B-8164-F321560D20DF}"/>
          </ac:spMkLst>
        </pc:spChg>
        <pc:spChg chg="add del">
          <ac:chgData name="Erlanta Ampazai (2327123)" userId="9a0ce35b-104a-4979-80b4-ed9e5bb38ef9" providerId="ADAL" clId="{049C7C7C-5773-44DB-BEB9-B73141DCB357}" dt="2024-06-27T13:19:07.438" v="5497" actId="26606"/>
          <ac:spMkLst>
            <pc:docMk/>
            <pc:sldMk cId="4038993628" sldId="299"/>
            <ac:spMk id="111" creationId="{DE91395A-2D18-4AF6-A0AC-AAA7189FED11}"/>
          </ac:spMkLst>
        </pc:spChg>
        <pc:spChg chg="add del">
          <ac:chgData name="Erlanta Ampazai (2327123)" userId="9a0ce35b-104a-4979-80b4-ed9e5bb38ef9" providerId="ADAL" clId="{049C7C7C-5773-44DB-BEB9-B73141DCB357}" dt="2024-06-27T13:19:07.438" v="5497" actId="26606"/>
          <ac:spMkLst>
            <pc:docMk/>
            <pc:sldMk cId="4038993628" sldId="299"/>
            <ac:spMk id="113" creationId="{A57352BE-A213-4040-BE8E-D4A925AD9DF8}"/>
          </ac:spMkLst>
        </pc:spChg>
        <pc:spChg chg="add del">
          <ac:chgData name="Erlanta Ampazai (2327123)" userId="9a0ce35b-104a-4979-80b4-ed9e5bb38ef9" providerId="ADAL" clId="{049C7C7C-5773-44DB-BEB9-B73141DCB357}" dt="2024-06-27T13:19:07.438" v="5497" actId="26606"/>
          <ac:spMkLst>
            <pc:docMk/>
            <pc:sldMk cId="4038993628" sldId="299"/>
            <ac:spMk id="115" creationId="{23C7736A-5A08-4021-9AB6-390DFF506AA8}"/>
          </ac:spMkLst>
        </pc:spChg>
        <pc:spChg chg="add del">
          <ac:chgData name="Erlanta Ampazai (2327123)" userId="9a0ce35b-104a-4979-80b4-ed9e5bb38ef9" providerId="ADAL" clId="{049C7C7C-5773-44DB-BEB9-B73141DCB357}" dt="2024-06-27T13:19:07.438" v="5497" actId="26606"/>
          <ac:spMkLst>
            <pc:docMk/>
            <pc:sldMk cId="4038993628" sldId="299"/>
            <ac:spMk id="117" creationId="{433DF4D3-8A35-461A-ABE0-F56B78A1371F}"/>
          </ac:spMkLst>
        </pc:spChg>
        <pc:spChg chg="add">
          <ac:chgData name="Erlanta Ampazai (2327123)" userId="9a0ce35b-104a-4979-80b4-ed9e5bb38ef9" providerId="ADAL" clId="{049C7C7C-5773-44DB-BEB9-B73141DCB357}" dt="2024-06-27T13:19:07.438" v="5497" actId="26606"/>
          <ac:spMkLst>
            <pc:docMk/>
            <pc:sldMk cId="4038993628" sldId="299"/>
            <ac:spMk id="151" creationId="{DE91395A-2D18-4AF6-A0AC-AAA7189FED11}"/>
          </ac:spMkLst>
        </pc:spChg>
        <pc:spChg chg="add">
          <ac:chgData name="Erlanta Ampazai (2327123)" userId="9a0ce35b-104a-4979-80b4-ed9e5bb38ef9" providerId="ADAL" clId="{049C7C7C-5773-44DB-BEB9-B73141DCB357}" dt="2024-06-27T13:19:07.438" v="5497" actId="26606"/>
          <ac:spMkLst>
            <pc:docMk/>
            <pc:sldMk cId="4038993628" sldId="299"/>
            <ac:spMk id="153" creationId="{A57352BE-A213-4040-BE8E-D4A925AD9DF8}"/>
          </ac:spMkLst>
        </pc:spChg>
        <pc:spChg chg="add">
          <ac:chgData name="Erlanta Ampazai (2327123)" userId="9a0ce35b-104a-4979-80b4-ed9e5bb38ef9" providerId="ADAL" clId="{049C7C7C-5773-44DB-BEB9-B73141DCB357}" dt="2024-06-27T13:19:07.438" v="5497" actId="26606"/>
          <ac:spMkLst>
            <pc:docMk/>
            <pc:sldMk cId="4038993628" sldId="299"/>
            <ac:spMk id="155" creationId="{F7E42047-F7E7-4687-BBE0-D4BDC8E77BB1}"/>
          </ac:spMkLst>
        </pc:spChg>
        <pc:spChg chg="add">
          <ac:chgData name="Erlanta Ampazai (2327123)" userId="9a0ce35b-104a-4979-80b4-ed9e5bb38ef9" providerId="ADAL" clId="{049C7C7C-5773-44DB-BEB9-B73141DCB357}" dt="2024-06-27T13:19:07.438" v="5497" actId="26606"/>
          <ac:spMkLst>
            <pc:docMk/>
            <pc:sldMk cId="4038993628" sldId="299"/>
            <ac:spMk id="185" creationId="{2C509E7A-337A-4664-BEC2-03F9BCA0A463}"/>
          </ac:spMkLst>
        </pc:spChg>
        <pc:spChg chg="add">
          <ac:chgData name="Erlanta Ampazai (2327123)" userId="9a0ce35b-104a-4979-80b4-ed9e5bb38ef9" providerId="ADAL" clId="{049C7C7C-5773-44DB-BEB9-B73141DCB357}" dt="2024-06-27T13:19:07.438" v="5497" actId="26606"/>
          <ac:spMkLst>
            <pc:docMk/>
            <pc:sldMk cId="4038993628" sldId="299"/>
            <ac:spMk id="187" creationId="{D9AB99AB-E300-4B19-97C3-9A12EA3C7BDA}"/>
          </ac:spMkLst>
        </pc:spChg>
        <pc:grpChg chg="add del">
          <ac:chgData name="Erlanta Ampazai (2327123)" userId="9a0ce35b-104a-4979-80b4-ed9e5bb38ef9" providerId="ADAL" clId="{049C7C7C-5773-44DB-BEB9-B73141DCB357}" dt="2024-06-24T10:57:26.552" v="146" actId="26606"/>
          <ac:grpSpMkLst>
            <pc:docMk/>
            <pc:sldMk cId="4038993628" sldId="299"/>
            <ac:grpSpMk id="11" creationId="{7398C59F-5A18-487B-91D6-B955AACF2E50}"/>
          </ac:grpSpMkLst>
        </pc:grpChg>
        <pc:grpChg chg="add del">
          <ac:chgData name="Erlanta Ampazai (2327123)" userId="9a0ce35b-104a-4979-80b4-ed9e5bb38ef9" providerId="ADAL" clId="{049C7C7C-5773-44DB-BEB9-B73141DCB357}" dt="2024-06-26T11:11:54.405" v="1854"/>
          <ac:grpSpMkLst>
            <pc:docMk/>
            <pc:sldMk cId="4038993628" sldId="299"/>
            <ac:grpSpMk id="12" creationId="{166BF9EE-F7AC-4FA5-AC7E-001B3A642F75}"/>
          </ac:grpSpMkLst>
        </pc:grpChg>
        <pc:grpChg chg="add del">
          <ac:chgData name="Erlanta Ampazai (2327123)" userId="9a0ce35b-104a-4979-80b4-ed9e5bb38ef9" providerId="ADAL" clId="{049C7C7C-5773-44DB-BEB9-B73141DCB357}" dt="2024-06-24T10:57:26.552" v="146" actId="26606"/>
          <ac:grpSpMkLst>
            <pc:docMk/>
            <pc:sldMk cId="4038993628" sldId="299"/>
            <ac:grpSpMk id="25" creationId="{520234FB-542E-4550-9C2F-1B56FD41A1CA}"/>
          </ac:grpSpMkLst>
        </pc:grpChg>
        <pc:grpChg chg="add del">
          <ac:chgData name="Erlanta Ampazai (2327123)" userId="9a0ce35b-104a-4979-80b4-ed9e5bb38ef9" providerId="ADAL" clId="{049C7C7C-5773-44DB-BEB9-B73141DCB357}" dt="2024-06-26T11:11:54.405" v="1854"/>
          <ac:grpSpMkLst>
            <pc:docMk/>
            <pc:sldMk cId="4038993628" sldId="299"/>
            <ac:grpSpMk id="26" creationId="{E312DBA5-56D8-42B2-BA94-28168C2A6703}"/>
          </ac:grpSpMkLst>
        </pc:grpChg>
        <pc:grpChg chg="add del">
          <ac:chgData name="Erlanta Ampazai (2327123)" userId="9a0ce35b-104a-4979-80b4-ed9e5bb38ef9" providerId="ADAL" clId="{049C7C7C-5773-44DB-BEB9-B73141DCB357}" dt="2024-06-26T11:11:54.405" v="1854"/>
          <ac:grpSpMkLst>
            <pc:docMk/>
            <pc:sldMk cId="4038993628" sldId="299"/>
            <ac:grpSpMk id="46" creationId="{F291099C-17EE-4E0E-B096-C79975050035}"/>
          </ac:grpSpMkLst>
        </pc:grpChg>
        <pc:grpChg chg="add del">
          <ac:chgData name="Erlanta Ampazai (2327123)" userId="9a0ce35b-104a-4979-80b4-ed9e5bb38ef9" providerId="ADAL" clId="{049C7C7C-5773-44DB-BEB9-B73141DCB357}" dt="2024-06-26T11:11:54.405" v="1854"/>
          <ac:grpSpMkLst>
            <pc:docMk/>
            <pc:sldMk cId="4038993628" sldId="299"/>
            <ac:grpSpMk id="60" creationId="{6A54B62D-FC5C-4E1A-8D8B-279576FE5379}"/>
          </ac:grpSpMkLst>
        </pc:grpChg>
        <pc:grpChg chg="add del">
          <ac:chgData name="Erlanta Ampazai (2327123)" userId="9a0ce35b-104a-4979-80b4-ed9e5bb38ef9" providerId="ADAL" clId="{049C7C7C-5773-44DB-BEB9-B73141DCB357}" dt="2024-06-27T13:19:07.438" v="5497" actId="26606"/>
          <ac:grpSpMkLst>
            <pc:docMk/>
            <pc:sldMk cId="4038993628" sldId="299"/>
            <ac:grpSpMk id="83" creationId="{7398C59F-5A18-487B-91D6-B955AACF2E50}"/>
          </ac:grpSpMkLst>
        </pc:grpChg>
        <pc:grpChg chg="add del">
          <ac:chgData name="Erlanta Ampazai (2327123)" userId="9a0ce35b-104a-4979-80b4-ed9e5bb38ef9" providerId="ADAL" clId="{049C7C7C-5773-44DB-BEB9-B73141DCB357}" dt="2024-06-27T13:19:07.438" v="5497" actId="26606"/>
          <ac:grpSpMkLst>
            <pc:docMk/>
            <pc:sldMk cId="4038993628" sldId="299"/>
            <ac:grpSpMk id="97" creationId="{520234FB-542E-4550-9C2F-1B56FD41A1CA}"/>
          </ac:grpSpMkLst>
        </pc:grpChg>
        <pc:grpChg chg="add">
          <ac:chgData name="Erlanta Ampazai (2327123)" userId="9a0ce35b-104a-4979-80b4-ed9e5bb38ef9" providerId="ADAL" clId="{049C7C7C-5773-44DB-BEB9-B73141DCB357}" dt="2024-06-27T13:19:07.438" v="5497" actId="26606"/>
          <ac:grpSpMkLst>
            <pc:docMk/>
            <pc:sldMk cId="4038993628" sldId="299"/>
            <ac:grpSpMk id="123" creationId="{7398C59F-5A18-487B-91D6-B955AACF2E50}"/>
          </ac:grpSpMkLst>
        </pc:grpChg>
        <pc:grpChg chg="add">
          <ac:chgData name="Erlanta Ampazai (2327123)" userId="9a0ce35b-104a-4979-80b4-ed9e5bb38ef9" providerId="ADAL" clId="{049C7C7C-5773-44DB-BEB9-B73141DCB357}" dt="2024-06-27T13:19:07.438" v="5497" actId="26606"/>
          <ac:grpSpMkLst>
            <pc:docMk/>
            <pc:sldMk cId="4038993628" sldId="299"/>
            <ac:grpSpMk id="137" creationId="{520234FB-542E-4550-9C2F-1B56FD41A1CA}"/>
          </ac:grpSpMkLst>
        </pc:grpChg>
        <pc:grpChg chg="add">
          <ac:chgData name="Erlanta Ampazai (2327123)" userId="9a0ce35b-104a-4979-80b4-ed9e5bb38ef9" providerId="ADAL" clId="{049C7C7C-5773-44DB-BEB9-B73141DCB357}" dt="2024-06-27T13:19:07.438" v="5497" actId="26606"/>
          <ac:grpSpMkLst>
            <pc:docMk/>
            <pc:sldMk cId="4038993628" sldId="299"/>
            <ac:grpSpMk id="157" creationId="{8D6F839A-C8D9-4FBC-8EFD-9E56D12F4CD0}"/>
          </ac:grpSpMkLst>
        </pc:grpChg>
        <pc:grpChg chg="add">
          <ac:chgData name="Erlanta Ampazai (2327123)" userId="9a0ce35b-104a-4979-80b4-ed9e5bb38ef9" providerId="ADAL" clId="{049C7C7C-5773-44DB-BEB9-B73141DCB357}" dt="2024-06-27T13:19:07.438" v="5497" actId="26606"/>
          <ac:grpSpMkLst>
            <pc:docMk/>
            <pc:sldMk cId="4038993628" sldId="299"/>
            <ac:grpSpMk id="171" creationId="{70EDA856-A216-4EEC-9AB6-A59FFC703612}"/>
          </ac:grpSpMkLst>
        </pc:grpChg>
        <pc:graphicFrameChg chg="add del">
          <ac:chgData name="Erlanta Ampazai (2327123)" userId="9a0ce35b-104a-4979-80b4-ed9e5bb38ef9" providerId="ADAL" clId="{049C7C7C-5773-44DB-BEB9-B73141DCB357}" dt="2024-06-26T11:10:21.048" v="1842" actId="26606"/>
          <ac:graphicFrameMkLst>
            <pc:docMk/>
            <pc:sldMk cId="4038993628" sldId="299"/>
            <ac:graphicFrameMk id="78" creationId="{BDDE031A-0029-B54F-32A9-3BB33A8FE692}"/>
          </ac:graphicFrameMkLst>
        </pc:graphicFrameChg>
        <pc:graphicFrameChg chg="add del">
          <ac:chgData name="Erlanta Ampazai (2327123)" userId="9a0ce35b-104a-4979-80b4-ed9e5bb38ef9" providerId="ADAL" clId="{049C7C7C-5773-44DB-BEB9-B73141DCB357}" dt="2024-06-26T11:10:24.978" v="1844" actId="26606"/>
          <ac:graphicFrameMkLst>
            <pc:docMk/>
            <pc:sldMk cId="4038993628" sldId="299"/>
            <ac:graphicFrameMk id="80" creationId="{7778302C-2A6B-F772-2369-887200D85496}"/>
          </ac:graphicFrameMkLst>
        </pc:graphicFrameChg>
        <pc:graphicFrameChg chg="add del mod modGraphic">
          <ac:chgData name="Erlanta Ampazai (2327123)" userId="9a0ce35b-104a-4979-80b4-ed9e5bb38ef9" providerId="ADAL" clId="{049C7C7C-5773-44DB-BEB9-B73141DCB357}" dt="2024-06-27T09:50:53.947" v="1889" actId="21"/>
          <ac:graphicFrameMkLst>
            <pc:docMk/>
            <pc:sldMk cId="4038993628" sldId="299"/>
            <ac:graphicFrameMk id="82" creationId="{07CAC80F-AA4D-D819-409A-E88D848B956C}"/>
          </ac:graphicFrameMkLst>
        </pc:graphicFrameChg>
        <pc:picChg chg="add del">
          <ac:chgData name="Erlanta Ampazai (2327123)" userId="9a0ce35b-104a-4979-80b4-ed9e5bb38ef9" providerId="ADAL" clId="{049C7C7C-5773-44DB-BEB9-B73141DCB357}" dt="2024-06-24T10:57:26.552" v="146" actId="26606"/>
          <ac:picMkLst>
            <pc:docMk/>
            <pc:sldMk cId="4038993628" sldId="299"/>
            <ac:picMk id="7" creationId="{21A3080C-DA21-9322-A51A-C4611B85F342}"/>
          </ac:picMkLst>
        </pc:picChg>
        <pc:picChg chg="add del mod">
          <ac:chgData name="Erlanta Ampazai (2327123)" userId="9a0ce35b-104a-4979-80b4-ed9e5bb38ef9" providerId="ADAL" clId="{049C7C7C-5773-44DB-BEB9-B73141DCB357}" dt="2024-06-27T11:01:38.050" v="3351" actId="21"/>
          <ac:picMkLst>
            <pc:docMk/>
            <pc:sldMk cId="4038993628" sldId="299"/>
            <ac:picMk id="9" creationId="{46E09220-3FA0-3A8B-41B5-F46B714611F6}"/>
          </ac:picMkLst>
        </pc:picChg>
        <pc:picChg chg="add del mod">
          <ac:chgData name="Erlanta Ampazai (2327123)" userId="9a0ce35b-104a-4979-80b4-ed9e5bb38ef9" providerId="ADAL" clId="{049C7C7C-5773-44DB-BEB9-B73141DCB357}" dt="2024-06-27T11:15:38.816" v="3446" actId="21"/>
          <ac:picMkLst>
            <pc:docMk/>
            <pc:sldMk cId="4038993628" sldId="299"/>
            <ac:picMk id="79" creationId="{F473E0E8-3FE0-89CA-017A-E9B13FB62F9F}"/>
          </ac:picMkLst>
        </pc:picChg>
        <pc:picChg chg="add del mod">
          <ac:chgData name="Erlanta Ampazai (2327123)" userId="9a0ce35b-104a-4979-80b4-ed9e5bb38ef9" providerId="ADAL" clId="{049C7C7C-5773-44DB-BEB9-B73141DCB357}" dt="2024-06-27T13:18:56.717" v="5496" actId="21"/>
          <ac:picMkLst>
            <pc:docMk/>
            <pc:sldMk cId="4038993628" sldId="299"/>
            <ac:picMk id="81" creationId="{10F2BF62-D79E-E629-59E7-389750FCE8A9}"/>
          </ac:picMkLst>
        </pc:picChg>
        <pc:picChg chg="add mod">
          <ac:chgData name="Erlanta Ampazai (2327123)" userId="9a0ce35b-104a-4979-80b4-ed9e5bb38ef9" providerId="ADAL" clId="{049C7C7C-5773-44DB-BEB9-B73141DCB357}" dt="2024-06-27T19:17:27.233" v="6128" actId="14100"/>
          <ac:picMkLst>
            <pc:docMk/>
            <pc:sldMk cId="4038993628" sldId="299"/>
            <ac:picMk id="119" creationId="{E87500EB-5436-77AF-E2EF-5CFCA71CBA4D}"/>
          </ac:picMkLst>
        </pc:picChg>
      </pc:sldChg>
      <pc:sldChg chg="del">
        <pc:chgData name="Erlanta Ampazai (2327123)" userId="9a0ce35b-104a-4979-80b4-ed9e5bb38ef9" providerId="ADAL" clId="{049C7C7C-5773-44DB-BEB9-B73141DCB357}" dt="2024-06-24T10:45:19.677" v="0" actId="2696"/>
        <pc:sldMkLst>
          <pc:docMk/>
          <pc:sldMk cId="804806354" sldId="300"/>
        </pc:sldMkLst>
      </pc:sldChg>
      <pc:sldChg chg="addSp delSp modSp new mod ord setBg delDesignElem">
        <pc:chgData name="Erlanta Ampazai (2327123)" userId="9a0ce35b-104a-4979-80b4-ed9e5bb38ef9" providerId="ADAL" clId="{049C7C7C-5773-44DB-BEB9-B73141DCB357}" dt="2024-06-27T13:32:09.074" v="5731" actId="255"/>
        <pc:sldMkLst>
          <pc:docMk/>
          <pc:sldMk cId="2379779752" sldId="300"/>
        </pc:sldMkLst>
        <pc:spChg chg="del mod">
          <ac:chgData name="Erlanta Ampazai (2327123)" userId="9a0ce35b-104a-4979-80b4-ed9e5bb38ef9" providerId="ADAL" clId="{049C7C7C-5773-44DB-BEB9-B73141DCB357}" dt="2024-06-27T10:43:56.158" v="3170" actId="21"/>
          <ac:spMkLst>
            <pc:docMk/>
            <pc:sldMk cId="2379779752" sldId="300"/>
            <ac:spMk id="2" creationId="{E5903B1B-5F31-C389-0A45-C428A2A2C2C2}"/>
          </ac:spMkLst>
        </pc:spChg>
        <pc:spChg chg="del mod">
          <ac:chgData name="Erlanta Ampazai (2327123)" userId="9a0ce35b-104a-4979-80b4-ed9e5bb38ef9" providerId="ADAL" clId="{049C7C7C-5773-44DB-BEB9-B73141DCB357}" dt="2024-06-27T10:43:43.920" v="3168" actId="21"/>
          <ac:spMkLst>
            <pc:docMk/>
            <pc:sldMk cId="2379779752" sldId="300"/>
            <ac:spMk id="3" creationId="{75B46937-6226-B1A1-E8FD-D281B347EDED}"/>
          </ac:spMkLst>
        </pc:spChg>
        <pc:spChg chg="add del mod">
          <ac:chgData name="Erlanta Ampazai (2327123)" userId="9a0ce35b-104a-4979-80b4-ed9e5bb38ef9" providerId="ADAL" clId="{049C7C7C-5773-44DB-BEB9-B73141DCB357}" dt="2024-06-24T11:03:57.407" v="210" actId="26606"/>
          <ac:spMkLst>
            <pc:docMk/>
            <pc:sldMk cId="2379779752" sldId="300"/>
            <ac:spMk id="4" creationId="{92C1615C-4909-E67F-227A-6D048BA3D5ED}"/>
          </ac:spMkLst>
        </pc:spChg>
        <pc:spChg chg="del mod">
          <ac:chgData name="Erlanta Ampazai (2327123)" userId="9a0ce35b-104a-4979-80b4-ed9e5bb38ef9" providerId="ADAL" clId="{049C7C7C-5773-44DB-BEB9-B73141DCB357}" dt="2024-06-24T11:04:01.978" v="211" actId="21"/>
          <ac:spMkLst>
            <pc:docMk/>
            <pc:sldMk cId="2379779752" sldId="300"/>
            <ac:spMk id="5" creationId="{510E406F-30AC-0648-C110-C9C8D24C6A56}"/>
          </ac:spMkLst>
        </pc:spChg>
        <pc:spChg chg="add del mod">
          <ac:chgData name="Erlanta Ampazai (2327123)" userId="9a0ce35b-104a-4979-80b4-ed9e5bb38ef9" providerId="ADAL" clId="{049C7C7C-5773-44DB-BEB9-B73141DCB357}" dt="2024-06-27T10:45:32.171" v="3183" actId="21"/>
          <ac:spMkLst>
            <pc:docMk/>
            <pc:sldMk cId="2379779752" sldId="300"/>
            <ac:spMk id="8" creationId="{6A79D12B-C68B-4380-8E7C-90B3AFDD7CE9}"/>
          </ac:spMkLst>
        </pc:spChg>
        <pc:spChg chg="add del">
          <ac:chgData name="Erlanta Ampazai (2327123)" userId="9a0ce35b-104a-4979-80b4-ed9e5bb38ef9" providerId="ADAL" clId="{049C7C7C-5773-44DB-BEB9-B73141DCB357}" dt="2024-06-26T11:11:54.405" v="1854"/>
          <ac:spMkLst>
            <pc:docMk/>
            <pc:sldMk cId="2379779752" sldId="300"/>
            <ac:spMk id="38" creationId="{CE6C63DC-BAE4-42B6-8FDF-F6467C2D23AC}"/>
          </ac:spMkLst>
        </pc:spChg>
        <pc:spChg chg="add del">
          <ac:chgData name="Erlanta Ampazai (2327123)" userId="9a0ce35b-104a-4979-80b4-ed9e5bb38ef9" providerId="ADAL" clId="{049C7C7C-5773-44DB-BEB9-B73141DCB357}" dt="2024-06-24T11:03:52.766" v="205" actId="26606"/>
          <ac:spMkLst>
            <pc:docMk/>
            <pc:sldMk cId="2379779752" sldId="300"/>
            <ac:spMk id="39" creationId="{DE91395A-2D18-4AF6-A0AC-AAA7189FED11}"/>
          </ac:spMkLst>
        </pc:spChg>
        <pc:spChg chg="add del">
          <ac:chgData name="Erlanta Ampazai (2327123)" userId="9a0ce35b-104a-4979-80b4-ed9e5bb38ef9" providerId="ADAL" clId="{049C7C7C-5773-44DB-BEB9-B73141DCB357}" dt="2024-06-26T11:11:54.405" v="1854"/>
          <ac:spMkLst>
            <pc:docMk/>
            <pc:sldMk cId="2379779752" sldId="300"/>
            <ac:spMk id="40" creationId="{5BD23F8E-2E78-4C84-8EFB-FE6C8ACB7F1F}"/>
          </ac:spMkLst>
        </pc:spChg>
        <pc:spChg chg="add del">
          <ac:chgData name="Erlanta Ampazai (2327123)" userId="9a0ce35b-104a-4979-80b4-ed9e5bb38ef9" providerId="ADAL" clId="{049C7C7C-5773-44DB-BEB9-B73141DCB357}" dt="2024-06-24T11:03:52.766" v="205" actId="26606"/>
          <ac:spMkLst>
            <pc:docMk/>
            <pc:sldMk cId="2379779752" sldId="300"/>
            <ac:spMk id="41" creationId="{7BD08880-457D-4C62-A3B5-6A9B0878C7E9}"/>
          </ac:spMkLst>
        </pc:spChg>
        <pc:spChg chg="add del">
          <ac:chgData name="Erlanta Ampazai (2327123)" userId="9a0ce35b-104a-4979-80b4-ed9e5bb38ef9" providerId="ADAL" clId="{049C7C7C-5773-44DB-BEB9-B73141DCB357}" dt="2024-06-26T11:11:54.405" v="1854"/>
          <ac:spMkLst>
            <pc:docMk/>
            <pc:sldMk cId="2379779752" sldId="300"/>
            <ac:spMk id="42" creationId="{F2EA518E-6C90-4FB8-9D88-C59B749893F3}"/>
          </ac:spMkLst>
        </pc:spChg>
        <pc:spChg chg="add del">
          <ac:chgData name="Erlanta Ampazai (2327123)" userId="9a0ce35b-104a-4979-80b4-ed9e5bb38ef9" providerId="ADAL" clId="{049C7C7C-5773-44DB-BEB9-B73141DCB357}" dt="2024-06-24T11:03:52.766" v="205" actId="26606"/>
          <ac:spMkLst>
            <pc:docMk/>
            <pc:sldMk cId="2379779752" sldId="300"/>
            <ac:spMk id="43" creationId="{6D356F1A-690D-401E-8CF3-E4686CDFEC30}"/>
          </ac:spMkLst>
        </pc:spChg>
        <pc:spChg chg="add del">
          <ac:chgData name="Erlanta Ampazai (2327123)" userId="9a0ce35b-104a-4979-80b4-ed9e5bb38ef9" providerId="ADAL" clId="{049C7C7C-5773-44DB-BEB9-B73141DCB357}" dt="2024-06-26T11:11:54.405" v="1854"/>
          <ac:spMkLst>
            <pc:docMk/>
            <pc:sldMk cId="2379779752" sldId="300"/>
            <ac:spMk id="44" creationId="{51AFC3C9-5F6F-4B0C-B9BC-4538C1E6F3E3}"/>
          </ac:spMkLst>
        </pc:spChg>
        <pc:spChg chg="add del">
          <ac:chgData name="Erlanta Ampazai (2327123)" userId="9a0ce35b-104a-4979-80b4-ed9e5bb38ef9" providerId="ADAL" clId="{049C7C7C-5773-44DB-BEB9-B73141DCB357}" dt="2024-06-26T11:11:54.405" v="1854"/>
          <ac:spMkLst>
            <pc:docMk/>
            <pc:sldMk cId="2379779752" sldId="300"/>
            <ac:spMk id="46" creationId="{BA844245-4805-4DD5-AF47-842A0B27FA79}"/>
          </ac:spMkLst>
        </pc:spChg>
        <pc:spChg chg="add del mod">
          <ac:chgData name="Erlanta Ampazai (2327123)" userId="9a0ce35b-104a-4979-80b4-ed9e5bb38ef9" providerId="ADAL" clId="{049C7C7C-5773-44DB-BEB9-B73141DCB357}" dt="2024-06-27T10:43:51.279" v="3169" actId="21"/>
          <ac:spMkLst>
            <pc:docMk/>
            <pc:sldMk cId="2379779752" sldId="300"/>
            <ac:spMk id="58" creationId="{69A97AB7-94BF-C9C5-BA2F-0F611D0EDCA4}"/>
          </ac:spMkLst>
        </pc:spChg>
        <pc:spChg chg="add del">
          <ac:chgData name="Erlanta Ampazai (2327123)" userId="9a0ce35b-104a-4979-80b4-ed9e5bb38ef9" providerId="ADAL" clId="{049C7C7C-5773-44DB-BEB9-B73141DCB357}" dt="2024-06-24T11:03:53.637" v="207" actId="26606"/>
          <ac:spMkLst>
            <pc:docMk/>
            <pc:sldMk cId="2379779752" sldId="300"/>
            <ac:spMk id="61" creationId="{1EDF7896-F56A-49DA-90F3-F5CE8B9833AD}"/>
          </ac:spMkLst>
        </pc:spChg>
        <pc:spChg chg="add del">
          <ac:chgData name="Erlanta Ampazai (2327123)" userId="9a0ce35b-104a-4979-80b4-ed9e5bb38ef9" providerId="ADAL" clId="{049C7C7C-5773-44DB-BEB9-B73141DCB357}" dt="2024-06-24T11:03:52.766" v="205" actId="26606"/>
          <ac:spMkLst>
            <pc:docMk/>
            <pc:sldMk cId="2379779752" sldId="300"/>
            <ac:spMk id="73" creationId="{8841A10E-0F0E-4596-8888-870D709254A7}"/>
          </ac:spMkLst>
        </pc:spChg>
        <pc:spChg chg="add mod">
          <ac:chgData name="Erlanta Ampazai (2327123)" userId="9a0ce35b-104a-4979-80b4-ed9e5bb38ef9" providerId="ADAL" clId="{049C7C7C-5773-44DB-BEB9-B73141DCB357}" dt="2024-06-27T13:24:00.254" v="5536" actId="2711"/>
          <ac:spMkLst>
            <pc:docMk/>
            <pc:sldMk cId="2379779752" sldId="300"/>
            <ac:spMk id="74" creationId="{AACEBF47-7833-A182-E237-0A8695FCA007}"/>
          </ac:spMkLst>
        </pc:spChg>
        <pc:spChg chg="add del">
          <ac:chgData name="Erlanta Ampazai (2327123)" userId="9a0ce35b-104a-4979-80b4-ed9e5bb38ef9" providerId="ADAL" clId="{049C7C7C-5773-44DB-BEB9-B73141DCB357}" dt="2024-06-24T11:03:52.766" v="205" actId="26606"/>
          <ac:spMkLst>
            <pc:docMk/>
            <pc:sldMk cId="2379779752" sldId="300"/>
            <ac:spMk id="75" creationId="{29B1E55C-E51F-4093-A2A8-137C3E9014D7}"/>
          </ac:spMkLst>
        </pc:spChg>
        <pc:spChg chg="add del mod">
          <ac:chgData name="Erlanta Ampazai (2327123)" userId="9a0ce35b-104a-4979-80b4-ed9e5bb38ef9" providerId="ADAL" clId="{049C7C7C-5773-44DB-BEB9-B73141DCB357}" dt="2024-06-27T13:32:09.074" v="5731" actId="255"/>
          <ac:spMkLst>
            <pc:docMk/>
            <pc:sldMk cId="2379779752" sldId="300"/>
            <ac:spMk id="76" creationId="{62745F6F-2E54-ABE8-2016-790C5489580E}"/>
          </ac:spMkLst>
        </pc:spChg>
        <pc:spChg chg="add del">
          <ac:chgData name="Erlanta Ampazai (2327123)" userId="9a0ce35b-104a-4979-80b4-ed9e5bb38ef9" providerId="ADAL" clId="{049C7C7C-5773-44DB-BEB9-B73141DCB357}" dt="2024-06-24T11:03:53.637" v="207" actId="26606"/>
          <ac:spMkLst>
            <pc:docMk/>
            <pc:sldMk cId="2379779752" sldId="300"/>
            <ac:spMk id="79" creationId="{DE91395A-2D18-4AF6-A0AC-AAA7189FED11}"/>
          </ac:spMkLst>
        </pc:spChg>
        <pc:spChg chg="add del">
          <ac:chgData name="Erlanta Ampazai (2327123)" userId="9a0ce35b-104a-4979-80b4-ed9e5bb38ef9" providerId="ADAL" clId="{049C7C7C-5773-44DB-BEB9-B73141DCB357}" dt="2024-06-24T11:03:53.637" v="207" actId="26606"/>
          <ac:spMkLst>
            <pc:docMk/>
            <pc:sldMk cId="2379779752" sldId="300"/>
            <ac:spMk id="80" creationId="{7BD08880-457D-4C62-A3B5-6A9B0878C7E9}"/>
          </ac:spMkLst>
        </pc:spChg>
        <pc:spChg chg="add del">
          <ac:chgData name="Erlanta Ampazai (2327123)" userId="9a0ce35b-104a-4979-80b4-ed9e5bb38ef9" providerId="ADAL" clId="{049C7C7C-5773-44DB-BEB9-B73141DCB357}" dt="2024-06-24T11:03:53.637" v="207" actId="26606"/>
          <ac:spMkLst>
            <pc:docMk/>
            <pc:sldMk cId="2379779752" sldId="300"/>
            <ac:spMk id="81" creationId="{1FF9CEF5-A50D-4B8B-9852-D76F7037867E}"/>
          </ac:spMkLst>
        </pc:spChg>
        <pc:spChg chg="add del">
          <ac:chgData name="Erlanta Ampazai (2327123)" userId="9a0ce35b-104a-4979-80b4-ed9e5bb38ef9" providerId="ADAL" clId="{049C7C7C-5773-44DB-BEB9-B73141DCB357}" dt="2024-06-24T11:03:53.637" v="207" actId="26606"/>
          <ac:spMkLst>
            <pc:docMk/>
            <pc:sldMk cId="2379779752" sldId="300"/>
            <ac:spMk id="84" creationId="{30684D86-C9D1-40C3-A9B6-EC935C7312E3}"/>
          </ac:spMkLst>
        </pc:spChg>
        <pc:spChg chg="add mod">
          <ac:chgData name="Erlanta Ampazai (2327123)" userId="9a0ce35b-104a-4979-80b4-ed9e5bb38ef9" providerId="ADAL" clId="{049C7C7C-5773-44DB-BEB9-B73141DCB357}" dt="2024-06-27T11:53:05.008" v="4038" actId="767"/>
          <ac:spMkLst>
            <pc:docMk/>
            <pc:sldMk cId="2379779752" sldId="300"/>
            <ac:spMk id="85" creationId="{D2E4852E-7D60-0647-958B-473F1D22A2DB}"/>
          </ac:spMkLst>
        </pc:spChg>
        <pc:spChg chg="add del">
          <ac:chgData name="Erlanta Ampazai (2327123)" userId="9a0ce35b-104a-4979-80b4-ed9e5bb38ef9" providerId="ADAL" clId="{049C7C7C-5773-44DB-BEB9-B73141DCB357}" dt="2024-06-24T11:03:57.376" v="209" actId="26606"/>
          <ac:spMkLst>
            <pc:docMk/>
            <pc:sldMk cId="2379779752" sldId="300"/>
            <ac:spMk id="88" creationId="{DE91395A-2D18-4AF6-A0AC-AAA7189FED11}"/>
          </ac:spMkLst>
        </pc:spChg>
        <pc:spChg chg="add del">
          <ac:chgData name="Erlanta Ampazai (2327123)" userId="9a0ce35b-104a-4979-80b4-ed9e5bb38ef9" providerId="ADAL" clId="{049C7C7C-5773-44DB-BEB9-B73141DCB357}" dt="2024-06-24T11:03:57.376" v="209" actId="26606"/>
          <ac:spMkLst>
            <pc:docMk/>
            <pc:sldMk cId="2379779752" sldId="300"/>
            <ac:spMk id="89" creationId="{7BD08880-457D-4C62-A3B5-6A9B0878C7E9}"/>
          </ac:spMkLst>
        </pc:spChg>
        <pc:spChg chg="add mod">
          <ac:chgData name="Erlanta Ampazai (2327123)" userId="9a0ce35b-104a-4979-80b4-ed9e5bb38ef9" providerId="ADAL" clId="{049C7C7C-5773-44DB-BEB9-B73141DCB357}" dt="2024-06-27T11:53:28.713" v="4042" actId="767"/>
          <ac:spMkLst>
            <pc:docMk/>
            <pc:sldMk cId="2379779752" sldId="300"/>
            <ac:spMk id="91" creationId="{5DE47B44-971C-231B-C436-A73858BC5AC8}"/>
          </ac:spMkLst>
        </pc:spChg>
        <pc:spChg chg="add mod">
          <ac:chgData name="Erlanta Ampazai (2327123)" userId="9a0ce35b-104a-4979-80b4-ed9e5bb38ef9" providerId="ADAL" clId="{049C7C7C-5773-44DB-BEB9-B73141DCB357}" dt="2024-06-27T13:24:07.036" v="5537" actId="1076"/>
          <ac:spMkLst>
            <pc:docMk/>
            <pc:sldMk cId="2379779752" sldId="300"/>
            <ac:spMk id="116" creationId="{2C8D524D-675A-F2FD-7B72-BCAD51FA8BB7}"/>
          </ac:spMkLst>
        </pc:spChg>
        <pc:spChg chg="add">
          <ac:chgData name="Erlanta Ampazai (2327123)" userId="9a0ce35b-104a-4979-80b4-ed9e5bb38ef9" providerId="ADAL" clId="{049C7C7C-5773-44DB-BEB9-B73141DCB357}" dt="2024-06-27T13:20:19.551" v="5513" actId="26606"/>
          <ac:spMkLst>
            <pc:docMk/>
            <pc:sldMk cId="2379779752" sldId="300"/>
            <ac:spMk id="149" creationId="{BDADA868-08FE-425A-AEF9-B622F93730AB}"/>
          </ac:spMkLst>
        </pc:spChg>
        <pc:spChg chg="add">
          <ac:chgData name="Erlanta Ampazai (2327123)" userId="9a0ce35b-104a-4979-80b4-ed9e5bb38ef9" providerId="ADAL" clId="{049C7C7C-5773-44DB-BEB9-B73141DCB357}" dt="2024-06-27T13:20:19.551" v="5513" actId="26606"/>
          <ac:spMkLst>
            <pc:docMk/>
            <pc:sldMk cId="2379779752" sldId="300"/>
            <ac:spMk id="151" creationId="{4AE17B7F-6C2F-42A9-946F-8FF49617D1EF}"/>
          </ac:spMkLst>
        </pc:spChg>
        <pc:spChg chg="add">
          <ac:chgData name="Erlanta Ampazai (2327123)" userId="9a0ce35b-104a-4979-80b4-ed9e5bb38ef9" providerId="ADAL" clId="{049C7C7C-5773-44DB-BEB9-B73141DCB357}" dt="2024-06-27T13:20:19.551" v="5513" actId="26606"/>
          <ac:spMkLst>
            <pc:docMk/>
            <pc:sldMk cId="2379779752" sldId="300"/>
            <ac:spMk id="153" creationId="{175CD74B-9CE8-4F20-A3E4-A22A7F036042}"/>
          </ac:spMkLst>
        </pc:spChg>
        <pc:spChg chg="add">
          <ac:chgData name="Erlanta Ampazai (2327123)" userId="9a0ce35b-104a-4979-80b4-ed9e5bb38ef9" providerId="ADAL" clId="{049C7C7C-5773-44DB-BEB9-B73141DCB357}" dt="2024-06-27T13:20:19.551" v="5513" actId="26606"/>
          <ac:spMkLst>
            <pc:docMk/>
            <pc:sldMk cId="2379779752" sldId="300"/>
            <ac:spMk id="155" creationId="{99C44665-BECF-4482-A00C-E4BE2A87DC7B}"/>
          </ac:spMkLst>
        </pc:spChg>
        <pc:spChg chg="add">
          <ac:chgData name="Erlanta Ampazai (2327123)" userId="9a0ce35b-104a-4979-80b4-ed9e5bb38ef9" providerId="ADAL" clId="{049C7C7C-5773-44DB-BEB9-B73141DCB357}" dt="2024-06-27T13:20:19.551" v="5513" actId="26606"/>
          <ac:spMkLst>
            <pc:docMk/>
            <pc:sldMk cId="2379779752" sldId="300"/>
            <ac:spMk id="157" creationId="{20398C1D-D011-4BA8-AC81-E829677B87FF}"/>
          </ac:spMkLst>
        </pc:spChg>
        <pc:grpChg chg="add del">
          <ac:chgData name="Erlanta Ampazai (2327123)" userId="9a0ce35b-104a-4979-80b4-ed9e5bb38ef9" providerId="ADAL" clId="{049C7C7C-5773-44DB-BEB9-B73141DCB357}" dt="2024-06-26T11:11:54.405" v="1854"/>
          <ac:grpSpMkLst>
            <pc:docMk/>
            <pc:sldMk cId="2379779752" sldId="300"/>
            <ac:grpSpMk id="10" creationId="{8CD25866-F15D-40A4-AEC5-47C044637AB7}"/>
          </ac:grpSpMkLst>
        </pc:grpChg>
        <pc:grpChg chg="add del">
          <ac:chgData name="Erlanta Ampazai (2327123)" userId="9a0ce35b-104a-4979-80b4-ed9e5bb38ef9" providerId="ADAL" clId="{049C7C7C-5773-44DB-BEB9-B73141DCB357}" dt="2024-06-24T11:03:52.766" v="205" actId="26606"/>
          <ac:grpSpMkLst>
            <pc:docMk/>
            <pc:sldMk cId="2379779752" sldId="300"/>
            <ac:grpSpMk id="11" creationId="{7398C59F-5A18-487B-91D6-B955AACF2E50}"/>
          </ac:grpSpMkLst>
        </pc:grpChg>
        <pc:grpChg chg="add del">
          <ac:chgData name="Erlanta Ampazai (2327123)" userId="9a0ce35b-104a-4979-80b4-ed9e5bb38ef9" providerId="ADAL" clId="{049C7C7C-5773-44DB-BEB9-B73141DCB357}" dt="2024-06-26T11:11:54.405" v="1854"/>
          <ac:grpSpMkLst>
            <pc:docMk/>
            <pc:sldMk cId="2379779752" sldId="300"/>
            <ac:grpSpMk id="24" creationId="{0C4A17ED-96AA-44A6-A050-E1A7A1CDD9E7}"/>
          </ac:grpSpMkLst>
        </pc:grpChg>
        <pc:grpChg chg="add del">
          <ac:chgData name="Erlanta Ampazai (2327123)" userId="9a0ce35b-104a-4979-80b4-ed9e5bb38ef9" providerId="ADAL" clId="{049C7C7C-5773-44DB-BEB9-B73141DCB357}" dt="2024-06-24T11:03:52.766" v="205" actId="26606"/>
          <ac:grpSpMkLst>
            <pc:docMk/>
            <pc:sldMk cId="2379779752" sldId="300"/>
            <ac:grpSpMk id="25" creationId="{520234FB-542E-4550-9C2F-1B56FD41A1CA}"/>
          </ac:grpSpMkLst>
        </pc:grpChg>
        <pc:grpChg chg="add del">
          <ac:chgData name="Erlanta Ampazai (2327123)" userId="9a0ce35b-104a-4979-80b4-ed9e5bb38ef9" providerId="ADAL" clId="{049C7C7C-5773-44DB-BEB9-B73141DCB357}" dt="2024-06-24T11:03:52.766" v="205" actId="26606"/>
          <ac:grpSpMkLst>
            <pc:docMk/>
            <pc:sldMk cId="2379779752" sldId="300"/>
            <ac:grpSpMk id="45" creationId="{F398A7BA-9279-4363-9D59-238782AB6BB5}"/>
          </ac:grpSpMkLst>
        </pc:grpChg>
        <pc:grpChg chg="add del">
          <ac:chgData name="Erlanta Ampazai (2327123)" userId="9a0ce35b-104a-4979-80b4-ed9e5bb38ef9" providerId="ADAL" clId="{049C7C7C-5773-44DB-BEB9-B73141DCB357}" dt="2024-06-24T11:03:52.766" v="205" actId="26606"/>
          <ac:grpSpMkLst>
            <pc:docMk/>
            <pc:sldMk cId="2379779752" sldId="300"/>
            <ac:grpSpMk id="59" creationId="{3B88DAD3-AF6F-4D6C-8512-7239A69A40DD}"/>
          </ac:grpSpMkLst>
        </pc:grpChg>
        <pc:grpChg chg="add del">
          <ac:chgData name="Erlanta Ampazai (2327123)" userId="9a0ce35b-104a-4979-80b4-ed9e5bb38ef9" providerId="ADAL" clId="{049C7C7C-5773-44DB-BEB9-B73141DCB357}" dt="2024-06-24T11:03:53.637" v="207" actId="26606"/>
          <ac:grpSpMkLst>
            <pc:docMk/>
            <pc:sldMk cId="2379779752" sldId="300"/>
            <ac:grpSpMk id="77" creationId="{7398C59F-5A18-487B-91D6-B955AACF2E50}"/>
          </ac:grpSpMkLst>
        </pc:grpChg>
        <pc:grpChg chg="add del">
          <ac:chgData name="Erlanta Ampazai (2327123)" userId="9a0ce35b-104a-4979-80b4-ed9e5bb38ef9" providerId="ADAL" clId="{049C7C7C-5773-44DB-BEB9-B73141DCB357}" dt="2024-06-24T11:03:53.637" v="207" actId="26606"/>
          <ac:grpSpMkLst>
            <pc:docMk/>
            <pc:sldMk cId="2379779752" sldId="300"/>
            <ac:grpSpMk id="78" creationId="{520234FB-542E-4550-9C2F-1B56FD41A1CA}"/>
          </ac:grpSpMkLst>
        </pc:grpChg>
        <pc:grpChg chg="add del">
          <ac:chgData name="Erlanta Ampazai (2327123)" userId="9a0ce35b-104a-4979-80b4-ed9e5bb38ef9" providerId="ADAL" clId="{049C7C7C-5773-44DB-BEB9-B73141DCB357}" dt="2024-06-24T11:03:53.637" v="207" actId="26606"/>
          <ac:grpSpMkLst>
            <pc:docMk/>
            <pc:sldMk cId="2379779752" sldId="300"/>
            <ac:grpSpMk id="83" creationId="{065753F1-EEE2-45ED-88A1-ECB4A495D0AD}"/>
          </ac:grpSpMkLst>
        </pc:grpChg>
        <pc:grpChg chg="add del">
          <ac:chgData name="Erlanta Ampazai (2327123)" userId="9a0ce35b-104a-4979-80b4-ed9e5bb38ef9" providerId="ADAL" clId="{049C7C7C-5773-44DB-BEB9-B73141DCB357}" dt="2024-06-24T11:03:57.376" v="209" actId="26606"/>
          <ac:grpSpMkLst>
            <pc:docMk/>
            <pc:sldMk cId="2379779752" sldId="300"/>
            <ac:grpSpMk id="86" creationId="{7398C59F-5A18-487B-91D6-B955AACF2E50}"/>
          </ac:grpSpMkLst>
        </pc:grpChg>
        <pc:grpChg chg="add del">
          <ac:chgData name="Erlanta Ampazai (2327123)" userId="9a0ce35b-104a-4979-80b4-ed9e5bb38ef9" providerId="ADAL" clId="{049C7C7C-5773-44DB-BEB9-B73141DCB357}" dt="2024-06-24T11:03:57.376" v="209" actId="26606"/>
          <ac:grpSpMkLst>
            <pc:docMk/>
            <pc:sldMk cId="2379779752" sldId="300"/>
            <ac:grpSpMk id="87" creationId="{520234FB-542E-4550-9C2F-1B56FD41A1CA}"/>
          </ac:grpSpMkLst>
        </pc:grpChg>
        <pc:grpChg chg="add">
          <ac:chgData name="Erlanta Ampazai (2327123)" userId="9a0ce35b-104a-4979-80b4-ed9e5bb38ef9" providerId="ADAL" clId="{049C7C7C-5773-44DB-BEB9-B73141DCB357}" dt="2024-06-27T13:20:19.551" v="5513" actId="26606"/>
          <ac:grpSpMkLst>
            <pc:docMk/>
            <pc:sldMk cId="2379779752" sldId="300"/>
            <ac:grpSpMk id="121" creationId="{183CFBA6-CE65-403A-9402-96B75FC89916}"/>
          </ac:grpSpMkLst>
        </pc:grpChg>
        <pc:grpChg chg="add">
          <ac:chgData name="Erlanta Ampazai (2327123)" userId="9a0ce35b-104a-4979-80b4-ed9e5bb38ef9" providerId="ADAL" clId="{049C7C7C-5773-44DB-BEB9-B73141DCB357}" dt="2024-06-27T13:20:19.551" v="5513" actId="26606"/>
          <ac:grpSpMkLst>
            <pc:docMk/>
            <pc:sldMk cId="2379779752" sldId="300"/>
            <ac:grpSpMk id="135" creationId="{C1BC7BDB-967A-4559-AA14-041BCB872DFF}"/>
          </ac:grpSpMkLst>
        </pc:grpChg>
        <pc:picChg chg="add del">
          <ac:chgData name="Erlanta Ampazai (2327123)" userId="9a0ce35b-104a-4979-80b4-ed9e5bb38ef9" providerId="ADAL" clId="{049C7C7C-5773-44DB-BEB9-B73141DCB357}" dt="2024-06-24T11:03:52.766" v="205" actId="26606"/>
          <ac:picMkLst>
            <pc:docMk/>
            <pc:sldMk cId="2379779752" sldId="300"/>
            <ac:picMk id="7" creationId="{D7A81E3D-997F-B27A-E1E5-4C00BBAF524E}"/>
          </ac:picMkLst>
        </pc:picChg>
        <pc:picChg chg="add del">
          <ac:chgData name="Erlanta Ampazai (2327123)" userId="9a0ce35b-104a-4979-80b4-ed9e5bb38ef9" providerId="ADAL" clId="{049C7C7C-5773-44DB-BEB9-B73141DCB357}" dt="2024-06-24T11:03:53.637" v="207" actId="26606"/>
          <ac:picMkLst>
            <pc:docMk/>
            <pc:sldMk cId="2379779752" sldId="300"/>
            <ac:picMk id="82" creationId="{6485361B-E99F-6E3A-4AC1-AC25B077B32B}"/>
          </ac:picMkLst>
        </pc:picChg>
        <pc:picChg chg="add del">
          <ac:chgData name="Erlanta Ampazai (2327123)" userId="9a0ce35b-104a-4979-80b4-ed9e5bb38ef9" providerId="ADAL" clId="{049C7C7C-5773-44DB-BEB9-B73141DCB357}" dt="2024-06-24T11:03:57.376" v="209" actId="26606"/>
          <ac:picMkLst>
            <pc:docMk/>
            <pc:sldMk cId="2379779752" sldId="300"/>
            <ac:picMk id="90" creationId="{D026B34E-96F7-0B35-6F1A-62924E7CDD1D}"/>
          </ac:picMkLst>
        </pc:picChg>
      </pc:sldChg>
      <pc:sldChg chg="addSp delSp modSp new mod ord setBg delDesignElem">
        <pc:chgData name="Erlanta Ampazai (2327123)" userId="9a0ce35b-104a-4979-80b4-ed9e5bb38ef9" providerId="ADAL" clId="{049C7C7C-5773-44DB-BEB9-B73141DCB357}" dt="2024-06-27T19:26:37.186" v="6263" actId="1076"/>
        <pc:sldMkLst>
          <pc:docMk/>
          <pc:sldMk cId="3528192655" sldId="301"/>
        </pc:sldMkLst>
        <pc:spChg chg="del mod">
          <ac:chgData name="Erlanta Ampazai (2327123)" userId="9a0ce35b-104a-4979-80b4-ed9e5bb38ef9" providerId="ADAL" clId="{049C7C7C-5773-44DB-BEB9-B73141DCB357}" dt="2024-06-27T10:22:07.940" v="2697" actId="21"/>
          <ac:spMkLst>
            <pc:docMk/>
            <pc:sldMk cId="3528192655" sldId="301"/>
            <ac:spMk id="2" creationId="{2227D50E-6BA1-4707-9B31-06C4517308D5}"/>
          </ac:spMkLst>
        </pc:spChg>
        <pc:spChg chg="del">
          <ac:chgData name="Erlanta Ampazai (2327123)" userId="9a0ce35b-104a-4979-80b4-ed9e5bb38ef9" providerId="ADAL" clId="{049C7C7C-5773-44DB-BEB9-B73141DCB357}" dt="2024-06-25T20:02:15.594" v="596" actId="21"/>
          <ac:spMkLst>
            <pc:docMk/>
            <pc:sldMk cId="3528192655" sldId="301"/>
            <ac:spMk id="3" creationId="{55EC7C70-A466-0E30-A323-5685D3ED07DA}"/>
          </ac:spMkLst>
        </pc:spChg>
        <pc:spChg chg="del">
          <ac:chgData name="Erlanta Ampazai (2327123)" userId="9a0ce35b-104a-4979-80b4-ed9e5bb38ef9" providerId="ADAL" clId="{049C7C7C-5773-44DB-BEB9-B73141DCB357}" dt="2024-06-25T20:01:55.757" v="593" actId="21"/>
          <ac:spMkLst>
            <pc:docMk/>
            <pc:sldMk cId="3528192655" sldId="301"/>
            <ac:spMk id="4" creationId="{4A17BACF-B8AB-A60D-B5B9-34BD3D24B501}"/>
          </ac:spMkLst>
        </pc:spChg>
        <pc:spChg chg="del">
          <ac:chgData name="Erlanta Ampazai (2327123)" userId="9a0ce35b-104a-4979-80b4-ed9e5bb38ef9" providerId="ADAL" clId="{049C7C7C-5773-44DB-BEB9-B73141DCB357}" dt="2024-06-25T20:01:58.447" v="594" actId="21"/>
          <ac:spMkLst>
            <pc:docMk/>
            <pc:sldMk cId="3528192655" sldId="301"/>
            <ac:spMk id="5" creationId="{23647B1C-E71D-E2DD-0B70-5EBE9A1FB4C9}"/>
          </ac:spMkLst>
        </pc:spChg>
        <pc:spChg chg="add del mod">
          <ac:chgData name="Erlanta Ampazai (2327123)" userId="9a0ce35b-104a-4979-80b4-ed9e5bb38ef9" providerId="ADAL" clId="{049C7C7C-5773-44DB-BEB9-B73141DCB357}" dt="2024-06-27T10:22:20.416" v="2699" actId="21"/>
          <ac:spMkLst>
            <pc:docMk/>
            <pc:sldMk cId="3528192655" sldId="301"/>
            <ac:spMk id="7" creationId="{E5383CBD-0696-7FD3-E6F0-4CDABED0307C}"/>
          </ac:spMkLst>
        </pc:spChg>
        <pc:spChg chg="add del mod">
          <ac:chgData name="Erlanta Ampazai (2327123)" userId="9a0ce35b-104a-4979-80b4-ed9e5bb38ef9" providerId="ADAL" clId="{049C7C7C-5773-44DB-BEB9-B73141DCB357}" dt="2024-06-27T10:22:12.227" v="2698" actId="21"/>
          <ac:spMkLst>
            <pc:docMk/>
            <pc:sldMk cId="3528192655" sldId="301"/>
            <ac:spMk id="10" creationId="{22BBAFA8-77BB-A770-C695-FB5CDD5118BE}"/>
          </ac:spMkLst>
        </pc:spChg>
        <pc:spChg chg="add del">
          <ac:chgData name="Erlanta Ampazai (2327123)" userId="9a0ce35b-104a-4979-80b4-ed9e5bb38ef9" providerId="ADAL" clId="{049C7C7C-5773-44DB-BEB9-B73141DCB357}" dt="2024-06-25T20:02:43.912" v="604" actId="26606"/>
          <ac:spMkLst>
            <pc:docMk/>
            <pc:sldMk cId="3528192655" sldId="301"/>
            <ac:spMk id="40" creationId="{CE6C63DC-BAE4-42B6-8FDF-F6467C2D23AC}"/>
          </ac:spMkLst>
        </pc:spChg>
        <pc:spChg chg="add del">
          <ac:chgData name="Erlanta Ampazai (2327123)" userId="9a0ce35b-104a-4979-80b4-ed9e5bb38ef9" providerId="ADAL" clId="{049C7C7C-5773-44DB-BEB9-B73141DCB357}" dt="2024-06-25T20:02:38.134" v="600" actId="26606"/>
          <ac:spMkLst>
            <pc:docMk/>
            <pc:sldMk cId="3528192655" sldId="301"/>
            <ac:spMk id="41" creationId="{DE91395A-2D18-4AF6-A0AC-AAA7189FED11}"/>
          </ac:spMkLst>
        </pc:spChg>
        <pc:spChg chg="add del">
          <ac:chgData name="Erlanta Ampazai (2327123)" userId="9a0ce35b-104a-4979-80b4-ed9e5bb38ef9" providerId="ADAL" clId="{049C7C7C-5773-44DB-BEB9-B73141DCB357}" dt="2024-06-25T20:02:43.912" v="604" actId="26606"/>
          <ac:spMkLst>
            <pc:docMk/>
            <pc:sldMk cId="3528192655" sldId="301"/>
            <ac:spMk id="42" creationId="{BFE4781A-41C7-4F27-8792-A74EFB8E5CF1}"/>
          </ac:spMkLst>
        </pc:spChg>
        <pc:spChg chg="add del">
          <ac:chgData name="Erlanta Ampazai (2327123)" userId="9a0ce35b-104a-4979-80b4-ed9e5bb38ef9" providerId="ADAL" clId="{049C7C7C-5773-44DB-BEB9-B73141DCB357}" dt="2024-06-25T20:02:38.134" v="600" actId="26606"/>
          <ac:spMkLst>
            <pc:docMk/>
            <pc:sldMk cId="3528192655" sldId="301"/>
            <ac:spMk id="43" creationId="{A57352BE-A213-4040-BE8E-D4A925AD9DF8}"/>
          </ac:spMkLst>
        </pc:spChg>
        <pc:spChg chg="add del">
          <ac:chgData name="Erlanta Ampazai (2327123)" userId="9a0ce35b-104a-4979-80b4-ed9e5bb38ef9" providerId="ADAL" clId="{049C7C7C-5773-44DB-BEB9-B73141DCB357}" dt="2024-06-25T20:02:43.912" v="604" actId="26606"/>
          <ac:spMkLst>
            <pc:docMk/>
            <pc:sldMk cId="3528192655" sldId="301"/>
            <ac:spMk id="44" creationId="{19FE08D8-CEA0-461E-870A-02CD15D9B9D2}"/>
          </ac:spMkLst>
        </pc:spChg>
        <pc:spChg chg="add del">
          <ac:chgData name="Erlanta Ampazai (2327123)" userId="9a0ce35b-104a-4979-80b4-ed9e5bb38ef9" providerId="ADAL" clId="{049C7C7C-5773-44DB-BEB9-B73141DCB357}" dt="2024-06-25T20:02:38.134" v="600" actId="26606"/>
          <ac:spMkLst>
            <pc:docMk/>
            <pc:sldMk cId="3528192655" sldId="301"/>
            <ac:spMk id="45" creationId="{1A44C337-3893-4B29-A265-B1329150B6AA}"/>
          </ac:spMkLst>
        </pc:spChg>
        <pc:spChg chg="add del">
          <ac:chgData name="Erlanta Ampazai (2327123)" userId="9a0ce35b-104a-4979-80b4-ed9e5bb38ef9" providerId="ADAL" clId="{049C7C7C-5773-44DB-BEB9-B73141DCB357}" dt="2024-06-25T20:02:43.912" v="604" actId="26606"/>
          <ac:spMkLst>
            <pc:docMk/>
            <pc:sldMk cId="3528192655" sldId="301"/>
            <ac:spMk id="46" creationId="{2B982904-A46E-41DF-BA98-61E2300C7DCB}"/>
          </ac:spMkLst>
        </pc:spChg>
        <pc:spChg chg="add del">
          <ac:chgData name="Erlanta Ampazai (2327123)" userId="9a0ce35b-104a-4979-80b4-ed9e5bb38ef9" providerId="ADAL" clId="{049C7C7C-5773-44DB-BEB9-B73141DCB357}" dt="2024-06-25T20:02:43.912" v="604" actId="26606"/>
          <ac:spMkLst>
            <pc:docMk/>
            <pc:sldMk cId="3528192655" sldId="301"/>
            <ac:spMk id="48" creationId="{27018161-547E-48F7-A0D9-272C9EA5B379}"/>
          </ac:spMkLst>
        </pc:spChg>
        <pc:spChg chg="add del">
          <ac:chgData name="Erlanta Ampazai (2327123)" userId="9a0ce35b-104a-4979-80b4-ed9e5bb38ef9" providerId="ADAL" clId="{049C7C7C-5773-44DB-BEB9-B73141DCB357}" dt="2024-06-25T20:02:47.848" v="608" actId="26606"/>
          <ac:spMkLst>
            <pc:docMk/>
            <pc:sldMk cId="3528192655" sldId="301"/>
            <ac:spMk id="50" creationId="{7DE3414B-B032-4710-A468-D3285E38C5FF}"/>
          </ac:spMkLst>
        </pc:spChg>
        <pc:spChg chg="add mod">
          <ac:chgData name="Erlanta Ampazai (2327123)" userId="9a0ce35b-104a-4979-80b4-ed9e5bb38ef9" providerId="ADAL" clId="{049C7C7C-5773-44DB-BEB9-B73141DCB357}" dt="2024-06-27T11:28:49.703" v="3611" actId="20577"/>
          <ac:spMkLst>
            <pc:docMk/>
            <pc:sldMk cId="3528192655" sldId="301"/>
            <ac:spMk id="60" creationId="{C5B67E35-6953-F6AF-D68D-82189DE44750}"/>
          </ac:spMkLst>
        </pc:spChg>
        <pc:spChg chg="add mod">
          <ac:chgData name="Erlanta Ampazai (2327123)" userId="9a0ce35b-104a-4979-80b4-ed9e5bb38ef9" providerId="ADAL" clId="{049C7C7C-5773-44DB-BEB9-B73141DCB357}" dt="2024-06-27T12:38:15.665" v="5335" actId="20577"/>
          <ac:spMkLst>
            <pc:docMk/>
            <pc:sldMk cId="3528192655" sldId="301"/>
            <ac:spMk id="74" creationId="{74578AA4-C31A-C1AD-D9A3-79107C29946C}"/>
          </ac:spMkLst>
        </pc:spChg>
        <pc:spChg chg="add del">
          <ac:chgData name="Erlanta Ampazai (2327123)" userId="9a0ce35b-104a-4979-80b4-ed9e5bb38ef9" providerId="ADAL" clId="{049C7C7C-5773-44DB-BEB9-B73141DCB357}" dt="2024-06-25T20:02:38.134" v="600" actId="26606"/>
          <ac:spMkLst>
            <pc:docMk/>
            <pc:sldMk cId="3528192655" sldId="301"/>
            <ac:spMk id="75" creationId="{AA5CD610-ED7C-4CED-A9A1-174432C88AF8}"/>
          </ac:spMkLst>
        </pc:spChg>
        <pc:spChg chg="add mod">
          <ac:chgData name="Erlanta Ampazai (2327123)" userId="9a0ce35b-104a-4979-80b4-ed9e5bb38ef9" providerId="ADAL" clId="{049C7C7C-5773-44DB-BEB9-B73141DCB357}" dt="2024-06-27T19:26:37.186" v="6263" actId="1076"/>
          <ac:spMkLst>
            <pc:docMk/>
            <pc:sldMk cId="3528192655" sldId="301"/>
            <ac:spMk id="76" creationId="{5ADD136E-AF2C-E41F-D766-3A2CA699DB49}"/>
          </ac:spMkLst>
        </pc:spChg>
        <pc:spChg chg="add del">
          <ac:chgData name="Erlanta Ampazai (2327123)" userId="9a0ce35b-104a-4979-80b4-ed9e5bb38ef9" providerId="ADAL" clId="{049C7C7C-5773-44DB-BEB9-B73141DCB357}" dt="2024-06-25T20:02:38.134" v="600" actId="26606"/>
          <ac:spMkLst>
            <pc:docMk/>
            <pc:sldMk cId="3528192655" sldId="301"/>
            <ac:spMk id="77" creationId="{0C4379BF-8C7A-480A-BC36-DA55D92A9356}"/>
          </ac:spMkLst>
        </pc:spChg>
        <pc:spChg chg="add del">
          <ac:chgData name="Erlanta Ampazai (2327123)" userId="9a0ce35b-104a-4979-80b4-ed9e5bb38ef9" providerId="ADAL" clId="{049C7C7C-5773-44DB-BEB9-B73141DCB357}" dt="2024-06-25T20:02:41.701" v="602" actId="26606"/>
          <ac:spMkLst>
            <pc:docMk/>
            <pc:sldMk cId="3528192655" sldId="301"/>
            <ac:spMk id="105" creationId="{DE91395A-2D18-4AF6-A0AC-AAA7189FED11}"/>
          </ac:spMkLst>
        </pc:spChg>
        <pc:spChg chg="add del">
          <ac:chgData name="Erlanta Ampazai (2327123)" userId="9a0ce35b-104a-4979-80b4-ed9e5bb38ef9" providerId="ADAL" clId="{049C7C7C-5773-44DB-BEB9-B73141DCB357}" dt="2024-06-25T20:02:41.701" v="602" actId="26606"/>
          <ac:spMkLst>
            <pc:docMk/>
            <pc:sldMk cId="3528192655" sldId="301"/>
            <ac:spMk id="106" creationId="{A57352BE-A213-4040-BE8E-D4A925AD9DF8}"/>
          </ac:spMkLst>
        </pc:spChg>
        <pc:spChg chg="add del">
          <ac:chgData name="Erlanta Ampazai (2327123)" userId="9a0ce35b-104a-4979-80b4-ed9e5bb38ef9" providerId="ADAL" clId="{049C7C7C-5773-44DB-BEB9-B73141DCB357}" dt="2024-06-25T20:02:41.701" v="602" actId="26606"/>
          <ac:spMkLst>
            <pc:docMk/>
            <pc:sldMk cId="3528192655" sldId="301"/>
            <ac:spMk id="107" creationId="{F7E42047-F7E7-4687-BBE0-D4BDC8E77BB1}"/>
          </ac:spMkLst>
        </pc:spChg>
        <pc:spChg chg="add del">
          <ac:chgData name="Erlanta Ampazai (2327123)" userId="9a0ce35b-104a-4979-80b4-ed9e5bb38ef9" providerId="ADAL" clId="{049C7C7C-5773-44DB-BEB9-B73141DCB357}" dt="2024-06-25T20:02:41.701" v="602" actId="26606"/>
          <ac:spMkLst>
            <pc:docMk/>
            <pc:sldMk cId="3528192655" sldId="301"/>
            <ac:spMk id="134" creationId="{2C509E7A-337A-4664-BEC2-03F9BCA0A463}"/>
          </ac:spMkLst>
        </pc:spChg>
        <pc:spChg chg="add del">
          <ac:chgData name="Erlanta Ampazai (2327123)" userId="9a0ce35b-104a-4979-80b4-ed9e5bb38ef9" providerId="ADAL" clId="{049C7C7C-5773-44DB-BEB9-B73141DCB357}" dt="2024-06-25T20:02:41.701" v="602" actId="26606"/>
          <ac:spMkLst>
            <pc:docMk/>
            <pc:sldMk cId="3528192655" sldId="301"/>
            <ac:spMk id="135" creationId="{D9AB99AB-E300-4B19-97C3-9A12EA3C7BDA}"/>
          </ac:spMkLst>
        </pc:spChg>
        <pc:spChg chg="add del">
          <ac:chgData name="Erlanta Ampazai (2327123)" userId="9a0ce35b-104a-4979-80b4-ed9e5bb38ef9" providerId="ADAL" clId="{049C7C7C-5773-44DB-BEB9-B73141DCB357}" dt="2024-06-25T20:02:45.595" v="606" actId="26606"/>
          <ac:spMkLst>
            <pc:docMk/>
            <pc:sldMk cId="3528192655" sldId="301"/>
            <ac:spMk id="167" creationId="{CE6C63DC-BAE4-42B6-8FDF-F6467C2D23AC}"/>
          </ac:spMkLst>
        </pc:spChg>
        <pc:spChg chg="add del">
          <ac:chgData name="Erlanta Ampazai (2327123)" userId="9a0ce35b-104a-4979-80b4-ed9e5bb38ef9" providerId="ADAL" clId="{049C7C7C-5773-44DB-BEB9-B73141DCB357}" dt="2024-06-25T20:02:45.595" v="606" actId="26606"/>
          <ac:spMkLst>
            <pc:docMk/>
            <pc:sldMk cId="3528192655" sldId="301"/>
            <ac:spMk id="168" creationId="{BFE4781A-41C7-4F27-8792-A74EFB8E5CF1}"/>
          </ac:spMkLst>
        </pc:spChg>
        <pc:spChg chg="add del">
          <ac:chgData name="Erlanta Ampazai (2327123)" userId="9a0ce35b-104a-4979-80b4-ed9e5bb38ef9" providerId="ADAL" clId="{049C7C7C-5773-44DB-BEB9-B73141DCB357}" dt="2024-06-25T20:02:45.595" v="606" actId="26606"/>
          <ac:spMkLst>
            <pc:docMk/>
            <pc:sldMk cId="3528192655" sldId="301"/>
            <ac:spMk id="169" creationId="{83030214-227F-42DB-9282-BBA6AF8D94A8}"/>
          </ac:spMkLst>
        </pc:spChg>
        <pc:spChg chg="add del">
          <ac:chgData name="Erlanta Ampazai (2327123)" userId="9a0ce35b-104a-4979-80b4-ed9e5bb38ef9" providerId="ADAL" clId="{049C7C7C-5773-44DB-BEB9-B73141DCB357}" dt="2024-06-25T20:02:45.595" v="606" actId="26606"/>
          <ac:spMkLst>
            <pc:docMk/>
            <pc:sldMk cId="3528192655" sldId="301"/>
            <ac:spMk id="170" creationId="{0D7A9289-BAD1-4A78-979F-A655C886DBF5}"/>
          </ac:spMkLst>
        </pc:spChg>
        <pc:spChg chg="add del">
          <ac:chgData name="Erlanta Ampazai (2327123)" userId="9a0ce35b-104a-4979-80b4-ed9e5bb38ef9" providerId="ADAL" clId="{049C7C7C-5773-44DB-BEB9-B73141DCB357}" dt="2024-06-25T20:02:47.848" v="608" actId="26606"/>
          <ac:spMkLst>
            <pc:docMk/>
            <pc:sldMk cId="3528192655" sldId="301"/>
            <ac:spMk id="174" creationId="{1996130F-9AB5-4DE9-8574-3AF891C5C172}"/>
          </ac:spMkLst>
        </pc:spChg>
        <pc:spChg chg="add del">
          <ac:chgData name="Erlanta Ampazai (2327123)" userId="9a0ce35b-104a-4979-80b4-ed9e5bb38ef9" providerId="ADAL" clId="{049C7C7C-5773-44DB-BEB9-B73141DCB357}" dt="2024-06-25T20:02:47.848" v="608" actId="26606"/>
          <ac:spMkLst>
            <pc:docMk/>
            <pc:sldMk cId="3528192655" sldId="301"/>
            <ac:spMk id="175" creationId="{7326F4E6-9131-42DA-97B2-0BA8D1E258AD}"/>
          </ac:spMkLst>
        </pc:spChg>
        <pc:spChg chg="add del">
          <ac:chgData name="Erlanta Ampazai (2327123)" userId="9a0ce35b-104a-4979-80b4-ed9e5bb38ef9" providerId="ADAL" clId="{049C7C7C-5773-44DB-BEB9-B73141DCB357}" dt="2024-06-25T20:02:47.848" v="608" actId="26606"/>
          <ac:spMkLst>
            <pc:docMk/>
            <pc:sldMk cId="3528192655" sldId="301"/>
            <ac:spMk id="176" creationId="{3F4C104D-5F30-4811-9376-566B26E4719A}"/>
          </ac:spMkLst>
        </pc:spChg>
        <pc:spChg chg="add del">
          <ac:chgData name="Erlanta Ampazai (2327123)" userId="9a0ce35b-104a-4979-80b4-ed9e5bb38ef9" providerId="ADAL" clId="{049C7C7C-5773-44DB-BEB9-B73141DCB357}" dt="2024-06-25T20:02:47.848" v="608" actId="26606"/>
          <ac:spMkLst>
            <pc:docMk/>
            <pc:sldMk cId="3528192655" sldId="301"/>
            <ac:spMk id="177" creationId="{0815E34B-5D02-4E01-A936-E8E1C0AB6F12}"/>
          </ac:spMkLst>
        </pc:spChg>
        <pc:spChg chg="add del">
          <ac:chgData name="Erlanta Ampazai (2327123)" userId="9a0ce35b-104a-4979-80b4-ed9e5bb38ef9" providerId="ADAL" clId="{049C7C7C-5773-44DB-BEB9-B73141DCB357}" dt="2024-06-26T11:11:54.405" v="1854"/>
          <ac:spMkLst>
            <pc:docMk/>
            <pc:sldMk cId="3528192655" sldId="301"/>
            <ac:spMk id="205" creationId="{1996130F-9AB5-4DE9-8574-3AF891C5C172}"/>
          </ac:spMkLst>
        </pc:spChg>
        <pc:spChg chg="add del">
          <ac:chgData name="Erlanta Ampazai (2327123)" userId="9a0ce35b-104a-4979-80b4-ed9e5bb38ef9" providerId="ADAL" clId="{049C7C7C-5773-44DB-BEB9-B73141DCB357}" dt="2024-06-26T11:11:54.405" v="1854"/>
          <ac:spMkLst>
            <pc:docMk/>
            <pc:sldMk cId="3528192655" sldId="301"/>
            <ac:spMk id="206" creationId="{7326F4E6-9131-42DA-97B2-0BA8D1E258AD}"/>
          </ac:spMkLst>
        </pc:spChg>
        <pc:spChg chg="add del">
          <ac:chgData name="Erlanta Ampazai (2327123)" userId="9a0ce35b-104a-4979-80b4-ed9e5bb38ef9" providerId="ADAL" clId="{049C7C7C-5773-44DB-BEB9-B73141DCB357}" dt="2024-06-26T11:11:54.405" v="1854"/>
          <ac:spMkLst>
            <pc:docMk/>
            <pc:sldMk cId="3528192655" sldId="301"/>
            <ac:spMk id="207" creationId="{3F4C104D-5F30-4811-9376-566B26E4719A}"/>
          </ac:spMkLst>
        </pc:spChg>
        <pc:spChg chg="add del">
          <ac:chgData name="Erlanta Ampazai (2327123)" userId="9a0ce35b-104a-4979-80b4-ed9e5bb38ef9" providerId="ADAL" clId="{049C7C7C-5773-44DB-BEB9-B73141DCB357}" dt="2024-06-26T11:11:54.405" v="1854"/>
          <ac:spMkLst>
            <pc:docMk/>
            <pc:sldMk cId="3528192655" sldId="301"/>
            <ac:spMk id="208" creationId="{0815E34B-5D02-4E01-A936-E8E1C0AB6F12}"/>
          </ac:spMkLst>
        </pc:spChg>
        <pc:spChg chg="add del">
          <ac:chgData name="Erlanta Ampazai (2327123)" userId="9a0ce35b-104a-4979-80b4-ed9e5bb38ef9" providerId="ADAL" clId="{049C7C7C-5773-44DB-BEB9-B73141DCB357}" dt="2024-06-26T11:11:54.405" v="1854"/>
          <ac:spMkLst>
            <pc:docMk/>
            <pc:sldMk cId="3528192655" sldId="301"/>
            <ac:spMk id="210" creationId="{7DE3414B-B032-4710-A468-D3285E38C5FF}"/>
          </ac:spMkLst>
        </pc:spChg>
        <pc:grpChg chg="add del">
          <ac:chgData name="Erlanta Ampazai (2327123)" userId="9a0ce35b-104a-4979-80b4-ed9e5bb38ef9" providerId="ADAL" clId="{049C7C7C-5773-44DB-BEB9-B73141DCB357}" dt="2024-06-25T20:02:43.912" v="604" actId="26606"/>
          <ac:grpSpMkLst>
            <pc:docMk/>
            <pc:sldMk cId="3528192655" sldId="301"/>
            <ac:grpSpMk id="12" creationId="{8CD25866-F15D-40A4-AEC5-47C044637AB7}"/>
          </ac:grpSpMkLst>
        </pc:grpChg>
        <pc:grpChg chg="add del">
          <ac:chgData name="Erlanta Ampazai (2327123)" userId="9a0ce35b-104a-4979-80b4-ed9e5bb38ef9" providerId="ADAL" clId="{049C7C7C-5773-44DB-BEB9-B73141DCB357}" dt="2024-06-25T20:02:38.134" v="600" actId="26606"/>
          <ac:grpSpMkLst>
            <pc:docMk/>
            <pc:sldMk cId="3528192655" sldId="301"/>
            <ac:grpSpMk id="13" creationId="{7398C59F-5A18-487B-91D6-B955AACF2E50}"/>
          </ac:grpSpMkLst>
        </pc:grpChg>
        <pc:grpChg chg="add del">
          <ac:chgData name="Erlanta Ampazai (2327123)" userId="9a0ce35b-104a-4979-80b4-ed9e5bb38ef9" providerId="ADAL" clId="{049C7C7C-5773-44DB-BEB9-B73141DCB357}" dt="2024-06-25T20:02:47.848" v="608" actId="26606"/>
          <ac:grpSpMkLst>
            <pc:docMk/>
            <pc:sldMk cId="3528192655" sldId="301"/>
            <ac:grpSpMk id="14" creationId="{166BF9EE-F7AC-4FA5-AC7E-001B3A642F75}"/>
          </ac:grpSpMkLst>
        </pc:grpChg>
        <pc:grpChg chg="add del">
          <ac:chgData name="Erlanta Ampazai (2327123)" userId="9a0ce35b-104a-4979-80b4-ed9e5bb38ef9" providerId="ADAL" clId="{049C7C7C-5773-44DB-BEB9-B73141DCB357}" dt="2024-06-25T20:02:43.912" v="604" actId="26606"/>
          <ac:grpSpMkLst>
            <pc:docMk/>
            <pc:sldMk cId="3528192655" sldId="301"/>
            <ac:grpSpMk id="26" creationId="{0C4A17ED-96AA-44A6-A050-E1A7A1CDD9E7}"/>
          </ac:grpSpMkLst>
        </pc:grpChg>
        <pc:grpChg chg="add del">
          <ac:chgData name="Erlanta Ampazai (2327123)" userId="9a0ce35b-104a-4979-80b4-ed9e5bb38ef9" providerId="ADAL" clId="{049C7C7C-5773-44DB-BEB9-B73141DCB357}" dt="2024-06-25T20:02:38.134" v="600" actId="26606"/>
          <ac:grpSpMkLst>
            <pc:docMk/>
            <pc:sldMk cId="3528192655" sldId="301"/>
            <ac:grpSpMk id="27" creationId="{520234FB-542E-4550-9C2F-1B56FD41A1CA}"/>
          </ac:grpSpMkLst>
        </pc:grpChg>
        <pc:grpChg chg="add del">
          <ac:chgData name="Erlanta Ampazai (2327123)" userId="9a0ce35b-104a-4979-80b4-ed9e5bb38ef9" providerId="ADAL" clId="{049C7C7C-5773-44DB-BEB9-B73141DCB357}" dt="2024-06-25T20:02:47.848" v="608" actId="26606"/>
          <ac:grpSpMkLst>
            <pc:docMk/>
            <pc:sldMk cId="3528192655" sldId="301"/>
            <ac:grpSpMk id="28" creationId="{E312DBA5-56D8-42B2-BA94-28168C2A6703}"/>
          </ac:grpSpMkLst>
        </pc:grpChg>
        <pc:grpChg chg="add del">
          <ac:chgData name="Erlanta Ampazai (2327123)" userId="9a0ce35b-104a-4979-80b4-ed9e5bb38ef9" providerId="ADAL" clId="{049C7C7C-5773-44DB-BEB9-B73141DCB357}" dt="2024-06-25T20:02:38.134" v="600" actId="26606"/>
          <ac:grpSpMkLst>
            <pc:docMk/>
            <pc:sldMk cId="3528192655" sldId="301"/>
            <ac:grpSpMk id="47" creationId="{81E0B358-1267-4844-8B3D-B7A279B4175A}"/>
          </ac:grpSpMkLst>
        </pc:grpChg>
        <pc:grpChg chg="add del">
          <ac:chgData name="Erlanta Ampazai (2327123)" userId="9a0ce35b-104a-4979-80b4-ed9e5bb38ef9" providerId="ADAL" clId="{049C7C7C-5773-44DB-BEB9-B73141DCB357}" dt="2024-06-25T20:02:38.134" v="600" actId="26606"/>
          <ac:grpSpMkLst>
            <pc:docMk/>
            <pc:sldMk cId="3528192655" sldId="301"/>
            <ac:grpSpMk id="61" creationId="{AF44CA9C-80E8-44E1-A79C-D6EBFC73BCA0}"/>
          </ac:grpSpMkLst>
        </pc:grpChg>
        <pc:grpChg chg="add del">
          <ac:chgData name="Erlanta Ampazai (2327123)" userId="9a0ce35b-104a-4979-80b4-ed9e5bb38ef9" providerId="ADAL" clId="{049C7C7C-5773-44DB-BEB9-B73141DCB357}" dt="2024-06-25T20:02:41.701" v="602" actId="26606"/>
          <ac:grpSpMkLst>
            <pc:docMk/>
            <pc:sldMk cId="3528192655" sldId="301"/>
            <ac:grpSpMk id="79" creationId="{7398C59F-5A18-487B-91D6-B955AACF2E50}"/>
          </ac:grpSpMkLst>
        </pc:grpChg>
        <pc:grpChg chg="add del">
          <ac:chgData name="Erlanta Ampazai (2327123)" userId="9a0ce35b-104a-4979-80b4-ed9e5bb38ef9" providerId="ADAL" clId="{049C7C7C-5773-44DB-BEB9-B73141DCB357}" dt="2024-06-25T20:02:41.701" v="602" actId="26606"/>
          <ac:grpSpMkLst>
            <pc:docMk/>
            <pc:sldMk cId="3528192655" sldId="301"/>
            <ac:grpSpMk id="92" creationId="{520234FB-542E-4550-9C2F-1B56FD41A1CA}"/>
          </ac:grpSpMkLst>
        </pc:grpChg>
        <pc:grpChg chg="add del">
          <ac:chgData name="Erlanta Ampazai (2327123)" userId="9a0ce35b-104a-4979-80b4-ed9e5bb38ef9" providerId="ADAL" clId="{049C7C7C-5773-44DB-BEB9-B73141DCB357}" dt="2024-06-25T20:02:41.701" v="602" actId="26606"/>
          <ac:grpSpMkLst>
            <pc:docMk/>
            <pc:sldMk cId="3528192655" sldId="301"/>
            <ac:grpSpMk id="108" creationId="{8D6F839A-C8D9-4FBC-8EFD-9E56D12F4CD0}"/>
          </ac:grpSpMkLst>
        </pc:grpChg>
        <pc:grpChg chg="add del">
          <ac:chgData name="Erlanta Ampazai (2327123)" userId="9a0ce35b-104a-4979-80b4-ed9e5bb38ef9" providerId="ADAL" clId="{049C7C7C-5773-44DB-BEB9-B73141DCB357}" dt="2024-06-25T20:02:41.701" v="602" actId="26606"/>
          <ac:grpSpMkLst>
            <pc:docMk/>
            <pc:sldMk cId="3528192655" sldId="301"/>
            <ac:grpSpMk id="121" creationId="{70EDA856-A216-4EEC-9AB6-A59FFC703612}"/>
          </ac:grpSpMkLst>
        </pc:grpChg>
        <pc:grpChg chg="add del">
          <ac:chgData name="Erlanta Ampazai (2327123)" userId="9a0ce35b-104a-4979-80b4-ed9e5bb38ef9" providerId="ADAL" clId="{049C7C7C-5773-44DB-BEB9-B73141DCB357}" dt="2024-06-25T20:02:45.595" v="606" actId="26606"/>
          <ac:grpSpMkLst>
            <pc:docMk/>
            <pc:sldMk cId="3528192655" sldId="301"/>
            <ac:grpSpMk id="141" creationId="{8CD25866-F15D-40A4-AEC5-47C044637AB7}"/>
          </ac:grpSpMkLst>
        </pc:grpChg>
        <pc:grpChg chg="add del">
          <ac:chgData name="Erlanta Ampazai (2327123)" userId="9a0ce35b-104a-4979-80b4-ed9e5bb38ef9" providerId="ADAL" clId="{049C7C7C-5773-44DB-BEB9-B73141DCB357}" dt="2024-06-25T20:02:45.595" v="606" actId="26606"/>
          <ac:grpSpMkLst>
            <pc:docMk/>
            <pc:sldMk cId="3528192655" sldId="301"/>
            <ac:grpSpMk id="154" creationId="{0C4A17ED-96AA-44A6-A050-E1A7A1CDD9E7}"/>
          </ac:grpSpMkLst>
        </pc:grpChg>
        <pc:grpChg chg="add del">
          <ac:chgData name="Erlanta Ampazai (2327123)" userId="9a0ce35b-104a-4979-80b4-ed9e5bb38ef9" providerId="ADAL" clId="{049C7C7C-5773-44DB-BEB9-B73141DCB357}" dt="2024-06-26T11:11:54.405" v="1854"/>
          <ac:grpSpMkLst>
            <pc:docMk/>
            <pc:sldMk cId="3528192655" sldId="301"/>
            <ac:grpSpMk id="179" creationId="{166BF9EE-F7AC-4FA5-AC7E-001B3A642F75}"/>
          </ac:grpSpMkLst>
        </pc:grpChg>
        <pc:grpChg chg="add del">
          <ac:chgData name="Erlanta Ampazai (2327123)" userId="9a0ce35b-104a-4979-80b4-ed9e5bb38ef9" providerId="ADAL" clId="{049C7C7C-5773-44DB-BEB9-B73141DCB357}" dt="2024-06-26T11:11:54.405" v="1854"/>
          <ac:grpSpMkLst>
            <pc:docMk/>
            <pc:sldMk cId="3528192655" sldId="301"/>
            <ac:grpSpMk id="192" creationId="{E312DBA5-56D8-42B2-BA94-28168C2A6703}"/>
          </ac:grpSpMkLst>
        </pc:grpChg>
        <pc:picChg chg="add del">
          <ac:chgData name="Erlanta Ampazai (2327123)" userId="9a0ce35b-104a-4979-80b4-ed9e5bb38ef9" providerId="ADAL" clId="{049C7C7C-5773-44DB-BEB9-B73141DCB357}" dt="2024-06-25T20:02:38.134" v="600" actId="26606"/>
          <ac:picMkLst>
            <pc:docMk/>
            <pc:sldMk cId="3528192655" sldId="301"/>
            <ac:picMk id="9" creationId="{6A9DC44B-AA27-4512-53F3-DA9C8DBA1052}"/>
          </ac:picMkLst>
        </pc:picChg>
        <pc:picChg chg="add del">
          <ac:chgData name="Erlanta Ampazai (2327123)" userId="9a0ce35b-104a-4979-80b4-ed9e5bb38ef9" providerId="ADAL" clId="{049C7C7C-5773-44DB-BEB9-B73141DCB357}" dt="2024-06-25T20:02:47.848" v="608" actId="26606"/>
          <ac:picMkLst>
            <pc:docMk/>
            <pc:sldMk cId="3528192655" sldId="301"/>
            <ac:picMk id="11" creationId="{A2A81E85-CB39-44FF-762A-F41074BCAFB9}"/>
          </ac:picMkLst>
        </pc:picChg>
        <pc:picChg chg="add del">
          <ac:chgData name="Erlanta Ampazai (2327123)" userId="9a0ce35b-104a-4979-80b4-ed9e5bb38ef9" providerId="ADAL" clId="{049C7C7C-5773-44DB-BEB9-B73141DCB357}" dt="2024-06-25T20:02:41.701" v="602" actId="26606"/>
          <ac:picMkLst>
            <pc:docMk/>
            <pc:sldMk cId="3528192655" sldId="301"/>
            <ac:picMk id="136" creationId="{CEB2CD30-7443-608A-04F3-6F78540E4BE9}"/>
          </ac:picMkLst>
        </pc:picChg>
        <pc:picChg chg="add mod">
          <ac:chgData name="Erlanta Ampazai (2327123)" userId="9a0ce35b-104a-4979-80b4-ed9e5bb38ef9" providerId="ADAL" clId="{049C7C7C-5773-44DB-BEB9-B73141DCB357}" dt="2024-06-25T20:03:09.492" v="615" actId="1076"/>
          <ac:picMkLst>
            <pc:docMk/>
            <pc:sldMk cId="3528192655" sldId="301"/>
            <ac:picMk id="209" creationId="{68F66086-0E36-C5A5-F196-6F1F9461C24D}"/>
          </ac:picMkLst>
        </pc:picChg>
      </pc:sldChg>
      <pc:sldChg chg="addSp delSp modSp new mod ord">
        <pc:chgData name="Erlanta Ampazai (2327123)" userId="9a0ce35b-104a-4979-80b4-ed9e5bb38ef9" providerId="ADAL" clId="{049C7C7C-5773-44DB-BEB9-B73141DCB357}" dt="2024-06-28T09:50:45.020" v="7438" actId="255"/>
        <pc:sldMkLst>
          <pc:docMk/>
          <pc:sldMk cId="2856086088" sldId="302"/>
        </pc:sldMkLst>
        <pc:spChg chg="del mod">
          <ac:chgData name="Erlanta Ampazai (2327123)" userId="9a0ce35b-104a-4979-80b4-ed9e5bb38ef9" providerId="ADAL" clId="{049C7C7C-5773-44DB-BEB9-B73141DCB357}" dt="2024-06-27T11:20:32.951" v="3483" actId="21"/>
          <ac:spMkLst>
            <pc:docMk/>
            <pc:sldMk cId="2856086088" sldId="302"/>
            <ac:spMk id="2" creationId="{ED0DC7FA-D49D-4EE2-7456-7F2F2B87EA4B}"/>
          </ac:spMkLst>
        </pc:spChg>
        <pc:spChg chg="mod">
          <ac:chgData name="Erlanta Ampazai (2327123)" userId="9a0ce35b-104a-4979-80b4-ed9e5bb38ef9" providerId="ADAL" clId="{049C7C7C-5773-44DB-BEB9-B73141DCB357}" dt="2024-06-28T09:50:45.020" v="7438" actId="255"/>
          <ac:spMkLst>
            <pc:docMk/>
            <pc:sldMk cId="2856086088" sldId="302"/>
            <ac:spMk id="3" creationId="{A77E262E-4A9C-FE50-2DE3-82A164483220}"/>
          </ac:spMkLst>
        </pc:spChg>
        <pc:spChg chg="del mod">
          <ac:chgData name="Erlanta Ampazai (2327123)" userId="9a0ce35b-104a-4979-80b4-ed9e5bb38ef9" providerId="ADAL" clId="{049C7C7C-5773-44DB-BEB9-B73141DCB357}" dt="2024-06-27T11:17:37.491" v="3457"/>
          <ac:spMkLst>
            <pc:docMk/>
            <pc:sldMk cId="2856086088" sldId="302"/>
            <ac:spMk id="4" creationId="{BF0D0B0D-EE63-84F6-9202-9E167EE1B809}"/>
          </ac:spMkLst>
        </pc:spChg>
        <pc:spChg chg="del mod">
          <ac:chgData name="Erlanta Ampazai (2327123)" userId="9a0ce35b-104a-4979-80b4-ed9e5bb38ef9" providerId="ADAL" clId="{049C7C7C-5773-44DB-BEB9-B73141DCB357}" dt="2024-06-27T11:18:35.242" v="3464" actId="21"/>
          <ac:spMkLst>
            <pc:docMk/>
            <pc:sldMk cId="2856086088" sldId="302"/>
            <ac:spMk id="5" creationId="{776F9EF7-3BA0-18C9-0054-E3548191CCDA}"/>
          </ac:spMkLst>
        </pc:spChg>
        <pc:spChg chg="add del mod">
          <ac:chgData name="Erlanta Ampazai (2327123)" userId="9a0ce35b-104a-4979-80b4-ed9e5bb38ef9" providerId="ADAL" clId="{049C7C7C-5773-44DB-BEB9-B73141DCB357}" dt="2024-06-27T11:18:32.411" v="3463" actId="21"/>
          <ac:spMkLst>
            <pc:docMk/>
            <pc:sldMk cId="2856086088" sldId="302"/>
            <ac:spMk id="8" creationId="{2CDA72FD-C19C-726E-2719-1D1D7E2CFE0E}"/>
          </ac:spMkLst>
        </pc:spChg>
        <pc:spChg chg="add del mod">
          <ac:chgData name="Erlanta Ampazai (2327123)" userId="9a0ce35b-104a-4979-80b4-ed9e5bb38ef9" providerId="ADAL" clId="{049C7C7C-5773-44DB-BEB9-B73141DCB357}" dt="2024-06-27T11:20:35.825" v="3484" actId="21"/>
          <ac:spMkLst>
            <pc:docMk/>
            <pc:sldMk cId="2856086088" sldId="302"/>
            <ac:spMk id="10" creationId="{60DF9A9D-E4FC-2A7F-9437-3F95702241B4}"/>
          </ac:spMkLst>
        </pc:spChg>
        <pc:spChg chg="add mod">
          <ac:chgData name="Erlanta Ampazai (2327123)" userId="9a0ce35b-104a-4979-80b4-ed9e5bb38ef9" providerId="ADAL" clId="{049C7C7C-5773-44DB-BEB9-B73141DCB357}" dt="2024-06-27T19:19:27.113" v="6218" actId="20577"/>
          <ac:spMkLst>
            <pc:docMk/>
            <pc:sldMk cId="2856086088" sldId="302"/>
            <ac:spMk id="11" creationId="{75548F86-B640-753D-8863-87182EAB3CCE}"/>
          </ac:spMkLst>
        </pc:spChg>
        <pc:picChg chg="add del mod">
          <ac:chgData name="Erlanta Ampazai (2327123)" userId="9a0ce35b-104a-4979-80b4-ed9e5bb38ef9" providerId="ADAL" clId="{049C7C7C-5773-44DB-BEB9-B73141DCB357}" dt="2024-06-27T11:18:04.719" v="3459" actId="21"/>
          <ac:picMkLst>
            <pc:docMk/>
            <pc:sldMk cId="2856086088" sldId="302"/>
            <ac:picMk id="6" creationId="{4AA3301E-50D1-E72B-C771-969EDFE03CD8}"/>
          </ac:picMkLst>
        </pc:picChg>
      </pc:sldChg>
      <pc:sldChg chg="addSp delSp modSp new mod setBg">
        <pc:chgData name="Erlanta Ampazai (2327123)" userId="9a0ce35b-104a-4979-80b4-ed9e5bb38ef9" providerId="ADAL" clId="{049C7C7C-5773-44DB-BEB9-B73141DCB357}" dt="2024-06-28T10:01:24.760" v="7446" actId="1035"/>
        <pc:sldMkLst>
          <pc:docMk/>
          <pc:sldMk cId="103591526" sldId="303"/>
        </pc:sldMkLst>
        <pc:spChg chg="add del mod">
          <ac:chgData name="Erlanta Ampazai (2327123)" userId="9a0ce35b-104a-4979-80b4-ed9e5bb38ef9" providerId="ADAL" clId="{049C7C7C-5773-44DB-BEB9-B73141DCB357}" dt="2024-06-28T09:02:46.975" v="7115"/>
          <ac:spMkLst>
            <pc:docMk/>
            <pc:sldMk cId="103591526" sldId="303"/>
            <ac:spMk id="2" creationId="{C4652EE8-9815-EB45-B49B-9DFF1D92F05B}"/>
          </ac:spMkLst>
        </pc:spChg>
        <pc:spChg chg="del">
          <ac:chgData name="Erlanta Ampazai (2327123)" userId="9a0ce35b-104a-4979-80b4-ed9e5bb38ef9" providerId="ADAL" clId="{049C7C7C-5773-44DB-BEB9-B73141DCB357}" dt="2024-06-27T12:03:26.785" v="4198" actId="21"/>
          <ac:spMkLst>
            <pc:docMk/>
            <pc:sldMk cId="103591526" sldId="303"/>
            <ac:spMk id="2" creationId="{F848681F-0163-83DD-EDDE-118591F5DEDF}"/>
          </ac:spMkLst>
        </pc:spChg>
        <pc:spChg chg="del">
          <ac:chgData name="Erlanta Ampazai (2327123)" userId="9a0ce35b-104a-4979-80b4-ed9e5bb38ef9" providerId="ADAL" clId="{049C7C7C-5773-44DB-BEB9-B73141DCB357}" dt="2024-06-27T12:03:38.654" v="4201" actId="21"/>
          <ac:spMkLst>
            <pc:docMk/>
            <pc:sldMk cId="103591526" sldId="303"/>
            <ac:spMk id="3" creationId="{5363ECD8-73B4-9292-2F30-A21B5A043001}"/>
          </ac:spMkLst>
        </pc:spChg>
        <pc:spChg chg="del">
          <ac:chgData name="Erlanta Ampazai (2327123)" userId="9a0ce35b-104a-4979-80b4-ed9e5bb38ef9" providerId="ADAL" clId="{049C7C7C-5773-44DB-BEB9-B73141DCB357}" dt="2024-06-27T12:03:29.940" v="4199" actId="21"/>
          <ac:spMkLst>
            <pc:docMk/>
            <pc:sldMk cId="103591526" sldId="303"/>
            <ac:spMk id="4" creationId="{47012F46-FCC6-EAAE-76FD-3EC63995D988}"/>
          </ac:spMkLst>
        </pc:spChg>
        <pc:spChg chg="add mod">
          <ac:chgData name="Erlanta Ampazai (2327123)" userId="9a0ce35b-104a-4979-80b4-ed9e5bb38ef9" providerId="ADAL" clId="{049C7C7C-5773-44DB-BEB9-B73141DCB357}" dt="2024-06-28T09:07:27.052" v="7190" actId="20577"/>
          <ac:spMkLst>
            <pc:docMk/>
            <pc:sldMk cId="103591526" sldId="303"/>
            <ac:spMk id="4" creationId="{71DA55C5-6566-20FC-BB80-BAA5BA34C5B8}"/>
          </ac:spMkLst>
        </pc:spChg>
        <pc:spChg chg="del">
          <ac:chgData name="Erlanta Ampazai (2327123)" userId="9a0ce35b-104a-4979-80b4-ed9e5bb38ef9" providerId="ADAL" clId="{049C7C7C-5773-44DB-BEB9-B73141DCB357}" dt="2024-06-27T12:03:33.531" v="4200" actId="21"/>
          <ac:spMkLst>
            <pc:docMk/>
            <pc:sldMk cId="103591526" sldId="303"/>
            <ac:spMk id="5" creationId="{0DAA0F67-91B7-FF18-8EA2-D7FA73DBFBD6}"/>
          </ac:spMkLst>
        </pc:spChg>
        <pc:spChg chg="add mod">
          <ac:chgData name="Erlanta Ampazai (2327123)" userId="9a0ce35b-104a-4979-80b4-ed9e5bb38ef9" providerId="ADAL" clId="{049C7C7C-5773-44DB-BEB9-B73141DCB357}" dt="2024-06-28T09:06:39.611" v="7185" actId="1076"/>
          <ac:spMkLst>
            <pc:docMk/>
            <pc:sldMk cId="103591526" sldId="303"/>
            <ac:spMk id="6" creationId="{AF9086A1-58D4-A2E7-4DEB-10BCE1F23A5B}"/>
          </ac:spMkLst>
        </pc:spChg>
        <pc:spChg chg="add mod">
          <ac:chgData name="Erlanta Ampazai (2327123)" userId="9a0ce35b-104a-4979-80b4-ed9e5bb38ef9" providerId="ADAL" clId="{049C7C7C-5773-44DB-BEB9-B73141DCB357}" dt="2024-06-28T09:48:19.195" v="7359" actId="20577"/>
          <ac:spMkLst>
            <pc:docMk/>
            <pc:sldMk cId="103591526" sldId="303"/>
            <ac:spMk id="7" creationId="{1023A109-5BFB-501F-69D0-ED75E96A9855}"/>
          </ac:spMkLst>
        </pc:spChg>
        <pc:spChg chg="add mod">
          <ac:chgData name="Erlanta Ampazai (2327123)" userId="9a0ce35b-104a-4979-80b4-ed9e5bb38ef9" providerId="ADAL" clId="{049C7C7C-5773-44DB-BEB9-B73141DCB357}" dt="2024-06-28T09:14:37.673" v="7304" actId="1076"/>
          <ac:spMkLst>
            <pc:docMk/>
            <pc:sldMk cId="103591526" sldId="303"/>
            <ac:spMk id="8" creationId="{EDD4B363-514B-DAE2-96AC-6989D45AB647}"/>
          </ac:spMkLst>
        </pc:spChg>
        <pc:spChg chg="add">
          <ac:chgData name="Erlanta Ampazai (2327123)" userId="9a0ce35b-104a-4979-80b4-ed9e5bb38ef9" providerId="ADAL" clId="{049C7C7C-5773-44DB-BEB9-B73141DCB357}" dt="2024-06-27T13:20:31.122" v="5514" actId="26606"/>
          <ac:spMkLst>
            <pc:docMk/>
            <pc:sldMk cId="103591526" sldId="303"/>
            <ac:spMk id="42" creationId="{DE91395A-2D18-4AF6-A0AC-AAA7189FED11}"/>
          </ac:spMkLst>
        </pc:spChg>
        <pc:spChg chg="add">
          <ac:chgData name="Erlanta Ampazai (2327123)" userId="9a0ce35b-104a-4979-80b4-ed9e5bb38ef9" providerId="ADAL" clId="{049C7C7C-5773-44DB-BEB9-B73141DCB357}" dt="2024-06-27T13:20:31.122" v="5514" actId="26606"/>
          <ac:spMkLst>
            <pc:docMk/>
            <pc:sldMk cId="103591526" sldId="303"/>
            <ac:spMk id="44" creationId="{A57352BE-A213-4040-BE8E-D4A925AD9DF8}"/>
          </ac:spMkLst>
        </pc:spChg>
        <pc:spChg chg="add">
          <ac:chgData name="Erlanta Ampazai (2327123)" userId="9a0ce35b-104a-4979-80b4-ed9e5bb38ef9" providerId="ADAL" clId="{049C7C7C-5773-44DB-BEB9-B73141DCB357}" dt="2024-06-27T13:20:31.122" v="5514" actId="26606"/>
          <ac:spMkLst>
            <pc:docMk/>
            <pc:sldMk cId="103591526" sldId="303"/>
            <ac:spMk id="46" creationId="{008ED74B-06F2-4BD5-838F-1AAD0033EF0B}"/>
          </ac:spMkLst>
        </pc:spChg>
        <pc:spChg chg="add">
          <ac:chgData name="Erlanta Ampazai (2327123)" userId="9a0ce35b-104a-4979-80b4-ed9e5bb38ef9" providerId="ADAL" clId="{049C7C7C-5773-44DB-BEB9-B73141DCB357}" dt="2024-06-27T13:20:31.122" v="5514" actId="26606"/>
          <ac:spMkLst>
            <pc:docMk/>
            <pc:sldMk cId="103591526" sldId="303"/>
            <ac:spMk id="76" creationId="{CC9387DA-2D8E-4E5D-BD65-274370B65965}"/>
          </ac:spMkLst>
        </pc:spChg>
        <pc:spChg chg="add">
          <ac:chgData name="Erlanta Ampazai (2327123)" userId="9a0ce35b-104a-4979-80b4-ed9e5bb38ef9" providerId="ADAL" clId="{049C7C7C-5773-44DB-BEB9-B73141DCB357}" dt="2024-06-27T13:20:31.122" v="5514" actId="26606"/>
          <ac:spMkLst>
            <pc:docMk/>
            <pc:sldMk cId="103591526" sldId="303"/>
            <ac:spMk id="78" creationId="{18BFC65B-9706-4EE1-8B75-FEEC1C530558}"/>
          </ac:spMkLst>
        </pc:spChg>
        <pc:grpChg chg="add">
          <ac:chgData name="Erlanta Ampazai (2327123)" userId="9a0ce35b-104a-4979-80b4-ed9e5bb38ef9" providerId="ADAL" clId="{049C7C7C-5773-44DB-BEB9-B73141DCB357}" dt="2024-06-27T13:20:31.122" v="5514" actId="26606"/>
          <ac:grpSpMkLst>
            <pc:docMk/>
            <pc:sldMk cId="103591526" sldId="303"/>
            <ac:grpSpMk id="14" creationId="{7398C59F-5A18-487B-91D6-B955AACF2E50}"/>
          </ac:grpSpMkLst>
        </pc:grpChg>
        <pc:grpChg chg="add">
          <ac:chgData name="Erlanta Ampazai (2327123)" userId="9a0ce35b-104a-4979-80b4-ed9e5bb38ef9" providerId="ADAL" clId="{049C7C7C-5773-44DB-BEB9-B73141DCB357}" dt="2024-06-27T13:20:31.122" v="5514" actId="26606"/>
          <ac:grpSpMkLst>
            <pc:docMk/>
            <pc:sldMk cId="103591526" sldId="303"/>
            <ac:grpSpMk id="28" creationId="{520234FB-542E-4550-9C2F-1B56FD41A1CA}"/>
          </ac:grpSpMkLst>
        </pc:grpChg>
        <pc:grpChg chg="add">
          <ac:chgData name="Erlanta Ampazai (2327123)" userId="9a0ce35b-104a-4979-80b4-ed9e5bb38ef9" providerId="ADAL" clId="{049C7C7C-5773-44DB-BEB9-B73141DCB357}" dt="2024-06-27T13:20:31.122" v="5514" actId="26606"/>
          <ac:grpSpMkLst>
            <pc:docMk/>
            <pc:sldMk cId="103591526" sldId="303"/>
            <ac:grpSpMk id="48" creationId="{E9F586E1-75B5-49B8-9A21-DD14CA0F6955}"/>
          </ac:grpSpMkLst>
        </pc:grpChg>
        <pc:grpChg chg="add">
          <ac:chgData name="Erlanta Ampazai (2327123)" userId="9a0ce35b-104a-4979-80b4-ed9e5bb38ef9" providerId="ADAL" clId="{049C7C7C-5773-44DB-BEB9-B73141DCB357}" dt="2024-06-27T13:20:31.122" v="5514" actId="26606"/>
          <ac:grpSpMkLst>
            <pc:docMk/>
            <pc:sldMk cId="103591526" sldId="303"/>
            <ac:grpSpMk id="62" creationId="{F9CAF6A1-77C7-4ABC-9E4A-E74A8DB16DC1}"/>
          </ac:grpSpMkLst>
        </pc:grpChg>
        <pc:picChg chg="add mod">
          <ac:chgData name="Erlanta Ampazai (2327123)" userId="9a0ce35b-104a-4979-80b4-ed9e5bb38ef9" providerId="ADAL" clId="{049C7C7C-5773-44DB-BEB9-B73141DCB357}" dt="2024-06-28T10:01:24.760" v="7446" actId="1035"/>
          <ac:picMkLst>
            <pc:docMk/>
            <pc:sldMk cId="103591526" sldId="303"/>
            <ac:picMk id="10" creationId="{D1FB8B27-82C7-86F1-A868-F4F1F0B23BB0}"/>
          </ac:picMkLst>
        </pc:picChg>
      </pc:sldChg>
      <pc:sldChg chg="addSp delSp modSp new del mod setBg delDesignElem">
        <pc:chgData name="Erlanta Ampazai (2327123)" userId="9a0ce35b-104a-4979-80b4-ed9e5bb38ef9" providerId="ADAL" clId="{049C7C7C-5773-44DB-BEB9-B73141DCB357}" dt="2024-06-27T11:18:10.068" v="3460" actId="2696"/>
        <pc:sldMkLst>
          <pc:docMk/>
          <pc:sldMk cId="2490219538" sldId="303"/>
        </pc:sldMkLst>
        <pc:spChg chg="mod">
          <ac:chgData name="Erlanta Ampazai (2327123)" userId="9a0ce35b-104a-4979-80b4-ed9e5bb38ef9" providerId="ADAL" clId="{049C7C7C-5773-44DB-BEB9-B73141DCB357}" dt="2024-06-27T11:01:02.498" v="3350" actId="26606"/>
          <ac:spMkLst>
            <pc:docMk/>
            <pc:sldMk cId="2490219538" sldId="303"/>
            <ac:spMk id="2" creationId="{A78BEEB6-A020-3DD5-BE32-CE77A3B211B8}"/>
          </ac:spMkLst>
        </pc:spChg>
        <pc:spChg chg="del">
          <ac:chgData name="Erlanta Ampazai (2327123)" userId="9a0ce35b-104a-4979-80b4-ed9e5bb38ef9" providerId="ADAL" clId="{049C7C7C-5773-44DB-BEB9-B73141DCB357}" dt="2024-06-26T10:52:44.389" v="1431" actId="21"/>
          <ac:spMkLst>
            <pc:docMk/>
            <pc:sldMk cId="2490219538" sldId="303"/>
            <ac:spMk id="3" creationId="{FD00A106-314F-6EDE-AD3A-06DC21F8A4C1}"/>
          </ac:spMkLst>
        </pc:spChg>
        <pc:spChg chg="add mod ord">
          <ac:chgData name="Erlanta Ampazai (2327123)" userId="9a0ce35b-104a-4979-80b4-ed9e5bb38ef9" providerId="ADAL" clId="{049C7C7C-5773-44DB-BEB9-B73141DCB357}" dt="2024-06-27T11:01:02.498" v="3350" actId="26606"/>
          <ac:spMkLst>
            <pc:docMk/>
            <pc:sldMk cId="2490219538" sldId="303"/>
            <ac:spMk id="4" creationId="{8A6C4F2A-7A59-B2C3-D560-9FCD0A020C3D}"/>
          </ac:spMkLst>
        </pc:spChg>
        <pc:spChg chg="add mod">
          <ac:chgData name="Erlanta Ampazai (2327123)" userId="9a0ce35b-104a-4979-80b4-ed9e5bb38ef9" providerId="ADAL" clId="{049C7C7C-5773-44DB-BEB9-B73141DCB357}" dt="2024-06-27T11:01:02.498" v="3350" actId="26606"/>
          <ac:spMkLst>
            <pc:docMk/>
            <pc:sldMk cId="2490219538" sldId="303"/>
            <ac:spMk id="20" creationId="{4DBA1C4D-C413-6683-06B1-831DD2C3F521}"/>
          </ac:spMkLst>
        </pc:spChg>
        <pc:spChg chg="add del">
          <ac:chgData name="Erlanta Ampazai (2327123)" userId="9a0ce35b-104a-4979-80b4-ed9e5bb38ef9" providerId="ADAL" clId="{049C7C7C-5773-44DB-BEB9-B73141DCB357}" dt="2024-06-26T11:11:54.405" v="1854"/>
          <ac:spMkLst>
            <pc:docMk/>
            <pc:sldMk cId="2490219538" sldId="303"/>
            <ac:spMk id="35" creationId="{CE6C63DC-BAE4-42B6-8FDF-F6467C2D23AC}"/>
          </ac:spMkLst>
        </pc:spChg>
        <pc:spChg chg="add del">
          <ac:chgData name="Erlanta Ampazai (2327123)" userId="9a0ce35b-104a-4979-80b4-ed9e5bb38ef9" providerId="ADAL" clId="{049C7C7C-5773-44DB-BEB9-B73141DCB357}" dt="2024-06-26T11:11:54.405" v="1854"/>
          <ac:spMkLst>
            <pc:docMk/>
            <pc:sldMk cId="2490219538" sldId="303"/>
            <ac:spMk id="37" creationId="{5BD23F8E-2E78-4C84-8EFB-FE6C8ACB7F1F}"/>
          </ac:spMkLst>
        </pc:spChg>
        <pc:spChg chg="add del">
          <ac:chgData name="Erlanta Ampazai (2327123)" userId="9a0ce35b-104a-4979-80b4-ed9e5bb38ef9" providerId="ADAL" clId="{049C7C7C-5773-44DB-BEB9-B73141DCB357}" dt="2024-06-26T11:11:54.405" v="1854"/>
          <ac:spMkLst>
            <pc:docMk/>
            <pc:sldMk cId="2490219538" sldId="303"/>
            <ac:spMk id="39" creationId="{F81819F9-8CAC-4A6C-8F06-0482027F9736}"/>
          </ac:spMkLst>
        </pc:spChg>
        <pc:spChg chg="add del">
          <ac:chgData name="Erlanta Ampazai (2327123)" userId="9a0ce35b-104a-4979-80b4-ed9e5bb38ef9" providerId="ADAL" clId="{049C7C7C-5773-44DB-BEB9-B73141DCB357}" dt="2024-06-26T11:11:54.405" v="1854"/>
          <ac:spMkLst>
            <pc:docMk/>
            <pc:sldMk cId="2490219538" sldId="303"/>
            <ac:spMk id="41" creationId="{4A98CC08-AEC2-4E8F-8F52-0F5C6372DB4F}"/>
          </ac:spMkLst>
        </pc:spChg>
        <pc:spChg chg="add">
          <ac:chgData name="Erlanta Ampazai (2327123)" userId="9a0ce35b-104a-4979-80b4-ed9e5bb38ef9" providerId="ADAL" clId="{049C7C7C-5773-44DB-BEB9-B73141DCB357}" dt="2024-06-27T11:01:02.498" v="3350" actId="26606"/>
          <ac:spMkLst>
            <pc:docMk/>
            <pc:sldMk cId="2490219538" sldId="303"/>
            <ac:spMk id="53" creationId="{DE91395A-2D18-4AF6-A0AC-AAA7189FED11}"/>
          </ac:spMkLst>
        </pc:spChg>
        <pc:spChg chg="add">
          <ac:chgData name="Erlanta Ampazai (2327123)" userId="9a0ce35b-104a-4979-80b4-ed9e5bb38ef9" providerId="ADAL" clId="{049C7C7C-5773-44DB-BEB9-B73141DCB357}" dt="2024-06-27T11:01:02.498" v="3350" actId="26606"/>
          <ac:spMkLst>
            <pc:docMk/>
            <pc:sldMk cId="2490219538" sldId="303"/>
            <ac:spMk id="54" creationId="{1A44C337-3893-4B29-A265-B1329150B6AA}"/>
          </ac:spMkLst>
        </pc:spChg>
        <pc:spChg chg="add">
          <ac:chgData name="Erlanta Ampazai (2327123)" userId="9a0ce35b-104a-4979-80b4-ed9e5bb38ef9" providerId="ADAL" clId="{049C7C7C-5773-44DB-BEB9-B73141DCB357}" dt="2024-06-27T11:01:02.498" v="3350" actId="26606"/>
          <ac:spMkLst>
            <pc:docMk/>
            <pc:sldMk cId="2490219538" sldId="303"/>
            <ac:spMk id="55" creationId="{A57352BE-A213-4040-BE8E-D4A925AD9DF8}"/>
          </ac:spMkLst>
        </pc:spChg>
        <pc:spChg chg="add del">
          <ac:chgData name="Erlanta Ampazai (2327123)" userId="9a0ce35b-104a-4979-80b4-ed9e5bb38ef9" providerId="ADAL" clId="{049C7C7C-5773-44DB-BEB9-B73141DCB357}" dt="2024-06-26T11:11:54.405" v="1854"/>
          <ac:spMkLst>
            <pc:docMk/>
            <pc:sldMk cId="2490219538" sldId="303"/>
            <ac:spMk id="71" creationId="{1310EFE2-B91D-47E7-B117-C2A802800A7C}"/>
          </ac:spMkLst>
        </pc:spChg>
        <pc:spChg chg="add">
          <ac:chgData name="Erlanta Ampazai (2327123)" userId="9a0ce35b-104a-4979-80b4-ed9e5bb38ef9" providerId="ADAL" clId="{049C7C7C-5773-44DB-BEB9-B73141DCB357}" dt="2024-06-27T11:01:02.498" v="3350" actId="26606"/>
          <ac:spMkLst>
            <pc:docMk/>
            <pc:sldMk cId="2490219538" sldId="303"/>
            <ac:spMk id="87" creationId="{AA5CD610-ED7C-4CED-A9A1-174432C88AF8}"/>
          </ac:spMkLst>
        </pc:spChg>
        <pc:spChg chg="add">
          <ac:chgData name="Erlanta Ampazai (2327123)" userId="9a0ce35b-104a-4979-80b4-ed9e5bb38ef9" providerId="ADAL" clId="{049C7C7C-5773-44DB-BEB9-B73141DCB357}" dt="2024-06-27T11:01:02.498" v="3350" actId="26606"/>
          <ac:spMkLst>
            <pc:docMk/>
            <pc:sldMk cId="2490219538" sldId="303"/>
            <ac:spMk id="89" creationId="{0C4379BF-8C7A-480A-BC36-DA55D92A9356}"/>
          </ac:spMkLst>
        </pc:spChg>
        <pc:grpChg chg="add del">
          <ac:chgData name="Erlanta Ampazai (2327123)" userId="9a0ce35b-104a-4979-80b4-ed9e5bb38ef9" providerId="ADAL" clId="{049C7C7C-5773-44DB-BEB9-B73141DCB357}" dt="2024-06-26T11:11:54.405" v="1854"/>
          <ac:grpSpMkLst>
            <pc:docMk/>
            <pc:sldMk cId="2490219538" sldId="303"/>
            <ac:grpSpMk id="7" creationId="{8CD25866-F15D-40A4-AEC5-47C044637AB7}"/>
          </ac:grpSpMkLst>
        </pc:grpChg>
        <pc:grpChg chg="add del">
          <ac:chgData name="Erlanta Ampazai (2327123)" userId="9a0ce35b-104a-4979-80b4-ed9e5bb38ef9" providerId="ADAL" clId="{049C7C7C-5773-44DB-BEB9-B73141DCB357}" dt="2024-06-26T11:11:54.405" v="1854"/>
          <ac:grpSpMkLst>
            <pc:docMk/>
            <pc:sldMk cId="2490219538" sldId="303"/>
            <ac:grpSpMk id="21" creationId="{0C4A17ED-96AA-44A6-A050-E1A7A1CDD9E7}"/>
          </ac:grpSpMkLst>
        </pc:grpChg>
        <pc:grpChg chg="add">
          <ac:chgData name="Erlanta Ampazai (2327123)" userId="9a0ce35b-104a-4979-80b4-ed9e5bb38ef9" providerId="ADAL" clId="{049C7C7C-5773-44DB-BEB9-B73141DCB357}" dt="2024-06-27T11:01:02.498" v="3350" actId="26606"/>
          <ac:grpSpMkLst>
            <pc:docMk/>
            <pc:sldMk cId="2490219538" sldId="303"/>
            <ac:grpSpMk id="24" creationId="{520234FB-542E-4550-9C2F-1B56FD41A1CA}"/>
          </ac:grpSpMkLst>
        </pc:grpChg>
        <pc:grpChg chg="add">
          <ac:chgData name="Erlanta Ampazai (2327123)" userId="9a0ce35b-104a-4979-80b4-ed9e5bb38ef9" providerId="ADAL" clId="{049C7C7C-5773-44DB-BEB9-B73141DCB357}" dt="2024-06-27T11:01:02.498" v="3350" actId="26606"/>
          <ac:grpSpMkLst>
            <pc:docMk/>
            <pc:sldMk cId="2490219538" sldId="303"/>
            <ac:grpSpMk id="25" creationId="{7398C59F-5A18-487B-91D6-B955AACF2E50}"/>
          </ac:grpSpMkLst>
        </pc:grpChg>
        <pc:grpChg chg="add del">
          <ac:chgData name="Erlanta Ampazai (2327123)" userId="9a0ce35b-104a-4979-80b4-ed9e5bb38ef9" providerId="ADAL" clId="{049C7C7C-5773-44DB-BEB9-B73141DCB357}" dt="2024-06-26T11:11:54.405" v="1854"/>
          <ac:grpSpMkLst>
            <pc:docMk/>
            <pc:sldMk cId="2490219538" sldId="303"/>
            <ac:grpSpMk id="43" creationId="{5D1545E6-EB3C-4478-A661-A2CA963F129C}"/>
          </ac:grpSpMkLst>
        </pc:grpChg>
        <pc:grpChg chg="add del">
          <ac:chgData name="Erlanta Ampazai (2327123)" userId="9a0ce35b-104a-4979-80b4-ed9e5bb38ef9" providerId="ADAL" clId="{049C7C7C-5773-44DB-BEB9-B73141DCB357}" dt="2024-06-26T11:11:54.405" v="1854"/>
          <ac:grpSpMkLst>
            <pc:docMk/>
            <pc:sldMk cId="2490219538" sldId="303"/>
            <ac:grpSpMk id="57" creationId="{40A75861-F6C5-44A9-B161-B03701CBDE0C}"/>
          </ac:grpSpMkLst>
        </pc:grpChg>
        <pc:grpChg chg="add">
          <ac:chgData name="Erlanta Ampazai (2327123)" userId="9a0ce35b-104a-4979-80b4-ed9e5bb38ef9" providerId="ADAL" clId="{049C7C7C-5773-44DB-BEB9-B73141DCB357}" dt="2024-06-27T11:01:02.498" v="3350" actId="26606"/>
          <ac:grpSpMkLst>
            <pc:docMk/>
            <pc:sldMk cId="2490219538" sldId="303"/>
            <ac:grpSpMk id="59" creationId="{81E0B358-1267-4844-8B3D-B7A279B4175A}"/>
          </ac:grpSpMkLst>
        </pc:grpChg>
        <pc:grpChg chg="add">
          <ac:chgData name="Erlanta Ampazai (2327123)" userId="9a0ce35b-104a-4979-80b4-ed9e5bb38ef9" providerId="ADAL" clId="{049C7C7C-5773-44DB-BEB9-B73141DCB357}" dt="2024-06-27T11:01:02.498" v="3350" actId="26606"/>
          <ac:grpSpMkLst>
            <pc:docMk/>
            <pc:sldMk cId="2490219538" sldId="303"/>
            <ac:grpSpMk id="73" creationId="{AF44CA9C-80E8-44E1-A79C-D6EBFC73BCA0}"/>
          </ac:grpSpMkLst>
        </pc:grpChg>
        <pc:picChg chg="add mod">
          <ac:chgData name="Erlanta Ampazai (2327123)" userId="9a0ce35b-104a-4979-80b4-ed9e5bb38ef9" providerId="ADAL" clId="{049C7C7C-5773-44DB-BEB9-B73141DCB357}" dt="2024-06-27T11:01:02.498" v="3350" actId="26606"/>
          <ac:picMkLst>
            <pc:docMk/>
            <pc:sldMk cId="2490219538" sldId="303"/>
            <ac:picMk id="6" creationId="{1454C498-55EA-1838-6A06-591CCBD51A9A}"/>
          </ac:picMkLst>
        </pc:picChg>
      </pc:sldChg>
      <pc:sldChg chg="addSp delSp modSp new mod setBg">
        <pc:chgData name="Erlanta Ampazai (2327123)" userId="9a0ce35b-104a-4979-80b4-ed9e5bb38ef9" providerId="ADAL" clId="{049C7C7C-5773-44DB-BEB9-B73141DCB357}" dt="2024-06-28T09:50:02.058" v="7437" actId="20577"/>
        <pc:sldMkLst>
          <pc:docMk/>
          <pc:sldMk cId="3217607112" sldId="304"/>
        </pc:sldMkLst>
        <pc:spChg chg="del">
          <ac:chgData name="Erlanta Ampazai (2327123)" userId="9a0ce35b-104a-4979-80b4-ed9e5bb38ef9" providerId="ADAL" clId="{049C7C7C-5773-44DB-BEB9-B73141DCB357}" dt="2024-06-27T13:05:22.148" v="5356" actId="21"/>
          <ac:spMkLst>
            <pc:docMk/>
            <pc:sldMk cId="3217607112" sldId="304"/>
            <ac:spMk id="2" creationId="{A331CF97-8382-4BAF-D208-9E7E83223B99}"/>
          </ac:spMkLst>
        </pc:spChg>
        <pc:spChg chg="del">
          <ac:chgData name="Erlanta Ampazai (2327123)" userId="9a0ce35b-104a-4979-80b4-ed9e5bb38ef9" providerId="ADAL" clId="{049C7C7C-5773-44DB-BEB9-B73141DCB357}" dt="2024-06-27T13:05:29.320" v="5359" actId="21"/>
          <ac:spMkLst>
            <pc:docMk/>
            <pc:sldMk cId="3217607112" sldId="304"/>
            <ac:spMk id="3" creationId="{133260A6-1E4C-9C19-349C-D80F659BE648}"/>
          </ac:spMkLst>
        </pc:spChg>
        <pc:spChg chg="del">
          <ac:chgData name="Erlanta Ampazai (2327123)" userId="9a0ce35b-104a-4979-80b4-ed9e5bb38ef9" providerId="ADAL" clId="{049C7C7C-5773-44DB-BEB9-B73141DCB357}" dt="2024-06-27T13:05:24.404" v="5357" actId="21"/>
          <ac:spMkLst>
            <pc:docMk/>
            <pc:sldMk cId="3217607112" sldId="304"/>
            <ac:spMk id="4" creationId="{C85B928F-70C5-34BE-86BD-EFAA7B3D899B}"/>
          </ac:spMkLst>
        </pc:spChg>
        <pc:spChg chg="del">
          <ac:chgData name="Erlanta Ampazai (2327123)" userId="9a0ce35b-104a-4979-80b4-ed9e5bb38ef9" providerId="ADAL" clId="{049C7C7C-5773-44DB-BEB9-B73141DCB357}" dt="2024-06-27T13:05:26.979" v="5358" actId="21"/>
          <ac:spMkLst>
            <pc:docMk/>
            <pc:sldMk cId="3217607112" sldId="304"/>
            <ac:spMk id="5" creationId="{F768A0A1-C9F3-7C9B-7D0E-38B6DA0F35BF}"/>
          </ac:spMkLst>
        </pc:spChg>
        <pc:spChg chg="add mod">
          <ac:chgData name="Erlanta Ampazai (2327123)" userId="9a0ce35b-104a-4979-80b4-ed9e5bb38ef9" providerId="ADAL" clId="{049C7C7C-5773-44DB-BEB9-B73141DCB357}" dt="2024-06-27T13:16:40.531" v="5484" actId="1076"/>
          <ac:spMkLst>
            <pc:docMk/>
            <pc:sldMk cId="3217607112" sldId="304"/>
            <ac:spMk id="6" creationId="{9314C106-06BA-D47D-40B9-09AE3639BEB8}"/>
          </ac:spMkLst>
        </pc:spChg>
        <pc:spChg chg="add del mod">
          <ac:chgData name="Erlanta Ampazai (2327123)" userId="9a0ce35b-104a-4979-80b4-ed9e5bb38ef9" providerId="ADAL" clId="{049C7C7C-5773-44DB-BEB9-B73141DCB357}" dt="2024-06-27T13:47:31.935" v="6099" actId="21"/>
          <ac:spMkLst>
            <pc:docMk/>
            <pc:sldMk cId="3217607112" sldId="304"/>
            <ac:spMk id="7" creationId="{D359CF11-32DF-B219-C840-F7401203D6A0}"/>
          </ac:spMkLst>
        </pc:spChg>
        <pc:spChg chg="add mod">
          <ac:chgData name="Erlanta Ampazai (2327123)" userId="9a0ce35b-104a-4979-80b4-ed9e5bb38ef9" providerId="ADAL" clId="{049C7C7C-5773-44DB-BEB9-B73141DCB357}" dt="2024-06-28T09:50:02.058" v="7437" actId="20577"/>
          <ac:spMkLst>
            <pc:docMk/>
            <pc:sldMk cId="3217607112" sldId="304"/>
            <ac:spMk id="9" creationId="{9963871B-3DE0-B1D0-55EE-C01B8A7EC2FB}"/>
          </ac:spMkLst>
        </pc:spChg>
        <pc:spChg chg="add del mod">
          <ac:chgData name="Erlanta Ampazai (2327123)" userId="9a0ce35b-104a-4979-80b4-ed9e5bb38ef9" providerId="ADAL" clId="{049C7C7C-5773-44DB-BEB9-B73141DCB357}" dt="2024-06-27T19:21:04.570" v="6236" actId="21"/>
          <ac:spMkLst>
            <pc:docMk/>
            <pc:sldMk cId="3217607112" sldId="304"/>
            <ac:spMk id="10" creationId="{38A359F1-4A51-5333-6742-8BEBF19BB0C0}"/>
          </ac:spMkLst>
        </pc:spChg>
        <pc:spChg chg="add del">
          <ac:chgData name="Erlanta Ampazai (2327123)" userId="9a0ce35b-104a-4979-80b4-ed9e5bb38ef9" providerId="ADAL" clId="{049C7C7C-5773-44DB-BEB9-B73141DCB357}" dt="2024-06-27T13:15:03.299" v="5453" actId="26606"/>
          <ac:spMkLst>
            <pc:docMk/>
            <pc:sldMk cId="3217607112" sldId="304"/>
            <ac:spMk id="39" creationId="{CE6C63DC-BAE4-42B6-8FDF-F6467C2D23AC}"/>
          </ac:spMkLst>
        </pc:spChg>
        <pc:spChg chg="add del">
          <ac:chgData name="Erlanta Ampazai (2327123)" userId="9a0ce35b-104a-4979-80b4-ed9e5bb38ef9" providerId="ADAL" clId="{049C7C7C-5773-44DB-BEB9-B73141DCB357}" dt="2024-06-27T13:14:38.394" v="5442" actId="26606"/>
          <ac:spMkLst>
            <pc:docMk/>
            <pc:sldMk cId="3217607112" sldId="304"/>
            <ac:spMk id="40" creationId="{DE91395A-2D18-4AF6-A0AC-AAA7189FED11}"/>
          </ac:spMkLst>
        </pc:spChg>
        <pc:spChg chg="add del">
          <ac:chgData name="Erlanta Ampazai (2327123)" userId="9a0ce35b-104a-4979-80b4-ed9e5bb38ef9" providerId="ADAL" clId="{049C7C7C-5773-44DB-BEB9-B73141DCB357}" dt="2024-06-27T13:15:03.299" v="5453" actId="26606"/>
          <ac:spMkLst>
            <pc:docMk/>
            <pc:sldMk cId="3217607112" sldId="304"/>
            <ac:spMk id="41" creationId="{5BD23F8E-2E78-4C84-8EFB-FE6C8ACB7F1F}"/>
          </ac:spMkLst>
        </pc:spChg>
        <pc:spChg chg="add del">
          <ac:chgData name="Erlanta Ampazai (2327123)" userId="9a0ce35b-104a-4979-80b4-ed9e5bb38ef9" providerId="ADAL" clId="{049C7C7C-5773-44DB-BEB9-B73141DCB357}" dt="2024-06-27T13:14:38.394" v="5442" actId="26606"/>
          <ac:spMkLst>
            <pc:docMk/>
            <pc:sldMk cId="3217607112" sldId="304"/>
            <ac:spMk id="42" creationId="{7BD08880-457D-4C62-A3B5-6A9B0878C7E9}"/>
          </ac:spMkLst>
        </pc:spChg>
        <pc:spChg chg="add del">
          <ac:chgData name="Erlanta Ampazai (2327123)" userId="9a0ce35b-104a-4979-80b4-ed9e5bb38ef9" providerId="ADAL" clId="{049C7C7C-5773-44DB-BEB9-B73141DCB357}" dt="2024-06-27T13:15:03.299" v="5453" actId="26606"/>
          <ac:spMkLst>
            <pc:docMk/>
            <pc:sldMk cId="3217607112" sldId="304"/>
            <ac:spMk id="43" creationId="{F81819F9-8CAC-4A6C-8F06-0482027F9736}"/>
          </ac:spMkLst>
        </pc:spChg>
        <pc:spChg chg="add del">
          <ac:chgData name="Erlanta Ampazai (2327123)" userId="9a0ce35b-104a-4979-80b4-ed9e5bb38ef9" providerId="ADAL" clId="{049C7C7C-5773-44DB-BEB9-B73141DCB357}" dt="2024-06-27T13:14:41.466" v="5444" actId="26606"/>
          <ac:spMkLst>
            <pc:docMk/>
            <pc:sldMk cId="3217607112" sldId="304"/>
            <ac:spMk id="44" creationId="{6D356F1A-690D-401E-8CF3-E4686CDFEC30}"/>
          </ac:spMkLst>
        </pc:spChg>
        <pc:spChg chg="add del">
          <ac:chgData name="Erlanta Ampazai (2327123)" userId="9a0ce35b-104a-4979-80b4-ed9e5bb38ef9" providerId="ADAL" clId="{049C7C7C-5773-44DB-BEB9-B73141DCB357}" dt="2024-06-27T13:14:41.466" v="5444" actId="26606"/>
          <ac:spMkLst>
            <pc:docMk/>
            <pc:sldMk cId="3217607112" sldId="304"/>
            <ac:spMk id="74" creationId="{8841A10E-0F0E-4596-8888-870D709254A7}"/>
          </ac:spMkLst>
        </pc:spChg>
        <pc:spChg chg="add del">
          <ac:chgData name="Erlanta Ampazai (2327123)" userId="9a0ce35b-104a-4979-80b4-ed9e5bb38ef9" providerId="ADAL" clId="{049C7C7C-5773-44DB-BEB9-B73141DCB357}" dt="2024-06-27T13:15:03.299" v="5453" actId="26606"/>
          <ac:spMkLst>
            <pc:docMk/>
            <pc:sldMk cId="3217607112" sldId="304"/>
            <ac:spMk id="75" creationId="{1310EFE2-B91D-47E7-B117-C2A802800A7C}"/>
          </ac:spMkLst>
        </pc:spChg>
        <pc:spChg chg="add del">
          <ac:chgData name="Erlanta Ampazai (2327123)" userId="9a0ce35b-104a-4979-80b4-ed9e5bb38ef9" providerId="ADAL" clId="{049C7C7C-5773-44DB-BEB9-B73141DCB357}" dt="2024-06-27T13:14:41.466" v="5444" actId="26606"/>
          <ac:spMkLst>
            <pc:docMk/>
            <pc:sldMk cId="3217607112" sldId="304"/>
            <ac:spMk id="76" creationId="{29B1E55C-E51F-4093-A2A8-137C3E9014D7}"/>
          </ac:spMkLst>
        </pc:spChg>
        <pc:spChg chg="add del">
          <ac:chgData name="Erlanta Ampazai (2327123)" userId="9a0ce35b-104a-4979-80b4-ed9e5bb38ef9" providerId="ADAL" clId="{049C7C7C-5773-44DB-BEB9-B73141DCB357}" dt="2024-06-27T13:14:41.466" v="5444" actId="26606"/>
          <ac:spMkLst>
            <pc:docMk/>
            <pc:sldMk cId="3217607112" sldId="304"/>
            <ac:spMk id="99" creationId="{DE91395A-2D18-4AF6-A0AC-AAA7189FED11}"/>
          </ac:spMkLst>
        </pc:spChg>
        <pc:spChg chg="add del">
          <ac:chgData name="Erlanta Ampazai (2327123)" userId="9a0ce35b-104a-4979-80b4-ed9e5bb38ef9" providerId="ADAL" clId="{049C7C7C-5773-44DB-BEB9-B73141DCB357}" dt="2024-06-27T13:14:41.466" v="5444" actId="26606"/>
          <ac:spMkLst>
            <pc:docMk/>
            <pc:sldMk cId="3217607112" sldId="304"/>
            <ac:spMk id="100" creationId="{7BD08880-457D-4C62-A3B5-6A9B0878C7E9}"/>
          </ac:spMkLst>
        </pc:spChg>
        <pc:spChg chg="add del">
          <ac:chgData name="Erlanta Ampazai (2327123)" userId="9a0ce35b-104a-4979-80b4-ed9e5bb38ef9" providerId="ADAL" clId="{049C7C7C-5773-44DB-BEB9-B73141DCB357}" dt="2024-06-27T13:14:47.214" v="5446" actId="26606"/>
          <ac:spMkLst>
            <pc:docMk/>
            <pc:sldMk cId="3217607112" sldId="304"/>
            <ac:spMk id="105" creationId="{DE91395A-2D18-4AF6-A0AC-AAA7189FED11}"/>
          </ac:spMkLst>
        </pc:spChg>
        <pc:spChg chg="add del">
          <ac:chgData name="Erlanta Ampazai (2327123)" userId="9a0ce35b-104a-4979-80b4-ed9e5bb38ef9" providerId="ADAL" clId="{049C7C7C-5773-44DB-BEB9-B73141DCB357}" dt="2024-06-27T13:14:47.214" v="5446" actId="26606"/>
          <ac:spMkLst>
            <pc:docMk/>
            <pc:sldMk cId="3217607112" sldId="304"/>
            <ac:spMk id="106" creationId="{7BD08880-457D-4C62-A3B5-6A9B0878C7E9}"/>
          </ac:spMkLst>
        </pc:spChg>
        <pc:spChg chg="add del">
          <ac:chgData name="Erlanta Ampazai (2327123)" userId="9a0ce35b-104a-4979-80b4-ed9e5bb38ef9" providerId="ADAL" clId="{049C7C7C-5773-44DB-BEB9-B73141DCB357}" dt="2024-06-27T13:15:03.299" v="5453" actId="26606"/>
          <ac:spMkLst>
            <pc:docMk/>
            <pc:sldMk cId="3217607112" sldId="304"/>
            <ac:spMk id="133" creationId="{4A98CC08-AEC2-4E8F-8F52-0F5C6372DB4F}"/>
          </ac:spMkLst>
        </pc:spChg>
        <pc:spChg chg="add del">
          <ac:chgData name="Erlanta Ampazai (2327123)" userId="9a0ce35b-104a-4979-80b4-ed9e5bb38ef9" providerId="ADAL" clId="{049C7C7C-5773-44DB-BEB9-B73141DCB357}" dt="2024-06-27T13:15:03.280" v="5452" actId="26606"/>
          <ac:spMkLst>
            <pc:docMk/>
            <pc:sldMk cId="3217607112" sldId="304"/>
            <ac:spMk id="167" creationId="{DE91395A-2D18-4AF6-A0AC-AAA7189FED11}"/>
          </ac:spMkLst>
        </pc:spChg>
        <pc:spChg chg="add del">
          <ac:chgData name="Erlanta Ampazai (2327123)" userId="9a0ce35b-104a-4979-80b4-ed9e5bb38ef9" providerId="ADAL" clId="{049C7C7C-5773-44DB-BEB9-B73141DCB357}" dt="2024-06-27T13:15:03.280" v="5452" actId="26606"/>
          <ac:spMkLst>
            <pc:docMk/>
            <pc:sldMk cId="3217607112" sldId="304"/>
            <ac:spMk id="169" creationId="{7BD08880-457D-4C62-A3B5-6A9B0878C7E9}"/>
          </ac:spMkLst>
        </pc:spChg>
        <pc:spChg chg="add del">
          <ac:chgData name="Erlanta Ampazai (2327123)" userId="9a0ce35b-104a-4979-80b4-ed9e5bb38ef9" providerId="ADAL" clId="{049C7C7C-5773-44DB-BEB9-B73141DCB357}" dt="2024-06-27T13:15:03.280" v="5452" actId="26606"/>
          <ac:spMkLst>
            <pc:docMk/>
            <pc:sldMk cId="3217607112" sldId="304"/>
            <ac:spMk id="171" creationId="{6D356F1A-690D-401E-8CF3-E4686CDFEC30}"/>
          </ac:spMkLst>
        </pc:spChg>
        <pc:spChg chg="add del">
          <ac:chgData name="Erlanta Ampazai (2327123)" userId="9a0ce35b-104a-4979-80b4-ed9e5bb38ef9" providerId="ADAL" clId="{049C7C7C-5773-44DB-BEB9-B73141DCB357}" dt="2024-06-27T13:15:03.280" v="5452" actId="26606"/>
          <ac:spMkLst>
            <pc:docMk/>
            <pc:sldMk cId="3217607112" sldId="304"/>
            <ac:spMk id="201" creationId="{8841A10E-0F0E-4596-8888-870D709254A7}"/>
          </ac:spMkLst>
        </pc:spChg>
        <pc:spChg chg="add del">
          <ac:chgData name="Erlanta Ampazai (2327123)" userId="9a0ce35b-104a-4979-80b4-ed9e5bb38ef9" providerId="ADAL" clId="{049C7C7C-5773-44DB-BEB9-B73141DCB357}" dt="2024-06-27T13:15:03.280" v="5452" actId="26606"/>
          <ac:spMkLst>
            <pc:docMk/>
            <pc:sldMk cId="3217607112" sldId="304"/>
            <ac:spMk id="203" creationId="{29B1E55C-E51F-4093-A2A8-137C3E9014D7}"/>
          </ac:spMkLst>
        </pc:spChg>
        <pc:spChg chg="add del">
          <ac:chgData name="Erlanta Ampazai (2327123)" userId="9a0ce35b-104a-4979-80b4-ed9e5bb38ef9" providerId="ADAL" clId="{049C7C7C-5773-44DB-BEB9-B73141DCB357}" dt="2024-06-27T13:15:26.164" v="5456" actId="26606"/>
          <ac:spMkLst>
            <pc:docMk/>
            <pc:sldMk cId="3217607112" sldId="304"/>
            <ac:spMk id="231" creationId="{DE91395A-2D18-4AF6-A0AC-AAA7189FED11}"/>
          </ac:spMkLst>
        </pc:spChg>
        <pc:spChg chg="add del">
          <ac:chgData name="Erlanta Ampazai (2327123)" userId="9a0ce35b-104a-4979-80b4-ed9e5bb38ef9" providerId="ADAL" clId="{049C7C7C-5773-44DB-BEB9-B73141DCB357}" dt="2024-06-27T13:15:26.164" v="5456" actId="26606"/>
          <ac:spMkLst>
            <pc:docMk/>
            <pc:sldMk cId="3217607112" sldId="304"/>
            <ac:spMk id="232" creationId="{7BD08880-457D-4C62-A3B5-6A9B0878C7E9}"/>
          </ac:spMkLst>
        </pc:spChg>
        <pc:spChg chg="add del">
          <ac:chgData name="Erlanta Ampazai (2327123)" userId="9a0ce35b-104a-4979-80b4-ed9e5bb38ef9" providerId="ADAL" clId="{049C7C7C-5773-44DB-BEB9-B73141DCB357}" dt="2024-06-27T13:15:53.590" v="5465" actId="26606"/>
          <ac:spMkLst>
            <pc:docMk/>
            <pc:sldMk cId="3217607112" sldId="304"/>
            <ac:spMk id="266" creationId="{1996130F-9AB5-4DE9-8574-3AF891C5C172}"/>
          </ac:spMkLst>
        </pc:spChg>
        <pc:spChg chg="add del">
          <ac:chgData name="Erlanta Ampazai (2327123)" userId="9a0ce35b-104a-4979-80b4-ed9e5bb38ef9" providerId="ADAL" clId="{049C7C7C-5773-44DB-BEB9-B73141DCB357}" dt="2024-06-27T13:15:53.590" v="5465" actId="26606"/>
          <ac:spMkLst>
            <pc:docMk/>
            <pc:sldMk cId="3217607112" sldId="304"/>
            <ac:spMk id="268" creationId="{3623DEAC-F39C-45D6-86DC-1033F6429528}"/>
          </ac:spMkLst>
        </pc:spChg>
        <pc:spChg chg="add del">
          <ac:chgData name="Erlanta Ampazai (2327123)" userId="9a0ce35b-104a-4979-80b4-ed9e5bb38ef9" providerId="ADAL" clId="{049C7C7C-5773-44DB-BEB9-B73141DCB357}" dt="2024-06-27T13:15:53.590" v="5465" actId="26606"/>
          <ac:spMkLst>
            <pc:docMk/>
            <pc:sldMk cId="3217607112" sldId="304"/>
            <ac:spMk id="270" creationId="{3CC92A7C-6A58-4E58-B13D-BD8BAEA6D29D}"/>
          </ac:spMkLst>
        </pc:spChg>
        <pc:spChg chg="add del">
          <ac:chgData name="Erlanta Ampazai (2327123)" userId="9a0ce35b-104a-4979-80b4-ed9e5bb38ef9" providerId="ADAL" clId="{049C7C7C-5773-44DB-BEB9-B73141DCB357}" dt="2024-06-27T13:15:53.590" v="5465" actId="26606"/>
          <ac:spMkLst>
            <pc:docMk/>
            <pc:sldMk cId="3217607112" sldId="304"/>
            <ac:spMk id="300" creationId="{B73365D6-A648-4720-8CD8-4C4EAECA1098}"/>
          </ac:spMkLst>
        </pc:spChg>
        <pc:spChg chg="add del">
          <ac:chgData name="Erlanta Ampazai (2327123)" userId="9a0ce35b-104a-4979-80b4-ed9e5bb38ef9" providerId="ADAL" clId="{049C7C7C-5773-44DB-BEB9-B73141DCB357}" dt="2024-06-27T13:15:53.590" v="5465" actId="26606"/>
          <ac:spMkLst>
            <pc:docMk/>
            <pc:sldMk cId="3217607112" sldId="304"/>
            <ac:spMk id="302" creationId="{186DB3B2-CEAC-4F62-A76F-B1FA76714EA4}"/>
          </ac:spMkLst>
        </pc:spChg>
        <pc:spChg chg="add del">
          <ac:chgData name="Erlanta Ampazai (2327123)" userId="9a0ce35b-104a-4979-80b4-ed9e5bb38ef9" providerId="ADAL" clId="{049C7C7C-5773-44DB-BEB9-B73141DCB357}" dt="2024-06-27T13:15:34.471" v="5460" actId="26606"/>
          <ac:spMkLst>
            <pc:docMk/>
            <pc:sldMk cId="3217607112" sldId="304"/>
            <ac:spMk id="335" creationId="{1996130F-9AB5-4DE9-8574-3AF891C5C172}"/>
          </ac:spMkLst>
        </pc:spChg>
        <pc:spChg chg="add del">
          <ac:chgData name="Erlanta Ampazai (2327123)" userId="9a0ce35b-104a-4979-80b4-ed9e5bb38ef9" providerId="ADAL" clId="{049C7C7C-5773-44DB-BEB9-B73141DCB357}" dt="2024-06-27T13:15:34.471" v="5460" actId="26606"/>
          <ac:spMkLst>
            <pc:docMk/>
            <pc:sldMk cId="3217607112" sldId="304"/>
            <ac:spMk id="337" creationId="{3623DEAC-F39C-45D6-86DC-1033F6429528}"/>
          </ac:spMkLst>
        </pc:spChg>
        <pc:spChg chg="add del">
          <ac:chgData name="Erlanta Ampazai (2327123)" userId="9a0ce35b-104a-4979-80b4-ed9e5bb38ef9" providerId="ADAL" clId="{049C7C7C-5773-44DB-BEB9-B73141DCB357}" dt="2024-06-27T13:15:34.471" v="5460" actId="26606"/>
          <ac:spMkLst>
            <pc:docMk/>
            <pc:sldMk cId="3217607112" sldId="304"/>
            <ac:spMk id="339" creationId="{3CC92A7C-6A58-4E58-B13D-BD8BAEA6D29D}"/>
          </ac:spMkLst>
        </pc:spChg>
        <pc:spChg chg="add del">
          <ac:chgData name="Erlanta Ampazai (2327123)" userId="9a0ce35b-104a-4979-80b4-ed9e5bb38ef9" providerId="ADAL" clId="{049C7C7C-5773-44DB-BEB9-B73141DCB357}" dt="2024-06-27T13:15:34.471" v="5460" actId="26606"/>
          <ac:spMkLst>
            <pc:docMk/>
            <pc:sldMk cId="3217607112" sldId="304"/>
            <ac:spMk id="369" creationId="{B73365D6-A648-4720-8CD8-4C4EAECA1098}"/>
          </ac:spMkLst>
        </pc:spChg>
        <pc:spChg chg="add del">
          <ac:chgData name="Erlanta Ampazai (2327123)" userId="9a0ce35b-104a-4979-80b4-ed9e5bb38ef9" providerId="ADAL" clId="{049C7C7C-5773-44DB-BEB9-B73141DCB357}" dt="2024-06-27T13:15:34.471" v="5460" actId="26606"/>
          <ac:spMkLst>
            <pc:docMk/>
            <pc:sldMk cId="3217607112" sldId="304"/>
            <ac:spMk id="371" creationId="{186DB3B2-CEAC-4F62-A76F-B1FA76714EA4}"/>
          </ac:spMkLst>
        </pc:spChg>
        <pc:spChg chg="add del">
          <ac:chgData name="Erlanta Ampazai (2327123)" userId="9a0ce35b-104a-4979-80b4-ed9e5bb38ef9" providerId="ADAL" clId="{049C7C7C-5773-44DB-BEB9-B73141DCB357}" dt="2024-06-27T13:15:46.170" v="5462" actId="26606"/>
          <ac:spMkLst>
            <pc:docMk/>
            <pc:sldMk cId="3217607112" sldId="304"/>
            <ac:spMk id="375" creationId="{1996130F-9AB5-4DE9-8574-3AF891C5C172}"/>
          </ac:spMkLst>
        </pc:spChg>
        <pc:spChg chg="add del">
          <ac:chgData name="Erlanta Ampazai (2327123)" userId="9a0ce35b-104a-4979-80b4-ed9e5bb38ef9" providerId="ADAL" clId="{049C7C7C-5773-44DB-BEB9-B73141DCB357}" dt="2024-06-27T13:15:46.170" v="5462" actId="26606"/>
          <ac:spMkLst>
            <pc:docMk/>
            <pc:sldMk cId="3217607112" sldId="304"/>
            <ac:spMk id="376" creationId="{3623DEAC-F39C-45D6-86DC-1033F6429528}"/>
          </ac:spMkLst>
        </pc:spChg>
        <pc:spChg chg="add del">
          <ac:chgData name="Erlanta Ampazai (2327123)" userId="9a0ce35b-104a-4979-80b4-ed9e5bb38ef9" providerId="ADAL" clId="{049C7C7C-5773-44DB-BEB9-B73141DCB357}" dt="2024-06-27T13:15:46.170" v="5462" actId="26606"/>
          <ac:spMkLst>
            <pc:docMk/>
            <pc:sldMk cId="3217607112" sldId="304"/>
            <ac:spMk id="377" creationId="{CADF4631-3C8F-45EE-8D19-4D3E8426B34A}"/>
          </ac:spMkLst>
        </pc:spChg>
        <pc:spChg chg="add del">
          <ac:chgData name="Erlanta Ampazai (2327123)" userId="9a0ce35b-104a-4979-80b4-ed9e5bb38ef9" providerId="ADAL" clId="{049C7C7C-5773-44DB-BEB9-B73141DCB357}" dt="2024-06-27T13:15:46.170" v="5462" actId="26606"/>
          <ac:spMkLst>
            <pc:docMk/>
            <pc:sldMk cId="3217607112" sldId="304"/>
            <ac:spMk id="380" creationId="{46FA917F-43A3-4FA3-A085-59D0DC397EFA}"/>
          </ac:spMkLst>
        </pc:spChg>
        <pc:spChg chg="add del">
          <ac:chgData name="Erlanta Ampazai (2327123)" userId="9a0ce35b-104a-4979-80b4-ed9e5bb38ef9" providerId="ADAL" clId="{049C7C7C-5773-44DB-BEB9-B73141DCB357}" dt="2024-06-27T13:15:46.170" v="5462" actId="26606"/>
          <ac:spMkLst>
            <pc:docMk/>
            <pc:sldMk cId="3217607112" sldId="304"/>
            <ac:spMk id="381" creationId="{9CBF007B-8C8C-4F79-B037-9F4C61F9F954}"/>
          </ac:spMkLst>
        </pc:spChg>
        <pc:spChg chg="add del">
          <ac:chgData name="Erlanta Ampazai (2327123)" userId="9a0ce35b-104a-4979-80b4-ed9e5bb38ef9" providerId="ADAL" clId="{049C7C7C-5773-44DB-BEB9-B73141DCB357}" dt="2024-06-27T13:15:53.542" v="5464" actId="26606"/>
          <ac:spMkLst>
            <pc:docMk/>
            <pc:sldMk cId="3217607112" sldId="304"/>
            <ac:spMk id="409" creationId="{1996130F-9AB5-4DE9-8574-3AF891C5C172}"/>
          </ac:spMkLst>
        </pc:spChg>
        <pc:spChg chg="add del">
          <ac:chgData name="Erlanta Ampazai (2327123)" userId="9a0ce35b-104a-4979-80b4-ed9e5bb38ef9" providerId="ADAL" clId="{049C7C7C-5773-44DB-BEB9-B73141DCB357}" dt="2024-06-27T13:15:53.542" v="5464" actId="26606"/>
          <ac:spMkLst>
            <pc:docMk/>
            <pc:sldMk cId="3217607112" sldId="304"/>
            <ac:spMk id="410" creationId="{3623DEAC-F39C-45D6-86DC-1033F6429528}"/>
          </ac:spMkLst>
        </pc:spChg>
        <pc:spChg chg="add del">
          <ac:chgData name="Erlanta Ampazai (2327123)" userId="9a0ce35b-104a-4979-80b4-ed9e5bb38ef9" providerId="ADAL" clId="{049C7C7C-5773-44DB-BEB9-B73141DCB357}" dt="2024-06-27T13:15:53.542" v="5464" actId="26606"/>
          <ac:spMkLst>
            <pc:docMk/>
            <pc:sldMk cId="3217607112" sldId="304"/>
            <ac:spMk id="411" creationId="{A692209D-B607-46C3-8560-07AF72291659}"/>
          </ac:spMkLst>
        </pc:spChg>
        <pc:spChg chg="add del">
          <ac:chgData name="Erlanta Ampazai (2327123)" userId="9a0ce35b-104a-4979-80b4-ed9e5bb38ef9" providerId="ADAL" clId="{049C7C7C-5773-44DB-BEB9-B73141DCB357}" dt="2024-06-27T13:15:53.542" v="5464" actId="26606"/>
          <ac:spMkLst>
            <pc:docMk/>
            <pc:sldMk cId="3217607112" sldId="304"/>
            <ac:spMk id="412" creationId="{94874638-CF15-4908-BC4B-4908744D0BAF}"/>
          </ac:spMkLst>
        </pc:spChg>
        <pc:spChg chg="add del">
          <ac:chgData name="Erlanta Ampazai (2327123)" userId="9a0ce35b-104a-4979-80b4-ed9e5bb38ef9" providerId="ADAL" clId="{049C7C7C-5773-44DB-BEB9-B73141DCB357}" dt="2024-06-27T13:15:53.542" v="5464" actId="26606"/>
          <ac:spMkLst>
            <pc:docMk/>
            <pc:sldMk cId="3217607112" sldId="304"/>
            <ac:spMk id="413" creationId="{5F1B8348-CD6E-4561-A704-C232D9A2676D}"/>
          </ac:spMkLst>
        </pc:spChg>
        <pc:spChg chg="add">
          <ac:chgData name="Erlanta Ampazai (2327123)" userId="9a0ce35b-104a-4979-80b4-ed9e5bb38ef9" providerId="ADAL" clId="{049C7C7C-5773-44DB-BEB9-B73141DCB357}" dt="2024-06-27T13:15:53.590" v="5465" actId="26606"/>
          <ac:spMkLst>
            <pc:docMk/>
            <pc:sldMk cId="3217607112" sldId="304"/>
            <ac:spMk id="417" creationId="{1996130F-9AB5-4DE9-8574-3AF891C5C172}"/>
          </ac:spMkLst>
        </pc:spChg>
        <pc:spChg chg="add">
          <ac:chgData name="Erlanta Ampazai (2327123)" userId="9a0ce35b-104a-4979-80b4-ed9e5bb38ef9" providerId="ADAL" clId="{049C7C7C-5773-44DB-BEB9-B73141DCB357}" dt="2024-06-27T13:15:53.590" v="5465" actId="26606"/>
          <ac:spMkLst>
            <pc:docMk/>
            <pc:sldMk cId="3217607112" sldId="304"/>
            <ac:spMk id="418" creationId="{3623DEAC-F39C-45D6-86DC-1033F6429528}"/>
          </ac:spMkLst>
        </pc:spChg>
        <pc:spChg chg="add">
          <ac:chgData name="Erlanta Ampazai (2327123)" userId="9a0ce35b-104a-4979-80b4-ed9e5bb38ef9" providerId="ADAL" clId="{049C7C7C-5773-44DB-BEB9-B73141DCB357}" dt="2024-06-27T13:15:53.590" v="5465" actId="26606"/>
          <ac:spMkLst>
            <pc:docMk/>
            <pc:sldMk cId="3217607112" sldId="304"/>
            <ac:spMk id="419" creationId="{513EBF72-EDB5-4278-94B8-34AAC2FA6E83}"/>
          </ac:spMkLst>
        </pc:spChg>
        <pc:spChg chg="add">
          <ac:chgData name="Erlanta Ampazai (2327123)" userId="9a0ce35b-104a-4979-80b4-ed9e5bb38ef9" providerId="ADAL" clId="{049C7C7C-5773-44DB-BEB9-B73141DCB357}" dt="2024-06-27T13:15:53.590" v="5465" actId="26606"/>
          <ac:spMkLst>
            <pc:docMk/>
            <pc:sldMk cId="3217607112" sldId="304"/>
            <ac:spMk id="420" creationId="{DBD486FF-4365-499B-AFF7-0F07549D97B5}"/>
          </ac:spMkLst>
        </pc:spChg>
        <pc:spChg chg="add">
          <ac:chgData name="Erlanta Ampazai (2327123)" userId="9a0ce35b-104a-4979-80b4-ed9e5bb38ef9" providerId="ADAL" clId="{049C7C7C-5773-44DB-BEB9-B73141DCB357}" dt="2024-06-27T13:15:53.590" v="5465" actId="26606"/>
          <ac:spMkLst>
            <pc:docMk/>
            <pc:sldMk cId="3217607112" sldId="304"/>
            <ac:spMk id="423" creationId="{AEC89D32-0839-4A5D-80DB-D12259CA406E}"/>
          </ac:spMkLst>
        </pc:spChg>
        <pc:spChg chg="add">
          <ac:chgData name="Erlanta Ampazai (2327123)" userId="9a0ce35b-104a-4979-80b4-ed9e5bb38ef9" providerId="ADAL" clId="{049C7C7C-5773-44DB-BEB9-B73141DCB357}" dt="2024-06-27T13:15:53.590" v="5465" actId="26606"/>
          <ac:spMkLst>
            <pc:docMk/>
            <pc:sldMk cId="3217607112" sldId="304"/>
            <ac:spMk id="424" creationId="{7229C60D-EFB4-4944-AEB7-4773C1A7B20F}"/>
          </ac:spMkLst>
        </pc:spChg>
        <pc:grpChg chg="add del">
          <ac:chgData name="Erlanta Ampazai (2327123)" userId="9a0ce35b-104a-4979-80b4-ed9e5bb38ef9" providerId="ADAL" clId="{049C7C7C-5773-44DB-BEB9-B73141DCB357}" dt="2024-06-27T13:15:03.299" v="5453" actId="26606"/>
          <ac:grpSpMkLst>
            <pc:docMk/>
            <pc:sldMk cId="3217607112" sldId="304"/>
            <ac:grpSpMk id="11" creationId="{8CD25866-F15D-40A4-AEC5-47C044637AB7}"/>
          </ac:grpSpMkLst>
        </pc:grpChg>
        <pc:grpChg chg="add del">
          <ac:chgData name="Erlanta Ampazai (2327123)" userId="9a0ce35b-104a-4979-80b4-ed9e5bb38ef9" providerId="ADAL" clId="{049C7C7C-5773-44DB-BEB9-B73141DCB357}" dt="2024-06-27T13:14:38.394" v="5442" actId="26606"/>
          <ac:grpSpMkLst>
            <pc:docMk/>
            <pc:sldMk cId="3217607112" sldId="304"/>
            <ac:grpSpMk id="12" creationId="{7398C59F-5A18-487B-91D6-B955AACF2E50}"/>
          </ac:grpSpMkLst>
        </pc:grpChg>
        <pc:grpChg chg="add del">
          <ac:chgData name="Erlanta Ampazai (2327123)" userId="9a0ce35b-104a-4979-80b4-ed9e5bb38ef9" providerId="ADAL" clId="{049C7C7C-5773-44DB-BEB9-B73141DCB357}" dt="2024-06-27T13:15:03.299" v="5453" actId="26606"/>
          <ac:grpSpMkLst>
            <pc:docMk/>
            <pc:sldMk cId="3217607112" sldId="304"/>
            <ac:grpSpMk id="25" creationId="{0C4A17ED-96AA-44A6-A050-E1A7A1CDD9E7}"/>
          </ac:grpSpMkLst>
        </pc:grpChg>
        <pc:grpChg chg="add del">
          <ac:chgData name="Erlanta Ampazai (2327123)" userId="9a0ce35b-104a-4979-80b4-ed9e5bb38ef9" providerId="ADAL" clId="{049C7C7C-5773-44DB-BEB9-B73141DCB357}" dt="2024-06-27T13:14:38.394" v="5442" actId="26606"/>
          <ac:grpSpMkLst>
            <pc:docMk/>
            <pc:sldMk cId="3217607112" sldId="304"/>
            <ac:grpSpMk id="26" creationId="{520234FB-542E-4550-9C2F-1B56FD41A1CA}"/>
          </ac:grpSpMkLst>
        </pc:grpChg>
        <pc:grpChg chg="add del">
          <ac:chgData name="Erlanta Ampazai (2327123)" userId="9a0ce35b-104a-4979-80b4-ed9e5bb38ef9" providerId="ADAL" clId="{049C7C7C-5773-44DB-BEB9-B73141DCB357}" dt="2024-06-27T13:14:41.466" v="5444" actId="26606"/>
          <ac:grpSpMkLst>
            <pc:docMk/>
            <pc:sldMk cId="3217607112" sldId="304"/>
            <ac:grpSpMk id="45" creationId="{7398C59F-5A18-487B-91D6-B955AACF2E50}"/>
          </ac:grpSpMkLst>
        </pc:grpChg>
        <pc:grpChg chg="add del">
          <ac:chgData name="Erlanta Ampazai (2327123)" userId="9a0ce35b-104a-4979-80b4-ed9e5bb38ef9" providerId="ADAL" clId="{049C7C7C-5773-44DB-BEB9-B73141DCB357}" dt="2024-06-27T13:14:41.466" v="5444" actId="26606"/>
          <ac:grpSpMkLst>
            <pc:docMk/>
            <pc:sldMk cId="3217607112" sldId="304"/>
            <ac:grpSpMk id="46" creationId="{F398A7BA-9279-4363-9D59-238782AB6BB5}"/>
          </ac:grpSpMkLst>
        </pc:grpChg>
        <pc:grpChg chg="add del">
          <ac:chgData name="Erlanta Ampazai (2327123)" userId="9a0ce35b-104a-4979-80b4-ed9e5bb38ef9" providerId="ADAL" clId="{049C7C7C-5773-44DB-BEB9-B73141DCB357}" dt="2024-06-27T13:15:03.299" v="5453" actId="26606"/>
          <ac:grpSpMkLst>
            <pc:docMk/>
            <pc:sldMk cId="3217607112" sldId="304"/>
            <ac:grpSpMk id="47" creationId="{5D1545E6-EB3C-4478-A661-A2CA963F129C}"/>
          </ac:grpSpMkLst>
        </pc:grpChg>
        <pc:grpChg chg="add del">
          <ac:chgData name="Erlanta Ampazai (2327123)" userId="9a0ce35b-104a-4979-80b4-ed9e5bb38ef9" providerId="ADAL" clId="{049C7C7C-5773-44DB-BEB9-B73141DCB357}" dt="2024-06-27T13:14:41.466" v="5444" actId="26606"/>
          <ac:grpSpMkLst>
            <pc:docMk/>
            <pc:sldMk cId="3217607112" sldId="304"/>
            <ac:grpSpMk id="60" creationId="{3B88DAD3-AF6F-4D6C-8512-7239A69A40DD}"/>
          </ac:grpSpMkLst>
        </pc:grpChg>
        <pc:grpChg chg="add del">
          <ac:chgData name="Erlanta Ampazai (2327123)" userId="9a0ce35b-104a-4979-80b4-ed9e5bb38ef9" providerId="ADAL" clId="{049C7C7C-5773-44DB-BEB9-B73141DCB357}" dt="2024-06-27T13:15:03.299" v="5453" actId="26606"/>
          <ac:grpSpMkLst>
            <pc:docMk/>
            <pc:sldMk cId="3217607112" sldId="304"/>
            <ac:grpSpMk id="61" creationId="{40A75861-F6C5-44A9-B161-B03701CBDE0C}"/>
          </ac:grpSpMkLst>
        </pc:grpChg>
        <pc:grpChg chg="add del">
          <ac:chgData name="Erlanta Ampazai (2327123)" userId="9a0ce35b-104a-4979-80b4-ed9e5bb38ef9" providerId="ADAL" clId="{049C7C7C-5773-44DB-BEB9-B73141DCB357}" dt="2024-06-27T13:14:41.466" v="5444" actId="26606"/>
          <ac:grpSpMkLst>
            <pc:docMk/>
            <pc:sldMk cId="3217607112" sldId="304"/>
            <ac:grpSpMk id="86" creationId="{520234FB-542E-4550-9C2F-1B56FD41A1CA}"/>
          </ac:grpSpMkLst>
        </pc:grpChg>
        <pc:grpChg chg="add del">
          <ac:chgData name="Erlanta Ampazai (2327123)" userId="9a0ce35b-104a-4979-80b4-ed9e5bb38ef9" providerId="ADAL" clId="{049C7C7C-5773-44DB-BEB9-B73141DCB357}" dt="2024-06-27T13:14:47.214" v="5446" actId="26606"/>
          <ac:grpSpMkLst>
            <pc:docMk/>
            <pc:sldMk cId="3217607112" sldId="304"/>
            <ac:grpSpMk id="103" creationId="{7398C59F-5A18-487B-91D6-B955AACF2E50}"/>
          </ac:grpSpMkLst>
        </pc:grpChg>
        <pc:grpChg chg="add del">
          <ac:chgData name="Erlanta Ampazai (2327123)" userId="9a0ce35b-104a-4979-80b4-ed9e5bb38ef9" providerId="ADAL" clId="{049C7C7C-5773-44DB-BEB9-B73141DCB357}" dt="2024-06-27T13:14:47.214" v="5446" actId="26606"/>
          <ac:grpSpMkLst>
            <pc:docMk/>
            <pc:sldMk cId="3217607112" sldId="304"/>
            <ac:grpSpMk id="104" creationId="{520234FB-542E-4550-9C2F-1B56FD41A1CA}"/>
          </ac:grpSpMkLst>
        </pc:grpChg>
        <pc:grpChg chg="add del">
          <ac:chgData name="Erlanta Ampazai (2327123)" userId="9a0ce35b-104a-4979-80b4-ed9e5bb38ef9" providerId="ADAL" clId="{049C7C7C-5773-44DB-BEB9-B73141DCB357}" dt="2024-06-27T13:15:03.280" v="5452" actId="26606"/>
          <ac:grpSpMkLst>
            <pc:docMk/>
            <pc:sldMk cId="3217607112" sldId="304"/>
            <ac:grpSpMk id="139" creationId="{7398C59F-5A18-487B-91D6-B955AACF2E50}"/>
          </ac:grpSpMkLst>
        </pc:grpChg>
        <pc:grpChg chg="add del">
          <ac:chgData name="Erlanta Ampazai (2327123)" userId="9a0ce35b-104a-4979-80b4-ed9e5bb38ef9" providerId="ADAL" clId="{049C7C7C-5773-44DB-BEB9-B73141DCB357}" dt="2024-06-27T13:15:03.280" v="5452" actId="26606"/>
          <ac:grpSpMkLst>
            <pc:docMk/>
            <pc:sldMk cId="3217607112" sldId="304"/>
            <ac:grpSpMk id="153" creationId="{520234FB-542E-4550-9C2F-1B56FD41A1CA}"/>
          </ac:grpSpMkLst>
        </pc:grpChg>
        <pc:grpChg chg="add del">
          <ac:chgData name="Erlanta Ampazai (2327123)" userId="9a0ce35b-104a-4979-80b4-ed9e5bb38ef9" providerId="ADAL" clId="{049C7C7C-5773-44DB-BEB9-B73141DCB357}" dt="2024-06-27T13:15:03.280" v="5452" actId="26606"/>
          <ac:grpSpMkLst>
            <pc:docMk/>
            <pc:sldMk cId="3217607112" sldId="304"/>
            <ac:grpSpMk id="173" creationId="{F398A7BA-9279-4363-9D59-238782AB6BB5}"/>
          </ac:grpSpMkLst>
        </pc:grpChg>
        <pc:grpChg chg="add del">
          <ac:chgData name="Erlanta Ampazai (2327123)" userId="9a0ce35b-104a-4979-80b4-ed9e5bb38ef9" providerId="ADAL" clId="{049C7C7C-5773-44DB-BEB9-B73141DCB357}" dt="2024-06-27T13:15:03.280" v="5452" actId="26606"/>
          <ac:grpSpMkLst>
            <pc:docMk/>
            <pc:sldMk cId="3217607112" sldId="304"/>
            <ac:grpSpMk id="187" creationId="{3B88DAD3-AF6F-4D6C-8512-7239A69A40DD}"/>
          </ac:grpSpMkLst>
        </pc:grpChg>
        <pc:grpChg chg="add del">
          <ac:chgData name="Erlanta Ampazai (2327123)" userId="9a0ce35b-104a-4979-80b4-ed9e5bb38ef9" providerId="ADAL" clId="{049C7C7C-5773-44DB-BEB9-B73141DCB357}" dt="2024-06-27T13:15:26.164" v="5456" actId="26606"/>
          <ac:grpSpMkLst>
            <pc:docMk/>
            <pc:sldMk cId="3217607112" sldId="304"/>
            <ac:grpSpMk id="205" creationId="{7398C59F-5A18-487B-91D6-B955AACF2E50}"/>
          </ac:grpSpMkLst>
        </pc:grpChg>
        <pc:grpChg chg="add del">
          <ac:chgData name="Erlanta Ampazai (2327123)" userId="9a0ce35b-104a-4979-80b4-ed9e5bb38ef9" providerId="ADAL" clId="{049C7C7C-5773-44DB-BEB9-B73141DCB357}" dt="2024-06-27T13:15:26.164" v="5456" actId="26606"/>
          <ac:grpSpMkLst>
            <pc:docMk/>
            <pc:sldMk cId="3217607112" sldId="304"/>
            <ac:grpSpMk id="218" creationId="{520234FB-542E-4550-9C2F-1B56FD41A1CA}"/>
          </ac:grpSpMkLst>
        </pc:grpChg>
        <pc:grpChg chg="add del">
          <ac:chgData name="Erlanta Ampazai (2327123)" userId="9a0ce35b-104a-4979-80b4-ed9e5bb38ef9" providerId="ADAL" clId="{049C7C7C-5773-44DB-BEB9-B73141DCB357}" dt="2024-06-27T13:15:53.590" v="5465" actId="26606"/>
          <ac:grpSpMkLst>
            <pc:docMk/>
            <pc:sldMk cId="3217607112" sldId="304"/>
            <ac:grpSpMk id="238" creationId="{166BF9EE-F7AC-4FA5-AC7E-001B3A642F75}"/>
          </ac:grpSpMkLst>
        </pc:grpChg>
        <pc:grpChg chg="add del">
          <ac:chgData name="Erlanta Ampazai (2327123)" userId="9a0ce35b-104a-4979-80b4-ed9e5bb38ef9" providerId="ADAL" clId="{049C7C7C-5773-44DB-BEB9-B73141DCB357}" dt="2024-06-27T13:15:53.590" v="5465" actId="26606"/>
          <ac:grpSpMkLst>
            <pc:docMk/>
            <pc:sldMk cId="3217607112" sldId="304"/>
            <ac:grpSpMk id="252" creationId="{E312DBA5-56D8-42B2-BA94-28168C2A6703}"/>
          </ac:grpSpMkLst>
        </pc:grpChg>
        <pc:grpChg chg="add del">
          <ac:chgData name="Erlanta Ampazai (2327123)" userId="9a0ce35b-104a-4979-80b4-ed9e5bb38ef9" providerId="ADAL" clId="{049C7C7C-5773-44DB-BEB9-B73141DCB357}" dt="2024-06-27T13:15:53.590" v="5465" actId="26606"/>
          <ac:grpSpMkLst>
            <pc:docMk/>
            <pc:sldMk cId="3217607112" sldId="304"/>
            <ac:grpSpMk id="272" creationId="{BE28EF24-9AAC-46CE-915B-C3513A9786E3}"/>
          </ac:grpSpMkLst>
        </pc:grpChg>
        <pc:grpChg chg="add del">
          <ac:chgData name="Erlanta Ampazai (2327123)" userId="9a0ce35b-104a-4979-80b4-ed9e5bb38ef9" providerId="ADAL" clId="{049C7C7C-5773-44DB-BEB9-B73141DCB357}" dt="2024-06-27T13:15:53.590" v="5465" actId="26606"/>
          <ac:grpSpMkLst>
            <pc:docMk/>
            <pc:sldMk cId="3217607112" sldId="304"/>
            <ac:grpSpMk id="286" creationId="{455AD17B-B3F7-4D05-8FA5-6493F2CBAEC5}"/>
          </ac:grpSpMkLst>
        </pc:grpChg>
        <pc:grpChg chg="add del">
          <ac:chgData name="Erlanta Ampazai (2327123)" userId="9a0ce35b-104a-4979-80b4-ed9e5bb38ef9" providerId="ADAL" clId="{049C7C7C-5773-44DB-BEB9-B73141DCB357}" dt="2024-06-27T13:15:34.471" v="5460" actId="26606"/>
          <ac:grpSpMkLst>
            <pc:docMk/>
            <pc:sldMk cId="3217607112" sldId="304"/>
            <ac:grpSpMk id="307" creationId="{166BF9EE-F7AC-4FA5-AC7E-001B3A642F75}"/>
          </ac:grpSpMkLst>
        </pc:grpChg>
        <pc:grpChg chg="add del">
          <ac:chgData name="Erlanta Ampazai (2327123)" userId="9a0ce35b-104a-4979-80b4-ed9e5bb38ef9" providerId="ADAL" clId="{049C7C7C-5773-44DB-BEB9-B73141DCB357}" dt="2024-06-27T13:15:34.471" v="5460" actId="26606"/>
          <ac:grpSpMkLst>
            <pc:docMk/>
            <pc:sldMk cId="3217607112" sldId="304"/>
            <ac:grpSpMk id="321" creationId="{E312DBA5-56D8-42B2-BA94-28168C2A6703}"/>
          </ac:grpSpMkLst>
        </pc:grpChg>
        <pc:grpChg chg="add del">
          <ac:chgData name="Erlanta Ampazai (2327123)" userId="9a0ce35b-104a-4979-80b4-ed9e5bb38ef9" providerId="ADAL" clId="{049C7C7C-5773-44DB-BEB9-B73141DCB357}" dt="2024-06-27T13:15:34.471" v="5460" actId="26606"/>
          <ac:grpSpMkLst>
            <pc:docMk/>
            <pc:sldMk cId="3217607112" sldId="304"/>
            <ac:grpSpMk id="341" creationId="{BE28EF24-9AAC-46CE-915B-C3513A9786E3}"/>
          </ac:grpSpMkLst>
        </pc:grpChg>
        <pc:grpChg chg="add">
          <ac:chgData name="Erlanta Ampazai (2327123)" userId="9a0ce35b-104a-4979-80b4-ed9e5bb38ef9" providerId="ADAL" clId="{049C7C7C-5773-44DB-BEB9-B73141DCB357}" dt="2024-06-27T13:15:53.590" v="5465" actId="26606"/>
          <ac:grpSpMkLst>
            <pc:docMk/>
            <pc:sldMk cId="3217607112" sldId="304"/>
            <ac:grpSpMk id="343" creationId="{6CB731FB-FF3E-4D53-9E6A-67C4DAD74D33}"/>
          </ac:grpSpMkLst>
        </pc:grpChg>
        <pc:grpChg chg="add del">
          <ac:chgData name="Erlanta Ampazai (2327123)" userId="9a0ce35b-104a-4979-80b4-ed9e5bb38ef9" providerId="ADAL" clId="{049C7C7C-5773-44DB-BEB9-B73141DCB357}" dt="2024-06-27T13:15:34.471" v="5460" actId="26606"/>
          <ac:grpSpMkLst>
            <pc:docMk/>
            <pc:sldMk cId="3217607112" sldId="304"/>
            <ac:grpSpMk id="355" creationId="{455AD17B-B3F7-4D05-8FA5-6493F2CBAEC5}"/>
          </ac:grpSpMkLst>
        </pc:grpChg>
        <pc:grpChg chg="add">
          <ac:chgData name="Erlanta Ampazai (2327123)" userId="9a0ce35b-104a-4979-80b4-ed9e5bb38ef9" providerId="ADAL" clId="{049C7C7C-5773-44DB-BEB9-B73141DCB357}" dt="2024-06-27T13:15:53.590" v="5465" actId="26606"/>
          <ac:grpSpMkLst>
            <pc:docMk/>
            <pc:sldMk cId="3217607112" sldId="304"/>
            <ac:grpSpMk id="357" creationId="{3D79CD01-D829-46FC-843C-D4F80BD91CFA}"/>
          </ac:grpSpMkLst>
        </pc:grpChg>
        <pc:grpChg chg="add del">
          <ac:chgData name="Erlanta Ampazai (2327123)" userId="9a0ce35b-104a-4979-80b4-ed9e5bb38ef9" providerId="ADAL" clId="{049C7C7C-5773-44DB-BEB9-B73141DCB357}" dt="2024-06-27T13:15:46.170" v="5462" actId="26606"/>
          <ac:grpSpMkLst>
            <pc:docMk/>
            <pc:sldMk cId="3217607112" sldId="304"/>
            <ac:grpSpMk id="373" creationId="{166BF9EE-F7AC-4FA5-AC7E-001B3A642F75}"/>
          </ac:grpSpMkLst>
        </pc:grpChg>
        <pc:grpChg chg="add del">
          <ac:chgData name="Erlanta Ampazai (2327123)" userId="9a0ce35b-104a-4979-80b4-ed9e5bb38ef9" providerId="ADAL" clId="{049C7C7C-5773-44DB-BEB9-B73141DCB357}" dt="2024-06-27T13:15:46.170" v="5462" actId="26606"/>
          <ac:grpSpMkLst>
            <pc:docMk/>
            <pc:sldMk cId="3217607112" sldId="304"/>
            <ac:grpSpMk id="374" creationId="{E312DBA5-56D8-42B2-BA94-28168C2A6703}"/>
          </ac:grpSpMkLst>
        </pc:grpChg>
        <pc:grpChg chg="add del">
          <ac:chgData name="Erlanta Ampazai (2327123)" userId="9a0ce35b-104a-4979-80b4-ed9e5bb38ef9" providerId="ADAL" clId="{049C7C7C-5773-44DB-BEB9-B73141DCB357}" dt="2024-06-27T13:15:46.170" v="5462" actId="26606"/>
          <ac:grpSpMkLst>
            <pc:docMk/>
            <pc:sldMk cId="3217607112" sldId="304"/>
            <ac:grpSpMk id="378" creationId="{F291099C-17EE-4E0E-B096-C79975050035}"/>
          </ac:grpSpMkLst>
        </pc:grpChg>
        <pc:grpChg chg="add del">
          <ac:chgData name="Erlanta Ampazai (2327123)" userId="9a0ce35b-104a-4979-80b4-ed9e5bb38ef9" providerId="ADAL" clId="{049C7C7C-5773-44DB-BEB9-B73141DCB357}" dt="2024-06-27T13:15:46.170" v="5462" actId="26606"/>
          <ac:grpSpMkLst>
            <pc:docMk/>
            <pc:sldMk cId="3217607112" sldId="304"/>
            <ac:grpSpMk id="379" creationId="{6A54B62D-FC5C-4E1A-8D8B-279576FE5379}"/>
          </ac:grpSpMkLst>
        </pc:grpChg>
        <pc:grpChg chg="add del">
          <ac:chgData name="Erlanta Ampazai (2327123)" userId="9a0ce35b-104a-4979-80b4-ed9e5bb38ef9" providerId="ADAL" clId="{049C7C7C-5773-44DB-BEB9-B73141DCB357}" dt="2024-06-27T13:15:53.542" v="5464" actId="26606"/>
          <ac:grpSpMkLst>
            <pc:docMk/>
            <pc:sldMk cId="3217607112" sldId="304"/>
            <ac:grpSpMk id="383" creationId="{166BF9EE-F7AC-4FA5-AC7E-001B3A642F75}"/>
          </ac:grpSpMkLst>
        </pc:grpChg>
        <pc:grpChg chg="add del">
          <ac:chgData name="Erlanta Ampazai (2327123)" userId="9a0ce35b-104a-4979-80b4-ed9e5bb38ef9" providerId="ADAL" clId="{049C7C7C-5773-44DB-BEB9-B73141DCB357}" dt="2024-06-27T13:15:53.542" v="5464" actId="26606"/>
          <ac:grpSpMkLst>
            <pc:docMk/>
            <pc:sldMk cId="3217607112" sldId="304"/>
            <ac:grpSpMk id="396" creationId="{E312DBA5-56D8-42B2-BA94-28168C2A6703}"/>
          </ac:grpSpMkLst>
        </pc:grpChg>
        <pc:grpChg chg="add">
          <ac:chgData name="Erlanta Ampazai (2327123)" userId="9a0ce35b-104a-4979-80b4-ed9e5bb38ef9" providerId="ADAL" clId="{049C7C7C-5773-44DB-BEB9-B73141DCB357}" dt="2024-06-27T13:15:53.590" v="5465" actId="26606"/>
          <ac:grpSpMkLst>
            <pc:docMk/>
            <pc:sldMk cId="3217607112" sldId="304"/>
            <ac:grpSpMk id="415" creationId="{166BF9EE-F7AC-4FA5-AC7E-001B3A642F75}"/>
          </ac:grpSpMkLst>
        </pc:grpChg>
        <pc:grpChg chg="add">
          <ac:chgData name="Erlanta Ampazai (2327123)" userId="9a0ce35b-104a-4979-80b4-ed9e5bb38ef9" providerId="ADAL" clId="{049C7C7C-5773-44DB-BEB9-B73141DCB357}" dt="2024-06-27T13:15:53.590" v="5465" actId="26606"/>
          <ac:grpSpMkLst>
            <pc:docMk/>
            <pc:sldMk cId="3217607112" sldId="304"/>
            <ac:grpSpMk id="416" creationId="{E312DBA5-56D8-42B2-BA94-28168C2A6703}"/>
          </ac:grpSpMkLst>
        </pc:grpChg>
        <pc:picChg chg="add del">
          <ac:chgData name="Erlanta Ampazai (2327123)" userId="9a0ce35b-104a-4979-80b4-ed9e5bb38ef9" providerId="ADAL" clId="{049C7C7C-5773-44DB-BEB9-B73141DCB357}" dt="2024-06-27T13:14:38.394" v="5442" actId="26606"/>
          <ac:picMkLst>
            <pc:docMk/>
            <pc:sldMk cId="3217607112" sldId="304"/>
            <ac:picMk id="8" creationId="{EC7104D5-A9FF-E802-4B98-30C74BD40609}"/>
          </ac:picMkLst>
        </pc:picChg>
        <pc:picChg chg="add del">
          <ac:chgData name="Erlanta Ampazai (2327123)" userId="9a0ce35b-104a-4979-80b4-ed9e5bb38ef9" providerId="ADAL" clId="{049C7C7C-5773-44DB-BEB9-B73141DCB357}" dt="2024-06-27T13:14:41.466" v="5444" actId="26606"/>
          <ac:picMkLst>
            <pc:docMk/>
            <pc:sldMk cId="3217607112" sldId="304"/>
            <ac:picMk id="101" creationId="{79E63F83-5AB7-CFF9-E83F-45116D0A7627}"/>
          </ac:picMkLst>
        </pc:picChg>
        <pc:picChg chg="add del">
          <ac:chgData name="Erlanta Ampazai (2327123)" userId="9a0ce35b-104a-4979-80b4-ed9e5bb38ef9" providerId="ADAL" clId="{049C7C7C-5773-44DB-BEB9-B73141DCB357}" dt="2024-06-27T13:14:47.214" v="5446" actId="26606"/>
          <ac:picMkLst>
            <pc:docMk/>
            <pc:sldMk cId="3217607112" sldId="304"/>
            <ac:picMk id="107" creationId="{EC7104D5-A9FF-E802-4B98-30C74BD40609}"/>
          </ac:picMkLst>
        </pc:picChg>
        <pc:picChg chg="add del">
          <ac:chgData name="Erlanta Ampazai (2327123)" userId="9a0ce35b-104a-4979-80b4-ed9e5bb38ef9" providerId="ADAL" clId="{049C7C7C-5773-44DB-BEB9-B73141DCB357}" dt="2024-06-27T13:15:03.280" v="5452" actId="26606"/>
          <ac:picMkLst>
            <pc:docMk/>
            <pc:sldMk cId="3217607112" sldId="304"/>
            <ac:picMk id="135" creationId="{AF67AB46-957C-47C0-C52E-37C4D98B4B8C}"/>
          </ac:picMkLst>
        </pc:picChg>
        <pc:picChg chg="add del mod">
          <ac:chgData name="Erlanta Ampazai (2327123)" userId="9a0ce35b-104a-4979-80b4-ed9e5bb38ef9" providerId="ADAL" clId="{049C7C7C-5773-44DB-BEB9-B73141DCB357}" dt="2024-06-27T13:15:58.081" v="5466" actId="21"/>
          <ac:picMkLst>
            <pc:docMk/>
            <pc:sldMk cId="3217607112" sldId="304"/>
            <ac:picMk id="233" creationId="{F2A3DD7F-BB5A-FE5D-F513-04C78A4C3E32}"/>
          </ac:picMkLst>
        </pc:picChg>
      </pc:sldChg>
      <pc:sldChg chg="addSp delSp modSp new mod setBg">
        <pc:chgData name="Erlanta Ampazai (2327123)" userId="9a0ce35b-104a-4979-80b4-ed9e5bb38ef9" providerId="ADAL" clId="{049C7C7C-5773-44DB-BEB9-B73141DCB357}" dt="2024-06-27T13:14:11.227" v="5440" actId="20577"/>
        <pc:sldMkLst>
          <pc:docMk/>
          <pc:sldMk cId="523832390" sldId="305"/>
        </pc:sldMkLst>
        <pc:spChg chg="del">
          <ac:chgData name="Erlanta Ampazai (2327123)" userId="9a0ce35b-104a-4979-80b4-ed9e5bb38ef9" providerId="ADAL" clId="{049C7C7C-5773-44DB-BEB9-B73141DCB357}" dt="2024-06-27T13:09:30.519" v="5362" actId="21"/>
          <ac:spMkLst>
            <pc:docMk/>
            <pc:sldMk cId="523832390" sldId="305"/>
            <ac:spMk id="2" creationId="{E3616482-4151-F5B8-5465-5F0801FB0ABD}"/>
          </ac:spMkLst>
        </pc:spChg>
        <pc:spChg chg="del">
          <ac:chgData name="Erlanta Ampazai (2327123)" userId="9a0ce35b-104a-4979-80b4-ed9e5bb38ef9" providerId="ADAL" clId="{049C7C7C-5773-44DB-BEB9-B73141DCB357}" dt="2024-06-27T13:09:39.118" v="5365" actId="21"/>
          <ac:spMkLst>
            <pc:docMk/>
            <pc:sldMk cId="523832390" sldId="305"/>
            <ac:spMk id="3" creationId="{C7D003AA-045C-B4B8-B3D3-F9E76C051222}"/>
          </ac:spMkLst>
        </pc:spChg>
        <pc:spChg chg="del">
          <ac:chgData name="Erlanta Ampazai (2327123)" userId="9a0ce35b-104a-4979-80b4-ed9e5bb38ef9" providerId="ADAL" clId="{049C7C7C-5773-44DB-BEB9-B73141DCB357}" dt="2024-06-27T13:09:33.577" v="5363" actId="21"/>
          <ac:spMkLst>
            <pc:docMk/>
            <pc:sldMk cId="523832390" sldId="305"/>
            <ac:spMk id="4" creationId="{5F865987-94A2-74D4-6313-48359D30DF55}"/>
          </ac:spMkLst>
        </pc:spChg>
        <pc:spChg chg="del">
          <ac:chgData name="Erlanta Ampazai (2327123)" userId="9a0ce35b-104a-4979-80b4-ed9e5bb38ef9" providerId="ADAL" clId="{049C7C7C-5773-44DB-BEB9-B73141DCB357}" dt="2024-06-27T13:09:36.350" v="5364" actId="21"/>
          <ac:spMkLst>
            <pc:docMk/>
            <pc:sldMk cId="523832390" sldId="305"/>
            <ac:spMk id="5" creationId="{33FAB2E2-A3D3-8EF8-0E09-D9909354B5EF}"/>
          </ac:spMkLst>
        </pc:spChg>
        <pc:spChg chg="add mod">
          <ac:chgData name="Erlanta Ampazai (2327123)" userId="9a0ce35b-104a-4979-80b4-ed9e5bb38ef9" providerId="ADAL" clId="{049C7C7C-5773-44DB-BEB9-B73141DCB357}" dt="2024-06-27T13:13:30.741" v="5430" actId="26606"/>
          <ac:spMkLst>
            <pc:docMk/>
            <pc:sldMk cId="523832390" sldId="305"/>
            <ac:spMk id="6" creationId="{3810D88A-EF2C-0524-F2FD-1E97B8185B4F}"/>
          </ac:spMkLst>
        </pc:spChg>
        <pc:spChg chg="add mod">
          <ac:chgData name="Erlanta Ampazai (2327123)" userId="9a0ce35b-104a-4979-80b4-ed9e5bb38ef9" providerId="ADAL" clId="{049C7C7C-5773-44DB-BEB9-B73141DCB357}" dt="2024-06-27T13:14:11.227" v="5440" actId="20577"/>
          <ac:spMkLst>
            <pc:docMk/>
            <pc:sldMk cId="523832390" sldId="305"/>
            <ac:spMk id="7" creationId="{066B4802-315D-4C40-6C03-A5F89A1E7EA3}"/>
          </ac:spMkLst>
        </pc:spChg>
        <pc:spChg chg="add">
          <ac:chgData name="Erlanta Ampazai (2327123)" userId="9a0ce35b-104a-4979-80b4-ed9e5bb38ef9" providerId="ADAL" clId="{049C7C7C-5773-44DB-BEB9-B73141DCB357}" dt="2024-06-27T13:13:30.741" v="5430" actId="26606"/>
          <ac:spMkLst>
            <pc:docMk/>
            <pc:sldMk cId="523832390" sldId="305"/>
            <ac:spMk id="40" creationId="{CE6C63DC-BAE4-42B6-8FDF-F6467C2D23AC}"/>
          </ac:spMkLst>
        </pc:spChg>
        <pc:spChg chg="add">
          <ac:chgData name="Erlanta Ampazai (2327123)" userId="9a0ce35b-104a-4979-80b4-ed9e5bb38ef9" providerId="ADAL" clId="{049C7C7C-5773-44DB-BEB9-B73141DCB357}" dt="2024-06-27T13:13:30.741" v="5430" actId="26606"/>
          <ac:spMkLst>
            <pc:docMk/>
            <pc:sldMk cId="523832390" sldId="305"/>
            <ac:spMk id="42" creationId="{5BD23F8E-2E78-4C84-8EFB-FE6C8ACB7F1F}"/>
          </ac:spMkLst>
        </pc:spChg>
        <pc:spChg chg="add">
          <ac:chgData name="Erlanta Ampazai (2327123)" userId="9a0ce35b-104a-4979-80b4-ed9e5bb38ef9" providerId="ADAL" clId="{049C7C7C-5773-44DB-BEB9-B73141DCB357}" dt="2024-06-27T13:13:30.741" v="5430" actId="26606"/>
          <ac:spMkLst>
            <pc:docMk/>
            <pc:sldMk cId="523832390" sldId="305"/>
            <ac:spMk id="44" creationId="{57ABABA7-0420-4200-9B65-1C1967CE9373}"/>
          </ac:spMkLst>
        </pc:spChg>
        <pc:spChg chg="add">
          <ac:chgData name="Erlanta Ampazai (2327123)" userId="9a0ce35b-104a-4979-80b4-ed9e5bb38ef9" providerId="ADAL" clId="{049C7C7C-5773-44DB-BEB9-B73141DCB357}" dt="2024-06-27T13:13:30.741" v="5430" actId="26606"/>
          <ac:spMkLst>
            <pc:docMk/>
            <pc:sldMk cId="523832390" sldId="305"/>
            <ac:spMk id="60" creationId="{8576F020-8157-45CE-B1D9-6FA47AFEB4FA}"/>
          </ac:spMkLst>
        </pc:spChg>
        <pc:grpChg chg="add">
          <ac:chgData name="Erlanta Ampazai (2327123)" userId="9a0ce35b-104a-4979-80b4-ed9e5bb38ef9" providerId="ADAL" clId="{049C7C7C-5773-44DB-BEB9-B73141DCB357}" dt="2024-06-27T13:13:30.741" v="5430" actId="26606"/>
          <ac:grpSpMkLst>
            <pc:docMk/>
            <pc:sldMk cId="523832390" sldId="305"/>
            <ac:grpSpMk id="12" creationId="{8CD25866-F15D-40A4-AEC5-47C044637AB7}"/>
          </ac:grpSpMkLst>
        </pc:grpChg>
        <pc:grpChg chg="add">
          <ac:chgData name="Erlanta Ampazai (2327123)" userId="9a0ce35b-104a-4979-80b4-ed9e5bb38ef9" providerId="ADAL" clId="{049C7C7C-5773-44DB-BEB9-B73141DCB357}" dt="2024-06-27T13:13:30.741" v="5430" actId="26606"/>
          <ac:grpSpMkLst>
            <pc:docMk/>
            <pc:sldMk cId="523832390" sldId="305"/>
            <ac:grpSpMk id="26" creationId="{0C4A17ED-96AA-44A6-A050-E1A7A1CDD9E7}"/>
          </ac:grpSpMkLst>
        </pc:grpChg>
        <pc:grpChg chg="add">
          <ac:chgData name="Erlanta Ampazai (2327123)" userId="9a0ce35b-104a-4979-80b4-ed9e5bb38ef9" providerId="ADAL" clId="{049C7C7C-5773-44DB-BEB9-B73141DCB357}" dt="2024-06-27T13:13:30.741" v="5430" actId="26606"/>
          <ac:grpSpMkLst>
            <pc:docMk/>
            <pc:sldMk cId="523832390" sldId="305"/>
            <ac:grpSpMk id="46" creationId="{7A03E380-9CD1-4ABA-A763-9F9D252B8908}"/>
          </ac:grpSpMkLst>
        </pc:grpChg>
      </pc:sldChg>
      <pc:sldChg chg="addSp delSp modSp new mod">
        <pc:chgData name="Erlanta Ampazai (2327123)" userId="9a0ce35b-104a-4979-80b4-ed9e5bb38ef9" providerId="ADAL" clId="{049C7C7C-5773-44DB-BEB9-B73141DCB357}" dt="2024-06-27T20:04:42.999" v="6275"/>
        <pc:sldMkLst>
          <pc:docMk/>
          <pc:sldMk cId="2545648417" sldId="306"/>
        </pc:sldMkLst>
        <pc:spChg chg="del">
          <ac:chgData name="Erlanta Ampazai (2327123)" userId="9a0ce35b-104a-4979-80b4-ed9e5bb38ef9" providerId="ADAL" clId="{049C7C7C-5773-44DB-BEB9-B73141DCB357}" dt="2024-06-27T13:11:07.558" v="5381" actId="21"/>
          <ac:spMkLst>
            <pc:docMk/>
            <pc:sldMk cId="2545648417" sldId="306"/>
            <ac:spMk id="2" creationId="{703DF1EC-E176-37E7-1DF8-C8F5BE0372F2}"/>
          </ac:spMkLst>
        </pc:spChg>
        <pc:spChg chg="mod">
          <ac:chgData name="Erlanta Ampazai (2327123)" userId="9a0ce35b-104a-4979-80b4-ed9e5bb38ef9" providerId="ADAL" clId="{049C7C7C-5773-44DB-BEB9-B73141DCB357}" dt="2024-06-27T13:11:47.216" v="5397" actId="255"/>
          <ac:spMkLst>
            <pc:docMk/>
            <pc:sldMk cId="2545648417" sldId="306"/>
            <ac:spMk id="3" creationId="{534C101F-2D90-FAFC-4F94-F0C96FE4860E}"/>
          </ac:spMkLst>
        </pc:spChg>
        <pc:spChg chg="del">
          <ac:chgData name="Erlanta Ampazai (2327123)" userId="9a0ce35b-104a-4979-80b4-ed9e5bb38ef9" providerId="ADAL" clId="{049C7C7C-5773-44DB-BEB9-B73141DCB357}" dt="2024-06-27T13:11:09.702" v="5382" actId="21"/>
          <ac:spMkLst>
            <pc:docMk/>
            <pc:sldMk cId="2545648417" sldId="306"/>
            <ac:spMk id="4" creationId="{74C6C57A-52DC-283F-B68B-E74ECB1BA994}"/>
          </ac:spMkLst>
        </pc:spChg>
        <pc:spChg chg="del">
          <ac:chgData name="Erlanta Ampazai (2327123)" userId="9a0ce35b-104a-4979-80b4-ed9e5bb38ef9" providerId="ADAL" clId="{049C7C7C-5773-44DB-BEB9-B73141DCB357}" dt="2024-06-27T13:11:12.603" v="5383" actId="21"/>
          <ac:spMkLst>
            <pc:docMk/>
            <pc:sldMk cId="2545648417" sldId="306"/>
            <ac:spMk id="5" creationId="{079A69D9-ED33-B6F5-F752-94F5EC8AB6A7}"/>
          </ac:spMkLst>
        </pc:spChg>
        <pc:spChg chg="add mod">
          <ac:chgData name="Erlanta Ampazai (2327123)" userId="9a0ce35b-104a-4979-80b4-ed9e5bb38ef9" providerId="ADAL" clId="{049C7C7C-5773-44DB-BEB9-B73141DCB357}" dt="2024-06-27T20:04:42.999" v="6275"/>
          <ac:spMkLst>
            <pc:docMk/>
            <pc:sldMk cId="2545648417" sldId="306"/>
            <ac:spMk id="6" creationId="{7581F5B5-64BC-4A77-1772-CBA5073CBBF9}"/>
          </ac:spMkLst>
        </pc:spChg>
      </pc:sldChg>
      <pc:sldChg chg="addSp delSp modSp new mod setBg">
        <pc:chgData name="Erlanta Ampazai (2327123)" userId="9a0ce35b-104a-4979-80b4-ed9e5bb38ef9" providerId="ADAL" clId="{049C7C7C-5773-44DB-BEB9-B73141DCB357}" dt="2024-06-28T09:41:29.645" v="7306" actId="21"/>
        <pc:sldMkLst>
          <pc:docMk/>
          <pc:sldMk cId="2977342047" sldId="307"/>
        </pc:sldMkLst>
        <pc:spChg chg="del">
          <ac:chgData name="Erlanta Ampazai (2327123)" userId="9a0ce35b-104a-4979-80b4-ed9e5bb38ef9" providerId="ADAL" clId="{049C7C7C-5773-44DB-BEB9-B73141DCB357}" dt="2024-06-28T08:12:10.677" v="6316" actId="21"/>
          <ac:spMkLst>
            <pc:docMk/>
            <pc:sldMk cId="2977342047" sldId="307"/>
            <ac:spMk id="2" creationId="{708A0BBA-804A-1CFA-679D-8E6A0AACEB0D}"/>
          </ac:spMkLst>
        </pc:spChg>
        <pc:spChg chg="add del mod">
          <ac:chgData name="Erlanta Ampazai (2327123)" userId="9a0ce35b-104a-4979-80b4-ed9e5bb38ef9" providerId="ADAL" clId="{049C7C7C-5773-44DB-BEB9-B73141DCB357}" dt="2024-06-28T09:41:29.645" v="7306" actId="21"/>
          <ac:spMkLst>
            <pc:docMk/>
            <pc:sldMk cId="2977342047" sldId="307"/>
            <ac:spMk id="2" creationId="{90EAFEE8-D230-BEEA-3CFF-177E1CF0B4D2}"/>
          </ac:spMkLst>
        </pc:spChg>
        <pc:spChg chg="del">
          <ac:chgData name="Erlanta Ampazai (2327123)" userId="9a0ce35b-104a-4979-80b4-ed9e5bb38ef9" providerId="ADAL" clId="{049C7C7C-5773-44DB-BEB9-B73141DCB357}" dt="2024-06-28T08:12:22.786" v="6318" actId="21"/>
          <ac:spMkLst>
            <pc:docMk/>
            <pc:sldMk cId="2977342047" sldId="307"/>
            <ac:spMk id="3" creationId="{6AD7EC35-9A49-C8C6-49DC-6319DE9D34B1}"/>
          </ac:spMkLst>
        </pc:spChg>
        <pc:spChg chg="del">
          <ac:chgData name="Erlanta Ampazai (2327123)" userId="9a0ce35b-104a-4979-80b4-ed9e5bb38ef9" providerId="ADAL" clId="{049C7C7C-5773-44DB-BEB9-B73141DCB357}" dt="2024-06-28T08:12:16.007" v="6317" actId="21"/>
          <ac:spMkLst>
            <pc:docMk/>
            <pc:sldMk cId="2977342047" sldId="307"/>
            <ac:spMk id="4" creationId="{F9E4A9FD-07E4-664E-47C2-79B583BCA681}"/>
          </ac:spMkLst>
        </pc:spChg>
        <pc:spChg chg="del">
          <ac:chgData name="Erlanta Ampazai (2327123)" userId="9a0ce35b-104a-4979-80b4-ed9e5bb38ef9" providerId="ADAL" clId="{049C7C7C-5773-44DB-BEB9-B73141DCB357}" dt="2024-06-28T08:12:28.657" v="6319" actId="21"/>
          <ac:spMkLst>
            <pc:docMk/>
            <pc:sldMk cId="2977342047" sldId="307"/>
            <ac:spMk id="5" creationId="{984BE0DA-1BDE-2F92-10D6-B26F060F9ABB}"/>
          </ac:spMkLst>
        </pc:spChg>
        <pc:spChg chg="add mod">
          <ac:chgData name="Erlanta Ampazai (2327123)" userId="9a0ce35b-104a-4979-80b4-ed9e5bb38ef9" providerId="ADAL" clId="{049C7C7C-5773-44DB-BEB9-B73141DCB357}" dt="2024-06-28T08:59:14.310" v="7105" actId="1076"/>
          <ac:spMkLst>
            <pc:docMk/>
            <pc:sldMk cId="2977342047" sldId="307"/>
            <ac:spMk id="6" creationId="{D9C4E309-0EF0-B412-6259-3FD21C7A3AC5}"/>
          </ac:spMkLst>
        </pc:spChg>
        <pc:spChg chg="add del mod">
          <ac:chgData name="Erlanta Ampazai (2327123)" userId="9a0ce35b-104a-4979-80b4-ed9e5bb38ef9" providerId="ADAL" clId="{049C7C7C-5773-44DB-BEB9-B73141DCB357}" dt="2024-06-28T08:14:28.715" v="6370" actId="21"/>
          <ac:spMkLst>
            <pc:docMk/>
            <pc:sldMk cId="2977342047" sldId="307"/>
            <ac:spMk id="7" creationId="{D0DA9537-5099-CE37-BD7C-F2D71BEE60D8}"/>
          </ac:spMkLst>
        </pc:spChg>
        <pc:spChg chg="add del mod">
          <ac:chgData name="Erlanta Ampazai (2327123)" userId="9a0ce35b-104a-4979-80b4-ed9e5bb38ef9" providerId="ADAL" clId="{049C7C7C-5773-44DB-BEB9-B73141DCB357}" dt="2024-06-28T08:37:54.783" v="6889" actId="26606"/>
          <ac:spMkLst>
            <pc:docMk/>
            <pc:sldMk cId="2977342047" sldId="307"/>
            <ac:spMk id="8" creationId="{1C1D3575-1F59-3C01-2A5C-1A3EC1073B20}"/>
          </ac:spMkLst>
        </pc:spChg>
        <pc:spChg chg="add mod">
          <ac:chgData name="Erlanta Ampazai (2327123)" userId="9a0ce35b-104a-4979-80b4-ed9e5bb38ef9" providerId="ADAL" clId="{049C7C7C-5773-44DB-BEB9-B73141DCB357}" dt="2024-06-28T08:59:00.932" v="7102" actId="2711"/>
          <ac:spMkLst>
            <pc:docMk/>
            <pc:sldMk cId="2977342047" sldId="307"/>
            <ac:spMk id="9" creationId="{2055D0FA-CE9A-9529-FCE1-BD8E62D1116B}"/>
          </ac:spMkLst>
        </pc:spChg>
        <pc:spChg chg="add mod">
          <ac:chgData name="Erlanta Ampazai (2327123)" userId="9a0ce35b-104a-4979-80b4-ed9e5bb38ef9" providerId="ADAL" clId="{049C7C7C-5773-44DB-BEB9-B73141DCB357}" dt="2024-06-28T08:37:54.783" v="6889" actId="26606"/>
          <ac:spMkLst>
            <pc:docMk/>
            <pc:sldMk cId="2977342047" sldId="307"/>
            <ac:spMk id="11" creationId="{26B9CD01-E22A-D6C8-3D85-C5B02B9FD84C}"/>
          </ac:spMkLst>
        </pc:spChg>
        <pc:spChg chg="add mod">
          <ac:chgData name="Erlanta Ampazai (2327123)" userId="9a0ce35b-104a-4979-80b4-ed9e5bb38ef9" providerId="ADAL" clId="{049C7C7C-5773-44DB-BEB9-B73141DCB357}" dt="2024-06-28T08:58:33.244" v="7100" actId="27636"/>
          <ac:spMkLst>
            <pc:docMk/>
            <pc:sldMk cId="2977342047" sldId="307"/>
            <ac:spMk id="15" creationId="{1C1D3575-1F59-3C01-2A5C-1A3EC1073B20}"/>
          </ac:spMkLst>
        </pc:spChg>
        <pc:spChg chg="add">
          <ac:chgData name="Erlanta Ampazai (2327123)" userId="9a0ce35b-104a-4979-80b4-ed9e5bb38ef9" providerId="ADAL" clId="{049C7C7C-5773-44DB-BEB9-B73141DCB357}" dt="2024-06-28T08:37:54.783" v="6889" actId="26606"/>
          <ac:spMkLst>
            <pc:docMk/>
            <pc:sldMk cId="2977342047" sldId="307"/>
            <ac:spMk id="44" creationId="{CE6C63DC-BAE4-42B6-8FDF-F6467C2D23AC}"/>
          </ac:spMkLst>
        </pc:spChg>
        <pc:spChg chg="add">
          <ac:chgData name="Erlanta Ampazai (2327123)" userId="9a0ce35b-104a-4979-80b4-ed9e5bb38ef9" providerId="ADAL" clId="{049C7C7C-5773-44DB-BEB9-B73141DCB357}" dt="2024-06-28T08:37:54.783" v="6889" actId="26606"/>
          <ac:spMkLst>
            <pc:docMk/>
            <pc:sldMk cId="2977342047" sldId="307"/>
            <ac:spMk id="46" creationId="{BFE4781A-41C7-4F27-8792-A74EFB8E5CF1}"/>
          </ac:spMkLst>
        </pc:spChg>
        <pc:spChg chg="add">
          <ac:chgData name="Erlanta Ampazai (2327123)" userId="9a0ce35b-104a-4979-80b4-ed9e5bb38ef9" providerId="ADAL" clId="{049C7C7C-5773-44DB-BEB9-B73141DCB357}" dt="2024-06-28T08:37:54.783" v="6889" actId="26606"/>
          <ac:spMkLst>
            <pc:docMk/>
            <pc:sldMk cId="2977342047" sldId="307"/>
            <ac:spMk id="48" creationId="{0A46F010-D160-4609-8979-FFD8C1EA6C43}"/>
          </ac:spMkLst>
        </pc:spChg>
        <pc:spChg chg="add">
          <ac:chgData name="Erlanta Ampazai (2327123)" userId="9a0ce35b-104a-4979-80b4-ed9e5bb38ef9" providerId="ADAL" clId="{049C7C7C-5773-44DB-BEB9-B73141DCB357}" dt="2024-06-28T08:37:54.783" v="6889" actId="26606"/>
          <ac:spMkLst>
            <pc:docMk/>
            <pc:sldMk cId="2977342047" sldId="307"/>
            <ac:spMk id="50" creationId="{81B8C4F6-C3AC-4C94-8EC7-E4F7B7E9CDB6}"/>
          </ac:spMkLst>
        </pc:spChg>
        <pc:spChg chg="add">
          <ac:chgData name="Erlanta Ampazai (2327123)" userId="9a0ce35b-104a-4979-80b4-ed9e5bb38ef9" providerId="ADAL" clId="{049C7C7C-5773-44DB-BEB9-B73141DCB357}" dt="2024-06-28T08:37:54.783" v="6889" actId="26606"/>
          <ac:spMkLst>
            <pc:docMk/>
            <pc:sldMk cId="2977342047" sldId="307"/>
            <ac:spMk id="80" creationId="{91328346-8BAD-4616-B50B-5CFDA5648D6A}"/>
          </ac:spMkLst>
        </pc:spChg>
        <pc:grpChg chg="add">
          <ac:chgData name="Erlanta Ampazai (2327123)" userId="9a0ce35b-104a-4979-80b4-ed9e5bb38ef9" providerId="ADAL" clId="{049C7C7C-5773-44DB-BEB9-B73141DCB357}" dt="2024-06-28T08:37:54.783" v="6889" actId="26606"/>
          <ac:grpSpMkLst>
            <pc:docMk/>
            <pc:sldMk cId="2977342047" sldId="307"/>
            <ac:grpSpMk id="16" creationId="{8CD25866-F15D-40A4-AEC5-47C044637AB7}"/>
          </ac:grpSpMkLst>
        </pc:grpChg>
        <pc:grpChg chg="add">
          <ac:chgData name="Erlanta Ampazai (2327123)" userId="9a0ce35b-104a-4979-80b4-ed9e5bb38ef9" providerId="ADAL" clId="{049C7C7C-5773-44DB-BEB9-B73141DCB357}" dt="2024-06-28T08:37:54.783" v="6889" actId="26606"/>
          <ac:grpSpMkLst>
            <pc:docMk/>
            <pc:sldMk cId="2977342047" sldId="307"/>
            <ac:grpSpMk id="30" creationId="{0C4A17ED-96AA-44A6-A050-E1A7A1CDD9E7}"/>
          </ac:grpSpMkLst>
        </pc:grpChg>
        <pc:grpChg chg="add">
          <ac:chgData name="Erlanta Ampazai (2327123)" userId="9a0ce35b-104a-4979-80b4-ed9e5bb38ef9" providerId="ADAL" clId="{049C7C7C-5773-44DB-BEB9-B73141DCB357}" dt="2024-06-28T08:37:54.783" v="6889" actId="26606"/>
          <ac:grpSpMkLst>
            <pc:docMk/>
            <pc:sldMk cId="2977342047" sldId="307"/>
            <ac:grpSpMk id="52" creationId="{0B789310-9859-4942-98C8-3D2F12AAAE73}"/>
          </ac:grpSpMkLst>
        </pc:grpChg>
        <pc:grpChg chg="add">
          <ac:chgData name="Erlanta Ampazai (2327123)" userId="9a0ce35b-104a-4979-80b4-ed9e5bb38ef9" providerId="ADAL" clId="{049C7C7C-5773-44DB-BEB9-B73141DCB357}" dt="2024-06-28T08:37:54.783" v="6889" actId="26606"/>
          <ac:grpSpMkLst>
            <pc:docMk/>
            <pc:sldMk cId="2977342047" sldId="307"/>
            <ac:grpSpMk id="66" creationId="{6F1CEC7A-E419-4950-AA57-B00546C29CAF}"/>
          </ac:grpSpMkLst>
        </pc:grpChg>
        <pc:graphicFrameChg chg="add del">
          <ac:chgData name="Erlanta Ampazai (2327123)" userId="9a0ce35b-104a-4979-80b4-ed9e5bb38ef9" providerId="ADAL" clId="{049C7C7C-5773-44DB-BEB9-B73141DCB357}" dt="2024-06-28T08:37:54.651" v="6888" actId="26606"/>
          <ac:graphicFrameMkLst>
            <pc:docMk/>
            <pc:sldMk cId="2977342047" sldId="307"/>
            <ac:graphicFrameMk id="13" creationId="{8B71D241-6652-D100-252D-E63F8EEF0725}"/>
          </ac:graphicFrameMkLst>
        </pc:graphicFrameChg>
      </pc:sldChg>
      <pc:sldChg chg="addSp delSp modSp new del mod">
        <pc:chgData name="Erlanta Ampazai (2327123)" userId="9a0ce35b-104a-4979-80b4-ed9e5bb38ef9" providerId="ADAL" clId="{049C7C7C-5773-44DB-BEB9-B73141DCB357}" dt="2024-06-28T09:06:56.958" v="7186" actId="2696"/>
        <pc:sldMkLst>
          <pc:docMk/>
          <pc:sldMk cId="496880443" sldId="308"/>
        </pc:sldMkLst>
        <pc:spChg chg="del">
          <ac:chgData name="Erlanta Ampazai (2327123)" userId="9a0ce35b-104a-4979-80b4-ed9e5bb38ef9" providerId="ADAL" clId="{049C7C7C-5773-44DB-BEB9-B73141DCB357}" dt="2024-06-28T08:53:08.312" v="6951" actId="21"/>
          <ac:spMkLst>
            <pc:docMk/>
            <pc:sldMk cId="496880443" sldId="308"/>
            <ac:spMk id="2" creationId="{CC86673F-C167-9889-2DF3-7607504B4200}"/>
          </ac:spMkLst>
        </pc:spChg>
        <pc:spChg chg="del">
          <ac:chgData name="Erlanta Ampazai (2327123)" userId="9a0ce35b-104a-4979-80b4-ed9e5bb38ef9" providerId="ADAL" clId="{049C7C7C-5773-44DB-BEB9-B73141DCB357}" dt="2024-06-28T08:53:28.133" v="6954" actId="21"/>
          <ac:spMkLst>
            <pc:docMk/>
            <pc:sldMk cId="496880443" sldId="308"/>
            <ac:spMk id="3" creationId="{B4232C8C-8EBC-25B3-F146-59CBCD337B6B}"/>
          </ac:spMkLst>
        </pc:spChg>
        <pc:spChg chg="del">
          <ac:chgData name="Erlanta Ampazai (2327123)" userId="9a0ce35b-104a-4979-80b4-ed9e5bb38ef9" providerId="ADAL" clId="{049C7C7C-5773-44DB-BEB9-B73141DCB357}" dt="2024-06-28T08:53:13.100" v="6952" actId="21"/>
          <ac:spMkLst>
            <pc:docMk/>
            <pc:sldMk cId="496880443" sldId="308"/>
            <ac:spMk id="4" creationId="{593032D1-15A6-695C-BDAD-034AC3957258}"/>
          </ac:spMkLst>
        </pc:spChg>
        <pc:spChg chg="del">
          <ac:chgData name="Erlanta Ampazai (2327123)" userId="9a0ce35b-104a-4979-80b4-ed9e5bb38ef9" providerId="ADAL" clId="{049C7C7C-5773-44DB-BEB9-B73141DCB357}" dt="2024-06-28T08:53:19.041" v="6953" actId="21"/>
          <ac:spMkLst>
            <pc:docMk/>
            <pc:sldMk cId="496880443" sldId="308"/>
            <ac:spMk id="5" creationId="{539F41D7-E16A-E4AB-EFE3-1651B3E17DA5}"/>
          </ac:spMkLst>
        </pc:spChg>
        <pc:spChg chg="add mod">
          <ac:chgData name="Erlanta Ampazai (2327123)" userId="9a0ce35b-104a-4979-80b4-ed9e5bb38ef9" providerId="ADAL" clId="{049C7C7C-5773-44DB-BEB9-B73141DCB357}" dt="2024-06-28T09:02:51.434" v="7116" actId="1076"/>
          <ac:spMkLst>
            <pc:docMk/>
            <pc:sldMk cId="496880443" sldId="308"/>
            <ac:spMk id="6" creationId="{640A3D95-0386-BDC8-9F93-EEBE778C4044}"/>
          </ac:spMkLst>
        </pc:spChg>
      </pc:sldChg>
      <pc:sldChg chg="new">
        <pc:chgData name="Erlanta Ampazai (2327123)" userId="9a0ce35b-104a-4979-80b4-ed9e5bb38ef9" providerId="ADAL" clId="{049C7C7C-5773-44DB-BEB9-B73141DCB357}" dt="2024-06-28T11:09:42.313" v="7447" actId="680"/>
        <pc:sldMkLst>
          <pc:docMk/>
          <pc:sldMk cId="1939502702" sldId="308"/>
        </pc:sldMkLst>
      </pc:sldChg>
      <pc:sldMasterChg chg="delSldLayout">
        <pc:chgData name="Erlanta Ampazai (2327123)" userId="9a0ce35b-104a-4979-80b4-ed9e5bb38ef9" providerId="ADAL" clId="{049C7C7C-5773-44DB-BEB9-B73141DCB357}" dt="2024-06-24T10:56:23.494" v="138" actId="2696"/>
        <pc:sldMasterMkLst>
          <pc:docMk/>
          <pc:sldMasterMk cId="2394578089" sldId="2147483848"/>
        </pc:sldMasterMkLst>
        <pc:sldLayoutChg chg="del">
          <pc:chgData name="Erlanta Ampazai (2327123)" userId="9a0ce35b-104a-4979-80b4-ed9e5bb38ef9" providerId="ADAL" clId="{049C7C7C-5773-44DB-BEB9-B73141DCB357}" dt="2024-06-24T10:56:23.494" v="138" actId="2696"/>
          <pc:sldLayoutMkLst>
            <pc:docMk/>
            <pc:sldMasterMk cId="2394578089" sldId="2147483848"/>
            <pc:sldLayoutMk cId="296480555" sldId="2147483867"/>
          </pc:sldLayoutMkLst>
        </pc:sldLayoutChg>
      </pc:sldMasterChg>
    </pc:docChg>
  </pc:docChgLst>
  <pc:docChgLst>
    <pc:chgData clId="Web-{0263A3A3-FEC8-E147-6A81-ED48CDF6CE77}"/>
    <pc:docChg chg="modSld">
      <pc:chgData name="" userId="" providerId="" clId="Web-{0263A3A3-FEC8-E147-6A81-ED48CDF6CE77}" dt="2024-07-03T19:09:33.087" v="7" actId="20577"/>
      <pc:docMkLst>
        <pc:docMk/>
      </pc:docMkLst>
      <pc:sldChg chg="modSp">
        <pc:chgData name="" userId="" providerId="" clId="Web-{0263A3A3-FEC8-E147-6A81-ED48CDF6CE77}" dt="2024-07-03T19:09:33.087" v="7" actId="20577"/>
        <pc:sldMkLst>
          <pc:docMk/>
          <pc:sldMk cId="1325608595" sldId="258"/>
        </pc:sldMkLst>
        <pc:spChg chg="mod">
          <ac:chgData name="" userId="" providerId="" clId="Web-{0263A3A3-FEC8-E147-6A81-ED48CDF6CE77}" dt="2024-07-03T19:09:33.087" v="7" actId="20577"/>
          <ac:spMkLst>
            <pc:docMk/>
            <pc:sldMk cId="1325608595" sldId="258"/>
            <ac:spMk id="4" creationId="{693C3347-2751-B47C-E91E-9BBB986CD56D}"/>
          </ac:spMkLst>
        </pc:spChg>
      </pc:sldChg>
    </pc:docChg>
  </pc:docChgLst>
  <pc:docChgLst>
    <pc:chgData name="Erlanta Ampazai (2327123)" userId="S::2327123@student.uwtsd.ac.uk::9a0ce35b-104a-4979-80b4-ed9e5bb38ef9" providerId="AD" clId="Web-{A34D0B87-0C6E-BB82-C1E2-497DC832C7F6}"/>
    <pc:docChg chg="addSld modSld addMainMaster delMainMaster">
      <pc:chgData name="Erlanta Ampazai (2327123)" userId="S::2327123@student.uwtsd.ac.uk::9a0ce35b-104a-4979-80b4-ed9e5bb38ef9" providerId="AD" clId="Web-{A34D0B87-0C6E-BB82-C1E2-497DC832C7F6}" dt="2024-07-06T09:44:16.866" v="497" actId="1076"/>
      <pc:docMkLst>
        <pc:docMk/>
      </pc:docMkLst>
      <pc:sldChg chg="delSp modSp mod modClrScheme delDesignElem chgLayout">
        <pc:chgData name="Erlanta Ampazai (2327123)" userId="S::2327123@student.uwtsd.ac.uk::9a0ce35b-104a-4979-80b4-ed9e5bb38ef9" providerId="AD" clId="Web-{A34D0B87-0C6E-BB82-C1E2-497DC832C7F6}" dt="2024-07-06T08:32:58.564" v="304"/>
        <pc:sldMkLst>
          <pc:docMk/>
          <pc:sldMk cId="2259308896" sldId="257"/>
        </pc:sldMkLst>
        <pc:spChg chg="mod ord">
          <ac:chgData name="Erlanta Ampazai (2327123)" userId="S::2327123@student.uwtsd.ac.uk::9a0ce35b-104a-4979-80b4-ed9e5bb38ef9" providerId="AD" clId="Web-{A34D0B87-0C6E-BB82-C1E2-497DC832C7F6}" dt="2024-07-06T08:32:58.564" v="304"/>
          <ac:spMkLst>
            <pc:docMk/>
            <pc:sldMk cId="2259308896" sldId="257"/>
            <ac:spMk id="2" creationId="{51DF3D98-3C30-4CFC-8643-C81E829C8C25}"/>
          </ac:spMkLst>
        </pc:spChg>
        <pc:spChg chg="mod ord">
          <ac:chgData name="Erlanta Ampazai (2327123)" userId="S::2327123@student.uwtsd.ac.uk::9a0ce35b-104a-4979-80b4-ed9e5bb38ef9" providerId="AD" clId="Web-{A34D0B87-0C6E-BB82-C1E2-497DC832C7F6}" dt="2024-07-06T08:32:58.564" v="304"/>
          <ac:spMkLst>
            <pc:docMk/>
            <pc:sldMk cId="2259308896" sldId="257"/>
            <ac:spMk id="3" creationId="{A068D447-28D3-4F5F-B2DC-FD67E9015868}"/>
          </ac:spMkLst>
        </pc:spChg>
        <pc:spChg chg="del">
          <ac:chgData name="Erlanta Ampazai (2327123)" userId="S::2327123@student.uwtsd.ac.uk::9a0ce35b-104a-4979-80b4-ed9e5bb38ef9" providerId="AD" clId="Web-{A34D0B87-0C6E-BB82-C1E2-497DC832C7F6}" dt="2024-07-06T08:32:55.799" v="303"/>
          <ac:spMkLst>
            <pc:docMk/>
            <pc:sldMk cId="2259308896" sldId="257"/>
            <ac:spMk id="131" creationId="{05C469C2-FE8F-491E-9139-7E7F8BB38179}"/>
          </ac:spMkLst>
        </pc:spChg>
        <pc:spChg chg="del">
          <ac:chgData name="Erlanta Ampazai (2327123)" userId="S::2327123@student.uwtsd.ac.uk::9a0ce35b-104a-4979-80b4-ed9e5bb38ef9" providerId="AD" clId="Web-{A34D0B87-0C6E-BB82-C1E2-497DC832C7F6}" dt="2024-07-06T08:32:55.799" v="303"/>
          <ac:spMkLst>
            <pc:docMk/>
            <pc:sldMk cId="2259308896" sldId="257"/>
            <ac:spMk id="132" creationId="{6538C979-F14E-4C6B-BE04-38CC5D7C13B5}"/>
          </ac:spMkLst>
        </pc:spChg>
        <pc:spChg chg="del">
          <ac:chgData name="Erlanta Ampazai (2327123)" userId="S::2327123@student.uwtsd.ac.uk::9a0ce35b-104a-4979-80b4-ed9e5bb38ef9" providerId="AD" clId="Web-{A34D0B87-0C6E-BB82-C1E2-497DC832C7F6}" dt="2024-07-06T08:32:55.799" v="303"/>
          <ac:spMkLst>
            <pc:docMk/>
            <pc:sldMk cId="2259308896" sldId="257"/>
            <ac:spMk id="133" creationId="{9EF1AC42-C382-4343-9924-4790B346D0EA}"/>
          </ac:spMkLst>
        </pc:spChg>
        <pc:spChg chg="del">
          <ac:chgData name="Erlanta Ampazai (2327123)" userId="S::2327123@student.uwtsd.ac.uk::9a0ce35b-104a-4979-80b4-ed9e5bb38ef9" providerId="AD" clId="Web-{A34D0B87-0C6E-BB82-C1E2-497DC832C7F6}" dt="2024-07-06T08:32:55.799" v="303"/>
          <ac:spMkLst>
            <pc:docMk/>
            <pc:sldMk cId="2259308896" sldId="257"/>
            <ac:spMk id="162" creationId="{F7311CBE-8DD5-466B-9593-91DECC2B0339}"/>
          </ac:spMkLst>
        </pc:spChg>
        <pc:spChg chg="del">
          <ac:chgData name="Erlanta Ampazai (2327123)" userId="S::2327123@student.uwtsd.ac.uk::9a0ce35b-104a-4979-80b4-ed9e5bb38ef9" providerId="AD" clId="Web-{A34D0B87-0C6E-BB82-C1E2-497DC832C7F6}" dt="2024-07-06T08:32:55.799" v="303"/>
          <ac:spMkLst>
            <pc:docMk/>
            <pc:sldMk cId="2259308896" sldId="257"/>
            <ac:spMk id="163" creationId="{5579D04F-2C22-4E91-9DF1-519B960124CE}"/>
          </ac:spMkLst>
        </pc:spChg>
        <pc:grpChg chg="del">
          <ac:chgData name="Erlanta Ampazai (2327123)" userId="S::2327123@student.uwtsd.ac.uk::9a0ce35b-104a-4979-80b4-ed9e5bb38ef9" providerId="AD" clId="Web-{A34D0B87-0C6E-BB82-C1E2-497DC832C7F6}" dt="2024-07-06T08:32:55.799" v="303"/>
          <ac:grpSpMkLst>
            <pc:docMk/>
            <pc:sldMk cId="2259308896" sldId="257"/>
            <ac:grpSpMk id="8" creationId="{8D44E099-FC66-4167-A593-8F6FBB5EE0E6}"/>
          </ac:grpSpMkLst>
        </pc:grpChg>
        <pc:grpChg chg="del">
          <ac:chgData name="Erlanta Ampazai (2327123)" userId="S::2327123@student.uwtsd.ac.uk::9a0ce35b-104a-4979-80b4-ed9e5bb38ef9" providerId="AD" clId="Web-{A34D0B87-0C6E-BB82-C1E2-497DC832C7F6}" dt="2024-07-06T08:32:55.799" v="303"/>
          <ac:grpSpMkLst>
            <pc:docMk/>
            <pc:sldMk cId="2259308896" sldId="257"/>
            <ac:grpSpMk id="116" creationId="{629FAB3C-6A93-4306-8525-B9FC787B15FC}"/>
          </ac:grpSpMkLst>
        </pc:grpChg>
        <pc:grpChg chg="del">
          <ac:chgData name="Erlanta Ampazai (2327123)" userId="S::2327123@student.uwtsd.ac.uk::9a0ce35b-104a-4979-80b4-ed9e5bb38ef9" providerId="AD" clId="Web-{A34D0B87-0C6E-BB82-C1E2-497DC832C7F6}" dt="2024-07-06T08:32:55.799" v="303"/>
          <ac:grpSpMkLst>
            <pc:docMk/>
            <pc:sldMk cId="2259308896" sldId="257"/>
            <ac:grpSpMk id="134" creationId="{75C3640C-42C4-4034-B16B-107A48F678E3}"/>
          </ac:grpSpMkLst>
        </pc:grpChg>
        <pc:grpChg chg="del">
          <ac:chgData name="Erlanta Ampazai (2327123)" userId="S::2327123@student.uwtsd.ac.uk::9a0ce35b-104a-4979-80b4-ed9e5bb38ef9" providerId="AD" clId="Web-{A34D0B87-0C6E-BB82-C1E2-497DC832C7F6}" dt="2024-07-06T08:32:55.799" v="303"/>
          <ac:grpSpMkLst>
            <pc:docMk/>
            <pc:sldMk cId="2259308896" sldId="257"/>
            <ac:grpSpMk id="147" creationId="{CB45CAED-0133-4D99-99F1-2AB6EE77B11C}"/>
          </ac:grpSpMkLst>
        </pc:grpChg>
      </pc:sldChg>
      <pc:sldChg chg="delSp modSp mod modClrScheme delDesignElem chgLayout">
        <pc:chgData name="Erlanta Ampazai (2327123)" userId="S::2327123@student.uwtsd.ac.uk::9a0ce35b-104a-4979-80b4-ed9e5bb38ef9" providerId="AD" clId="Web-{A34D0B87-0C6E-BB82-C1E2-497DC832C7F6}" dt="2024-07-06T08:32:58.564" v="304"/>
        <pc:sldMkLst>
          <pc:docMk/>
          <pc:sldMk cId="1325608595" sldId="258"/>
        </pc:sldMkLst>
        <pc:spChg chg="mod ord">
          <ac:chgData name="Erlanta Ampazai (2327123)" userId="S::2327123@student.uwtsd.ac.uk::9a0ce35b-104a-4979-80b4-ed9e5bb38ef9" providerId="AD" clId="Web-{A34D0B87-0C6E-BB82-C1E2-497DC832C7F6}" dt="2024-07-06T08:32:58.564" v="304"/>
          <ac:spMkLst>
            <pc:docMk/>
            <pc:sldMk cId="1325608595" sldId="258"/>
            <ac:spMk id="2" creationId="{912DF434-28DB-4621-A497-D62C41CE0419}"/>
          </ac:spMkLst>
        </pc:spChg>
        <pc:spChg chg="mod ord">
          <ac:chgData name="Erlanta Ampazai (2327123)" userId="S::2327123@student.uwtsd.ac.uk::9a0ce35b-104a-4979-80b4-ed9e5bb38ef9" providerId="AD" clId="Web-{A34D0B87-0C6E-BB82-C1E2-497DC832C7F6}" dt="2024-07-06T08:32:58.564" v="304"/>
          <ac:spMkLst>
            <pc:docMk/>
            <pc:sldMk cId="1325608595" sldId="258"/>
            <ac:spMk id="22" creationId="{4580A8E0-7E68-4241-BB9B-E1FC9341E9CD}"/>
          </ac:spMkLst>
        </pc:spChg>
        <pc:spChg chg="del">
          <ac:chgData name="Erlanta Ampazai (2327123)" userId="S::2327123@student.uwtsd.ac.uk::9a0ce35b-104a-4979-80b4-ed9e5bb38ef9" providerId="AD" clId="Web-{A34D0B87-0C6E-BB82-C1E2-497DC832C7F6}" dt="2024-07-06T08:32:55.799" v="303"/>
          <ac:spMkLst>
            <pc:docMk/>
            <pc:sldMk cId="1325608595" sldId="258"/>
            <ac:spMk id="170" creationId="{1996130F-9AB5-4DE9-8574-3AF891C5C172}"/>
          </ac:spMkLst>
        </pc:spChg>
        <pc:spChg chg="del">
          <ac:chgData name="Erlanta Ampazai (2327123)" userId="S::2327123@student.uwtsd.ac.uk::9a0ce35b-104a-4979-80b4-ed9e5bb38ef9" providerId="AD" clId="Web-{A34D0B87-0C6E-BB82-C1E2-497DC832C7F6}" dt="2024-07-06T08:32:55.799" v="303"/>
          <ac:spMkLst>
            <pc:docMk/>
            <pc:sldMk cId="1325608595" sldId="258"/>
            <ac:spMk id="171" creationId="{7326F4E6-9131-42DA-97B2-0BA8D1E258AD}"/>
          </ac:spMkLst>
        </pc:spChg>
        <pc:grpChg chg="del">
          <ac:chgData name="Erlanta Ampazai (2327123)" userId="S::2327123@student.uwtsd.ac.uk::9a0ce35b-104a-4979-80b4-ed9e5bb38ef9" providerId="AD" clId="Web-{A34D0B87-0C6E-BB82-C1E2-497DC832C7F6}" dt="2024-07-06T08:32:55.799" v="303"/>
          <ac:grpSpMkLst>
            <pc:docMk/>
            <pc:sldMk cId="1325608595" sldId="258"/>
            <ac:grpSpMk id="147" creationId="{166BF9EE-F7AC-4FA5-AC7E-001B3A642F75}"/>
          </ac:grpSpMkLst>
        </pc:grpChg>
        <pc:grpChg chg="del">
          <ac:chgData name="Erlanta Ampazai (2327123)" userId="S::2327123@student.uwtsd.ac.uk::9a0ce35b-104a-4979-80b4-ed9e5bb38ef9" providerId="AD" clId="Web-{A34D0B87-0C6E-BB82-C1E2-497DC832C7F6}" dt="2024-07-06T08:32:55.799" v="303"/>
          <ac:grpSpMkLst>
            <pc:docMk/>
            <pc:sldMk cId="1325608595" sldId="258"/>
            <ac:grpSpMk id="156" creationId="{E312DBA5-56D8-42B2-BA94-28168C2A6703}"/>
          </ac:grpSpMkLst>
        </pc:grpChg>
        <pc:picChg chg="mod ord">
          <ac:chgData name="Erlanta Ampazai (2327123)" userId="S::2327123@student.uwtsd.ac.uk::9a0ce35b-104a-4979-80b4-ed9e5bb38ef9" providerId="AD" clId="Web-{A34D0B87-0C6E-BB82-C1E2-497DC832C7F6}" dt="2024-07-06T08:32:58.564" v="304"/>
          <ac:picMkLst>
            <pc:docMk/>
            <pc:sldMk cId="1325608595" sldId="258"/>
            <ac:picMk id="7" creationId="{9C58CEC2-62EE-3F6F-8F5B-A114E2A16699}"/>
          </ac:picMkLst>
        </pc:picChg>
      </pc:sldChg>
      <pc:sldChg chg="addSp delSp modSp mod modClrScheme delDesignElem chgLayout">
        <pc:chgData name="Erlanta Ampazai (2327123)" userId="S::2327123@student.uwtsd.ac.uk::9a0ce35b-104a-4979-80b4-ed9e5bb38ef9" providerId="AD" clId="Web-{A34D0B87-0C6E-BB82-C1E2-497DC832C7F6}" dt="2024-07-06T09:27:27.532" v="490" actId="20577"/>
        <pc:sldMkLst>
          <pc:docMk/>
          <pc:sldMk cId="2379779752" sldId="300"/>
        </pc:sldMkLst>
        <pc:spChg chg="mod ord">
          <ac:chgData name="Erlanta Ampazai (2327123)" userId="S::2327123@student.uwtsd.ac.uk::9a0ce35b-104a-4979-80b4-ed9e5bb38ef9" providerId="AD" clId="Web-{A34D0B87-0C6E-BB82-C1E2-497DC832C7F6}" dt="2024-07-06T09:27:08.188" v="484"/>
          <ac:spMkLst>
            <pc:docMk/>
            <pc:sldMk cId="2379779752" sldId="300"/>
            <ac:spMk id="74" creationId="{AACEBF47-7833-A182-E237-0A8695FCA007}"/>
          </ac:spMkLst>
        </pc:spChg>
        <pc:spChg chg="mod">
          <ac:chgData name="Erlanta Ampazai (2327123)" userId="S::2327123@student.uwtsd.ac.uk::9a0ce35b-104a-4979-80b4-ed9e5bb38ef9" providerId="AD" clId="Web-{A34D0B87-0C6E-BB82-C1E2-497DC832C7F6}" dt="2024-07-06T09:27:27.532" v="490" actId="20577"/>
          <ac:spMkLst>
            <pc:docMk/>
            <pc:sldMk cId="2379779752" sldId="300"/>
            <ac:spMk id="76" creationId="{62745F6F-2E54-ABE8-2016-790C5489580E}"/>
          </ac:spMkLst>
        </pc:spChg>
        <pc:spChg chg="add">
          <ac:chgData name="Erlanta Ampazai (2327123)" userId="S::2327123@student.uwtsd.ac.uk::9a0ce35b-104a-4979-80b4-ed9e5bb38ef9" providerId="AD" clId="Web-{A34D0B87-0C6E-BB82-C1E2-497DC832C7F6}" dt="2024-07-06T09:27:08.188" v="484"/>
          <ac:spMkLst>
            <pc:docMk/>
            <pc:sldMk cId="2379779752" sldId="300"/>
            <ac:spMk id="120" creationId="{CE6C63DC-BAE4-42B6-8FDF-F6467C2D23AC}"/>
          </ac:spMkLst>
        </pc:spChg>
        <pc:spChg chg="add">
          <ac:chgData name="Erlanta Ampazai (2327123)" userId="S::2327123@student.uwtsd.ac.uk::9a0ce35b-104a-4979-80b4-ed9e5bb38ef9" providerId="AD" clId="Web-{A34D0B87-0C6E-BB82-C1E2-497DC832C7F6}" dt="2024-07-06T09:27:08.188" v="484"/>
          <ac:spMkLst>
            <pc:docMk/>
            <pc:sldMk cId="2379779752" sldId="300"/>
            <ac:spMk id="134" creationId="{BFE4781A-41C7-4F27-8792-A74EFB8E5CF1}"/>
          </ac:spMkLst>
        </pc:spChg>
        <pc:spChg chg="add">
          <ac:chgData name="Erlanta Ampazai (2327123)" userId="S::2327123@student.uwtsd.ac.uk::9a0ce35b-104a-4979-80b4-ed9e5bb38ef9" providerId="AD" clId="Web-{A34D0B87-0C6E-BB82-C1E2-497DC832C7F6}" dt="2024-07-06T09:27:08.188" v="484"/>
          <ac:spMkLst>
            <pc:docMk/>
            <pc:sldMk cId="2379779752" sldId="300"/>
            <ac:spMk id="148" creationId="{19FE08D8-CEA0-461E-870A-02CD15D9B9D2}"/>
          </ac:spMkLst>
        </pc:spChg>
        <pc:spChg chg="del">
          <ac:chgData name="Erlanta Ampazai (2327123)" userId="S::2327123@student.uwtsd.ac.uk::9a0ce35b-104a-4979-80b4-ed9e5bb38ef9" providerId="AD" clId="Web-{A34D0B87-0C6E-BB82-C1E2-497DC832C7F6}" dt="2024-07-06T08:32:55.799" v="303"/>
          <ac:spMkLst>
            <pc:docMk/>
            <pc:sldMk cId="2379779752" sldId="300"/>
            <ac:spMk id="149" creationId="{BDADA868-08FE-425A-AEF9-B622F93730AB}"/>
          </ac:spMkLst>
        </pc:spChg>
        <pc:spChg chg="add">
          <ac:chgData name="Erlanta Ampazai (2327123)" userId="S::2327123@student.uwtsd.ac.uk::9a0ce35b-104a-4979-80b4-ed9e5bb38ef9" providerId="AD" clId="Web-{A34D0B87-0C6E-BB82-C1E2-497DC832C7F6}" dt="2024-07-06T09:27:08.188" v="484"/>
          <ac:spMkLst>
            <pc:docMk/>
            <pc:sldMk cId="2379779752" sldId="300"/>
            <ac:spMk id="150" creationId="{2B982904-A46E-41DF-BA98-61E2300C7DCB}"/>
          </ac:spMkLst>
        </pc:spChg>
        <pc:spChg chg="del">
          <ac:chgData name="Erlanta Ampazai (2327123)" userId="S::2327123@student.uwtsd.ac.uk::9a0ce35b-104a-4979-80b4-ed9e5bb38ef9" providerId="AD" clId="Web-{A34D0B87-0C6E-BB82-C1E2-497DC832C7F6}" dt="2024-07-06T08:32:55.799" v="303"/>
          <ac:spMkLst>
            <pc:docMk/>
            <pc:sldMk cId="2379779752" sldId="300"/>
            <ac:spMk id="151" creationId="{4AE17B7F-6C2F-42A9-946F-8FF49617D1EF}"/>
          </ac:spMkLst>
        </pc:spChg>
        <pc:spChg chg="add">
          <ac:chgData name="Erlanta Ampazai (2327123)" userId="S::2327123@student.uwtsd.ac.uk::9a0ce35b-104a-4979-80b4-ed9e5bb38ef9" providerId="AD" clId="Web-{A34D0B87-0C6E-BB82-C1E2-497DC832C7F6}" dt="2024-07-06T09:27:08.188" v="484"/>
          <ac:spMkLst>
            <pc:docMk/>
            <pc:sldMk cId="2379779752" sldId="300"/>
            <ac:spMk id="152" creationId="{27018161-547E-48F7-A0D9-272C9EA5B379}"/>
          </ac:spMkLst>
        </pc:spChg>
        <pc:spChg chg="del">
          <ac:chgData name="Erlanta Ampazai (2327123)" userId="S::2327123@student.uwtsd.ac.uk::9a0ce35b-104a-4979-80b4-ed9e5bb38ef9" providerId="AD" clId="Web-{A34D0B87-0C6E-BB82-C1E2-497DC832C7F6}" dt="2024-07-06T08:32:55.799" v="303"/>
          <ac:spMkLst>
            <pc:docMk/>
            <pc:sldMk cId="2379779752" sldId="300"/>
            <ac:spMk id="153" creationId="{175CD74B-9CE8-4F20-A3E4-A22A7F036042}"/>
          </ac:spMkLst>
        </pc:spChg>
        <pc:spChg chg="del">
          <ac:chgData name="Erlanta Ampazai (2327123)" userId="S::2327123@student.uwtsd.ac.uk::9a0ce35b-104a-4979-80b4-ed9e5bb38ef9" providerId="AD" clId="Web-{A34D0B87-0C6E-BB82-C1E2-497DC832C7F6}" dt="2024-07-06T08:32:55.799" v="303"/>
          <ac:spMkLst>
            <pc:docMk/>
            <pc:sldMk cId="2379779752" sldId="300"/>
            <ac:spMk id="155" creationId="{99C44665-BECF-4482-A00C-E4BE2A87DC7B}"/>
          </ac:spMkLst>
        </pc:spChg>
        <pc:spChg chg="del">
          <ac:chgData name="Erlanta Ampazai (2327123)" userId="S::2327123@student.uwtsd.ac.uk::9a0ce35b-104a-4979-80b4-ed9e5bb38ef9" providerId="AD" clId="Web-{A34D0B87-0C6E-BB82-C1E2-497DC832C7F6}" dt="2024-07-06T08:32:55.799" v="303"/>
          <ac:spMkLst>
            <pc:docMk/>
            <pc:sldMk cId="2379779752" sldId="300"/>
            <ac:spMk id="157" creationId="{20398C1D-D011-4BA8-AC81-E829677B87FF}"/>
          </ac:spMkLst>
        </pc:spChg>
        <pc:grpChg chg="add">
          <ac:chgData name="Erlanta Ampazai (2327123)" userId="S::2327123@student.uwtsd.ac.uk::9a0ce35b-104a-4979-80b4-ed9e5bb38ef9" providerId="AD" clId="Web-{A34D0B87-0C6E-BB82-C1E2-497DC832C7F6}" dt="2024-07-06T09:27:08.188" v="484"/>
          <ac:grpSpMkLst>
            <pc:docMk/>
            <pc:sldMk cId="2379779752" sldId="300"/>
            <ac:grpSpMk id="118" creationId="{8CD25866-F15D-40A4-AEC5-47C044637AB7}"/>
          </ac:grpSpMkLst>
        </pc:grpChg>
        <pc:grpChg chg="add">
          <ac:chgData name="Erlanta Ampazai (2327123)" userId="S::2327123@student.uwtsd.ac.uk::9a0ce35b-104a-4979-80b4-ed9e5bb38ef9" providerId="AD" clId="Web-{A34D0B87-0C6E-BB82-C1E2-497DC832C7F6}" dt="2024-07-06T09:27:08.188" v="484"/>
          <ac:grpSpMkLst>
            <pc:docMk/>
            <pc:sldMk cId="2379779752" sldId="300"/>
            <ac:grpSpMk id="119" creationId="{0C4A17ED-96AA-44A6-A050-E1A7A1CDD9E7}"/>
          </ac:grpSpMkLst>
        </pc:grpChg>
        <pc:grpChg chg="del">
          <ac:chgData name="Erlanta Ampazai (2327123)" userId="S::2327123@student.uwtsd.ac.uk::9a0ce35b-104a-4979-80b4-ed9e5bb38ef9" providerId="AD" clId="Web-{A34D0B87-0C6E-BB82-C1E2-497DC832C7F6}" dt="2024-07-06T08:32:55.799" v="303"/>
          <ac:grpSpMkLst>
            <pc:docMk/>
            <pc:sldMk cId="2379779752" sldId="300"/>
            <ac:grpSpMk id="121" creationId="{183CFBA6-CE65-403A-9402-96B75FC89916}"/>
          </ac:grpSpMkLst>
        </pc:grpChg>
        <pc:grpChg chg="del">
          <ac:chgData name="Erlanta Ampazai (2327123)" userId="S::2327123@student.uwtsd.ac.uk::9a0ce35b-104a-4979-80b4-ed9e5bb38ef9" providerId="AD" clId="Web-{A34D0B87-0C6E-BB82-C1E2-497DC832C7F6}" dt="2024-07-06T08:32:55.799" v="303"/>
          <ac:grpSpMkLst>
            <pc:docMk/>
            <pc:sldMk cId="2379779752" sldId="300"/>
            <ac:grpSpMk id="135" creationId="{C1BC7BDB-967A-4559-AA14-041BCB872DFF}"/>
          </ac:grpSpMkLst>
        </pc:grpChg>
      </pc:sldChg>
      <pc:sldChg chg="mod modClrScheme chgLayout">
        <pc:chgData name="Erlanta Ampazai (2327123)" userId="S::2327123@student.uwtsd.ac.uk::9a0ce35b-104a-4979-80b4-ed9e5bb38ef9" providerId="AD" clId="Web-{A34D0B87-0C6E-BB82-C1E2-497DC832C7F6}" dt="2024-07-06T08:32:58.564" v="304"/>
        <pc:sldMkLst>
          <pc:docMk/>
          <pc:sldMk cId="3528192655" sldId="301"/>
        </pc:sldMkLst>
      </pc:sldChg>
      <pc:sldChg chg="modSp mod modClrScheme chgLayout">
        <pc:chgData name="Erlanta Ampazai (2327123)" userId="S::2327123@student.uwtsd.ac.uk::9a0ce35b-104a-4979-80b4-ed9e5bb38ef9" providerId="AD" clId="Web-{A34D0B87-0C6E-BB82-C1E2-497DC832C7F6}" dt="2024-07-06T08:32:58.564" v="304"/>
        <pc:sldMkLst>
          <pc:docMk/>
          <pc:sldMk cId="2856086088" sldId="302"/>
        </pc:sldMkLst>
        <pc:spChg chg="mod ord">
          <ac:chgData name="Erlanta Ampazai (2327123)" userId="S::2327123@student.uwtsd.ac.uk::9a0ce35b-104a-4979-80b4-ed9e5bb38ef9" providerId="AD" clId="Web-{A34D0B87-0C6E-BB82-C1E2-497DC832C7F6}" dt="2024-07-06T08:32:58.564" v="304"/>
          <ac:spMkLst>
            <pc:docMk/>
            <pc:sldMk cId="2856086088" sldId="302"/>
            <ac:spMk id="3" creationId="{A77E262E-4A9C-FE50-2DE3-82A164483220}"/>
          </ac:spMkLst>
        </pc:spChg>
      </pc:sldChg>
      <pc:sldChg chg="delSp modSp mod modClrScheme delDesignElem chgLayout">
        <pc:chgData name="Erlanta Ampazai (2327123)" userId="S::2327123@student.uwtsd.ac.uk::9a0ce35b-104a-4979-80b4-ed9e5bb38ef9" providerId="AD" clId="Web-{A34D0B87-0C6E-BB82-C1E2-497DC832C7F6}" dt="2024-07-06T08:32:58.564" v="304"/>
        <pc:sldMkLst>
          <pc:docMk/>
          <pc:sldMk cId="103591526" sldId="303"/>
        </pc:sldMkLst>
        <pc:spChg chg="mod">
          <ac:chgData name="Erlanta Ampazai (2327123)" userId="S::2327123@student.uwtsd.ac.uk::9a0ce35b-104a-4979-80b4-ed9e5bb38ef9" providerId="AD" clId="Web-{A34D0B87-0C6E-BB82-C1E2-497DC832C7F6}" dt="2024-07-06T07:16:26.690" v="36" actId="20577"/>
          <ac:spMkLst>
            <pc:docMk/>
            <pc:sldMk cId="103591526" sldId="303"/>
            <ac:spMk id="4" creationId="{71DA55C5-6566-20FC-BB80-BAA5BA34C5B8}"/>
          </ac:spMkLst>
        </pc:spChg>
        <pc:spChg chg="mod">
          <ac:chgData name="Erlanta Ampazai (2327123)" userId="S::2327123@student.uwtsd.ac.uk::9a0ce35b-104a-4979-80b4-ed9e5bb38ef9" providerId="AD" clId="Web-{A34D0B87-0C6E-BB82-C1E2-497DC832C7F6}" dt="2024-07-06T07:16:34.065" v="39" actId="20577"/>
          <ac:spMkLst>
            <pc:docMk/>
            <pc:sldMk cId="103591526" sldId="303"/>
            <ac:spMk id="7" creationId="{1023A109-5BFB-501F-69D0-ED75E96A9855}"/>
          </ac:spMkLst>
        </pc:spChg>
        <pc:spChg chg="del">
          <ac:chgData name="Erlanta Ampazai (2327123)" userId="S::2327123@student.uwtsd.ac.uk::9a0ce35b-104a-4979-80b4-ed9e5bb38ef9" providerId="AD" clId="Web-{A34D0B87-0C6E-BB82-C1E2-497DC832C7F6}" dt="2024-07-06T08:32:55.799" v="303"/>
          <ac:spMkLst>
            <pc:docMk/>
            <pc:sldMk cId="103591526" sldId="303"/>
            <ac:spMk id="42" creationId="{DE91395A-2D18-4AF6-A0AC-AAA7189FED11}"/>
          </ac:spMkLst>
        </pc:spChg>
        <pc:spChg chg="del">
          <ac:chgData name="Erlanta Ampazai (2327123)" userId="S::2327123@student.uwtsd.ac.uk::9a0ce35b-104a-4979-80b4-ed9e5bb38ef9" providerId="AD" clId="Web-{A34D0B87-0C6E-BB82-C1E2-497DC832C7F6}" dt="2024-07-06T08:32:55.799" v="303"/>
          <ac:spMkLst>
            <pc:docMk/>
            <pc:sldMk cId="103591526" sldId="303"/>
            <ac:spMk id="44" creationId="{A57352BE-A213-4040-BE8E-D4A925AD9DF8}"/>
          </ac:spMkLst>
        </pc:spChg>
        <pc:spChg chg="del">
          <ac:chgData name="Erlanta Ampazai (2327123)" userId="S::2327123@student.uwtsd.ac.uk::9a0ce35b-104a-4979-80b4-ed9e5bb38ef9" providerId="AD" clId="Web-{A34D0B87-0C6E-BB82-C1E2-497DC832C7F6}" dt="2024-07-06T08:32:55.799" v="303"/>
          <ac:spMkLst>
            <pc:docMk/>
            <pc:sldMk cId="103591526" sldId="303"/>
            <ac:spMk id="46" creationId="{008ED74B-06F2-4BD5-838F-1AAD0033EF0B}"/>
          </ac:spMkLst>
        </pc:spChg>
        <pc:spChg chg="del">
          <ac:chgData name="Erlanta Ampazai (2327123)" userId="S::2327123@student.uwtsd.ac.uk::9a0ce35b-104a-4979-80b4-ed9e5bb38ef9" providerId="AD" clId="Web-{A34D0B87-0C6E-BB82-C1E2-497DC832C7F6}" dt="2024-07-06T08:32:55.799" v="303"/>
          <ac:spMkLst>
            <pc:docMk/>
            <pc:sldMk cId="103591526" sldId="303"/>
            <ac:spMk id="76" creationId="{CC9387DA-2D8E-4E5D-BD65-274370B65965}"/>
          </ac:spMkLst>
        </pc:spChg>
        <pc:spChg chg="del">
          <ac:chgData name="Erlanta Ampazai (2327123)" userId="S::2327123@student.uwtsd.ac.uk::9a0ce35b-104a-4979-80b4-ed9e5bb38ef9" providerId="AD" clId="Web-{A34D0B87-0C6E-BB82-C1E2-497DC832C7F6}" dt="2024-07-06T08:32:55.799" v="303"/>
          <ac:spMkLst>
            <pc:docMk/>
            <pc:sldMk cId="103591526" sldId="303"/>
            <ac:spMk id="78" creationId="{18BFC65B-9706-4EE1-8B75-FEEC1C530558}"/>
          </ac:spMkLst>
        </pc:spChg>
        <pc:grpChg chg="del">
          <ac:chgData name="Erlanta Ampazai (2327123)" userId="S::2327123@student.uwtsd.ac.uk::9a0ce35b-104a-4979-80b4-ed9e5bb38ef9" providerId="AD" clId="Web-{A34D0B87-0C6E-BB82-C1E2-497DC832C7F6}" dt="2024-07-06T08:32:55.799" v="303"/>
          <ac:grpSpMkLst>
            <pc:docMk/>
            <pc:sldMk cId="103591526" sldId="303"/>
            <ac:grpSpMk id="14" creationId="{7398C59F-5A18-487B-91D6-B955AACF2E50}"/>
          </ac:grpSpMkLst>
        </pc:grpChg>
        <pc:grpChg chg="del">
          <ac:chgData name="Erlanta Ampazai (2327123)" userId="S::2327123@student.uwtsd.ac.uk::9a0ce35b-104a-4979-80b4-ed9e5bb38ef9" providerId="AD" clId="Web-{A34D0B87-0C6E-BB82-C1E2-497DC832C7F6}" dt="2024-07-06T08:32:55.799" v="303"/>
          <ac:grpSpMkLst>
            <pc:docMk/>
            <pc:sldMk cId="103591526" sldId="303"/>
            <ac:grpSpMk id="28" creationId="{520234FB-542E-4550-9C2F-1B56FD41A1CA}"/>
          </ac:grpSpMkLst>
        </pc:grpChg>
        <pc:grpChg chg="del">
          <ac:chgData name="Erlanta Ampazai (2327123)" userId="S::2327123@student.uwtsd.ac.uk::9a0ce35b-104a-4979-80b4-ed9e5bb38ef9" providerId="AD" clId="Web-{A34D0B87-0C6E-BB82-C1E2-497DC832C7F6}" dt="2024-07-06T08:32:55.799" v="303"/>
          <ac:grpSpMkLst>
            <pc:docMk/>
            <pc:sldMk cId="103591526" sldId="303"/>
            <ac:grpSpMk id="48" creationId="{E9F586E1-75B5-49B8-9A21-DD14CA0F6955}"/>
          </ac:grpSpMkLst>
        </pc:grpChg>
        <pc:grpChg chg="del">
          <ac:chgData name="Erlanta Ampazai (2327123)" userId="S::2327123@student.uwtsd.ac.uk::9a0ce35b-104a-4979-80b4-ed9e5bb38ef9" providerId="AD" clId="Web-{A34D0B87-0C6E-BB82-C1E2-497DC832C7F6}" dt="2024-07-06T08:32:55.799" v="303"/>
          <ac:grpSpMkLst>
            <pc:docMk/>
            <pc:sldMk cId="103591526" sldId="303"/>
            <ac:grpSpMk id="62" creationId="{F9CAF6A1-77C7-4ABC-9E4A-E74A8DB16DC1}"/>
          </ac:grpSpMkLst>
        </pc:grpChg>
        <pc:picChg chg="mod">
          <ac:chgData name="Erlanta Ampazai (2327123)" userId="S::2327123@student.uwtsd.ac.uk::9a0ce35b-104a-4979-80b4-ed9e5bb38ef9" providerId="AD" clId="Web-{A34D0B87-0C6E-BB82-C1E2-497DC832C7F6}" dt="2024-07-06T06:51:36.508" v="17" actId="1076"/>
          <ac:picMkLst>
            <pc:docMk/>
            <pc:sldMk cId="103591526" sldId="303"/>
            <ac:picMk id="10" creationId="{D1FB8B27-82C7-86F1-A868-F4F1F0B23BB0}"/>
          </ac:picMkLst>
        </pc:picChg>
      </pc:sldChg>
      <pc:sldChg chg="addSp delSp modSp mod modClrScheme delDesignElem chgLayout">
        <pc:chgData name="Erlanta Ampazai (2327123)" userId="S::2327123@student.uwtsd.ac.uk::9a0ce35b-104a-4979-80b4-ed9e5bb38ef9" providerId="AD" clId="Web-{A34D0B87-0C6E-BB82-C1E2-497DC832C7F6}" dt="2024-07-06T09:44:16.866" v="497" actId="1076"/>
        <pc:sldMkLst>
          <pc:docMk/>
          <pc:sldMk cId="3217607112" sldId="304"/>
        </pc:sldMkLst>
        <pc:spChg chg="mod">
          <ac:chgData name="Erlanta Ampazai (2327123)" userId="S::2327123@student.uwtsd.ac.uk::9a0ce35b-104a-4979-80b4-ed9e5bb38ef9" providerId="AD" clId="Web-{A34D0B87-0C6E-BB82-C1E2-497DC832C7F6}" dt="2024-07-06T09:25:35.092" v="474"/>
          <ac:spMkLst>
            <pc:docMk/>
            <pc:sldMk cId="3217607112" sldId="304"/>
            <ac:spMk id="6" creationId="{9314C106-06BA-D47D-40B9-09AE3639BEB8}"/>
          </ac:spMkLst>
        </pc:spChg>
        <pc:spChg chg="mod">
          <ac:chgData name="Erlanta Ampazai (2327123)" userId="S::2327123@student.uwtsd.ac.uk::9a0ce35b-104a-4979-80b4-ed9e5bb38ef9" providerId="AD" clId="Web-{A34D0B87-0C6E-BB82-C1E2-497DC832C7F6}" dt="2024-07-06T09:44:16.866" v="497" actId="1076"/>
          <ac:spMkLst>
            <pc:docMk/>
            <pc:sldMk cId="3217607112" sldId="304"/>
            <ac:spMk id="9" creationId="{9963871B-3DE0-B1D0-55EE-C01B8A7EC2FB}"/>
          </ac:spMkLst>
        </pc:spChg>
        <pc:spChg chg="add del">
          <ac:chgData name="Erlanta Ampazai (2327123)" userId="S::2327123@student.uwtsd.ac.uk::9a0ce35b-104a-4979-80b4-ed9e5bb38ef9" providerId="AD" clId="Web-{A34D0B87-0C6E-BB82-C1E2-497DC832C7F6}" dt="2024-07-06T09:25:19.920" v="471"/>
          <ac:spMkLst>
            <pc:docMk/>
            <pc:sldMk cId="3217607112" sldId="304"/>
            <ac:spMk id="48" creationId="{81B8C4F6-C3AC-4C94-8EC7-E4F7B7E9CDB6}"/>
          </ac:spMkLst>
        </pc:spChg>
        <pc:spChg chg="add del">
          <ac:chgData name="Erlanta Ampazai (2327123)" userId="S::2327123@student.uwtsd.ac.uk::9a0ce35b-104a-4979-80b4-ed9e5bb38ef9" providerId="AD" clId="Web-{A34D0B87-0C6E-BB82-C1E2-497DC832C7F6}" dt="2024-07-06T09:25:19.920" v="471"/>
          <ac:spMkLst>
            <pc:docMk/>
            <pc:sldMk cId="3217607112" sldId="304"/>
            <ac:spMk id="77" creationId="{CE6C63DC-BAE4-42B6-8FDF-F6467C2D23AC}"/>
          </ac:spMkLst>
        </pc:spChg>
        <pc:spChg chg="add del">
          <ac:chgData name="Erlanta Ampazai (2327123)" userId="S::2327123@student.uwtsd.ac.uk::9a0ce35b-104a-4979-80b4-ed9e5bb38ef9" providerId="AD" clId="Web-{A34D0B87-0C6E-BB82-C1E2-497DC832C7F6}" dt="2024-07-06T09:25:19.920" v="471"/>
          <ac:spMkLst>
            <pc:docMk/>
            <pc:sldMk cId="3217607112" sldId="304"/>
            <ac:spMk id="78" creationId="{91328346-8BAD-4616-B50B-5CFDA5648D6A}"/>
          </ac:spMkLst>
        </pc:spChg>
        <pc:spChg chg="add del">
          <ac:chgData name="Erlanta Ampazai (2327123)" userId="S::2327123@student.uwtsd.ac.uk::9a0ce35b-104a-4979-80b4-ed9e5bb38ef9" providerId="AD" clId="Web-{A34D0B87-0C6E-BB82-C1E2-497DC832C7F6}" dt="2024-07-06T09:25:19.920" v="471"/>
          <ac:spMkLst>
            <pc:docMk/>
            <pc:sldMk cId="3217607112" sldId="304"/>
            <ac:spMk id="79" creationId="{BFE4781A-41C7-4F27-8792-A74EFB8E5CF1}"/>
          </ac:spMkLst>
        </pc:spChg>
        <pc:spChg chg="add del">
          <ac:chgData name="Erlanta Ampazai (2327123)" userId="S::2327123@student.uwtsd.ac.uk::9a0ce35b-104a-4979-80b4-ed9e5bb38ef9" providerId="AD" clId="Web-{A34D0B87-0C6E-BB82-C1E2-497DC832C7F6}" dt="2024-07-06T09:25:19.920" v="471"/>
          <ac:spMkLst>
            <pc:docMk/>
            <pc:sldMk cId="3217607112" sldId="304"/>
            <ac:spMk id="80" creationId="{0A46F010-D160-4609-8979-FFD8C1EA6C43}"/>
          </ac:spMkLst>
        </pc:spChg>
        <pc:spChg chg="add del">
          <ac:chgData name="Erlanta Ampazai (2327123)" userId="S::2327123@student.uwtsd.ac.uk::9a0ce35b-104a-4979-80b4-ed9e5bb38ef9" providerId="AD" clId="Web-{A34D0B87-0C6E-BB82-C1E2-497DC832C7F6}" dt="2024-07-06T09:25:35.061" v="473"/>
          <ac:spMkLst>
            <pc:docMk/>
            <pc:sldMk cId="3217607112" sldId="304"/>
            <ac:spMk id="93" creationId="{CE6C63DC-BAE4-42B6-8FDF-F6467C2D23AC}"/>
          </ac:spMkLst>
        </pc:spChg>
        <pc:spChg chg="add del">
          <ac:chgData name="Erlanta Ampazai (2327123)" userId="S::2327123@student.uwtsd.ac.uk::9a0ce35b-104a-4979-80b4-ed9e5bb38ef9" providerId="AD" clId="Web-{A34D0B87-0C6E-BB82-C1E2-497DC832C7F6}" dt="2024-07-06T09:25:35.061" v="473"/>
          <ac:spMkLst>
            <pc:docMk/>
            <pc:sldMk cId="3217607112" sldId="304"/>
            <ac:spMk id="94" creationId="{BFE4781A-41C7-4F27-8792-A74EFB8E5CF1}"/>
          </ac:spMkLst>
        </pc:spChg>
        <pc:spChg chg="add del">
          <ac:chgData name="Erlanta Ampazai (2327123)" userId="S::2327123@student.uwtsd.ac.uk::9a0ce35b-104a-4979-80b4-ed9e5bb38ef9" providerId="AD" clId="Web-{A34D0B87-0C6E-BB82-C1E2-497DC832C7F6}" dt="2024-07-06T09:25:35.061" v="473"/>
          <ac:spMkLst>
            <pc:docMk/>
            <pc:sldMk cId="3217607112" sldId="304"/>
            <ac:spMk id="95" creationId="{19FE08D8-CEA0-461E-870A-02CD15D9B9D2}"/>
          </ac:spMkLst>
        </pc:spChg>
        <pc:spChg chg="add del">
          <ac:chgData name="Erlanta Ampazai (2327123)" userId="S::2327123@student.uwtsd.ac.uk::9a0ce35b-104a-4979-80b4-ed9e5bb38ef9" providerId="AD" clId="Web-{A34D0B87-0C6E-BB82-C1E2-497DC832C7F6}" dt="2024-07-06T09:25:35.061" v="473"/>
          <ac:spMkLst>
            <pc:docMk/>
            <pc:sldMk cId="3217607112" sldId="304"/>
            <ac:spMk id="96" creationId="{2B982904-A46E-41DF-BA98-61E2300C7DCB}"/>
          </ac:spMkLst>
        </pc:spChg>
        <pc:spChg chg="add del">
          <ac:chgData name="Erlanta Ampazai (2327123)" userId="S::2327123@student.uwtsd.ac.uk::9a0ce35b-104a-4979-80b4-ed9e5bb38ef9" providerId="AD" clId="Web-{A34D0B87-0C6E-BB82-C1E2-497DC832C7F6}" dt="2024-07-06T09:25:35.061" v="473"/>
          <ac:spMkLst>
            <pc:docMk/>
            <pc:sldMk cId="3217607112" sldId="304"/>
            <ac:spMk id="97" creationId="{27018161-547E-48F7-A0D9-272C9EA5B379}"/>
          </ac:spMkLst>
        </pc:spChg>
        <pc:spChg chg="add">
          <ac:chgData name="Erlanta Ampazai (2327123)" userId="S::2327123@student.uwtsd.ac.uk::9a0ce35b-104a-4979-80b4-ed9e5bb38ef9" providerId="AD" clId="Web-{A34D0B87-0C6E-BB82-C1E2-497DC832C7F6}" dt="2024-07-06T09:25:35.092" v="474"/>
          <ac:spMkLst>
            <pc:docMk/>
            <pc:sldMk cId="3217607112" sldId="304"/>
            <ac:spMk id="113" creationId="{CE6C63DC-BAE4-42B6-8FDF-F6467C2D23AC}"/>
          </ac:spMkLst>
        </pc:spChg>
        <pc:spChg chg="add">
          <ac:chgData name="Erlanta Ampazai (2327123)" userId="S::2327123@student.uwtsd.ac.uk::9a0ce35b-104a-4979-80b4-ed9e5bb38ef9" providerId="AD" clId="Web-{A34D0B87-0C6E-BB82-C1E2-497DC832C7F6}" dt="2024-07-06T09:25:35.092" v="474"/>
          <ac:spMkLst>
            <pc:docMk/>
            <pc:sldMk cId="3217607112" sldId="304"/>
            <ac:spMk id="114" creationId="{BFE4781A-41C7-4F27-8792-A74EFB8E5CF1}"/>
          </ac:spMkLst>
        </pc:spChg>
        <pc:spChg chg="add">
          <ac:chgData name="Erlanta Ampazai (2327123)" userId="S::2327123@student.uwtsd.ac.uk::9a0ce35b-104a-4979-80b4-ed9e5bb38ef9" providerId="AD" clId="Web-{A34D0B87-0C6E-BB82-C1E2-497DC832C7F6}" dt="2024-07-06T09:25:35.092" v="474"/>
          <ac:spMkLst>
            <pc:docMk/>
            <pc:sldMk cId="3217607112" sldId="304"/>
            <ac:spMk id="115" creationId="{0A46F010-D160-4609-8979-FFD8C1EA6C43}"/>
          </ac:spMkLst>
        </pc:spChg>
        <pc:spChg chg="add">
          <ac:chgData name="Erlanta Ampazai (2327123)" userId="S::2327123@student.uwtsd.ac.uk::9a0ce35b-104a-4979-80b4-ed9e5bb38ef9" providerId="AD" clId="Web-{A34D0B87-0C6E-BB82-C1E2-497DC832C7F6}" dt="2024-07-06T09:25:35.092" v="474"/>
          <ac:spMkLst>
            <pc:docMk/>
            <pc:sldMk cId="3217607112" sldId="304"/>
            <ac:spMk id="116" creationId="{81B8C4F6-C3AC-4C94-8EC7-E4F7B7E9CDB6}"/>
          </ac:spMkLst>
        </pc:spChg>
        <pc:spChg chg="add">
          <ac:chgData name="Erlanta Ampazai (2327123)" userId="S::2327123@student.uwtsd.ac.uk::9a0ce35b-104a-4979-80b4-ed9e5bb38ef9" providerId="AD" clId="Web-{A34D0B87-0C6E-BB82-C1E2-497DC832C7F6}" dt="2024-07-06T09:25:35.092" v="474"/>
          <ac:spMkLst>
            <pc:docMk/>
            <pc:sldMk cId="3217607112" sldId="304"/>
            <ac:spMk id="124" creationId="{91328346-8BAD-4616-B50B-5CFDA5648D6A}"/>
          </ac:spMkLst>
        </pc:spChg>
        <pc:spChg chg="del">
          <ac:chgData name="Erlanta Ampazai (2327123)" userId="S::2327123@student.uwtsd.ac.uk::9a0ce35b-104a-4979-80b4-ed9e5bb38ef9" providerId="AD" clId="Web-{A34D0B87-0C6E-BB82-C1E2-497DC832C7F6}" dt="2024-07-06T08:32:55.799" v="303"/>
          <ac:spMkLst>
            <pc:docMk/>
            <pc:sldMk cId="3217607112" sldId="304"/>
            <ac:spMk id="417" creationId="{1996130F-9AB5-4DE9-8574-3AF891C5C172}"/>
          </ac:spMkLst>
        </pc:spChg>
        <pc:spChg chg="del">
          <ac:chgData name="Erlanta Ampazai (2327123)" userId="S::2327123@student.uwtsd.ac.uk::9a0ce35b-104a-4979-80b4-ed9e5bb38ef9" providerId="AD" clId="Web-{A34D0B87-0C6E-BB82-C1E2-497DC832C7F6}" dt="2024-07-06T08:32:55.799" v="303"/>
          <ac:spMkLst>
            <pc:docMk/>
            <pc:sldMk cId="3217607112" sldId="304"/>
            <ac:spMk id="418" creationId="{3623DEAC-F39C-45D6-86DC-1033F6429528}"/>
          </ac:spMkLst>
        </pc:spChg>
        <pc:spChg chg="del">
          <ac:chgData name="Erlanta Ampazai (2327123)" userId="S::2327123@student.uwtsd.ac.uk::9a0ce35b-104a-4979-80b4-ed9e5bb38ef9" providerId="AD" clId="Web-{A34D0B87-0C6E-BB82-C1E2-497DC832C7F6}" dt="2024-07-06T08:32:55.799" v="303"/>
          <ac:spMkLst>
            <pc:docMk/>
            <pc:sldMk cId="3217607112" sldId="304"/>
            <ac:spMk id="419" creationId="{513EBF72-EDB5-4278-94B8-34AAC2FA6E83}"/>
          </ac:spMkLst>
        </pc:spChg>
        <pc:spChg chg="del">
          <ac:chgData name="Erlanta Ampazai (2327123)" userId="S::2327123@student.uwtsd.ac.uk::9a0ce35b-104a-4979-80b4-ed9e5bb38ef9" providerId="AD" clId="Web-{A34D0B87-0C6E-BB82-C1E2-497DC832C7F6}" dt="2024-07-06T08:32:55.799" v="303"/>
          <ac:spMkLst>
            <pc:docMk/>
            <pc:sldMk cId="3217607112" sldId="304"/>
            <ac:spMk id="420" creationId="{DBD486FF-4365-499B-AFF7-0F07549D97B5}"/>
          </ac:spMkLst>
        </pc:spChg>
        <pc:spChg chg="del">
          <ac:chgData name="Erlanta Ampazai (2327123)" userId="S::2327123@student.uwtsd.ac.uk::9a0ce35b-104a-4979-80b4-ed9e5bb38ef9" providerId="AD" clId="Web-{A34D0B87-0C6E-BB82-C1E2-497DC832C7F6}" dt="2024-07-06T08:32:55.799" v="303"/>
          <ac:spMkLst>
            <pc:docMk/>
            <pc:sldMk cId="3217607112" sldId="304"/>
            <ac:spMk id="423" creationId="{AEC89D32-0839-4A5D-80DB-D12259CA406E}"/>
          </ac:spMkLst>
        </pc:spChg>
        <pc:spChg chg="del">
          <ac:chgData name="Erlanta Ampazai (2327123)" userId="S::2327123@student.uwtsd.ac.uk::9a0ce35b-104a-4979-80b4-ed9e5bb38ef9" providerId="AD" clId="Web-{A34D0B87-0C6E-BB82-C1E2-497DC832C7F6}" dt="2024-07-06T08:32:55.799" v="303"/>
          <ac:spMkLst>
            <pc:docMk/>
            <pc:sldMk cId="3217607112" sldId="304"/>
            <ac:spMk id="424" creationId="{7229C60D-EFB4-4944-AEB7-4773C1A7B20F}"/>
          </ac:spMkLst>
        </pc:spChg>
        <pc:grpChg chg="add del">
          <ac:chgData name="Erlanta Ampazai (2327123)" userId="S::2327123@student.uwtsd.ac.uk::9a0ce35b-104a-4979-80b4-ed9e5bb38ef9" providerId="AD" clId="Web-{A34D0B87-0C6E-BB82-C1E2-497DC832C7F6}" dt="2024-07-06T09:25:19.920" v="471"/>
          <ac:grpSpMkLst>
            <pc:docMk/>
            <pc:sldMk cId="3217607112" sldId="304"/>
            <ac:grpSpMk id="14" creationId="{8CD25866-F15D-40A4-AEC5-47C044637AB7}"/>
          </ac:grpSpMkLst>
        </pc:grpChg>
        <pc:grpChg chg="add del">
          <ac:chgData name="Erlanta Ampazai (2327123)" userId="S::2327123@student.uwtsd.ac.uk::9a0ce35b-104a-4979-80b4-ed9e5bb38ef9" providerId="AD" clId="Web-{A34D0B87-0C6E-BB82-C1E2-497DC832C7F6}" dt="2024-07-06T09:25:19.920" v="471"/>
          <ac:grpSpMkLst>
            <pc:docMk/>
            <pc:sldMk cId="3217607112" sldId="304"/>
            <ac:grpSpMk id="28" creationId="{0C4A17ED-96AA-44A6-A050-E1A7A1CDD9E7}"/>
          </ac:grpSpMkLst>
        </pc:grpChg>
        <pc:grpChg chg="add del">
          <ac:chgData name="Erlanta Ampazai (2327123)" userId="S::2327123@student.uwtsd.ac.uk::9a0ce35b-104a-4979-80b4-ed9e5bb38ef9" providerId="AD" clId="Web-{A34D0B87-0C6E-BB82-C1E2-497DC832C7F6}" dt="2024-07-06T09:25:19.920" v="471"/>
          <ac:grpSpMkLst>
            <pc:docMk/>
            <pc:sldMk cId="3217607112" sldId="304"/>
            <ac:grpSpMk id="50" creationId="{0B789310-9859-4942-98C8-3D2F12AAAE73}"/>
          </ac:grpSpMkLst>
        </pc:grpChg>
        <pc:grpChg chg="add del">
          <ac:chgData name="Erlanta Ampazai (2327123)" userId="S::2327123@student.uwtsd.ac.uk::9a0ce35b-104a-4979-80b4-ed9e5bb38ef9" providerId="AD" clId="Web-{A34D0B87-0C6E-BB82-C1E2-497DC832C7F6}" dt="2024-07-06T09:25:19.920" v="471"/>
          <ac:grpSpMkLst>
            <pc:docMk/>
            <pc:sldMk cId="3217607112" sldId="304"/>
            <ac:grpSpMk id="64" creationId="{6F1CEC7A-E419-4950-AA57-B00546C29CAF}"/>
          </ac:grpSpMkLst>
        </pc:grpChg>
        <pc:grpChg chg="add del">
          <ac:chgData name="Erlanta Ampazai (2327123)" userId="S::2327123@student.uwtsd.ac.uk::9a0ce35b-104a-4979-80b4-ed9e5bb38ef9" providerId="AD" clId="Web-{A34D0B87-0C6E-BB82-C1E2-497DC832C7F6}" dt="2024-07-06T09:25:35.061" v="473"/>
          <ac:grpSpMkLst>
            <pc:docMk/>
            <pc:sldMk cId="3217607112" sldId="304"/>
            <ac:grpSpMk id="87" creationId="{8CD25866-F15D-40A4-AEC5-47C044637AB7}"/>
          </ac:grpSpMkLst>
        </pc:grpChg>
        <pc:grpChg chg="add del">
          <ac:chgData name="Erlanta Ampazai (2327123)" userId="S::2327123@student.uwtsd.ac.uk::9a0ce35b-104a-4979-80b4-ed9e5bb38ef9" providerId="AD" clId="Web-{A34D0B87-0C6E-BB82-C1E2-497DC832C7F6}" dt="2024-07-06T09:25:35.061" v="473"/>
          <ac:grpSpMkLst>
            <pc:docMk/>
            <pc:sldMk cId="3217607112" sldId="304"/>
            <ac:grpSpMk id="90" creationId="{0C4A17ED-96AA-44A6-A050-E1A7A1CDD9E7}"/>
          </ac:grpSpMkLst>
        </pc:grpChg>
        <pc:grpChg chg="add">
          <ac:chgData name="Erlanta Ampazai (2327123)" userId="S::2327123@student.uwtsd.ac.uk::9a0ce35b-104a-4979-80b4-ed9e5bb38ef9" providerId="AD" clId="Web-{A34D0B87-0C6E-BB82-C1E2-497DC832C7F6}" dt="2024-07-06T09:25:35.092" v="474"/>
          <ac:grpSpMkLst>
            <pc:docMk/>
            <pc:sldMk cId="3217607112" sldId="304"/>
            <ac:grpSpMk id="102" creationId="{8CD25866-F15D-40A4-AEC5-47C044637AB7}"/>
          </ac:grpSpMkLst>
        </pc:grpChg>
        <pc:grpChg chg="add">
          <ac:chgData name="Erlanta Ampazai (2327123)" userId="S::2327123@student.uwtsd.ac.uk::9a0ce35b-104a-4979-80b4-ed9e5bb38ef9" providerId="AD" clId="Web-{A34D0B87-0C6E-BB82-C1E2-497DC832C7F6}" dt="2024-07-06T09:25:35.092" v="474"/>
          <ac:grpSpMkLst>
            <pc:docMk/>
            <pc:sldMk cId="3217607112" sldId="304"/>
            <ac:grpSpMk id="110" creationId="{0C4A17ED-96AA-44A6-A050-E1A7A1CDD9E7}"/>
          </ac:grpSpMkLst>
        </pc:grpChg>
        <pc:grpChg chg="add">
          <ac:chgData name="Erlanta Ampazai (2327123)" userId="S::2327123@student.uwtsd.ac.uk::9a0ce35b-104a-4979-80b4-ed9e5bb38ef9" providerId="AD" clId="Web-{A34D0B87-0C6E-BB82-C1E2-497DC832C7F6}" dt="2024-07-06T09:25:35.092" v="474"/>
          <ac:grpSpMkLst>
            <pc:docMk/>
            <pc:sldMk cId="3217607112" sldId="304"/>
            <ac:grpSpMk id="117" creationId="{0B789310-9859-4942-98C8-3D2F12AAAE73}"/>
          </ac:grpSpMkLst>
        </pc:grpChg>
        <pc:grpChg chg="add">
          <ac:chgData name="Erlanta Ampazai (2327123)" userId="S::2327123@student.uwtsd.ac.uk::9a0ce35b-104a-4979-80b4-ed9e5bb38ef9" providerId="AD" clId="Web-{A34D0B87-0C6E-BB82-C1E2-497DC832C7F6}" dt="2024-07-06T09:25:35.092" v="474"/>
          <ac:grpSpMkLst>
            <pc:docMk/>
            <pc:sldMk cId="3217607112" sldId="304"/>
            <ac:grpSpMk id="120" creationId="{6F1CEC7A-E419-4950-AA57-B00546C29CAF}"/>
          </ac:grpSpMkLst>
        </pc:grpChg>
        <pc:grpChg chg="del">
          <ac:chgData name="Erlanta Ampazai (2327123)" userId="S::2327123@student.uwtsd.ac.uk::9a0ce35b-104a-4979-80b4-ed9e5bb38ef9" providerId="AD" clId="Web-{A34D0B87-0C6E-BB82-C1E2-497DC832C7F6}" dt="2024-07-06T08:32:55.799" v="303"/>
          <ac:grpSpMkLst>
            <pc:docMk/>
            <pc:sldMk cId="3217607112" sldId="304"/>
            <ac:grpSpMk id="343" creationId="{6CB731FB-FF3E-4D53-9E6A-67C4DAD74D33}"/>
          </ac:grpSpMkLst>
        </pc:grpChg>
        <pc:grpChg chg="del">
          <ac:chgData name="Erlanta Ampazai (2327123)" userId="S::2327123@student.uwtsd.ac.uk::9a0ce35b-104a-4979-80b4-ed9e5bb38ef9" providerId="AD" clId="Web-{A34D0B87-0C6E-BB82-C1E2-497DC832C7F6}" dt="2024-07-06T08:32:55.799" v="303"/>
          <ac:grpSpMkLst>
            <pc:docMk/>
            <pc:sldMk cId="3217607112" sldId="304"/>
            <ac:grpSpMk id="357" creationId="{3D79CD01-D829-46FC-843C-D4F80BD91CFA}"/>
          </ac:grpSpMkLst>
        </pc:grpChg>
        <pc:grpChg chg="del">
          <ac:chgData name="Erlanta Ampazai (2327123)" userId="S::2327123@student.uwtsd.ac.uk::9a0ce35b-104a-4979-80b4-ed9e5bb38ef9" providerId="AD" clId="Web-{A34D0B87-0C6E-BB82-C1E2-497DC832C7F6}" dt="2024-07-06T08:32:55.799" v="303"/>
          <ac:grpSpMkLst>
            <pc:docMk/>
            <pc:sldMk cId="3217607112" sldId="304"/>
            <ac:grpSpMk id="415" creationId="{166BF9EE-F7AC-4FA5-AC7E-001B3A642F75}"/>
          </ac:grpSpMkLst>
        </pc:grpChg>
        <pc:grpChg chg="del">
          <ac:chgData name="Erlanta Ampazai (2327123)" userId="S::2327123@student.uwtsd.ac.uk::9a0ce35b-104a-4979-80b4-ed9e5bb38ef9" providerId="AD" clId="Web-{A34D0B87-0C6E-BB82-C1E2-497DC832C7F6}" dt="2024-07-06T08:32:55.799" v="303"/>
          <ac:grpSpMkLst>
            <pc:docMk/>
            <pc:sldMk cId="3217607112" sldId="304"/>
            <ac:grpSpMk id="416" creationId="{E312DBA5-56D8-42B2-BA94-28168C2A6703}"/>
          </ac:grpSpMkLst>
        </pc:grpChg>
      </pc:sldChg>
      <pc:sldChg chg="addSp delSp modSp mod modClrScheme delDesignElem chgLayout">
        <pc:chgData name="Erlanta Ampazai (2327123)" userId="S::2327123@student.uwtsd.ac.uk::9a0ce35b-104a-4979-80b4-ed9e5bb38ef9" providerId="AD" clId="Web-{A34D0B87-0C6E-BB82-C1E2-497DC832C7F6}" dt="2024-07-06T09:25:49.701" v="475"/>
        <pc:sldMkLst>
          <pc:docMk/>
          <pc:sldMk cId="523832390" sldId="305"/>
        </pc:sldMkLst>
        <pc:spChg chg="mod">
          <ac:chgData name="Erlanta Ampazai (2327123)" userId="S::2327123@student.uwtsd.ac.uk::9a0ce35b-104a-4979-80b4-ed9e5bb38ef9" providerId="AD" clId="Web-{A34D0B87-0C6E-BB82-C1E2-497DC832C7F6}" dt="2024-07-06T09:25:49.701" v="475"/>
          <ac:spMkLst>
            <pc:docMk/>
            <pc:sldMk cId="523832390" sldId="305"/>
            <ac:spMk id="7" creationId="{066B4802-315D-4C40-6C03-A5F89A1E7EA3}"/>
          </ac:spMkLst>
        </pc:spChg>
        <pc:spChg chg="add">
          <ac:chgData name="Erlanta Ampazai (2327123)" userId="S::2327123@student.uwtsd.ac.uk::9a0ce35b-104a-4979-80b4-ed9e5bb38ef9" providerId="AD" clId="Web-{A34D0B87-0C6E-BB82-C1E2-497DC832C7F6}" dt="2024-07-06T09:25:49.701" v="475"/>
          <ac:spMkLst>
            <pc:docMk/>
            <pc:sldMk cId="523832390" sldId="305"/>
            <ac:spMk id="11" creationId="{CE6C63DC-BAE4-42B6-8FDF-F6467C2D23AC}"/>
          </ac:spMkLst>
        </pc:spChg>
        <pc:spChg chg="add">
          <ac:chgData name="Erlanta Ampazai (2327123)" userId="S::2327123@student.uwtsd.ac.uk::9a0ce35b-104a-4979-80b4-ed9e5bb38ef9" providerId="AD" clId="Web-{A34D0B87-0C6E-BB82-C1E2-497DC832C7F6}" dt="2024-07-06T09:25:49.701" v="475"/>
          <ac:spMkLst>
            <pc:docMk/>
            <pc:sldMk cId="523832390" sldId="305"/>
            <ac:spMk id="25" creationId="{5BD23F8E-2E78-4C84-8EFB-FE6C8ACB7F1F}"/>
          </ac:spMkLst>
        </pc:spChg>
        <pc:spChg chg="add">
          <ac:chgData name="Erlanta Ampazai (2327123)" userId="S::2327123@student.uwtsd.ac.uk::9a0ce35b-104a-4979-80b4-ed9e5bb38ef9" providerId="AD" clId="Web-{A34D0B87-0C6E-BB82-C1E2-497DC832C7F6}" dt="2024-07-06T09:25:49.701" v="475"/>
          <ac:spMkLst>
            <pc:docMk/>
            <pc:sldMk cId="523832390" sldId="305"/>
            <ac:spMk id="39" creationId="{57ABABA7-0420-4200-9B65-1C1967CE9373}"/>
          </ac:spMkLst>
        </pc:spChg>
        <pc:spChg chg="del">
          <ac:chgData name="Erlanta Ampazai (2327123)" userId="S::2327123@student.uwtsd.ac.uk::9a0ce35b-104a-4979-80b4-ed9e5bb38ef9" providerId="AD" clId="Web-{A34D0B87-0C6E-BB82-C1E2-497DC832C7F6}" dt="2024-07-06T08:32:55.799" v="303"/>
          <ac:spMkLst>
            <pc:docMk/>
            <pc:sldMk cId="523832390" sldId="305"/>
            <ac:spMk id="40" creationId="{CE6C63DC-BAE4-42B6-8FDF-F6467C2D23AC}"/>
          </ac:spMkLst>
        </pc:spChg>
        <pc:spChg chg="del">
          <ac:chgData name="Erlanta Ampazai (2327123)" userId="S::2327123@student.uwtsd.ac.uk::9a0ce35b-104a-4979-80b4-ed9e5bb38ef9" providerId="AD" clId="Web-{A34D0B87-0C6E-BB82-C1E2-497DC832C7F6}" dt="2024-07-06T08:32:55.799" v="303"/>
          <ac:spMkLst>
            <pc:docMk/>
            <pc:sldMk cId="523832390" sldId="305"/>
            <ac:spMk id="42" creationId="{5BD23F8E-2E78-4C84-8EFB-FE6C8ACB7F1F}"/>
          </ac:spMkLst>
        </pc:spChg>
        <pc:spChg chg="add">
          <ac:chgData name="Erlanta Ampazai (2327123)" userId="S::2327123@student.uwtsd.ac.uk::9a0ce35b-104a-4979-80b4-ed9e5bb38ef9" providerId="AD" clId="Web-{A34D0B87-0C6E-BB82-C1E2-497DC832C7F6}" dt="2024-07-06T09:25:49.701" v="475"/>
          <ac:spMkLst>
            <pc:docMk/>
            <pc:sldMk cId="523832390" sldId="305"/>
            <ac:spMk id="43" creationId="{8576F020-8157-45CE-B1D9-6FA47AFEB4FA}"/>
          </ac:spMkLst>
        </pc:spChg>
        <pc:spChg chg="del">
          <ac:chgData name="Erlanta Ampazai (2327123)" userId="S::2327123@student.uwtsd.ac.uk::9a0ce35b-104a-4979-80b4-ed9e5bb38ef9" providerId="AD" clId="Web-{A34D0B87-0C6E-BB82-C1E2-497DC832C7F6}" dt="2024-07-06T08:32:55.799" v="303"/>
          <ac:spMkLst>
            <pc:docMk/>
            <pc:sldMk cId="523832390" sldId="305"/>
            <ac:spMk id="44" creationId="{57ABABA7-0420-4200-9B65-1C1967CE9373}"/>
          </ac:spMkLst>
        </pc:spChg>
        <pc:spChg chg="del">
          <ac:chgData name="Erlanta Ampazai (2327123)" userId="S::2327123@student.uwtsd.ac.uk::9a0ce35b-104a-4979-80b4-ed9e5bb38ef9" providerId="AD" clId="Web-{A34D0B87-0C6E-BB82-C1E2-497DC832C7F6}" dt="2024-07-06T08:32:55.799" v="303"/>
          <ac:spMkLst>
            <pc:docMk/>
            <pc:sldMk cId="523832390" sldId="305"/>
            <ac:spMk id="60" creationId="{8576F020-8157-45CE-B1D9-6FA47AFEB4FA}"/>
          </ac:spMkLst>
        </pc:spChg>
        <pc:grpChg chg="add">
          <ac:chgData name="Erlanta Ampazai (2327123)" userId="S::2327123@student.uwtsd.ac.uk::9a0ce35b-104a-4979-80b4-ed9e5bb38ef9" providerId="AD" clId="Web-{A34D0B87-0C6E-BB82-C1E2-497DC832C7F6}" dt="2024-07-06T09:25:49.701" v="475"/>
          <ac:grpSpMkLst>
            <pc:docMk/>
            <pc:sldMk cId="523832390" sldId="305"/>
            <ac:grpSpMk id="9" creationId="{8CD25866-F15D-40A4-AEC5-47C044637AB7}"/>
          </ac:grpSpMkLst>
        </pc:grpChg>
        <pc:grpChg chg="add">
          <ac:chgData name="Erlanta Ampazai (2327123)" userId="S::2327123@student.uwtsd.ac.uk::9a0ce35b-104a-4979-80b4-ed9e5bb38ef9" providerId="AD" clId="Web-{A34D0B87-0C6E-BB82-C1E2-497DC832C7F6}" dt="2024-07-06T09:25:49.701" v="475"/>
          <ac:grpSpMkLst>
            <pc:docMk/>
            <pc:sldMk cId="523832390" sldId="305"/>
            <ac:grpSpMk id="10" creationId="{0C4A17ED-96AA-44A6-A050-E1A7A1CDD9E7}"/>
          </ac:grpSpMkLst>
        </pc:grpChg>
        <pc:grpChg chg="del">
          <ac:chgData name="Erlanta Ampazai (2327123)" userId="S::2327123@student.uwtsd.ac.uk::9a0ce35b-104a-4979-80b4-ed9e5bb38ef9" providerId="AD" clId="Web-{A34D0B87-0C6E-BB82-C1E2-497DC832C7F6}" dt="2024-07-06T08:32:55.799" v="303"/>
          <ac:grpSpMkLst>
            <pc:docMk/>
            <pc:sldMk cId="523832390" sldId="305"/>
            <ac:grpSpMk id="12" creationId="{8CD25866-F15D-40A4-AEC5-47C044637AB7}"/>
          </ac:grpSpMkLst>
        </pc:grpChg>
        <pc:grpChg chg="del">
          <ac:chgData name="Erlanta Ampazai (2327123)" userId="S::2327123@student.uwtsd.ac.uk::9a0ce35b-104a-4979-80b4-ed9e5bb38ef9" providerId="AD" clId="Web-{A34D0B87-0C6E-BB82-C1E2-497DC832C7F6}" dt="2024-07-06T08:32:55.799" v="303"/>
          <ac:grpSpMkLst>
            <pc:docMk/>
            <pc:sldMk cId="523832390" sldId="305"/>
            <ac:grpSpMk id="26" creationId="{0C4A17ED-96AA-44A6-A050-E1A7A1CDD9E7}"/>
          </ac:grpSpMkLst>
        </pc:grpChg>
        <pc:grpChg chg="add">
          <ac:chgData name="Erlanta Ampazai (2327123)" userId="S::2327123@student.uwtsd.ac.uk::9a0ce35b-104a-4979-80b4-ed9e5bb38ef9" providerId="AD" clId="Web-{A34D0B87-0C6E-BB82-C1E2-497DC832C7F6}" dt="2024-07-06T09:25:49.701" v="475"/>
          <ac:grpSpMkLst>
            <pc:docMk/>
            <pc:sldMk cId="523832390" sldId="305"/>
            <ac:grpSpMk id="41" creationId="{7A03E380-9CD1-4ABA-A763-9F9D252B8908}"/>
          </ac:grpSpMkLst>
        </pc:grpChg>
        <pc:grpChg chg="del">
          <ac:chgData name="Erlanta Ampazai (2327123)" userId="S::2327123@student.uwtsd.ac.uk::9a0ce35b-104a-4979-80b4-ed9e5bb38ef9" providerId="AD" clId="Web-{A34D0B87-0C6E-BB82-C1E2-497DC832C7F6}" dt="2024-07-06T08:32:55.799" v="303"/>
          <ac:grpSpMkLst>
            <pc:docMk/>
            <pc:sldMk cId="523832390" sldId="305"/>
            <ac:grpSpMk id="46" creationId="{7A03E380-9CD1-4ABA-A763-9F9D252B8908}"/>
          </ac:grpSpMkLst>
        </pc:grpChg>
      </pc:sldChg>
      <pc:sldChg chg="modSp mod modClrScheme chgLayout">
        <pc:chgData name="Erlanta Ampazai (2327123)" userId="S::2327123@student.uwtsd.ac.uk::9a0ce35b-104a-4979-80b4-ed9e5bb38ef9" providerId="AD" clId="Web-{A34D0B87-0C6E-BB82-C1E2-497DC832C7F6}" dt="2024-07-06T09:26:19.749" v="482" actId="1076"/>
        <pc:sldMkLst>
          <pc:docMk/>
          <pc:sldMk cId="2545648417" sldId="306"/>
        </pc:sldMkLst>
        <pc:spChg chg="mod ord">
          <ac:chgData name="Erlanta Ampazai (2327123)" userId="S::2327123@student.uwtsd.ac.uk::9a0ce35b-104a-4979-80b4-ed9e5bb38ef9" providerId="AD" clId="Web-{A34D0B87-0C6E-BB82-C1E2-497DC832C7F6}" dt="2024-07-06T09:26:13.374" v="481" actId="20577"/>
          <ac:spMkLst>
            <pc:docMk/>
            <pc:sldMk cId="2545648417" sldId="306"/>
            <ac:spMk id="3" creationId="{534C101F-2D90-FAFC-4F94-F0C96FE4860E}"/>
          </ac:spMkLst>
        </pc:spChg>
        <pc:spChg chg="mod">
          <ac:chgData name="Erlanta Ampazai (2327123)" userId="S::2327123@student.uwtsd.ac.uk::9a0ce35b-104a-4979-80b4-ed9e5bb38ef9" providerId="AD" clId="Web-{A34D0B87-0C6E-BB82-C1E2-497DC832C7F6}" dt="2024-07-06T09:26:19.749" v="482" actId="1076"/>
          <ac:spMkLst>
            <pc:docMk/>
            <pc:sldMk cId="2545648417" sldId="306"/>
            <ac:spMk id="6" creationId="{7581F5B5-64BC-4A77-1772-CBA5073CBBF9}"/>
          </ac:spMkLst>
        </pc:spChg>
      </pc:sldChg>
      <pc:sldChg chg="delSp mod modClrScheme delDesignElem chgLayout">
        <pc:chgData name="Erlanta Ampazai (2327123)" userId="S::2327123@student.uwtsd.ac.uk::9a0ce35b-104a-4979-80b4-ed9e5bb38ef9" providerId="AD" clId="Web-{A34D0B87-0C6E-BB82-C1E2-497DC832C7F6}" dt="2024-07-06T08:32:58.564" v="304"/>
        <pc:sldMkLst>
          <pc:docMk/>
          <pc:sldMk cId="2977342047" sldId="307"/>
        </pc:sldMkLst>
        <pc:spChg chg="del">
          <ac:chgData name="Erlanta Ampazai (2327123)" userId="S::2327123@student.uwtsd.ac.uk::9a0ce35b-104a-4979-80b4-ed9e5bb38ef9" providerId="AD" clId="Web-{A34D0B87-0C6E-BB82-C1E2-497DC832C7F6}" dt="2024-07-06T08:32:55.799" v="303"/>
          <ac:spMkLst>
            <pc:docMk/>
            <pc:sldMk cId="2977342047" sldId="307"/>
            <ac:spMk id="44" creationId="{CE6C63DC-BAE4-42B6-8FDF-F6467C2D23AC}"/>
          </ac:spMkLst>
        </pc:spChg>
        <pc:spChg chg="del">
          <ac:chgData name="Erlanta Ampazai (2327123)" userId="S::2327123@student.uwtsd.ac.uk::9a0ce35b-104a-4979-80b4-ed9e5bb38ef9" providerId="AD" clId="Web-{A34D0B87-0C6E-BB82-C1E2-497DC832C7F6}" dt="2024-07-06T08:32:55.799" v="303"/>
          <ac:spMkLst>
            <pc:docMk/>
            <pc:sldMk cId="2977342047" sldId="307"/>
            <ac:spMk id="46" creationId="{BFE4781A-41C7-4F27-8792-A74EFB8E5CF1}"/>
          </ac:spMkLst>
        </pc:spChg>
        <pc:spChg chg="del">
          <ac:chgData name="Erlanta Ampazai (2327123)" userId="S::2327123@student.uwtsd.ac.uk::9a0ce35b-104a-4979-80b4-ed9e5bb38ef9" providerId="AD" clId="Web-{A34D0B87-0C6E-BB82-C1E2-497DC832C7F6}" dt="2024-07-06T08:32:55.799" v="303"/>
          <ac:spMkLst>
            <pc:docMk/>
            <pc:sldMk cId="2977342047" sldId="307"/>
            <ac:spMk id="48" creationId="{0A46F010-D160-4609-8979-FFD8C1EA6C43}"/>
          </ac:spMkLst>
        </pc:spChg>
        <pc:spChg chg="del">
          <ac:chgData name="Erlanta Ampazai (2327123)" userId="S::2327123@student.uwtsd.ac.uk::9a0ce35b-104a-4979-80b4-ed9e5bb38ef9" providerId="AD" clId="Web-{A34D0B87-0C6E-BB82-C1E2-497DC832C7F6}" dt="2024-07-06T08:32:55.799" v="303"/>
          <ac:spMkLst>
            <pc:docMk/>
            <pc:sldMk cId="2977342047" sldId="307"/>
            <ac:spMk id="50" creationId="{81B8C4F6-C3AC-4C94-8EC7-E4F7B7E9CDB6}"/>
          </ac:spMkLst>
        </pc:spChg>
        <pc:spChg chg="del">
          <ac:chgData name="Erlanta Ampazai (2327123)" userId="S::2327123@student.uwtsd.ac.uk::9a0ce35b-104a-4979-80b4-ed9e5bb38ef9" providerId="AD" clId="Web-{A34D0B87-0C6E-BB82-C1E2-497DC832C7F6}" dt="2024-07-06T08:32:55.799" v="303"/>
          <ac:spMkLst>
            <pc:docMk/>
            <pc:sldMk cId="2977342047" sldId="307"/>
            <ac:spMk id="80" creationId="{91328346-8BAD-4616-B50B-5CFDA5648D6A}"/>
          </ac:spMkLst>
        </pc:spChg>
        <pc:grpChg chg="del">
          <ac:chgData name="Erlanta Ampazai (2327123)" userId="S::2327123@student.uwtsd.ac.uk::9a0ce35b-104a-4979-80b4-ed9e5bb38ef9" providerId="AD" clId="Web-{A34D0B87-0C6E-BB82-C1E2-497DC832C7F6}" dt="2024-07-06T08:32:55.799" v="303"/>
          <ac:grpSpMkLst>
            <pc:docMk/>
            <pc:sldMk cId="2977342047" sldId="307"/>
            <ac:grpSpMk id="16" creationId="{8CD25866-F15D-40A4-AEC5-47C044637AB7}"/>
          </ac:grpSpMkLst>
        </pc:grpChg>
        <pc:grpChg chg="del">
          <ac:chgData name="Erlanta Ampazai (2327123)" userId="S::2327123@student.uwtsd.ac.uk::9a0ce35b-104a-4979-80b4-ed9e5bb38ef9" providerId="AD" clId="Web-{A34D0B87-0C6E-BB82-C1E2-497DC832C7F6}" dt="2024-07-06T08:32:55.799" v="303"/>
          <ac:grpSpMkLst>
            <pc:docMk/>
            <pc:sldMk cId="2977342047" sldId="307"/>
            <ac:grpSpMk id="30" creationId="{0C4A17ED-96AA-44A6-A050-E1A7A1CDD9E7}"/>
          </ac:grpSpMkLst>
        </pc:grpChg>
        <pc:grpChg chg="del">
          <ac:chgData name="Erlanta Ampazai (2327123)" userId="S::2327123@student.uwtsd.ac.uk::9a0ce35b-104a-4979-80b4-ed9e5bb38ef9" providerId="AD" clId="Web-{A34D0B87-0C6E-BB82-C1E2-497DC832C7F6}" dt="2024-07-06T08:32:55.799" v="303"/>
          <ac:grpSpMkLst>
            <pc:docMk/>
            <pc:sldMk cId="2977342047" sldId="307"/>
            <ac:grpSpMk id="52" creationId="{0B789310-9859-4942-98C8-3D2F12AAAE73}"/>
          </ac:grpSpMkLst>
        </pc:grpChg>
        <pc:grpChg chg="del">
          <ac:chgData name="Erlanta Ampazai (2327123)" userId="S::2327123@student.uwtsd.ac.uk::9a0ce35b-104a-4979-80b4-ed9e5bb38ef9" providerId="AD" clId="Web-{A34D0B87-0C6E-BB82-C1E2-497DC832C7F6}" dt="2024-07-06T08:32:55.799" v="303"/>
          <ac:grpSpMkLst>
            <pc:docMk/>
            <pc:sldMk cId="2977342047" sldId="307"/>
            <ac:grpSpMk id="66" creationId="{6F1CEC7A-E419-4950-AA57-B00546C29CAF}"/>
          </ac:grpSpMkLst>
        </pc:grpChg>
      </pc:sldChg>
      <pc:sldChg chg="addSp delSp modSp new mod setBg modClrScheme delDesignElem chgLayout">
        <pc:chgData name="Erlanta Ampazai (2327123)" userId="S::2327123@student.uwtsd.ac.uk::9a0ce35b-104a-4979-80b4-ed9e5bb38ef9" providerId="AD" clId="Web-{A34D0B87-0C6E-BB82-C1E2-497DC832C7F6}" dt="2024-07-06T09:27:43.579" v="491" actId="1076"/>
        <pc:sldMkLst>
          <pc:docMk/>
          <pc:sldMk cId="774727812" sldId="308"/>
        </pc:sldMkLst>
        <pc:spChg chg="add mod ord">
          <ac:chgData name="Erlanta Ampazai (2327123)" userId="S::2327123@student.uwtsd.ac.uk::9a0ce35b-104a-4979-80b4-ed9e5bb38ef9" providerId="AD" clId="Web-{A34D0B87-0C6E-BB82-C1E2-497DC832C7F6}" dt="2024-07-06T09:27:43.579" v="491" actId="1076"/>
          <ac:spMkLst>
            <pc:docMk/>
            <pc:sldMk cId="774727812" sldId="308"/>
            <ac:spMk id="2" creationId="{7C82B583-9A1A-D387-30C3-73EB1324D6CD}"/>
          </ac:spMkLst>
        </pc:spChg>
        <pc:spChg chg="del">
          <ac:chgData name="Erlanta Ampazai (2327123)" userId="S::2327123@student.uwtsd.ac.uk::9a0ce35b-104a-4979-80b4-ed9e5bb38ef9" providerId="AD" clId="Web-{A34D0B87-0C6E-BB82-C1E2-497DC832C7F6}" dt="2024-07-06T07:16:47.003" v="41"/>
          <ac:spMkLst>
            <pc:docMk/>
            <pc:sldMk cId="774727812" sldId="308"/>
            <ac:spMk id="2" creationId="{8AC82AAD-6816-4A16-32D7-F761129E4F66}"/>
          </ac:spMkLst>
        </pc:spChg>
        <pc:spChg chg="add mod">
          <ac:chgData name="Erlanta Ampazai (2327123)" userId="S::2327123@student.uwtsd.ac.uk::9a0ce35b-104a-4979-80b4-ed9e5bb38ef9" providerId="AD" clId="Web-{A34D0B87-0C6E-BB82-C1E2-497DC832C7F6}" dt="2024-07-06T09:23:34.620" v="458" actId="20577"/>
          <ac:spMkLst>
            <pc:docMk/>
            <pc:sldMk cId="774727812" sldId="308"/>
            <ac:spMk id="3" creationId="{486148E5-4B9F-746F-1FBE-A721C99E538B}"/>
          </ac:spMkLst>
        </pc:spChg>
        <pc:spChg chg="del">
          <ac:chgData name="Erlanta Ampazai (2327123)" userId="S::2327123@student.uwtsd.ac.uk::9a0ce35b-104a-4979-80b4-ed9e5bb38ef9" providerId="AD" clId="Web-{A34D0B87-0C6E-BB82-C1E2-497DC832C7F6}" dt="2024-07-06T07:16:56.894" v="44"/>
          <ac:spMkLst>
            <pc:docMk/>
            <pc:sldMk cId="774727812" sldId="308"/>
            <ac:spMk id="3" creationId="{94D377A7-1361-9876-1333-5E7746D145D0}"/>
          </ac:spMkLst>
        </pc:spChg>
        <pc:spChg chg="add del mod ord">
          <ac:chgData name="Erlanta Ampazai (2327123)" userId="S::2327123@student.uwtsd.ac.uk::9a0ce35b-104a-4979-80b4-ed9e5bb38ef9" providerId="AD" clId="Web-{A34D0B87-0C6E-BB82-C1E2-497DC832C7F6}" dt="2024-07-06T09:22:41.195" v="450"/>
          <ac:spMkLst>
            <pc:docMk/>
            <pc:sldMk cId="774727812" sldId="308"/>
            <ac:spMk id="4" creationId="{21180232-3055-27C2-E920-206DCE744D44}"/>
          </ac:spMkLst>
        </pc:spChg>
        <pc:spChg chg="del">
          <ac:chgData name="Erlanta Ampazai (2327123)" userId="S::2327123@student.uwtsd.ac.uk::9a0ce35b-104a-4979-80b4-ed9e5bb38ef9" providerId="AD" clId="Web-{A34D0B87-0C6E-BB82-C1E2-497DC832C7F6}" dt="2024-07-06T07:16:49.347" v="42"/>
          <ac:spMkLst>
            <pc:docMk/>
            <pc:sldMk cId="774727812" sldId="308"/>
            <ac:spMk id="4" creationId="{7D24EA7F-1CC1-2FFE-ADB8-13FDD8019D3A}"/>
          </ac:spMkLst>
        </pc:spChg>
        <pc:spChg chg="add del mod ord">
          <ac:chgData name="Erlanta Ampazai (2327123)" userId="S::2327123@student.uwtsd.ac.uk::9a0ce35b-104a-4979-80b4-ed9e5bb38ef9" providerId="AD" clId="Web-{A34D0B87-0C6E-BB82-C1E2-497DC832C7F6}" dt="2024-07-06T09:22:45.321" v="451"/>
          <ac:spMkLst>
            <pc:docMk/>
            <pc:sldMk cId="774727812" sldId="308"/>
            <ac:spMk id="5" creationId="{1BDD3105-8EE5-16C5-0BE2-7851AC503F19}"/>
          </ac:spMkLst>
        </pc:spChg>
        <pc:spChg chg="del">
          <ac:chgData name="Erlanta Ampazai (2327123)" userId="S::2327123@student.uwtsd.ac.uk::9a0ce35b-104a-4979-80b4-ed9e5bb38ef9" providerId="AD" clId="Web-{A34D0B87-0C6E-BB82-C1E2-497DC832C7F6}" dt="2024-07-06T07:16:53.394" v="43"/>
          <ac:spMkLst>
            <pc:docMk/>
            <pc:sldMk cId="774727812" sldId="308"/>
            <ac:spMk id="5" creationId="{CC43A1EB-48D6-3427-4869-840A541E48C6}"/>
          </ac:spMkLst>
        </pc:spChg>
        <pc:spChg chg="add del mod">
          <ac:chgData name="Erlanta Ampazai (2327123)" userId="S::2327123@student.uwtsd.ac.uk::9a0ce35b-104a-4979-80b4-ed9e5bb38ef9" providerId="AD" clId="Web-{A34D0B87-0C6E-BB82-C1E2-497DC832C7F6}" dt="2024-07-06T08:32:23.688" v="302"/>
          <ac:spMkLst>
            <pc:docMk/>
            <pc:sldMk cId="774727812" sldId="308"/>
            <ac:spMk id="5" creationId="{F57EC432-BC03-9873-7AF0-3D398E869008}"/>
          </ac:spMkLst>
        </pc:spChg>
        <pc:spChg chg="add mod ord">
          <ac:chgData name="Erlanta Ampazai (2327123)" userId="S::2327123@student.uwtsd.ac.uk::9a0ce35b-104a-4979-80b4-ed9e5bb38ef9" providerId="AD" clId="Web-{A34D0B87-0C6E-BB82-C1E2-497DC832C7F6}" dt="2024-07-06T09:22:35.039" v="449"/>
          <ac:spMkLst>
            <pc:docMk/>
            <pc:sldMk cId="774727812" sldId="308"/>
            <ac:spMk id="6" creationId="{59299FA6-E8EA-6D5E-451C-DC5E93FA8839}"/>
          </ac:spMkLst>
        </pc:spChg>
        <pc:spChg chg="add del mod">
          <ac:chgData name="Erlanta Ampazai (2327123)" userId="S::2327123@student.uwtsd.ac.uk::9a0ce35b-104a-4979-80b4-ed9e5bb38ef9" providerId="AD" clId="Web-{A34D0B87-0C6E-BB82-C1E2-497DC832C7F6}" dt="2024-07-06T08:40:19.203" v="408"/>
          <ac:spMkLst>
            <pc:docMk/>
            <pc:sldMk cId="774727812" sldId="308"/>
            <ac:spMk id="6" creationId="{9362A347-0F20-4E92-D942-2BC524AE51BE}"/>
          </ac:spMkLst>
        </pc:spChg>
        <pc:spChg chg="add mod ord">
          <ac:chgData name="Erlanta Ampazai (2327123)" userId="S::2327123@student.uwtsd.ac.uk::9a0ce35b-104a-4979-80b4-ed9e5bb38ef9" providerId="AD" clId="Web-{A34D0B87-0C6E-BB82-C1E2-497DC832C7F6}" dt="2024-07-06T09:24:01.324" v="465" actId="1076"/>
          <ac:spMkLst>
            <pc:docMk/>
            <pc:sldMk cId="774727812" sldId="308"/>
            <ac:spMk id="7" creationId="{E7183CCA-E124-9720-6839-048CA783E575}"/>
          </ac:spMkLst>
        </pc:spChg>
        <pc:spChg chg="add mod ord">
          <ac:chgData name="Erlanta Ampazai (2327123)" userId="S::2327123@student.uwtsd.ac.uk::9a0ce35b-104a-4979-80b4-ed9e5bb38ef9" providerId="AD" clId="Web-{A34D0B87-0C6E-BB82-C1E2-497DC832C7F6}" dt="2024-07-06T09:22:35.039" v="449"/>
          <ac:spMkLst>
            <pc:docMk/>
            <pc:sldMk cId="774727812" sldId="308"/>
            <ac:spMk id="8" creationId="{24BE8B3E-7729-E490-ABF8-24D115CB8338}"/>
          </ac:spMkLst>
        </pc:spChg>
        <pc:spChg chg="add mod ord">
          <ac:chgData name="Erlanta Ampazai (2327123)" userId="S::2327123@student.uwtsd.ac.uk::9a0ce35b-104a-4979-80b4-ed9e5bb38ef9" providerId="AD" clId="Web-{A34D0B87-0C6E-BB82-C1E2-497DC832C7F6}" dt="2024-07-06T09:22:35.039" v="449"/>
          <ac:spMkLst>
            <pc:docMk/>
            <pc:sldMk cId="774727812" sldId="308"/>
            <ac:spMk id="9" creationId="{D71F18F3-1FF9-3CC0-664B-9975D6396D2A}"/>
          </ac:spMkLst>
        </pc:spChg>
        <pc:spChg chg="add del mod ord">
          <ac:chgData name="Erlanta Ampazai (2327123)" userId="S::2327123@student.uwtsd.ac.uk::9a0ce35b-104a-4979-80b4-ed9e5bb38ef9" providerId="AD" clId="Web-{A34D0B87-0C6E-BB82-C1E2-497DC832C7F6}" dt="2024-07-06T09:21:45.835" v="447"/>
          <ac:spMkLst>
            <pc:docMk/>
            <pc:sldMk cId="774727812" sldId="308"/>
            <ac:spMk id="10" creationId="{715C86EA-F35F-117E-8425-0CE2CA5F03DC}"/>
          </ac:spMkLst>
        </pc:spChg>
        <pc:spChg chg="add mod ord">
          <ac:chgData name="Erlanta Ampazai (2327123)" userId="S::2327123@student.uwtsd.ac.uk::9a0ce35b-104a-4979-80b4-ed9e5bb38ef9" providerId="AD" clId="Web-{A34D0B87-0C6E-BB82-C1E2-497DC832C7F6}" dt="2024-07-06T09:24:59.450" v="469" actId="1076"/>
          <ac:spMkLst>
            <pc:docMk/>
            <pc:sldMk cId="774727812" sldId="308"/>
            <ac:spMk id="11" creationId="{764EF68F-30D8-4E87-F53A-949F58E2D98A}"/>
          </ac:spMkLst>
        </pc:spChg>
        <pc:spChg chg="add">
          <ac:chgData name="Erlanta Ampazai (2327123)" userId="S::2327123@student.uwtsd.ac.uk::9a0ce35b-104a-4979-80b4-ed9e5bb38ef9" providerId="AD" clId="Web-{A34D0B87-0C6E-BB82-C1E2-497DC832C7F6}" dt="2024-07-06T09:22:35.039" v="449"/>
          <ac:spMkLst>
            <pc:docMk/>
            <pc:sldMk cId="774727812" sldId="308"/>
            <ac:spMk id="29" creationId="{BDADA868-08FE-425A-AEF9-B622F93730AB}"/>
          </ac:spMkLst>
        </pc:spChg>
        <pc:spChg chg="add">
          <ac:chgData name="Erlanta Ampazai (2327123)" userId="S::2327123@student.uwtsd.ac.uk::9a0ce35b-104a-4979-80b4-ed9e5bb38ef9" providerId="AD" clId="Web-{A34D0B87-0C6E-BB82-C1E2-497DC832C7F6}" dt="2024-07-06T09:22:35.039" v="449"/>
          <ac:spMkLst>
            <pc:docMk/>
            <pc:sldMk cId="774727812" sldId="308"/>
            <ac:spMk id="43" creationId="{4AE17B7F-6C2F-42A9-946F-8FF49617D1EF}"/>
          </ac:spMkLst>
        </pc:spChg>
        <pc:spChg chg="add del">
          <ac:chgData name="Erlanta Ampazai (2327123)" userId="S::2327123@student.uwtsd.ac.uk::9a0ce35b-104a-4979-80b4-ed9e5bb38ef9" providerId="AD" clId="Web-{A34D0B87-0C6E-BB82-C1E2-497DC832C7F6}" dt="2024-07-06T09:22:24.539" v="448"/>
          <ac:spMkLst>
            <pc:docMk/>
            <pc:sldMk cId="774727812" sldId="308"/>
            <ac:spMk id="44" creationId="{1996130F-9AB5-4DE9-8574-3AF891C5C172}"/>
          </ac:spMkLst>
        </pc:spChg>
        <pc:spChg chg="add del">
          <ac:chgData name="Erlanta Ampazai (2327123)" userId="S::2327123@student.uwtsd.ac.uk::9a0ce35b-104a-4979-80b4-ed9e5bb38ef9" providerId="AD" clId="Web-{A34D0B87-0C6E-BB82-C1E2-497DC832C7F6}" dt="2024-07-06T09:22:24.539" v="448"/>
          <ac:spMkLst>
            <pc:docMk/>
            <pc:sldMk cId="774727812" sldId="308"/>
            <ac:spMk id="46" creationId="{7326F4E6-9131-42DA-97B2-0BA8D1E258AD}"/>
          </ac:spMkLst>
        </pc:spChg>
        <pc:spChg chg="add">
          <ac:chgData name="Erlanta Ampazai (2327123)" userId="S::2327123@student.uwtsd.ac.uk::9a0ce35b-104a-4979-80b4-ed9e5bb38ef9" providerId="AD" clId="Web-{A34D0B87-0C6E-BB82-C1E2-497DC832C7F6}" dt="2024-07-06T09:22:35.039" v="449"/>
          <ac:spMkLst>
            <pc:docMk/>
            <pc:sldMk cId="774727812" sldId="308"/>
            <ac:spMk id="48" creationId="{D817B709-131A-4AAA-9D68-0EEE431EF70A}"/>
          </ac:spMkLst>
        </pc:spChg>
        <pc:spChg chg="add">
          <ac:chgData name="Erlanta Ampazai (2327123)" userId="S::2327123@student.uwtsd.ac.uk::9a0ce35b-104a-4979-80b4-ed9e5bb38ef9" providerId="AD" clId="Web-{A34D0B87-0C6E-BB82-C1E2-497DC832C7F6}" dt="2024-07-06T09:22:35.039" v="449"/>
          <ac:spMkLst>
            <pc:docMk/>
            <pc:sldMk cId="774727812" sldId="308"/>
            <ac:spMk id="50" creationId="{A83B8644-4824-4B63-8D24-37630DE45149}"/>
          </ac:spMkLst>
        </pc:spChg>
        <pc:spChg chg="add">
          <ac:chgData name="Erlanta Ampazai (2327123)" userId="S::2327123@student.uwtsd.ac.uk::9a0ce35b-104a-4979-80b4-ed9e5bb38ef9" providerId="AD" clId="Web-{A34D0B87-0C6E-BB82-C1E2-497DC832C7F6}" dt="2024-07-06T09:22:35.039" v="449"/>
          <ac:spMkLst>
            <pc:docMk/>
            <pc:sldMk cId="774727812" sldId="308"/>
            <ac:spMk id="52" creationId="{B721CC62-B98E-44AD-8829-6D72CED08FFF}"/>
          </ac:spMkLst>
        </pc:spChg>
        <pc:grpChg chg="add">
          <ac:chgData name="Erlanta Ampazai (2327123)" userId="S::2327123@student.uwtsd.ac.uk::9a0ce35b-104a-4979-80b4-ed9e5bb38ef9" providerId="AD" clId="Web-{A34D0B87-0C6E-BB82-C1E2-497DC832C7F6}" dt="2024-07-06T09:22:35.039" v="449"/>
          <ac:grpSpMkLst>
            <pc:docMk/>
            <pc:sldMk cId="774727812" sldId="308"/>
            <ac:grpSpMk id="14" creationId="{183CFBA6-CE65-403A-9402-96B75FC89916}"/>
          </ac:grpSpMkLst>
        </pc:grpChg>
        <pc:grpChg chg="add">
          <ac:chgData name="Erlanta Ampazai (2327123)" userId="S::2327123@student.uwtsd.ac.uk::9a0ce35b-104a-4979-80b4-ed9e5bb38ef9" providerId="AD" clId="Web-{A34D0B87-0C6E-BB82-C1E2-497DC832C7F6}" dt="2024-07-06T09:22:35.039" v="449"/>
          <ac:grpSpMkLst>
            <pc:docMk/>
            <pc:sldMk cId="774727812" sldId="308"/>
            <ac:grpSpMk id="15" creationId="{C1BC7BDB-967A-4559-AA14-041BCB872DFF}"/>
          </ac:grpSpMkLst>
        </pc:grpChg>
        <pc:grpChg chg="add del">
          <ac:chgData name="Erlanta Ampazai (2327123)" userId="S::2327123@student.uwtsd.ac.uk::9a0ce35b-104a-4979-80b4-ed9e5bb38ef9" providerId="AD" clId="Web-{A34D0B87-0C6E-BB82-C1E2-497DC832C7F6}" dt="2024-07-06T09:22:24.539" v="448"/>
          <ac:grpSpMkLst>
            <pc:docMk/>
            <pc:sldMk cId="774727812" sldId="308"/>
            <ac:grpSpMk id="16" creationId="{166BF9EE-F7AC-4FA5-AC7E-001B3A642F75}"/>
          </ac:grpSpMkLst>
        </pc:grpChg>
        <pc:grpChg chg="add del">
          <ac:chgData name="Erlanta Ampazai (2327123)" userId="S::2327123@student.uwtsd.ac.uk::9a0ce35b-104a-4979-80b4-ed9e5bb38ef9" providerId="AD" clId="Web-{A34D0B87-0C6E-BB82-C1E2-497DC832C7F6}" dt="2024-07-06T09:22:24.539" v="448"/>
          <ac:grpSpMkLst>
            <pc:docMk/>
            <pc:sldMk cId="774727812" sldId="308"/>
            <ac:grpSpMk id="30" creationId="{E312DBA5-56D8-42B2-BA94-28168C2A6703}"/>
          </ac:grpSpMkLst>
        </pc:grpChg>
        <pc:picChg chg="add del mod">
          <ac:chgData name="Erlanta Ampazai (2327123)" userId="S::2327123@student.uwtsd.ac.uk::9a0ce35b-104a-4979-80b4-ed9e5bb38ef9" providerId="AD" clId="Web-{A34D0B87-0C6E-BB82-C1E2-497DC832C7F6}" dt="2024-07-06T08:30:12.669" v="281"/>
          <ac:picMkLst>
            <pc:docMk/>
            <pc:sldMk cId="774727812" sldId="308"/>
            <ac:picMk id="3" creationId="{4C8F0740-F38C-156C-CA33-64DFBAE431AF}"/>
          </ac:picMkLst>
        </pc:picChg>
        <pc:picChg chg="add del mod">
          <ac:chgData name="Erlanta Ampazai (2327123)" userId="S::2327123@student.uwtsd.ac.uk::9a0ce35b-104a-4979-80b4-ed9e5bb38ef9" providerId="AD" clId="Web-{A34D0B87-0C6E-BB82-C1E2-497DC832C7F6}" dt="2024-07-06T08:37:09.307" v="356"/>
          <ac:picMkLst>
            <pc:docMk/>
            <pc:sldMk cId="774727812" sldId="308"/>
            <ac:picMk id="4" creationId="{154D5F7C-9172-2801-A231-3BC0AAB229A1}"/>
          </ac:picMkLst>
        </pc:picChg>
        <pc:picChg chg="add del mod">
          <ac:chgData name="Erlanta Ampazai (2327123)" userId="S::2327123@student.uwtsd.ac.uk::9a0ce35b-104a-4979-80b4-ed9e5bb38ef9" providerId="AD" clId="Web-{A34D0B87-0C6E-BB82-C1E2-497DC832C7F6}" dt="2024-07-06T08:40:51.392" v="410"/>
          <ac:picMkLst>
            <pc:docMk/>
            <pc:sldMk cId="774727812" sldId="308"/>
            <ac:picMk id="12" creationId="{B4680BA4-46B3-4B35-4B79-44B0148F2B71}"/>
          </ac:picMkLst>
        </pc:picChg>
        <pc:picChg chg="add del mod">
          <ac:chgData name="Erlanta Ampazai (2327123)" userId="S::2327123@student.uwtsd.ac.uk::9a0ce35b-104a-4979-80b4-ed9e5bb38ef9" providerId="AD" clId="Web-{A34D0B87-0C6E-BB82-C1E2-497DC832C7F6}" dt="2024-07-06T08:41:02.877" v="412"/>
          <ac:picMkLst>
            <pc:docMk/>
            <pc:sldMk cId="774727812" sldId="308"/>
            <ac:picMk id="13" creationId="{009D74A3-4D06-224F-394D-80FD9087FA14}"/>
          </ac:picMkLst>
        </pc:picChg>
      </pc:sldChg>
      <pc:sldMasterChg chg="del delSldLayout">
        <pc:chgData name="Erlanta Ampazai (2327123)" userId="S::2327123@student.uwtsd.ac.uk::9a0ce35b-104a-4979-80b4-ed9e5bb38ef9" providerId="AD" clId="Web-{A34D0B87-0C6E-BB82-C1E2-497DC832C7F6}" dt="2024-07-06T08:32:55.799" v="303"/>
        <pc:sldMasterMkLst>
          <pc:docMk/>
          <pc:sldMasterMk cId="282811484" sldId="2147483889"/>
        </pc:sldMasterMkLst>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1960387786" sldId="2147483890"/>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916562097" sldId="2147483891"/>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207303820" sldId="2147483892"/>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321014954" sldId="2147483893"/>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519997420" sldId="2147483894"/>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1333012918" sldId="2147483895"/>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768401161" sldId="2147483896"/>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1734187893" sldId="2147483897"/>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929526566" sldId="2147483898"/>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670279410" sldId="2147483899"/>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3569691309" sldId="2147483900"/>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433213795" sldId="2147483901"/>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1347371825" sldId="2147483902"/>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781072460" sldId="2147483903"/>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1417477733" sldId="2147483904"/>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3520604488" sldId="2147483905"/>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166187008" sldId="2147483906"/>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249136251" sldId="2147483907"/>
          </pc:sldLayoutMkLst>
        </pc:sldLayoutChg>
        <pc:sldLayoutChg chg="del">
          <pc:chgData name="Erlanta Ampazai (2327123)" userId="S::2327123@student.uwtsd.ac.uk::9a0ce35b-104a-4979-80b4-ed9e5bb38ef9" providerId="AD" clId="Web-{A34D0B87-0C6E-BB82-C1E2-497DC832C7F6}" dt="2024-07-06T08:32:55.799" v="303"/>
          <pc:sldLayoutMkLst>
            <pc:docMk/>
            <pc:sldMasterMk cId="282811484" sldId="2147483889"/>
            <pc:sldLayoutMk cId="1589282182" sldId="2147483908"/>
          </pc:sldLayoutMkLst>
        </pc:sldLayoutChg>
      </pc:sldMasterChg>
      <pc:sldMasterChg chg="add del addSldLayout delSldLayout modSldLayout">
        <pc:chgData name="Erlanta Ampazai (2327123)" userId="S::2327123@student.uwtsd.ac.uk::9a0ce35b-104a-4979-80b4-ed9e5bb38ef9" providerId="AD" clId="Web-{A34D0B87-0C6E-BB82-C1E2-497DC832C7F6}" dt="2024-07-06T08:32:58.564" v="304"/>
        <pc:sldMasterMkLst>
          <pc:docMk/>
          <pc:sldMasterMk cId="1206338072" sldId="2147483909"/>
        </pc:sldMasterMkLst>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600668103" sldId="2147483910"/>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629378859" sldId="2147483911"/>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680161948" sldId="2147483912"/>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3902895562" sldId="2147483913"/>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208987895" sldId="2147483914"/>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782449906" sldId="2147483915"/>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994849246" sldId="2147483916"/>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1752465233" sldId="2147483917"/>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71977739" sldId="2147483918"/>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1140763594" sldId="2147483919"/>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169303230" sldId="2147483920"/>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829202743" sldId="2147483921"/>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718570878" sldId="2147483922"/>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4165606286" sldId="2147483923"/>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639024781" sldId="2147483924"/>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3457802490" sldId="2147483925"/>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2165333689" sldId="2147483926"/>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81179775" sldId="2147483927"/>
          </pc:sldLayoutMkLst>
        </pc:sldLayoutChg>
        <pc:sldLayoutChg chg="add del mod replId">
          <pc:chgData name="Erlanta Ampazai (2327123)" userId="S::2327123@student.uwtsd.ac.uk::9a0ce35b-104a-4979-80b4-ed9e5bb38ef9" providerId="AD" clId="Web-{A34D0B87-0C6E-BB82-C1E2-497DC832C7F6}" dt="2024-07-06T08:32:58.564" v="304"/>
          <pc:sldLayoutMkLst>
            <pc:docMk/>
            <pc:sldMasterMk cId="1206338072" sldId="2147483909"/>
            <pc:sldLayoutMk cId="1329202506" sldId="2147483928"/>
          </pc:sldLayoutMkLst>
        </pc:sldLayoutChg>
      </pc:sldMasterChg>
      <pc:sldMasterChg chg="add addSldLayout modSldLayout">
        <pc:chgData name="Erlanta Ampazai (2327123)" userId="S::2327123@student.uwtsd.ac.uk::9a0ce35b-104a-4979-80b4-ed9e5bb38ef9" providerId="AD" clId="Web-{A34D0B87-0C6E-BB82-C1E2-497DC832C7F6}" dt="2024-07-06T08:32:58.564" v="304"/>
        <pc:sldMasterMkLst>
          <pc:docMk/>
          <pc:sldMasterMk cId="2449439192" sldId="2147483929"/>
        </pc:sldMasterMkLst>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50275688" sldId="2147483930"/>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816312057" sldId="2147483931"/>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468061393" sldId="2147483932"/>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182171082" sldId="2147483933"/>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2993319630" sldId="2147483934"/>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672349433" sldId="2147483935"/>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885520408" sldId="2147483936"/>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704212519" sldId="2147483937"/>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795248282" sldId="2147483938"/>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984530403" sldId="2147483939"/>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2994780231" sldId="2147483940"/>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420145393" sldId="2147483941"/>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3509012159" sldId="2147483942"/>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67036833" sldId="2147483943"/>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45294348" sldId="2147483944"/>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29704226" sldId="2147483945"/>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1793140273" sldId="2147483946"/>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73727736" sldId="2147483947"/>
          </pc:sldLayoutMkLst>
        </pc:sldLayoutChg>
        <pc:sldLayoutChg chg="add mod replId">
          <pc:chgData name="Erlanta Ampazai (2327123)" userId="S::2327123@student.uwtsd.ac.uk::9a0ce35b-104a-4979-80b4-ed9e5bb38ef9" providerId="AD" clId="Web-{A34D0B87-0C6E-BB82-C1E2-497DC832C7F6}" dt="2024-07-06T08:32:58.564" v="304"/>
          <pc:sldLayoutMkLst>
            <pc:docMk/>
            <pc:sldMasterMk cId="2449439192" sldId="2147483929"/>
            <pc:sldLayoutMk cId="4276918069" sldId="2147483948"/>
          </pc:sldLayoutMkLst>
        </pc:sldLayoutChg>
      </pc:sldMasterChg>
    </pc:docChg>
  </pc:docChgLst>
  <pc:docChgLst>
    <pc:chgData name="Erlanta Ampazai (2327123)" userId="S::2327123@student.uwtsd.ac.uk::9a0ce35b-104a-4979-80b4-ed9e5bb38ef9" providerId="AD" clId="Web-{5358E06E-C691-6B74-A71B-4923172D33ED}"/>
    <pc:docChg chg="modSld">
      <pc:chgData name="Erlanta Ampazai (2327123)" userId="S::2327123@student.uwtsd.ac.uk::9a0ce35b-104a-4979-80b4-ed9e5bb38ef9" providerId="AD" clId="Web-{5358E06E-C691-6B74-A71B-4923172D33ED}" dt="2024-07-02T12:52:38.756" v="45" actId="20577"/>
      <pc:docMkLst>
        <pc:docMk/>
      </pc:docMkLst>
      <pc:sldChg chg="modSp">
        <pc:chgData name="Erlanta Ampazai (2327123)" userId="S::2327123@student.uwtsd.ac.uk::9a0ce35b-104a-4979-80b4-ed9e5bb38ef9" providerId="AD" clId="Web-{5358E06E-C691-6B74-A71B-4923172D33ED}" dt="2024-07-02T12:45:04.019" v="3" actId="14100"/>
        <pc:sldMkLst>
          <pc:docMk/>
          <pc:sldMk cId="1325608595" sldId="258"/>
        </pc:sldMkLst>
        <pc:spChg chg="mod">
          <ac:chgData name="Erlanta Ampazai (2327123)" userId="S::2327123@student.uwtsd.ac.uk::9a0ce35b-104a-4979-80b4-ed9e5bb38ef9" providerId="AD" clId="Web-{5358E06E-C691-6B74-A71B-4923172D33ED}" dt="2024-07-02T12:45:04.019" v="3" actId="14100"/>
          <ac:spMkLst>
            <pc:docMk/>
            <pc:sldMk cId="1325608595" sldId="258"/>
            <ac:spMk id="4" creationId="{693C3347-2751-B47C-E91E-9BBB986CD56D}"/>
          </ac:spMkLst>
        </pc:spChg>
      </pc:sldChg>
      <pc:sldChg chg="modSp">
        <pc:chgData name="Erlanta Ampazai (2327123)" userId="S::2327123@student.uwtsd.ac.uk::9a0ce35b-104a-4979-80b4-ed9e5bb38ef9" providerId="AD" clId="Web-{5358E06E-C691-6B74-A71B-4923172D33ED}" dt="2024-07-02T12:46:47.383" v="34" actId="20577"/>
        <pc:sldMkLst>
          <pc:docMk/>
          <pc:sldMk cId="3217607112" sldId="304"/>
        </pc:sldMkLst>
        <pc:spChg chg="mod">
          <ac:chgData name="Erlanta Ampazai (2327123)" userId="S::2327123@student.uwtsd.ac.uk::9a0ce35b-104a-4979-80b4-ed9e5bb38ef9" providerId="AD" clId="Web-{5358E06E-C691-6B74-A71B-4923172D33ED}" dt="2024-07-02T12:46:47.383" v="34" actId="20577"/>
          <ac:spMkLst>
            <pc:docMk/>
            <pc:sldMk cId="3217607112" sldId="304"/>
            <ac:spMk id="9" creationId="{9963871B-3DE0-B1D0-55EE-C01B8A7EC2FB}"/>
          </ac:spMkLst>
        </pc:spChg>
      </pc:sldChg>
      <pc:sldChg chg="modSp">
        <pc:chgData name="Erlanta Ampazai (2327123)" userId="S::2327123@student.uwtsd.ac.uk::9a0ce35b-104a-4979-80b4-ed9e5bb38ef9" providerId="AD" clId="Web-{5358E06E-C691-6B74-A71B-4923172D33ED}" dt="2024-07-02T12:52:38.756" v="45" actId="20577"/>
        <pc:sldMkLst>
          <pc:docMk/>
          <pc:sldMk cId="2545648417" sldId="306"/>
        </pc:sldMkLst>
        <pc:spChg chg="mod">
          <ac:chgData name="Erlanta Ampazai (2327123)" userId="S::2327123@student.uwtsd.ac.uk::9a0ce35b-104a-4979-80b4-ed9e5bb38ef9" providerId="AD" clId="Web-{5358E06E-C691-6B74-A71B-4923172D33ED}" dt="2024-07-02T12:52:38.756" v="45" actId="20577"/>
          <ac:spMkLst>
            <pc:docMk/>
            <pc:sldMk cId="2545648417" sldId="306"/>
            <ac:spMk id="6" creationId="{7581F5B5-64BC-4A77-1772-CBA5073CBBF9}"/>
          </ac:spMkLst>
        </pc:spChg>
      </pc:sldChg>
    </pc:docChg>
  </pc:docChgLst>
  <pc:docChgLst>
    <pc:chgData name="Erlanta Ampazai (2327123)" userId="S::2327123@student.uwtsd.ac.uk::9a0ce35b-104a-4979-80b4-ed9e5bb38ef9" providerId="AD" clId="Web-{0263A3A3-FEC8-E147-6A81-ED48CDF6CE77}"/>
    <pc:docChg chg="modSld">
      <pc:chgData name="Erlanta Ampazai (2327123)" userId="S::2327123@student.uwtsd.ac.uk::9a0ce35b-104a-4979-80b4-ed9e5bb38ef9" providerId="AD" clId="Web-{0263A3A3-FEC8-E147-6A81-ED48CDF6CE77}" dt="2024-07-03T21:17:55.472" v="140" actId="20577"/>
      <pc:docMkLst>
        <pc:docMk/>
      </pc:docMkLst>
      <pc:sldChg chg="modSp">
        <pc:chgData name="Erlanta Ampazai (2327123)" userId="S::2327123@student.uwtsd.ac.uk::9a0ce35b-104a-4979-80b4-ed9e5bb38ef9" providerId="AD" clId="Web-{0263A3A3-FEC8-E147-6A81-ED48CDF6CE77}" dt="2024-07-03T21:17:03.955" v="129" actId="20577"/>
        <pc:sldMkLst>
          <pc:docMk/>
          <pc:sldMk cId="1325608595" sldId="258"/>
        </pc:sldMkLst>
        <pc:spChg chg="mod">
          <ac:chgData name="Erlanta Ampazai (2327123)" userId="S::2327123@student.uwtsd.ac.uk::9a0ce35b-104a-4979-80b4-ed9e5bb38ef9" providerId="AD" clId="Web-{0263A3A3-FEC8-E147-6A81-ED48CDF6CE77}" dt="2024-07-03T21:17:03.955" v="129" actId="20577"/>
          <ac:spMkLst>
            <pc:docMk/>
            <pc:sldMk cId="1325608595" sldId="258"/>
            <ac:spMk id="4" creationId="{693C3347-2751-B47C-E91E-9BBB986CD56D}"/>
          </ac:spMkLst>
        </pc:spChg>
      </pc:sldChg>
      <pc:sldChg chg="modSp">
        <pc:chgData name="Erlanta Ampazai (2327123)" userId="S::2327123@student.uwtsd.ac.uk::9a0ce35b-104a-4979-80b4-ed9e5bb38ef9" providerId="AD" clId="Web-{0263A3A3-FEC8-E147-6A81-ED48CDF6CE77}" dt="2024-07-03T21:17:55.472" v="140" actId="20577"/>
        <pc:sldMkLst>
          <pc:docMk/>
          <pc:sldMk cId="2379779752" sldId="300"/>
        </pc:sldMkLst>
        <pc:spChg chg="mod">
          <ac:chgData name="Erlanta Ampazai (2327123)" userId="S::2327123@student.uwtsd.ac.uk::9a0ce35b-104a-4979-80b4-ed9e5bb38ef9" providerId="AD" clId="Web-{0263A3A3-FEC8-E147-6A81-ED48CDF6CE77}" dt="2024-07-03T21:17:55.472" v="140" actId="20577"/>
          <ac:spMkLst>
            <pc:docMk/>
            <pc:sldMk cId="2379779752" sldId="300"/>
            <ac:spMk id="74" creationId="{AACEBF47-7833-A182-E237-0A8695FCA007}"/>
          </ac:spMkLst>
        </pc:spChg>
      </pc:sldChg>
      <pc:sldChg chg="modSp">
        <pc:chgData name="Erlanta Ampazai (2327123)" userId="S::2327123@student.uwtsd.ac.uk::9a0ce35b-104a-4979-80b4-ed9e5bb38ef9" providerId="AD" clId="Web-{0263A3A3-FEC8-E147-6A81-ED48CDF6CE77}" dt="2024-07-03T21:06:05.983" v="90" actId="20577"/>
        <pc:sldMkLst>
          <pc:docMk/>
          <pc:sldMk cId="103591526" sldId="303"/>
        </pc:sldMkLst>
        <pc:spChg chg="mod">
          <ac:chgData name="Erlanta Ampazai (2327123)" userId="S::2327123@student.uwtsd.ac.uk::9a0ce35b-104a-4979-80b4-ed9e5bb38ef9" providerId="AD" clId="Web-{0263A3A3-FEC8-E147-6A81-ED48CDF6CE77}" dt="2024-07-03T21:06:05.983" v="90" actId="20577"/>
          <ac:spMkLst>
            <pc:docMk/>
            <pc:sldMk cId="103591526" sldId="303"/>
            <ac:spMk id="4" creationId="{71DA55C5-6566-20FC-BB80-BAA5BA34C5B8}"/>
          </ac:spMkLst>
        </pc:spChg>
        <pc:spChg chg="mod">
          <ac:chgData name="Erlanta Ampazai (2327123)" userId="S::2327123@student.uwtsd.ac.uk::9a0ce35b-104a-4979-80b4-ed9e5bb38ef9" providerId="AD" clId="Web-{0263A3A3-FEC8-E147-6A81-ED48CDF6CE77}" dt="2024-07-03T20:58:40.642" v="51" actId="20577"/>
          <ac:spMkLst>
            <pc:docMk/>
            <pc:sldMk cId="103591526" sldId="303"/>
            <ac:spMk id="7" creationId="{1023A109-5BFB-501F-69D0-ED75E96A9855}"/>
          </ac:spMkLst>
        </pc:spChg>
      </pc:sldChg>
      <pc:sldChg chg="modSp">
        <pc:chgData name="Erlanta Ampazai (2327123)" userId="S::2327123@student.uwtsd.ac.uk::9a0ce35b-104a-4979-80b4-ed9e5bb38ef9" providerId="AD" clId="Web-{0263A3A3-FEC8-E147-6A81-ED48CDF6CE77}" dt="2024-07-03T21:16:03.969" v="122" actId="20577"/>
        <pc:sldMkLst>
          <pc:docMk/>
          <pc:sldMk cId="3217607112" sldId="304"/>
        </pc:sldMkLst>
        <pc:spChg chg="mod">
          <ac:chgData name="Erlanta Ampazai (2327123)" userId="S::2327123@student.uwtsd.ac.uk::9a0ce35b-104a-4979-80b4-ed9e5bb38ef9" providerId="AD" clId="Web-{0263A3A3-FEC8-E147-6A81-ED48CDF6CE77}" dt="2024-07-03T21:16:03.969" v="122" actId="20577"/>
          <ac:spMkLst>
            <pc:docMk/>
            <pc:sldMk cId="3217607112" sldId="304"/>
            <ac:spMk id="9" creationId="{9963871B-3DE0-B1D0-55EE-C01B8A7EC2FB}"/>
          </ac:spMkLst>
        </pc:spChg>
      </pc:sldChg>
    </pc:docChg>
  </pc:docChgLst>
  <pc:docChgLst>
    <pc:chgData name="Erlanta Ampazai (2327123)" userId="S::2327123@student.uwtsd.ac.uk::9a0ce35b-104a-4979-80b4-ed9e5bb38ef9" providerId="AD" clId="Web-{7C52FB70-81B9-2810-F1AC-DCCCF65E7A97}"/>
    <pc:docChg chg="delSld modSld">
      <pc:chgData name="Erlanta Ampazai (2327123)" userId="S::2327123@student.uwtsd.ac.uk::9a0ce35b-104a-4979-80b4-ed9e5bb38ef9" providerId="AD" clId="Web-{7C52FB70-81B9-2810-F1AC-DCCCF65E7A97}" dt="2024-07-03T11:35:13.641" v="7" actId="14100"/>
      <pc:docMkLst>
        <pc:docMk/>
      </pc:docMkLst>
      <pc:sldChg chg="addSp modSp">
        <pc:chgData name="Erlanta Ampazai (2327123)" userId="S::2327123@student.uwtsd.ac.uk::9a0ce35b-104a-4979-80b4-ed9e5bb38ef9" providerId="AD" clId="Web-{7C52FB70-81B9-2810-F1AC-DCCCF65E7A97}" dt="2024-07-03T11:35:13.641" v="7" actId="14100"/>
        <pc:sldMkLst>
          <pc:docMk/>
          <pc:sldMk cId="2379779752" sldId="300"/>
        </pc:sldMkLst>
        <pc:picChg chg="add mod">
          <ac:chgData name="Erlanta Ampazai (2327123)" userId="S::2327123@student.uwtsd.ac.uk::9a0ce35b-104a-4979-80b4-ed9e5bb38ef9" providerId="AD" clId="Web-{7C52FB70-81B9-2810-F1AC-DCCCF65E7A97}" dt="2024-07-03T11:35:13.641" v="7" actId="14100"/>
          <ac:picMkLst>
            <pc:docMk/>
            <pc:sldMk cId="2379779752" sldId="300"/>
            <ac:picMk id="2" creationId="{7612B754-249C-8C55-F977-8B7B6C7532C4}"/>
          </ac:picMkLst>
        </pc:picChg>
      </pc:sldChg>
      <pc:sldChg chg="addSp modSp">
        <pc:chgData name="Erlanta Ampazai (2327123)" userId="S::2327123@student.uwtsd.ac.uk::9a0ce35b-104a-4979-80b4-ed9e5bb38ef9" providerId="AD" clId="Web-{7C52FB70-81B9-2810-F1AC-DCCCF65E7A97}" dt="2024-07-03T11:30:41.975" v="4" actId="14100"/>
        <pc:sldMkLst>
          <pc:docMk/>
          <pc:sldMk cId="2977342047" sldId="307"/>
        </pc:sldMkLst>
        <pc:picChg chg="add mod">
          <ac:chgData name="Erlanta Ampazai (2327123)" userId="S::2327123@student.uwtsd.ac.uk::9a0ce35b-104a-4979-80b4-ed9e5bb38ef9" providerId="AD" clId="Web-{7C52FB70-81B9-2810-F1AC-DCCCF65E7A97}" dt="2024-07-03T11:30:41.975" v="4" actId="14100"/>
          <ac:picMkLst>
            <pc:docMk/>
            <pc:sldMk cId="2977342047" sldId="307"/>
            <ac:picMk id="2" creationId="{9DB95760-ADAB-0CF4-02E6-ECE1BC20EBF2}"/>
          </ac:picMkLst>
        </pc:picChg>
      </pc:sldChg>
      <pc:sldChg chg="del">
        <pc:chgData name="Erlanta Ampazai (2327123)" userId="S::2327123@student.uwtsd.ac.uk::9a0ce35b-104a-4979-80b4-ed9e5bb38ef9" providerId="AD" clId="Web-{7C52FB70-81B9-2810-F1AC-DCCCF65E7A97}" dt="2024-07-03T10:24:16.381" v="0"/>
        <pc:sldMkLst>
          <pc:docMk/>
          <pc:sldMk cId="1939502702" sldId="308"/>
        </pc:sldMkLst>
      </pc:sldChg>
    </pc:docChg>
  </pc:docChgLst>
  <pc:docChgLst>
    <pc:chgData name="Erlanta Ampazai (2327123)" userId="S::2327123@student.uwtsd.ac.uk::9a0ce35b-104a-4979-80b4-ed9e5bb38ef9" providerId="AD" clId="Web-{06A60819-36D9-D749-59D1-F05EAD7A085E}"/>
    <pc:docChg chg="addSld delSld">
      <pc:chgData name="Erlanta Ampazai (2327123)" userId="S::2327123@student.uwtsd.ac.uk::9a0ce35b-104a-4979-80b4-ed9e5bb38ef9" providerId="AD" clId="Web-{06A60819-36D9-D749-59D1-F05EAD7A085E}" dt="2024-06-22T18:41:28.325" v="5"/>
      <pc:docMkLst>
        <pc:docMk/>
      </pc:docMkLst>
      <pc:sldChg chg="del">
        <pc:chgData name="Erlanta Ampazai (2327123)" userId="S::2327123@student.uwtsd.ac.uk::9a0ce35b-104a-4979-80b4-ed9e5bb38ef9" providerId="AD" clId="Web-{06A60819-36D9-D749-59D1-F05EAD7A085E}" dt="2024-06-22T18:41:08.715" v="4"/>
        <pc:sldMkLst>
          <pc:docMk/>
          <pc:sldMk cId="109857222" sldId="256"/>
        </pc:sldMkLst>
      </pc:sldChg>
      <pc:sldChg chg="add">
        <pc:chgData name="Erlanta Ampazai (2327123)" userId="S::2327123@student.uwtsd.ac.uk::9a0ce35b-104a-4979-80b4-ed9e5bb38ef9" providerId="AD" clId="Web-{06A60819-36D9-D749-59D1-F05EAD7A085E}" dt="2024-06-22T18:38:39.487" v="0"/>
        <pc:sldMkLst>
          <pc:docMk/>
          <pc:sldMk cId="2259308896" sldId="257"/>
        </pc:sldMkLst>
      </pc:sldChg>
      <pc:sldChg chg="add">
        <pc:chgData name="Erlanta Ampazai (2327123)" userId="S::2327123@student.uwtsd.ac.uk::9a0ce35b-104a-4979-80b4-ed9e5bb38ef9" providerId="AD" clId="Web-{06A60819-36D9-D749-59D1-F05EAD7A085E}" dt="2024-06-22T18:38:59.398" v="1"/>
        <pc:sldMkLst>
          <pc:docMk/>
          <pc:sldMk cId="1325608595" sldId="258"/>
        </pc:sldMkLst>
      </pc:sldChg>
      <pc:sldChg chg="add">
        <pc:chgData name="Erlanta Ampazai (2327123)" userId="S::2327123@student.uwtsd.ac.uk::9a0ce35b-104a-4979-80b4-ed9e5bb38ef9" providerId="AD" clId="Web-{06A60819-36D9-D749-59D1-F05EAD7A085E}" dt="2024-06-22T18:40:35.683" v="2"/>
        <pc:sldMkLst>
          <pc:docMk/>
          <pc:sldMk cId="811730917" sldId="262"/>
        </pc:sldMkLst>
      </pc:sldChg>
      <pc:sldChg chg="add">
        <pc:chgData name="Erlanta Ampazai (2327123)" userId="S::2327123@student.uwtsd.ac.uk::9a0ce35b-104a-4979-80b4-ed9e5bb38ef9" providerId="AD" clId="Web-{06A60819-36D9-D749-59D1-F05EAD7A085E}" dt="2024-06-22T18:41:28.325" v="5"/>
        <pc:sldMkLst>
          <pc:docMk/>
          <pc:sldMk cId="962321713" sldId="297"/>
        </pc:sldMkLst>
      </pc:sldChg>
      <pc:sldChg chg="add">
        <pc:chgData name="Erlanta Ampazai (2327123)" userId="S::2327123@student.uwtsd.ac.uk::9a0ce35b-104a-4979-80b4-ed9e5bb38ef9" providerId="AD" clId="Web-{06A60819-36D9-D749-59D1-F05EAD7A085E}" dt="2024-06-22T18:40:57.480" v="3"/>
        <pc:sldMkLst>
          <pc:docMk/>
          <pc:sldMk cId="804806354" sldId="300"/>
        </pc:sldMkLst>
      </pc:sldChg>
      <pc:sldMasterChg chg="addSldLayout">
        <pc:chgData name="Erlanta Ampazai (2327123)" userId="S::2327123@student.uwtsd.ac.uk::9a0ce35b-104a-4979-80b4-ed9e5bb38ef9" providerId="AD" clId="Web-{06A60819-36D9-D749-59D1-F05EAD7A085E}" dt="2024-06-22T18:41:28.325" v="5"/>
        <pc:sldMasterMkLst>
          <pc:docMk/>
          <pc:sldMasterMk cId="2460954070" sldId="2147483660"/>
        </pc:sldMasterMkLst>
        <pc:sldLayoutChg chg="add">
          <pc:chgData name="Erlanta Ampazai (2327123)" userId="S::2327123@student.uwtsd.ac.uk::9a0ce35b-104a-4979-80b4-ed9e5bb38ef9" providerId="AD" clId="Web-{06A60819-36D9-D749-59D1-F05EAD7A085E}" dt="2024-06-22T18:38:39.487" v="0"/>
          <pc:sldLayoutMkLst>
            <pc:docMk/>
            <pc:sldMasterMk cId="2460954070" sldId="2147483660"/>
            <pc:sldLayoutMk cId="890058499" sldId="2147483672"/>
          </pc:sldLayoutMkLst>
        </pc:sldLayoutChg>
        <pc:sldLayoutChg chg="add">
          <pc:chgData name="Erlanta Ampazai (2327123)" userId="S::2327123@student.uwtsd.ac.uk::9a0ce35b-104a-4979-80b4-ed9e5bb38ef9" providerId="AD" clId="Web-{06A60819-36D9-D749-59D1-F05EAD7A085E}" dt="2024-06-22T18:38:59.398" v="1"/>
          <pc:sldLayoutMkLst>
            <pc:docMk/>
            <pc:sldMasterMk cId="2460954070" sldId="2147483660"/>
            <pc:sldLayoutMk cId="1872626335" sldId="2147483673"/>
          </pc:sldLayoutMkLst>
        </pc:sldLayoutChg>
        <pc:sldLayoutChg chg="add">
          <pc:chgData name="Erlanta Ampazai (2327123)" userId="S::2327123@student.uwtsd.ac.uk::9a0ce35b-104a-4979-80b4-ed9e5bb38ef9" providerId="AD" clId="Web-{06A60819-36D9-D749-59D1-F05EAD7A085E}" dt="2024-06-22T18:40:35.683" v="2"/>
          <pc:sldLayoutMkLst>
            <pc:docMk/>
            <pc:sldMasterMk cId="2460954070" sldId="2147483660"/>
            <pc:sldLayoutMk cId="3550544983" sldId="2147483674"/>
          </pc:sldLayoutMkLst>
        </pc:sldLayoutChg>
        <pc:sldLayoutChg chg="add">
          <pc:chgData name="Erlanta Ampazai (2327123)" userId="S::2327123@student.uwtsd.ac.uk::9a0ce35b-104a-4979-80b4-ed9e5bb38ef9" providerId="AD" clId="Web-{06A60819-36D9-D749-59D1-F05EAD7A085E}" dt="2024-06-22T18:41:28.325" v="5"/>
          <pc:sldLayoutMkLst>
            <pc:docMk/>
            <pc:sldMasterMk cId="2460954070" sldId="2147483660"/>
            <pc:sldLayoutMk cId="1249731393" sldId="214748367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32A8F3-175D-4A2C-A14B-77C00B66A3CD}" type="datetimeFigureOut">
              <a:t>7/6/2024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932866-2BE7-4FE1-8527-C0E5F7BB29E1}" type="slidenum">
              <a:t>‹#›</a:t>
            </a:fld>
            <a:endParaRPr lang="en-US"/>
          </a:p>
        </p:txBody>
      </p:sp>
    </p:spTree>
    <p:extLst>
      <p:ext uri="{BB962C8B-B14F-4D97-AF65-F5344CB8AC3E}">
        <p14:creationId xmlns:p14="http://schemas.microsoft.com/office/powerpoint/2010/main" val="1509231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5B8B270D-091D-4ED2-8C85-0898DD7D9F21}" type="slidenum">
              <a:rPr lang="en-GB" smtClean="0"/>
              <a:t>1</a:t>
            </a:fld>
            <a:endParaRPr lang="en-GB"/>
          </a:p>
        </p:txBody>
      </p:sp>
    </p:spTree>
    <p:extLst>
      <p:ext uri="{BB962C8B-B14F-4D97-AF65-F5344CB8AC3E}">
        <p14:creationId xmlns:p14="http://schemas.microsoft.com/office/powerpoint/2010/main" val="249010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2</a:t>
            </a:fld>
            <a:endParaRPr lang="en-GB"/>
          </a:p>
        </p:txBody>
      </p:sp>
    </p:spTree>
    <p:extLst>
      <p:ext uri="{BB962C8B-B14F-4D97-AF65-F5344CB8AC3E}">
        <p14:creationId xmlns:p14="http://schemas.microsoft.com/office/powerpoint/2010/main" val="2817275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27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6312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806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2171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3319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2349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5520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4212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5248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4530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47802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0145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090121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0368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294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704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US" noProof="0"/>
              <a:t>Click to edit Master title style</a:t>
            </a:r>
            <a:endParaRPr lang="en-GB" noProof="0"/>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17931402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US" noProof="0"/>
              <a:t>Click to edit Master title style</a:t>
            </a:r>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US" noProof="0"/>
              <a:t>Click icon to add picture</a:t>
            </a:r>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737277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US" noProof="0"/>
              <a:t>Click to edit Master title style</a:t>
            </a:r>
            <a:endParaRPr lang="en-GB" noProof="0"/>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US" noProof="0"/>
              <a:t>Click icon to add picture</a:t>
            </a:r>
            <a:endParaRPr lang="en-GB" noProof="0"/>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US" noProof="0"/>
              <a:t>Click icon to add picture</a:t>
            </a:r>
            <a:endParaRPr lang="en-GB" noProof="0"/>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4276918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7/6/2024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9439192"/>
      </p:ext>
    </p:extLst>
  </p:cSld>
  <p:clrMap bg1="lt1" tx1="dk1" bg2="lt2" tx2="dk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 id="2147483941" r:id="rId12"/>
    <p:sldLayoutId id="2147483942" r:id="rId13"/>
    <p:sldLayoutId id="2147483943" r:id="rId14"/>
    <p:sldLayoutId id="2147483944" r:id="rId15"/>
    <p:sldLayoutId id="2147483945" r:id="rId16"/>
    <p:sldLayoutId id="2147483946" r:id="rId17"/>
    <p:sldLayoutId id="2147483947" r:id="rId18"/>
    <p:sldLayoutId id="2147483948"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hyperlink" Target="https://www.ncbi.nlm.nih.gov/books/NBK304191/#:~:text=You%20should%20see%20a%20health,the%20baby%20away%20from%20smoke."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A white background with dots and lines&#10;&#10;Description automatically generated">
            <a:extLst>
              <a:ext uri="{FF2B5EF4-FFF2-40B4-BE49-F238E27FC236}">
                <a16:creationId xmlns:a16="http://schemas.microsoft.com/office/drawing/2014/main" id="{B5EC2E1F-0E9C-65B4-EEFD-5BD24314798F}"/>
              </a:ext>
            </a:extLst>
          </p:cNvPr>
          <p:cNvPicPr>
            <a:picLocks noChangeAspect="1"/>
          </p:cNvPicPr>
          <p:nvPr/>
        </p:nvPicPr>
        <p:blipFill rotWithShape="1">
          <a:blip r:embed="rId3">
            <a:duotone>
              <a:schemeClr val="bg2">
                <a:shade val="45000"/>
                <a:satMod val="135000"/>
              </a:schemeClr>
              <a:prstClr val="white"/>
            </a:duotone>
            <a:alphaModFix amt="40000"/>
          </a:blip>
          <a:srcRect l="7552" r="5600" b="2"/>
          <a:stretch/>
        </p:blipFill>
        <p:spPr>
          <a:xfrm>
            <a:off x="20" y="10"/>
            <a:ext cx="8617507" cy="6857990"/>
          </a:xfrm>
          <a:custGeom>
            <a:avLst/>
            <a:gdLst/>
            <a:ahLst/>
            <a:cxnLst/>
            <a:rect l="l" t="t" r="r" b="b"/>
            <a:pathLst>
              <a:path w="9968458" h="6858000">
                <a:moveTo>
                  <a:pt x="0" y="0"/>
                </a:moveTo>
                <a:lnTo>
                  <a:pt x="5439857" y="0"/>
                </a:lnTo>
                <a:lnTo>
                  <a:pt x="5458054" y="18202"/>
                </a:lnTo>
                <a:cubicBezTo>
                  <a:pt x="5667424" y="227618"/>
                  <a:pt x="6504903" y="1065283"/>
                  <a:pt x="9854818" y="4415942"/>
                </a:cubicBezTo>
                <a:cubicBezTo>
                  <a:pt x="10006338" y="4567496"/>
                  <a:pt x="10006338" y="4817889"/>
                  <a:pt x="9854818" y="4969443"/>
                </a:cubicBezTo>
                <a:cubicBezTo>
                  <a:pt x="9854818" y="4969443"/>
                  <a:pt x="9854818" y="4969443"/>
                  <a:pt x="7967712" y="6856969"/>
                </a:cubicBezTo>
                <a:lnTo>
                  <a:pt x="7966681" y="6858000"/>
                </a:lnTo>
                <a:lnTo>
                  <a:pt x="0" y="6858000"/>
                </a:lnTo>
                <a:close/>
              </a:path>
            </a:pathLst>
          </a:custGeom>
          <a:ln>
            <a:solidFill>
              <a:schemeClr val="tx2">
                <a:lumMod val="20000"/>
                <a:lumOff val="80000"/>
              </a:schemeClr>
            </a:solidFill>
          </a:ln>
        </p:spPr>
      </p:pic>
      <p:pic>
        <p:nvPicPr>
          <p:cNvPr id="4" name="Picture 3" descr="Healthcare worker holding newborn baby">
            <a:extLst>
              <a:ext uri="{FF2B5EF4-FFF2-40B4-BE49-F238E27FC236}">
                <a16:creationId xmlns:a16="http://schemas.microsoft.com/office/drawing/2014/main" id="{2780F685-443B-8FA3-3E52-3316556BE2AD}"/>
              </a:ext>
            </a:extLst>
          </p:cNvPr>
          <p:cNvPicPr>
            <a:picLocks noChangeAspect="1"/>
          </p:cNvPicPr>
          <p:nvPr/>
        </p:nvPicPr>
        <p:blipFill rotWithShape="1">
          <a:blip r:embed="rId4">
            <a:duotone>
              <a:schemeClr val="bg2">
                <a:shade val="45000"/>
                <a:satMod val="135000"/>
              </a:schemeClr>
              <a:prstClr val="white"/>
            </a:duotone>
            <a:alphaModFix amt="40000"/>
          </a:blip>
          <a:srcRect r="34252" b="-2"/>
          <a:stretch/>
        </p:blipFill>
        <p:spPr>
          <a:xfrm>
            <a:off x="5433901" y="-5957"/>
            <a:ext cx="6754922" cy="68580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2589213" y="2514600"/>
            <a:ext cx="8915399" cy="2262781"/>
          </a:xfrm>
        </p:spPr>
        <p:txBody>
          <a:bodyPr vert="horz" lIns="91440" tIns="45720" rIns="91440" bIns="45720" rtlCol="0" anchor="b">
            <a:normAutofit/>
          </a:bodyPr>
          <a:lstStyle/>
          <a:p>
            <a:pPr algn="l">
              <a:lnSpc>
                <a:spcPct val="90000"/>
              </a:lnSpc>
            </a:pPr>
            <a:r>
              <a:rPr lang="en-US" sz="3800" dirty="0"/>
              <a:t>Introduction to social and health care</a:t>
            </a:r>
            <a:br>
              <a:rPr lang="en-US" sz="3800" dirty="0"/>
            </a:br>
            <a:r>
              <a:rPr lang="en-US" sz="3800" dirty="0"/>
              <a:t>Module LCHS4003</a:t>
            </a:r>
            <a:br>
              <a:rPr lang="en-US" sz="3800" dirty="0"/>
            </a:br>
            <a:r>
              <a:rPr lang="en-US" sz="3800" dirty="0"/>
              <a:t>Lecturer: Petronella </a:t>
            </a:r>
            <a:r>
              <a:rPr lang="en-US" sz="3800" dirty="0" err="1"/>
              <a:t>Ganza</a:t>
            </a:r>
            <a:r>
              <a:rPr lang="en-US" sz="3800" dirty="0"/>
              <a:t>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589213" y="5082764"/>
            <a:ext cx="8915399" cy="803869"/>
          </a:xfrm>
        </p:spPr>
        <p:txBody>
          <a:bodyPr vert="horz" lIns="91440" tIns="45720" rIns="91440" bIns="45720" rtlCol="0" anchor="t">
            <a:normAutofit/>
          </a:bodyPr>
          <a:lstStyle/>
          <a:p>
            <a:pPr algn="l">
              <a:lnSpc>
                <a:spcPct val="90000"/>
              </a:lnSpc>
            </a:pPr>
            <a:r>
              <a:rPr lang="en-US" dirty="0">
                <a:solidFill>
                  <a:schemeClr val="tx1">
                    <a:lumMod val="65000"/>
                    <a:lumOff val="35000"/>
                  </a:schemeClr>
                </a:solidFill>
              </a:rPr>
              <a:t>Erlanta Ampazai</a:t>
            </a:r>
          </a:p>
          <a:p>
            <a:pPr algn="l">
              <a:lnSpc>
                <a:spcPct val="90000"/>
              </a:lnSpc>
            </a:pPr>
            <a:r>
              <a:rPr lang="en-US" dirty="0">
                <a:solidFill>
                  <a:schemeClr val="tx1">
                    <a:lumMod val="65000"/>
                    <a:lumOff val="35000"/>
                  </a:schemeClr>
                </a:solidFill>
              </a:rPr>
              <a:t>Student ID: 2327123  </a:t>
            </a:r>
          </a:p>
        </p:txBody>
      </p:sp>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687669" y="624110"/>
            <a:ext cx="4137059" cy="371207"/>
          </a:xfrm>
        </p:spPr>
        <p:txBody>
          <a:bodyPr vert="horz" lIns="91440" tIns="45720" rIns="91440" bIns="45720" rtlCol="0" anchor="t">
            <a:normAutofit fontScale="90000"/>
          </a:bodyPr>
          <a:lstStyle/>
          <a:p>
            <a:pPr algn="l"/>
            <a:r>
              <a:rPr lang="en-US" sz="2000" dirty="0">
                <a:latin typeface="Arial" panose="020B0604020202020204" pitchFamily="34" charset="0"/>
                <a:cs typeface="Arial" panose="020B0604020202020204" pitchFamily="34" charset="0"/>
              </a:rPr>
              <a:t>Overview</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22" name="Date Placeholder 3">
            <a:extLst>
              <a:ext uri="{FF2B5EF4-FFF2-40B4-BE49-F238E27FC236}">
                <a16:creationId xmlns:a16="http://schemas.microsoft.com/office/drawing/2014/main" id="{4580A8E0-7E68-4241-BB9B-E1FC9341E9CD}"/>
              </a:ext>
            </a:extLst>
          </p:cNvPr>
          <p:cNvSpPr>
            <a:spLocks noGrp="1"/>
          </p:cNvSpPr>
          <p:nvPr>
            <p:ph type="dt" sz="half" idx="10"/>
          </p:nvPr>
        </p:nvSpPr>
        <p:spPr>
          <a:xfrm>
            <a:off x="10361612" y="6130437"/>
            <a:ext cx="1146283" cy="370396"/>
          </a:xfrm>
        </p:spPr>
        <p:txBody>
          <a:bodyPr vert="horz" lIns="91440" tIns="45720" rIns="91440" bIns="45720" rtlCol="0" anchor="ctr">
            <a:normAutofit/>
          </a:bodyPr>
          <a:lstStyle/>
          <a:p>
            <a:pPr defTabSz="914400">
              <a:spcAft>
                <a:spcPts val="600"/>
              </a:spcAft>
              <a:defRPr/>
            </a:pPr>
            <a:r>
              <a:rPr lang="en-US"/>
              <a:t>20XX</a:t>
            </a:r>
          </a:p>
        </p:txBody>
      </p:sp>
      <p:pic>
        <p:nvPicPr>
          <p:cNvPr id="7" name="Picture Placeholder 6" descr="A person with a stethoscope listening to a pregnant person's belly&#10;&#10;Description automatically generated">
            <a:extLst>
              <a:ext uri="{FF2B5EF4-FFF2-40B4-BE49-F238E27FC236}">
                <a16:creationId xmlns:a16="http://schemas.microsoft.com/office/drawing/2014/main" id="{9C58CEC2-62EE-3F6F-8F5B-A114E2A16699}"/>
              </a:ext>
            </a:extLst>
          </p:cNvPr>
          <p:cNvPicPr>
            <a:picLocks noGrp="1" noChangeAspect="1"/>
          </p:cNvPicPr>
          <p:nvPr>
            <p:ph type="pic" sz="quarter" idx="14"/>
          </p:nvPr>
        </p:nvPicPr>
        <p:blipFill rotWithShape="1">
          <a:blip r:embed="rId3"/>
          <a:srcRect l="10084" r="20831" b="-2"/>
          <a:stretch/>
        </p:blipFill>
        <p:spPr>
          <a:xfrm>
            <a:off x="6091916" y="645106"/>
            <a:ext cx="5451627" cy="5247747"/>
          </a:xfrm>
          <a:prstGeom prst="rect">
            <a:avLst/>
          </a:prstGeom>
        </p:spPr>
      </p:pic>
      <p:sp>
        <p:nvSpPr>
          <p:cNvPr id="4" name="TextBox 3">
            <a:extLst>
              <a:ext uri="{FF2B5EF4-FFF2-40B4-BE49-F238E27FC236}">
                <a16:creationId xmlns:a16="http://schemas.microsoft.com/office/drawing/2014/main" id="{693C3347-2751-B47C-E91E-9BBB986CD56D}"/>
              </a:ext>
            </a:extLst>
          </p:cNvPr>
          <p:cNvSpPr txBox="1"/>
          <p:nvPr/>
        </p:nvSpPr>
        <p:spPr>
          <a:xfrm>
            <a:off x="1416325" y="2133600"/>
            <a:ext cx="4422780" cy="4476562"/>
          </a:xfrm>
          <a:prstGeom prst="rect">
            <a:avLst/>
          </a:prstGeom>
        </p:spPr>
        <p:txBody>
          <a:bodyPr vert="horz" lIns="91440" tIns="45720" rIns="91440" bIns="45720" rtlCol="0" anchor="t">
            <a:normAutofit lnSpcReduction="10000"/>
          </a:bodyPr>
          <a:lstStyle/>
          <a:p>
            <a:pPr>
              <a:lnSpc>
                <a:spcPct val="90000"/>
              </a:lnSpc>
              <a:spcBef>
                <a:spcPts val="1000"/>
              </a:spcBef>
              <a:buClr>
                <a:schemeClr val="accent1"/>
              </a:buClr>
              <a:buFont typeface="Wingdings 3" charset="2"/>
              <a:buChar char=""/>
            </a:pPr>
            <a:endParaRPr lang="en-US" sz="900" dirty="0">
              <a:solidFill>
                <a:srgbClr val="000000"/>
              </a:solidFill>
            </a:endParaRPr>
          </a:p>
          <a:p>
            <a:pPr>
              <a:lnSpc>
                <a:spcPct val="90000"/>
              </a:lnSpc>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r>
              <a:rPr lang="en-US" sz="1600" dirty="0">
                <a:solidFill>
                  <a:srgbClr val="000000"/>
                </a:solidFill>
                <a:latin typeface="Arial"/>
                <a:cs typeface="Arial"/>
              </a:rPr>
              <a:t>Introduction to Community Midwifery Services.</a:t>
            </a:r>
          </a:p>
          <a:p>
            <a:pPr marL="342900" indent="-342900">
              <a:lnSpc>
                <a:spcPct val="90000"/>
              </a:lnSpc>
              <a:spcBef>
                <a:spcPts val="1000"/>
              </a:spcBef>
              <a:buClr>
                <a:schemeClr val="accent1"/>
              </a:buClr>
              <a:buFont typeface="Wingdings 3" charset="2"/>
              <a:buChar char=""/>
            </a:pPr>
            <a:endParaRPr lang="en-US" sz="1600" dirty="0">
              <a:solidFill>
                <a:srgbClr val="000000"/>
              </a:solidFill>
              <a:latin typeface="Arial"/>
              <a:cs typeface="Arial"/>
            </a:endParaRPr>
          </a:p>
          <a:p>
            <a:pPr marL="342900" indent="-342900">
              <a:lnSpc>
                <a:spcPct val="90000"/>
              </a:lnSpc>
              <a:spcBef>
                <a:spcPts val="1000"/>
              </a:spcBef>
              <a:buClr>
                <a:schemeClr val="accent1"/>
              </a:buClr>
              <a:buFont typeface="Wingdings 3" charset="2"/>
              <a:buChar char=""/>
            </a:pPr>
            <a:r>
              <a:rPr lang="en-US" sz="1600" dirty="0">
                <a:solidFill>
                  <a:srgbClr val="000000"/>
                </a:solidFill>
                <a:latin typeface="Arial"/>
                <a:cs typeface="Arial"/>
              </a:rPr>
              <a:t>Midwifery before and after 1902.</a:t>
            </a: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r>
              <a:rPr lang="en-US" sz="1600" dirty="0">
                <a:solidFill>
                  <a:srgbClr val="000000"/>
                </a:solidFill>
                <a:latin typeface="Arial"/>
                <a:cs typeface="Arial"/>
              </a:rPr>
              <a:t>NHS and Midwifery. </a:t>
            </a: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r>
              <a:rPr lang="en-US" sz="1600" dirty="0">
                <a:solidFill>
                  <a:srgbClr val="000000"/>
                </a:solidFill>
                <a:latin typeface="Arial"/>
                <a:cs typeface="Arial"/>
              </a:rPr>
              <a:t>Midwifery now.</a:t>
            </a:r>
          </a:p>
          <a:p>
            <a:pPr marL="342900" indent="-342900">
              <a:lnSpc>
                <a:spcPct val="90000"/>
              </a:lnSpc>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r>
              <a:rPr lang="en-US" sz="1600" dirty="0">
                <a:solidFill>
                  <a:srgbClr val="000000"/>
                </a:solidFill>
                <a:latin typeface="Arial"/>
                <a:cs typeface="Arial"/>
              </a:rPr>
              <a:t>Conclusion. </a:t>
            </a: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endParaRPr lang="en-US" sz="1600" dirty="0">
              <a:solidFill>
                <a:srgbClr val="000000"/>
              </a:solidFill>
              <a:latin typeface="Arial" panose="020B0604020202020204" pitchFamily="34" charset="0"/>
              <a:cs typeface="Arial" panose="020B0604020202020204" pitchFamily="34" charset="0"/>
            </a:endParaRPr>
          </a:p>
          <a:p>
            <a:pPr marL="342900" indent="-342900">
              <a:lnSpc>
                <a:spcPct val="90000"/>
              </a:lnSpc>
              <a:spcBef>
                <a:spcPts val="1000"/>
              </a:spcBef>
              <a:buClr>
                <a:schemeClr val="accent1"/>
              </a:buClr>
              <a:buFont typeface="Wingdings 3" charset="2"/>
              <a:buChar char=""/>
            </a:pPr>
            <a:r>
              <a:rPr lang="en-US" sz="1600" dirty="0">
                <a:solidFill>
                  <a:srgbClr val="000000"/>
                </a:solidFill>
                <a:latin typeface="Arial"/>
                <a:cs typeface="Arial"/>
              </a:rPr>
              <a:t>References.</a:t>
            </a:r>
            <a:r>
              <a:rPr lang="en-US" sz="1500" dirty="0">
                <a:solidFill>
                  <a:srgbClr val="000000"/>
                </a:solidFill>
                <a:latin typeface="Arial"/>
                <a:cs typeface="Arial"/>
              </a:rPr>
              <a:t> </a:t>
            </a:r>
            <a:endParaRPr lang="en-US" sz="15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77E262E-4A9C-FE50-2DE3-82A164483220}"/>
              </a:ext>
            </a:extLst>
          </p:cNvPr>
          <p:cNvSpPr>
            <a:spLocks noGrp="1"/>
          </p:cNvSpPr>
          <p:nvPr>
            <p:ph type="subTitle" idx="1"/>
          </p:nvPr>
        </p:nvSpPr>
        <p:spPr>
          <a:xfrm>
            <a:off x="2444427" y="327875"/>
            <a:ext cx="7303145" cy="794343"/>
          </a:xfrm>
        </p:spPr>
        <p:txBody>
          <a:bodyPr>
            <a:normAutofit/>
          </a:bodyPr>
          <a:lstStyle/>
          <a:p>
            <a:r>
              <a:rPr lang="en-GB" sz="2800" dirty="0">
                <a:latin typeface="Arial" panose="020B0604020202020204" pitchFamily="34" charset="0"/>
                <a:cs typeface="Arial" panose="020B0604020202020204" pitchFamily="34" charset="0"/>
              </a:rPr>
              <a:t>Introduction</a:t>
            </a:r>
            <a:r>
              <a:rPr lang="en-GB" sz="24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75548F86-B640-753D-8863-87182EAB3CCE}"/>
              </a:ext>
            </a:extLst>
          </p:cNvPr>
          <p:cNvSpPr txBox="1"/>
          <p:nvPr/>
        </p:nvSpPr>
        <p:spPr>
          <a:xfrm>
            <a:off x="2306780" y="2576946"/>
            <a:ext cx="7578437"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Community midwifery services provide maternity care and assistance to women by local communities, throughout the stages of pregnancy, before and after birth support, and the postpartum period. We will see how maternity services used to be in the early years and how they have been developed through the years until today. </a:t>
            </a:r>
          </a:p>
        </p:txBody>
      </p:sp>
    </p:spTree>
    <p:extLst>
      <p:ext uri="{BB962C8B-B14F-4D97-AF65-F5344CB8AC3E}">
        <p14:creationId xmlns:p14="http://schemas.microsoft.com/office/powerpoint/2010/main" val="285608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9C4E309-0EF0-B412-6259-3FD21C7A3AC5}"/>
              </a:ext>
            </a:extLst>
          </p:cNvPr>
          <p:cNvSpPr txBox="1"/>
          <p:nvPr/>
        </p:nvSpPr>
        <p:spPr>
          <a:xfrm>
            <a:off x="4633826" y="228600"/>
            <a:ext cx="4496320" cy="665088"/>
          </a:xfrm>
          <a:prstGeom prst="rect">
            <a:avLst/>
          </a:prstGeom>
        </p:spPr>
        <p:txBody>
          <a:bodyPr vert="horz" lIns="91440" tIns="45720" rIns="91440" bIns="45720" rtlCol="0" anchor="t">
            <a:normAutofit/>
          </a:bodyPr>
          <a:lstStyle/>
          <a:p>
            <a:pPr>
              <a:spcBef>
                <a:spcPct val="0"/>
              </a:spcBef>
              <a:spcAft>
                <a:spcPts val="600"/>
              </a:spcAft>
            </a:pPr>
            <a:r>
              <a:rPr lang="en-US" sz="3600" dirty="0">
                <a:solidFill>
                  <a:schemeClr val="tx1">
                    <a:lumMod val="85000"/>
                    <a:lumOff val="15000"/>
                  </a:schemeClr>
                </a:solidFill>
                <a:latin typeface="+mj-lt"/>
                <a:ea typeface="+mj-ea"/>
                <a:cs typeface="+mj-cs"/>
              </a:rPr>
              <a:t>Midwifery  services </a:t>
            </a:r>
          </a:p>
        </p:txBody>
      </p:sp>
      <p:sp>
        <p:nvSpPr>
          <p:cNvPr id="15" name="TextBox 14">
            <a:extLst>
              <a:ext uri="{FF2B5EF4-FFF2-40B4-BE49-F238E27FC236}">
                <a16:creationId xmlns:a16="http://schemas.microsoft.com/office/drawing/2014/main" id="{1C1D3575-1F59-3C01-2A5C-1A3EC1073B20}"/>
              </a:ext>
            </a:extLst>
          </p:cNvPr>
          <p:cNvSpPr txBox="1"/>
          <p:nvPr/>
        </p:nvSpPr>
        <p:spPr>
          <a:xfrm>
            <a:off x="3076550" y="1399026"/>
            <a:ext cx="3743975" cy="4182222"/>
          </a:xfrm>
          <a:prstGeom prst="rect">
            <a:avLst/>
          </a:prstGeom>
        </p:spPr>
        <p:txBody>
          <a:bodyPr vert="horz" lIns="91440" tIns="45720" rIns="91440" bIns="45720" rtlCol="0">
            <a:normAutofit fontScale="92500" lnSpcReduction="20000"/>
          </a:bodyPr>
          <a:lstStyle/>
          <a:p>
            <a:pPr>
              <a:lnSpc>
                <a:spcPct val="90000"/>
              </a:lnSpc>
              <a:spcBef>
                <a:spcPts val="1000"/>
              </a:spcBef>
              <a:buClr>
                <a:schemeClr val="accent1"/>
              </a:buClr>
              <a:buFont typeface="Wingdings 3" charset="2"/>
              <a:buChar char=""/>
            </a:pPr>
            <a:r>
              <a:rPr lang="en-US" sz="1700" dirty="0">
                <a:solidFill>
                  <a:schemeClr val="tx1">
                    <a:lumMod val="75000"/>
                    <a:lumOff val="25000"/>
                  </a:schemeClr>
                </a:solidFill>
                <a:latin typeface="Arial" panose="020B0604020202020204" pitchFamily="34" charset="0"/>
                <a:cs typeface="Arial" panose="020B0604020202020204" pitchFamily="34" charset="0"/>
              </a:rPr>
              <a:t>Before</a:t>
            </a:r>
          </a:p>
          <a:p>
            <a:pPr>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700" dirty="0">
                <a:solidFill>
                  <a:schemeClr val="tx1">
                    <a:lumMod val="75000"/>
                    <a:lumOff val="25000"/>
                  </a:schemeClr>
                </a:solidFill>
                <a:latin typeface="Arial" panose="020B0604020202020204" pitchFamily="34" charset="0"/>
                <a:cs typeface="Arial" panose="020B0604020202020204" pitchFamily="34" charset="0"/>
              </a:rPr>
              <a:t>Homebirths were preferred. </a:t>
            </a:r>
          </a:p>
          <a:p>
            <a:pPr marL="285750" indent="-285750">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700" dirty="0">
                <a:solidFill>
                  <a:schemeClr val="tx1">
                    <a:lumMod val="75000"/>
                    <a:lumOff val="25000"/>
                  </a:schemeClr>
                </a:solidFill>
                <a:latin typeface="Arial" panose="020B0604020202020204" pitchFamily="34" charset="0"/>
                <a:cs typeface="Arial" panose="020B0604020202020204" pitchFamily="34" charset="0"/>
              </a:rPr>
              <a:t>Untrained midwives.</a:t>
            </a:r>
          </a:p>
          <a:p>
            <a:pPr marL="285750" indent="-285750">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700" dirty="0">
                <a:solidFill>
                  <a:schemeClr val="tx1">
                    <a:lumMod val="75000"/>
                    <a:lumOff val="25000"/>
                  </a:schemeClr>
                </a:solidFill>
                <a:latin typeface="Arial" panose="020B0604020202020204" pitchFamily="34" charset="0"/>
                <a:cs typeface="Arial" panose="020B0604020202020204" pitchFamily="34" charset="0"/>
              </a:rPr>
              <a:t>Limited knowledge of medicine.</a:t>
            </a:r>
          </a:p>
          <a:p>
            <a:pPr marL="285750" indent="-285750">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700" dirty="0">
                <a:solidFill>
                  <a:schemeClr val="tx1">
                    <a:lumMod val="75000"/>
                    <a:lumOff val="25000"/>
                  </a:schemeClr>
                </a:solidFill>
                <a:latin typeface="Arial" panose="020B0604020202020204" pitchFamily="34" charset="0"/>
                <a:cs typeface="Arial" panose="020B0604020202020204" pitchFamily="34" charset="0"/>
              </a:rPr>
              <a:t>High maternal mortality rates.</a:t>
            </a:r>
          </a:p>
          <a:p>
            <a:pPr marL="285750" indent="-285750">
              <a:lnSpc>
                <a:spcPct val="90000"/>
              </a:lnSpc>
              <a:spcBef>
                <a:spcPts val="1000"/>
              </a:spcBef>
              <a:buClr>
                <a:schemeClr val="accent1"/>
              </a:buClr>
              <a:buFont typeface="Wingdings 3" charset="2"/>
              <a:buChar char=""/>
            </a:pPr>
            <a:endParaRPr lang="en-US" sz="17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700" dirty="0">
                <a:solidFill>
                  <a:schemeClr val="tx1">
                    <a:lumMod val="75000"/>
                    <a:lumOff val="25000"/>
                  </a:schemeClr>
                </a:solidFill>
                <a:latin typeface="Arial" panose="020B0604020202020204" pitchFamily="34" charset="0"/>
                <a:cs typeface="Arial" panose="020B0604020202020204" pitchFamily="34" charset="0"/>
              </a:rPr>
              <a:t>Hospitals only for complicated cases. </a:t>
            </a:r>
          </a:p>
          <a:p>
            <a:pPr marL="285750" indent="-285750">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a:p>
            <a:pPr marL="285750" indent="-285750">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a:p>
            <a:pPr>
              <a:lnSpc>
                <a:spcPct val="90000"/>
              </a:lnSpc>
              <a:spcBef>
                <a:spcPts val="1000"/>
              </a:spcBef>
              <a:buClr>
                <a:schemeClr val="accent1"/>
              </a:buClr>
              <a:buFont typeface="Wingdings 3" charset="2"/>
              <a:buChar char=""/>
            </a:pPr>
            <a:endParaRPr lang="en-US" sz="1100" dirty="0">
              <a:solidFill>
                <a:schemeClr val="tx1">
                  <a:lumMod val="75000"/>
                  <a:lumOff val="25000"/>
                </a:schemeClr>
              </a:solidFill>
            </a:endParaRPr>
          </a:p>
        </p:txBody>
      </p:sp>
      <p:sp>
        <p:nvSpPr>
          <p:cNvPr id="9" name="TextBox 8">
            <a:extLst>
              <a:ext uri="{FF2B5EF4-FFF2-40B4-BE49-F238E27FC236}">
                <a16:creationId xmlns:a16="http://schemas.microsoft.com/office/drawing/2014/main" id="{2055D0FA-CE9A-9529-FCE1-BD8E62D1116B}"/>
              </a:ext>
            </a:extLst>
          </p:cNvPr>
          <p:cNvSpPr txBox="1"/>
          <p:nvPr/>
        </p:nvSpPr>
        <p:spPr>
          <a:xfrm>
            <a:off x="7658824" y="1391502"/>
            <a:ext cx="4599709" cy="5432256"/>
          </a:xfrm>
          <a:prstGeom prst="rect">
            <a:avLst/>
          </a:prstGeom>
          <a:noFill/>
        </p:spPr>
        <p:txBody>
          <a:bodyPr wrap="square" rtlCol="0">
            <a:spAutoFit/>
          </a:bodyPr>
          <a:lstStyle/>
          <a:p>
            <a:pPr algn="ctr">
              <a:spcAft>
                <a:spcPts val="600"/>
              </a:spcAft>
            </a:pPr>
            <a:r>
              <a:rPr lang="en-GB" sz="1600" dirty="0">
                <a:latin typeface="Arial" panose="020B0604020202020204" pitchFamily="34" charset="0"/>
                <a:cs typeface="Arial" panose="020B0604020202020204" pitchFamily="34" charset="0"/>
              </a:rPr>
              <a:t>After</a:t>
            </a:r>
          </a:p>
          <a:p>
            <a:pPr algn="ctr">
              <a:spcAft>
                <a:spcPts val="600"/>
              </a:spcAft>
            </a:pPr>
            <a:endParaRPr lang="en-GB" sz="1600" dirty="0"/>
          </a:p>
          <a:p>
            <a:pPr algn="ctr">
              <a:spcAft>
                <a:spcPts val="600"/>
              </a:spcAft>
            </a:pPr>
            <a:endParaRPr lang="en-GB" sz="1600" dirty="0"/>
          </a:p>
          <a:p>
            <a:pPr algn="ctr">
              <a:spcAft>
                <a:spcPts val="600"/>
              </a:spcAft>
            </a:pPr>
            <a:endParaRPr lang="en-GB" sz="16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Legalisation of midwifery, 1902.</a:t>
            </a:r>
          </a:p>
          <a:p>
            <a:pPr marL="285750" indent="-285750">
              <a:spcAft>
                <a:spcPts val="600"/>
              </a:spcAf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 Permission for education and training. </a:t>
            </a:r>
          </a:p>
          <a:p>
            <a:pPr marL="285750" indent="-285750">
              <a:spcAft>
                <a:spcPts val="600"/>
              </a:spcAf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Free services from a certified midwife.</a:t>
            </a:r>
          </a:p>
          <a:p>
            <a:pPr marL="285750" indent="-285750">
              <a:spcAft>
                <a:spcPts val="600"/>
              </a:spcAft>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 local authorities controlled midwives. </a:t>
            </a:r>
          </a:p>
          <a:p>
            <a:pPr marL="285750" indent="-285750">
              <a:spcAft>
                <a:spcPts val="600"/>
              </a:spcAft>
              <a:buFont typeface="Arial" panose="020B0604020202020204" pitchFamily="34" charset="0"/>
              <a:buChar char="•"/>
            </a:pPr>
            <a:endParaRPr lang="en-GB" dirty="0"/>
          </a:p>
          <a:p>
            <a:pPr marL="285750" indent="-285750">
              <a:spcAft>
                <a:spcPts val="600"/>
              </a:spcAft>
              <a:buFont typeface="Arial" panose="020B0604020202020204" pitchFamily="34" charset="0"/>
              <a:buChar char="•"/>
            </a:pPr>
            <a:endParaRPr lang="en-GB" dirty="0"/>
          </a:p>
          <a:p>
            <a:pPr>
              <a:spcAft>
                <a:spcPts val="600"/>
              </a:spcAft>
            </a:pPr>
            <a:endParaRPr lang="en-GB" dirty="0"/>
          </a:p>
          <a:p>
            <a:pPr>
              <a:spcAft>
                <a:spcPts val="600"/>
              </a:spcAft>
            </a:pPr>
            <a:endParaRPr lang="en-GB" dirty="0"/>
          </a:p>
          <a:p>
            <a:pPr>
              <a:spcAft>
                <a:spcPts val="600"/>
              </a:spcAft>
            </a:pPr>
            <a:r>
              <a:rPr lang="en-GB" dirty="0"/>
              <a:t> </a:t>
            </a:r>
          </a:p>
        </p:txBody>
      </p:sp>
      <p:sp>
        <p:nvSpPr>
          <p:cNvPr id="11" name="TextBox 10">
            <a:extLst>
              <a:ext uri="{FF2B5EF4-FFF2-40B4-BE49-F238E27FC236}">
                <a16:creationId xmlns:a16="http://schemas.microsoft.com/office/drawing/2014/main" id="{26B9CD01-E22A-D6C8-3D85-C5B02B9FD84C}"/>
              </a:ext>
            </a:extLst>
          </p:cNvPr>
          <p:cNvSpPr txBox="1"/>
          <p:nvPr/>
        </p:nvSpPr>
        <p:spPr>
          <a:xfrm>
            <a:off x="7426037" y="6156159"/>
            <a:ext cx="3408218" cy="369332"/>
          </a:xfrm>
          <a:prstGeom prst="rect">
            <a:avLst/>
          </a:prstGeom>
          <a:noFill/>
        </p:spPr>
        <p:txBody>
          <a:bodyPr wrap="square">
            <a:spAutoFit/>
          </a:bodyPr>
          <a:lstStyle/>
          <a:p>
            <a:pPr>
              <a:spcAft>
                <a:spcPts val="600"/>
              </a:spcAft>
            </a:pPr>
            <a:r>
              <a:rPr lang="en-GB" dirty="0"/>
              <a:t>(Smith,2022),(Marsh,1999)</a:t>
            </a:r>
            <a:endParaRPr lang="en-GB"/>
          </a:p>
        </p:txBody>
      </p:sp>
    </p:spTree>
    <p:extLst>
      <p:ext uri="{BB962C8B-B14F-4D97-AF65-F5344CB8AC3E}">
        <p14:creationId xmlns:p14="http://schemas.microsoft.com/office/powerpoint/2010/main" val="2977342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8" name="Group 11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2"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3"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4"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5"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6"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27"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28"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2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30"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3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32"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33"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9" name="Group 118">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36"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37"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8"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39"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40"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41"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42"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43"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44"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45"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46"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47"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0" name="Rectangle 11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4"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48" name="Rectangle 14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itle 73">
            <a:extLst>
              <a:ext uri="{FF2B5EF4-FFF2-40B4-BE49-F238E27FC236}">
                <a16:creationId xmlns:a16="http://schemas.microsoft.com/office/drawing/2014/main" id="{AACEBF47-7833-A182-E237-0A8695FCA007}"/>
              </a:ext>
            </a:extLst>
          </p:cNvPr>
          <p:cNvSpPr>
            <a:spLocks noGrp="1"/>
          </p:cNvSpPr>
          <p:nvPr>
            <p:ph type="title"/>
          </p:nvPr>
        </p:nvSpPr>
        <p:spPr>
          <a:xfrm>
            <a:off x="1259893" y="3101093"/>
            <a:ext cx="2454052" cy="3029344"/>
          </a:xfrm>
        </p:spPr>
        <p:txBody>
          <a:bodyPr vert="horz" lIns="91440" tIns="45720" rIns="91440" bIns="45720" rtlCol="0" anchor="t">
            <a:normAutofit/>
          </a:bodyPr>
          <a:lstStyle/>
          <a:p>
            <a:pPr algn="l">
              <a:lnSpc>
                <a:spcPct val="90000"/>
              </a:lnSpc>
            </a:pPr>
            <a:r>
              <a:rPr lang="en-US" sz="1800">
                <a:solidFill>
                  <a:schemeClr val="bg1"/>
                </a:solidFill>
              </a:rPr>
              <a:t> Postnatal care in the community was very important. </a:t>
            </a:r>
            <a:br>
              <a:rPr lang="en-US" sz="1800">
                <a:solidFill>
                  <a:schemeClr val="bg1"/>
                </a:solidFill>
              </a:rPr>
            </a:br>
            <a:br>
              <a:rPr lang="en-US" sz="1800">
                <a:solidFill>
                  <a:schemeClr val="bg1"/>
                </a:solidFill>
              </a:rPr>
            </a:br>
            <a:br>
              <a:rPr lang="en-US" sz="1800">
                <a:solidFill>
                  <a:schemeClr val="bg1"/>
                </a:solidFill>
              </a:rPr>
            </a:br>
            <a:br>
              <a:rPr lang="en-US" sz="1800">
                <a:solidFill>
                  <a:schemeClr val="bg1"/>
                </a:solidFill>
              </a:rPr>
            </a:br>
            <a:br>
              <a:rPr lang="en-US" sz="1800">
                <a:solidFill>
                  <a:schemeClr val="bg1"/>
                </a:solidFill>
              </a:rPr>
            </a:br>
            <a:br>
              <a:rPr lang="en-US" sz="1800">
                <a:solidFill>
                  <a:schemeClr val="bg1"/>
                </a:solidFill>
              </a:rPr>
            </a:br>
            <a:br>
              <a:rPr lang="en-US" sz="1800">
                <a:solidFill>
                  <a:schemeClr val="bg1"/>
                </a:solidFill>
              </a:rPr>
            </a:br>
            <a:br>
              <a:rPr lang="en-US" sz="1800">
                <a:solidFill>
                  <a:schemeClr val="bg1"/>
                </a:solidFill>
              </a:rPr>
            </a:br>
            <a:endParaRPr lang="en-US" sz="1800">
              <a:solidFill>
                <a:schemeClr val="bg1"/>
              </a:solidFill>
            </a:endParaRPr>
          </a:p>
        </p:txBody>
      </p:sp>
      <p:sp>
        <p:nvSpPr>
          <p:cNvPr id="15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52" name="Rectangle 15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TextBox 75">
            <a:extLst>
              <a:ext uri="{FF2B5EF4-FFF2-40B4-BE49-F238E27FC236}">
                <a16:creationId xmlns:a16="http://schemas.microsoft.com/office/drawing/2014/main" id="{62745F6F-2E54-ABE8-2016-790C5489580E}"/>
              </a:ext>
            </a:extLst>
          </p:cNvPr>
          <p:cNvSpPr txBox="1"/>
          <p:nvPr/>
        </p:nvSpPr>
        <p:spPr>
          <a:xfrm>
            <a:off x="4922238" y="1035420"/>
            <a:ext cx="6798033" cy="5321500"/>
          </a:xfrm>
          <a:prstGeom prst="rect">
            <a:avLst/>
          </a:prstGeom>
        </p:spPr>
        <p:txBody>
          <a:bodyPr vert="horz" lIns="91440" tIns="45720" rIns="91440" bIns="45720" rtlCol="0" anchor="ctr">
            <a:normAutofit/>
          </a:bodyPr>
          <a:lstStyle/>
          <a:p>
            <a:pPr marL="217170" indent="-217170">
              <a:spcBef>
                <a:spcPts val="1000"/>
              </a:spcBef>
              <a:buClr>
                <a:schemeClr val="accent1"/>
              </a:buClr>
              <a:buFont typeface="Wingdings 3" charset="2"/>
              <a:buChar char=""/>
            </a:pPr>
            <a:r>
              <a:rPr lang="en-US" dirty="0">
                <a:solidFill>
                  <a:schemeClr val="tx1">
                    <a:lumMod val="75000"/>
                    <a:lumOff val="25000"/>
                  </a:schemeClr>
                </a:solidFill>
              </a:rPr>
              <a:t>They used to go twice a day, for six days if the mother had stitches.</a:t>
            </a:r>
          </a:p>
          <a:p>
            <a:pPr marL="217170" indent="-217170">
              <a:spcBef>
                <a:spcPts val="1000"/>
              </a:spcBef>
              <a:buClr>
                <a:schemeClr val="accent1"/>
              </a:buClr>
              <a:buFont typeface="Wingdings 3" charset="2"/>
              <a:buChar char=""/>
            </a:pPr>
            <a:endParaRPr lang="en-US">
              <a:solidFill>
                <a:schemeClr val="tx1">
                  <a:lumMod val="75000"/>
                  <a:lumOff val="25000"/>
                </a:schemeClr>
              </a:solidFill>
            </a:endParaRPr>
          </a:p>
          <a:p>
            <a:pPr marL="217170" indent="-217170">
              <a:spcBef>
                <a:spcPts val="1000"/>
              </a:spcBef>
              <a:buClr>
                <a:schemeClr val="accent1"/>
              </a:buClr>
              <a:buFont typeface="Wingdings 3" charset="2"/>
              <a:buChar char=""/>
            </a:pPr>
            <a:r>
              <a:rPr lang="en-US" dirty="0">
                <a:solidFill>
                  <a:schemeClr val="tx1">
                    <a:lumMod val="75000"/>
                    <a:lumOff val="25000"/>
                  </a:schemeClr>
                </a:solidFill>
              </a:rPr>
              <a:t>Or twice a day, for 3 days, if she didn’t have stitches.</a:t>
            </a:r>
          </a:p>
          <a:p>
            <a:pPr marL="217170" indent="-217170">
              <a:spcBef>
                <a:spcPts val="1000"/>
              </a:spcBef>
              <a:buClr>
                <a:schemeClr val="accent1"/>
              </a:buClr>
              <a:buFont typeface="Wingdings 3" charset="2"/>
              <a:buChar char=""/>
            </a:pPr>
            <a:endParaRPr lang="en-US">
              <a:solidFill>
                <a:schemeClr val="tx1">
                  <a:lumMod val="75000"/>
                  <a:lumOff val="25000"/>
                </a:schemeClr>
              </a:solidFill>
            </a:endParaRPr>
          </a:p>
          <a:p>
            <a:pPr marL="217170" indent="-217170">
              <a:spcBef>
                <a:spcPts val="1000"/>
              </a:spcBef>
              <a:buClr>
                <a:schemeClr val="accent1"/>
              </a:buClr>
              <a:buFont typeface="Wingdings 3" charset="2"/>
              <a:buChar char=""/>
            </a:pPr>
            <a:r>
              <a:rPr lang="en-US" dirty="0">
                <a:solidFill>
                  <a:schemeClr val="tx1">
                    <a:lumMod val="75000"/>
                    <a:lumOff val="25000"/>
                  </a:schemeClr>
                </a:solidFill>
              </a:rPr>
              <a:t>followed by daily visits for ten days to ensure their well-being.</a:t>
            </a:r>
          </a:p>
          <a:p>
            <a:pPr>
              <a:spcBef>
                <a:spcPts val="1000"/>
              </a:spcBef>
              <a:buClr>
                <a:schemeClr val="accent1"/>
              </a:buClr>
              <a:buFont typeface="Wingdings 3" charset="2"/>
              <a:buChar char=""/>
            </a:pPr>
            <a:endParaRPr lang="en-US" dirty="0">
              <a:solidFill>
                <a:schemeClr val="tx1">
                  <a:lumMod val="75000"/>
                  <a:lumOff val="25000"/>
                </a:schemeClr>
              </a:solidFill>
            </a:endParaRPr>
          </a:p>
          <a:p>
            <a:pPr>
              <a:spcBef>
                <a:spcPts val="1000"/>
              </a:spcBef>
              <a:buClr>
                <a:schemeClr val="accent1"/>
              </a:buClr>
              <a:buFont typeface="Wingdings 3" charset="2"/>
              <a:buChar char=""/>
            </a:pPr>
            <a:r>
              <a:rPr lang="en-US" dirty="0">
                <a:solidFill>
                  <a:schemeClr val="tx1">
                    <a:lumMod val="75000"/>
                    <a:lumOff val="25000"/>
                  </a:schemeClr>
                </a:solidFill>
              </a:rPr>
              <a:t>Breastfeeding support was from experienced old women. </a:t>
            </a:r>
          </a:p>
          <a:p>
            <a:pPr marL="217170" indent="-217170">
              <a:spcBef>
                <a:spcPts val="1000"/>
              </a:spcBef>
              <a:buClr>
                <a:schemeClr val="accent1"/>
              </a:buClr>
              <a:buFont typeface="Wingdings 3" charset="2"/>
              <a:buChar char=""/>
            </a:pPr>
            <a:endParaRPr lang="en-US">
              <a:solidFill>
                <a:schemeClr val="tx1">
                  <a:lumMod val="75000"/>
                  <a:lumOff val="25000"/>
                </a:schemeClr>
              </a:solidFill>
            </a:endParaRPr>
          </a:p>
          <a:p>
            <a:pPr marL="217170" indent="-217170">
              <a:spcBef>
                <a:spcPts val="1000"/>
              </a:spcBef>
              <a:buClr>
                <a:schemeClr val="accent1"/>
              </a:buClr>
              <a:buFont typeface="Wingdings 3" charset="2"/>
              <a:buChar char=""/>
            </a:pPr>
            <a:r>
              <a:rPr lang="en-US" dirty="0">
                <a:solidFill>
                  <a:schemeClr val="tx1">
                    <a:lumMod val="75000"/>
                    <a:lumOff val="25000"/>
                  </a:schemeClr>
                </a:solidFill>
              </a:rPr>
              <a:t>Experienced moms could teach the new mom how to care for the infant. </a:t>
            </a:r>
          </a:p>
          <a:p>
            <a:pPr>
              <a:spcBef>
                <a:spcPts val="1000"/>
              </a:spcBef>
              <a:buClr>
                <a:schemeClr val="accent1"/>
              </a:buClr>
              <a:buFont typeface="Wingdings 3" charset="2"/>
              <a:buChar char=""/>
            </a:pPr>
            <a:endParaRPr lang="en-US">
              <a:solidFill>
                <a:schemeClr val="tx1">
                  <a:lumMod val="75000"/>
                  <a:lumOff val="25000"/>
                </a:schemeClr>
              </a:solidFill>
            </a:endParaRPr>
          </a:p>
        </p:txBody>
      </p:sp>
      <p:sp>
        <p:nvSpPr>
          <p:cNvPr id="116" name="TextBox 115">
            <a:extLst>
              <a:ext uri="{FF2B5EF4-FFF2-40B4-BE49-F238E27FC236}">
                <a16:creationId xmlns:a16="http://schemas.microsoft.com/office/drawing/2014/main" id="{2C8D524D-675A-F2FD-7B72-BCAD51FA8BB7}"/>
              </a:ext>
            </a:extLst>
          </p:cNvPr>
          <p:cNvSpPr txBox="1"/>
          <p:nvPr/>
        </p:nvSpPr>
        <p:spPr>
          <a:xfrm>
            <a:off x="9668750" y="6329172"/>
            <a:ext cx="2379785" cy="302840"/>
          </a:xfrm>
          <a:prstGeom prst="rect">
            <a:avLst/>
          </a:prstGeom>
          <a:noFill/>
        </p:spPr>
        <p:txBody>
          <a:bodyPr wrap="square" rtlCol="0">
            <a:spAutoFit/>
          </a:bodyPr>
          <a:lstStyle/>
          <a:p>
            <a:pPr defTabSz="347472">
              <a:spcAft>
                <a:spcPts val="600"/>
              </a:spcAft>
            </a:pPr>
            <a:r>
              <a:rPr lang="en-GB" sz="1368" kern="1200" dirty="0">
                <a:solidFill>
                  <a:schemeClr val="tx1"/>
                </a:solidFill>
                <a:latin typeface="+mn-lt"/>
                <a:ea typeface="+mn-ea"/>
                <a:cs typeface="+mn-cs"/>
              </a:rPr>
              <a:t>(Smith,2022)</a:t>
            </a:r>
            <a:endParaRPr lang="en-GB" dirty="0"/>
          </a:p>
        </p:txBody>
      </p:sp>
    </p:spTree>
    <p:extLst>
      <p:ext uri="{BB962C8B-B14F-4D97-AF65-F5344CB8AC3E}">
        <p14:creationId xmlns:p14="http://schemas.microsoft.com/office/powerpoint/2010/main" val="2379779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209" name="Graphic 208" descr="Hospital">
            <a:extLst>
              <a:ext uri="{FF2B5EF4-FFF2-40B4-BE49-F238E27FC236}">
                <a16:creationId xmlns:a16="http://schemas.microsoft.com/office/drawing/2014/main" id="{68F66086-0E36-C5A5-F196-6F1F9461C2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40931" y="360940"/>
            <a:ext cx="4072783" cy="3952396"/>
          </a:xfrm>
          <a:prstGeom prst="rect">
            <a:avLst/>
          </a:prstGeom>
        </p:spPr>
      </p:pic>
      <p:sp>
        <p:nvSpPr>
          <p:cNvPr id="60" name="TextBox 59">
            <a:extLst>
              <a:ext uri="{FF2B5EF4-FFF2-40B4-BE49-F238E27FC236}">
                <a16:creationId xmlns:a16="http://schemas.microsoft.com/office/drawing/2014/main" id="{C5B67E35-6953-F6AF-D68D-82189DE44750}"/>
              </a:ext>
            </a:extLst>
          </p:cNvPr>
          <p:cNvSpPr txBox="1"/>
          <p:nvPr/>
        </p:nvSpPr>
        <p:spPr>
          <a:xfrm>
            <a:off x="2599359" y="554383"/>
            <a:ext cx="6461513"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NHS and Midwifery </a:t>
            </a:r>
          </a:p>
        </p:txBody>
      </p:sp>
      <p:sp>
        <p:nvSpPr>
          <p:cNvPr id="74" name="TextBox 73">
            <a:extLst>
              <a:ext uri="{FF2B5EF4-FFF2-40B4-BE49-F238E27FC236}">
                <a16:creationId xmlns:a16="http://schemas.microsoft.com/office/drawing/2014/main" id="{74578AA4-C31A-C1AD-D9A3-79107C29946C}"/>
              </a:ext>
            </a:extLst>
          </p:cNvPr>
          <p:cNvSpPr txBox="1"/>
          <p:nvPr/>
        </p:nvSpPr>
        <p:spPr>
          <a:xfrm>
            <a:off x="1316182" y="2105891"/>
            <a:ext cx="6580909" cy="3293209"/>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Hospital births had a significant rise.</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Midwives started working under  NHS and the hospitals.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 focusing on supporting women after birth.</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Reducing maternal and infant mortality rates.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Midwives were allowed to use medicine for pain relief.</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Ultrasound scanning and checks.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 woman had to be referred by the GP to go to hospital. </a:t>
            </a:r>
          </a:p>
        </p:txBody>
      </p:sp>
      <p:sp>
        <p:nvSpPr>
          <p:cNvPr id="76" name="TextBox 75">
            <a:extLst>
              <a:ext uri="{FF2B5EF4-FFF2-40B4-BE49-F238E27FC236}">
                <a16:creationId xmlns:a16="http://schemas.microsoft.com/office/drawing/2014/main" id="{5ADD136E-AF2C-E41F-D766-3A2CA699DB49}"/>
              </a:ext>
            </a:extLst>
          </p:cNvPr>
          <p:cNvSpPr txBox="1"/>
          <p:nvPr/>
        </p:nvSpPr>
        <p:spPr>
          <a:xfrm>
            <a:off x="7897091" y="6118951"/>
            <a:ext cx="3892674" cy="369332"/>
          </a:xfrm>
          <a:prstGeom prst="rect">
            <a:avLst/>
          </a:prstGeom>
          <a:noFill/>
        </p:spPr>
        <p:txBody>
          <a:bodyPr wrap="square" rtlCol="0">
            <a:spAutoFit/>
          </a:bodyPr>
          <a:lstStyle/>
          <a:p>
            <a:r>
              <a:rPr lang="en-GB" dirty="0"/>
              <a:t>(Smith, 2022),(Bosanquet,2005)</a:t>
            </a:r>
          </a:p>
        </p:txBody>
      </p:sp>
    </p:spTree>
    <p:extLst>
      <p:ext uri="{BB962C8B-B14F-4D97-AF65-F5344CB8AC3E}">
        <p14:creationId xmlns:p14="http://schemas.microsoft.com/office/powerpoint/2010/main" val="3528192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FB8B27-82C7-86F1-A868-F4F1F0B23BB0}"/>
              </a:ext>
            </a:extLst>
          </p:cNvPr>
          <p:cNvPicPr>
            <a:picLocks noChangeAspect="1"/>
          </p:cNvPicPr>
          <p:nvPr/>
        </p:nvPicPr>
        <p:blipFill rotWithShape="1">
          <a:blip r:embed="rId2">
            <a:duotone>
              <a:schemeClr val="bg2">
                <a:shade val="45000"/>
                <a:satMod val="135000"/>
              </a:schemeClr>
              <a:prstClr val="white"/>
            </a:duotone>
            <a:alphaModFix amt="40000"/>
          </a:blip>
          <a:srcRect r="3112" b="1"/>
          <a:stretch/>
        </p:blipFill>
        <p:spPr>
          <a:xfrm>
            <a:off x="-158132" y="-278314"/>
            <a:ext cx="12510635" cy="6857990"/>
          </a:xfrm>
          <a:prstGeom prst="rect">
            <a:avLst/>
          </a:prstGeom>
        </p:spPr>
      </p:pic>
      <p:sp>
        <p:nvSpPr>
          <p:cNvPr id="6" name="TextBox 5">
            <a:extLst>
              <a:ext uri="{FF2B5EF4-FFF2-40B4-BE49-F238E27FC236}">
                <a16:creationId xmlns:a16="http://schemas.microsoft.com/office/drawing/2014/main" id="{AF9086A1-58D4-A2E7-4DEB-10BCE1F23A5B}"/>
              </a:ext>
            </a:extLst>
          </p:cNvPr>
          <p:cNvSpPr txBox="1"/>
          <p:nvPr/>
        </p:nvSpPr>
        <p:spPr>
          <a:xfrm>
            <a:off x="3606606" y="384081"/>
            <a:ext cx="8911687" cy="479230"/>
          </a:xfrm>
          <a:prstGeom prst="rect">
            <a:avLst/>
          </a:prstGeom>
        </p:spPr>
        <p:txBody>
          <a:bodyPr vert="horz" lIns="91440" tIns="45720" rIns="91440" bIns="45720" rtlCol="0" anchor="t">
            <a:normAutofit lnSpcReduction="10000"/>
          </a:bodyPr>
          <a:lstStyle/>
          <a:p>
            <a:pPr>
              <a:spcBef>
                <a:spcPct val="0"/>
              </a:spcBef>
              <a:spcAft>
                <a:spcPts val="600"/>
              </a:spcAft>
            </a:pPr>
            <a:r>
              <a:rPr lang="en-US" sz="2800" dirty="0">
                <a:solidFill>
                  <a:schemeClr val="tx1">
                    <a:lumMod val="85000"/>
                    <a:lumOff val="15000"/>
                  </a:schemeClr>
                </a:solidFill>
                <a:latin typeface="+mj-lt"/>
                <a:ea typeface="+mj-ea"/>
                <a:cs typeface="+mj-cs"/>
              </a:rPr>
              <a:t>Midwifery services now </a:t>
            </a:r>
          </a:p>
        </p:txBody>
      </p:sp>
      <p:sp>
        <p:nvSpPr>
          <p:cNvPr id="7" name="TextBox 6">
            <a:extLst>
              <a:ext uri="{FF2B5EF4-FFF2-40B4-BE49-F238E27FC236}">
                <a16:creationId xmlns:a16="http://schemas.microsoft.com/office/drawing/2014/main" id="{1023A109-5BFB-501F-69D0-ED75E96A9855}"/>
              </a:ext>
            </a:extLst>
          </p:cNvPr>
          <p:cNvSpPr txBox="1"/>
          <p:nvPr/>
        </p:nvSpPr>
        <p:spPr>
          <a:xfrm>
            <a:off x="1581673" y="1818675"/>
            <a:ext cx="4060970" cy="4183782"/>
          </a:xfrm>
          <a:prstGeom prst="rect">
            <a:avLst/>
          </a:prstGeom>
        </p:spPr>
        <p:txBody>
          <a:bodyPr vert="horz" lIns="91440" tIns="45720" rIns="91440" bIns="45720" rtlCol="0" anchor="t">
            <a:normAutofit/>
          </a:bodyPr>
          <a:lstStyle/>
          <a:p>
            <a:pPr marL="285750" indent="-285750">
              <a:lnSpc>
                <a:spcPct val="90000"/>
              </a:lnSpc>
              <a:spcBef>
                <a:spcPts val="1000"/>
              </a:spcBef>
              <a:buClr>
                <a:schemeClr val="accent1"/>
              </a:buClr>
              <a:buFont typeface="Wingdings 3" charset="2"/>
              <a:buChar char=""/>
            </a:pPr>
            <a:r>
              <a:rPr lang="en-US" sz="1500" dirty="0">
                <a:solidFill>
                  <a:schemeClr val="tx1">
                    <a:lumMod val="75000"/>
                    <a:lumOff val="25000"/>
                  </a:schemeClr>
                </a:solidFill>
              </a:rPr>
              <a:t> </a:t>
            </a:r>
            <a:r>
              <a:rPr lang="en-US" sz="1600" dirty="0">
                <a:solidFill>
                  <a:schemeClr val="tx1">
                    <a:lumMod val="75000"/>
                    <a:lumOff val="25000"/>
                  </a:schemeClr>
                </a:solidFill>
                <a:latin typeface="Arial"/>
                <a:cs typeface="Arial"/>
              </a:rPr>
              <a:t>Well-trained midwives.</a:t>
            </a:r>
            <a:endParaRPr lang="en-US" dirty="0">
              <a:solidFill>
                <a:schemeClr val="tx1">
                  <a:lumMod val="75000"/>
                  <a:lumOff val="25000"/>
                </a:schemeClr>
              </a:solidFill>
              <a:latin typeface="Arial"/>
              <a:cs typeface="Arial"/>
            </a:endParaRPr>
          </a:p>
          <a:p>
            <a:pPr marL="285750" indent="-285750">
              <a:lnSpc>
                <a:spcPct val="90000"/>
              </a:lnSpc>
              <a:spcBef>
                <a:spcPts val="1000"/>
              </a:spcBef>
              <a:buClr>
                <a:schemeClr val="accent1"/>
              </a:buClr>
              <a:buFont typeface="Wingdings 3" charset="2"/>
              <a:buChar char=""/>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600" dirty="0">
                <a:solidFill>
                  <a:schemeClr val="tx1">
                    <a:lumMod val="75000"/>
                    <a:lumOff val="25000"/>
                  </a:schemeClr>
                </a:solidFill>
                <a:latin typeface="Arial"/>
                <a:cs typeface="Arial"/>
              </a:rPr>
              <a:t>Maternal and infant rates are low.</a:t>
            </a:r>
          </a:p>
          <a:p>
            <a:pPr marL="285750" indent="-285750">
              <a:lnSpc>
                <a:spcPct val="90000"/>
              </a:lnSpc>
              <a:spcBef>
                <a:spcPts val="1000"/>
              </a:spcBef>
              <a:buClr>
                <a:schemeClr val="accent1"/>
              </a:buClr>
              <a:buFont typeface="Wingdings 3" charset="2"/>
              <a:buChar char=""/>
            </a:pP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GB" sz="1600" dirty="0">
                <a:solidFill>
                  <a:schemeClr val="tx1">
                    <a:lumMod val="75000"/>
                    <a:lumOff val="25000"/>
                  </a:schemeClr>
                </a:solidFill>
                <a:latin typeface="Arial"/>
                <a:cs typeface="Arial"/>
              </a:rPr>
              <a:t>Education and support from professionals.</a:t>
            </a:r>
          </a:p>
          <a:p>
            <a:pPr>
              <a:lnSpc>
                <a:spcPct val="90000"/>
              </a:lnSpc>
              <a:spcBef>
                <a:spcPts val="1000"/>
              </a:spcBef>
              <a:buClr>
                <a:schemeClr val="accent1"/>
              </a:buCl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GB" sz="1600" dirty="0">
                <a:solidFill>
                  <a:srgbClr val="000000"/>
                </a:solidFill>
                <a:latin typeface="Arial"/>
                <a:cs typeface="Arial"/>
              </a:rPr>
              <a:t>technology equipment. </a:t>
            </a:r>
            <a:endParaRPr lang="en-GB" dirty="0">
              <a:solidFill>
                <a:srgbClr val="000000"/>
              </a:solidFill>
              <a:latin typeface="Century Gothic"/>
              <a:cs typeface="Arial"/>
            </a:endParaRPr>
          </a:p>
          <a:p>
            <a:pPr marL="285750" indent="-285750">
              <a:lnSpc>
                <a:spcPct val="90000"/>
              </a:lnSpc>
              <a:spcBef>
                <a:spcPts val="1000"/>
              </a:spcBef>
              <a:buClr>
                <a:schemeClr val="accent1"/>
              </a:buClr>
              <a:buFont typeface="Wingdings 3" charset="2"/>
              <a:buChar char=""/>
            </a:pPr>
            <a:endParaRPr lang="en-GB" sz="16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600" dirty="0">
                <a:solidFill>
                  <a:schemeClr val="tx1">
                    <a:lumMod val="75000"/>
                    <a:lumOff val="25000"/>
                  </a:schemeClr>
                </a:solidFill>
                <a:latin typeface="Arial"/>
                <a:cs typeface="Arial"/>
              </a:rPr>
              <a:t> Regular checks for pregnant women.</a:t>
            </a:r>
          </a:p>
          <a:p>
            <a:pPr>
              <a:lnSpc>
                <a:spcPct val="90000"/>
              </a:lnSpc>
              <a:spcBef>
                <a:spcPts val="1000"/>
              </a:spcBef>
              <a:buClr>
                <a:schemeClr val="accent1"/>
              </a:buClr>
            </a:pPr>
            <a:r>
              <a:rPr lang="en-US" sz="1600" dirty="0">
                <a:solidFill>
                  <a:schemeClr val="tx1">
                    <a:lumMod val="75000"/>
                    <a:lumOff val="25000"/>
                  </a:schemeClr>
                </a:solidFill>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EDD4B363-514B-DAE2-96AC-6989D45AB647}"/>
              </a:ext>
            </a:extLst>
          </p:cNvPr>
          <p:cNvSpPr txBox="1"/>
          <p:nvPr/>
        </p:nvSpPr>
        <p:spPr>
          <a:xfrm>
            <a:off x="5289932" y="6202270"/>
            <a:ext cx="6701229" cy="369332"/>
          </a:xfrm>
          <a:prstGeom prst="rect">
            <a:avLst/>
          </a:prstGeom>
          <a:noFill/>
        </p:spPr>
        <p:txBody>
          <a:bodyPr wrap="square" rtlCol="0">
            <a:spAutoFit/>
          </a:bodyPr>
          <a:lstStyle/>
          <a:p>
            <a:pPr>
              <a:spcAft>
                <a:spcPts val="600"/>
              </a:spcAft>
            </a:pPr>
            <a:r>
              <a:rPr lang="en-GB" dirty="0"/>
              <a:t>(</a:t>
            </a:r>
            <a:r>
              <a:rPr lang="en-GB" sz="1400" dirty="0">
                <a:latin typeface="Arial" panose="020B0604020202020204" pitchFamily="34" charset="0"/>
                <a:cs typeface="Arial" panose="020B0604020202020204" pitchFamily="34" charset="0"/>
              </a:rPr>
              <a:t>Bosanquet,2005),(Smith,2022),(Chief nursing officers of England,2010</a:t>
            </a:r>
            <a:r>
              <a:rPr lang="en-GB" dirty="0"/>
              <a:t>) </a:t>
            </a:r>
          </a:p>
        </p:txBody>
      </p:sp>
      <p:sp>
        <p:nvSpPr>
          <p:cNvPr id="4" name="TextBox 3">
            <a:extLst>
              <a:ext uri="{FF2B5EF4-FFF2-40B4-BE49-F238E27FC236}">
                <a16:creationId xmlns:a16="http://schemas.microsoft.com/office/drawing/2014/main" id="{71DA55C5-6566-20FC-BB80-BAA5BA34C5B8}"/>
              </a:ext>
            </a:extLst>
          </p:cNvPr>
          <p:cNvSpPr txBox="1"/>
          <p:nvPr/>
        </p:nvSpPr>
        <p:spPr>
          <a:xfrm>
            <a:off x="6489220" y="1637251"/>
            <a:ext cx="6192982" cy="4308872"/>
          </a:xfrm>
          <a:prstGeom prst="rect">
            <a:avLst/>
          </a:prstGeom>
          <a:noFill/>
        </p:spPr>
        <p:txBody>
          <a:bodyPr wrap="square" lIns="91440" tIns="45720" rIns="91440" bIns="45720" anchor="t">
            <a:spAutoFit/>
          </a:bodyPr>
          <a:lstStyle/>
          <a:p>
            <a:pPr marL="285750" indent="-285750">
              <a:buFont typeface="Wingdings" panose="05000000000000000000" pitchFamily="2" charset="2"/>
              <a:buChar char="v"/>
            </a:pPr>
            <a:r>
              <a:rPr lang="en-GB" sz="1600" dirty="0">
                <a:latin typeface="Arial"/>
                <a:cs typeface="Arial"/>
              </a:rPr>
              <a:t>High rates of caesarean births.</a:t>
            </a: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dirty="0">
                <a:latin typeface="Arial"/>
                <a:cs typeface="Arial"/>
              </a:rPr>
              <a:t>numbers of births are increased.</a:t>
            </a: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v"/>
            </a:pPr>
            <a:r>
              <a:rPr lang="en-GB" sz="1600" dirty="0">
                <a:latin typeface="Arial"/>
                <a:cs typeface="Arial"/>
              </a:rPr>
              <a:t> Knowledge of medicine.</a:t>
            </a: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dirty="0">
                <a:latin typeface="Arial"/>
                <a:cs typeface="Arial"/>
              </a:rPr>
              <a:t> A team of doctors, midwives, and nurses attend a childbirth.</a:t>
            </a:r>
          </a:p>
          <a:p>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sz="1600" dirty="0">
                <a:latin typeface="Arial"/>
                <a:cs typeface="Arial"/>
              </a:rPr>
              <a:t> Postnatal and prenatal care by professionals. </a:t>
            </a: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sz="1600" dirty="0">
              <a:latin typeface="Arial"/>
              <a:cs typeface="Arial"/>
            </a:endParaRPr>
          </a:p>
          <a:p>
            <a:endParaRPr lang="en-GB"/>
          </a:p>
          <a:p>
            <a:r>
              <a:rPr lang="en-GB" sz="160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91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83CFBA6-CE65-403A-9402-96B75FC899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7" name="Freeform 11">
              <a:extLst>
                <a:ext uri="{FF2B5EF4-FFF2-40B4-BE49-F238E27FC236}">
                  <a16:creationId xmlns:a16="http://schemas.microsoft.com/office/drawing/2014/main" id="{59AF335C-09EE-4959-A2C9-B32F3C6C1D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8" name="Freeform 12">
              <a:extLst>
                <a:ext uri="{FF2B5EF4-FFF2-40B4-BE49-F238E27FC236}">
                  <a16:creationId xmlns:a16="http://schemas.microsoft.com/office/drawing/2014/main" id="{94CCE8C7-E8BB-47EB-BBC7-5E8948F89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9" name="Freeform 13">
              <a:extLst>
                <a:ext uri="{FF2B5EF4-FFF2-40B4-BE49-F238E27FC236}">
                  <a16:creationId xmlns:a16="http://schemas.microsoft.com/office/drawing/2014/main" id="{2665878D-6479-49F4-BD1C-D1BE63CAB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0" name="Freeform 14">
              <a:extLst>
                <a:ext uri="{FF2B5EF4-FFF2-40B4-BE49-F238E27FC236}">
                  <a16:creationId xmlns:a16="http://schemas.microsoft.com/office/drawing/2014/main" id="{C6400AEB-4991-4E07-8599-C36A9E354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 name="Freeform 15">
              <a:extLst>
                <a:ext uri="{FF2B5EF4-FFF2-40B4-BE49-F238E27FC236}">
                  <a16:creationId xmlns:a16="http://schemas.microsoft.com/office/drawing/2014/main" id="{0C2AEB7A-70D9-4DE7-B97A-0325DBC9F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2" name="Freeform 16">
              <a:extLst>
                <a:ext uri="{FF2B5EF4-FFF2-40B4-BE49-F238E27FC236}">
                  <a16:creationId xmlns:a16="http://schemas.microsoft.com/office/drawing/2014/main" id="{FC03DDD2-9CC7-40B7-A632-50BF3E3F6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3" name="Freeform 17">
              <a:extLst>
                <a:ext uri="{FF2B5EF4-FFF2-40B4-BE49-F238E27FC236}">
                  <a16:creationId xmlns:a16="http://schemas.microsoft.com/office/drawing/2014/main" id="{7F0B3262-F0EC-44D3-AA37-9552D248C7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4" name="Freeform 18">
              <a:extLst>
                <a:ext uri="{FF2B5EF4-FFF2-40B4-BE49-F238E27FC236}">
                  <a16:creationId xmlns:a16="http://schemas.microsoft.com/office/drawing/2014/main" id="{1839BD80-9BF2-49B4-BB03-B5AAB359B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5" name="Freeform 19">
              <a:extLst>
                <a:ext uri="{FF2B5EF4-FFF2-40B4-BE49-F238E27FC236}">
                  <a16:creationId xmlns:a16="http://schemas.microsoft.com/office/drawing/2014/main" id="{BDC00C45-9216-4702-A31A-391B1D89C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6" name="Freeform 20">
              <a:extLst>
                <a:ext uri="{FF2B5EF4-FFF2-40B4-BE49-F238E27FC236}">
                  <a16:creationId xmlns:a16="http://schemas.microsoft.com/office/drawing/2014/main" id="{5FB0F70F-34B9-4938-B487-312A0BF0E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7" name="Freeform 21">
              <a:extLst>
                <a:ext uri="{FF2B5EF4-FFF2-40B4-BE49-F238E27FC236}">
                  <a16:creationId xmlns:a16="http://schemas.microsoft.com/office/drawing/2014/main" id="{791D1EE1-5A08-47A7-8D44-0940DEF5B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8" name="Freeform 22">
              <a:extLst>
                <a:ext uri="{FF2B5EF4-FFF2-40B4-BE49-F238E27FC236}">
                  <a16:creationId xmlns:a16="http://schemas.microsoft.com/office/drawing/2014/main" id="{E04F3404-E41A-43F9-AC45-52EB087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 name="Group 14">
            <a:extLst>
              <a:ext uri="{FF2B5EF4-FFF2-40B4-BE49-F238E27FC236}">
                <a16:creationId xmlns:a16="http://schemas.microsoft.com/office/drawing/2014/main" id="{C1BC7BDB-967A-4559-AA14-041BCB872D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1" name="Freeform 27">
              <a:extLst>
                <a:ext uri="{FF2B5EF4-FFF2-40B4-BE49-F238E27FC236}">
                  <a16:creationId xmlns:a16="http://schemas.microsoft.com/office/drawing/2014/main" id="{A39F46EA-3E4A-46CA-BCB8-CA695ED3F4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2" name="Freeform 28">
              <a:extLst>
                <a:ext uri="{FF2B5EF4-FFF2-40B4-BE49-F238E27FC236}">
                  <a16:creationId xmlns:a16="http://schemas.microsoft.com/office/drawing/2014/main" id="{491A4A32-7F8C-4CA7-9281-9761F03571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3" name="Freeform 29">
              <a:extLst>
                <a:ext uri="{FF2B5EF4-FFF2-40B4-BE49-F238E27FC236}">
                  <a16:creationId xmlns:a16="http://schemas.microsoft.com/office/drawing/2014/main" id="{46B02D76-3CD9-4DF5-A3AD-793E7204E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4" name="Freeform 30">
              <a:extLst>
                <a:ext uri="{FF2B5EF4-FFF2-40B4-BE49-F238E27FC236}">
                  <a16:creationId xmlns:a16="http://schemas.microsoft.com/office/drawing/2014/main" id="{E579A2FB-E98B-4144-9D52-3A72BD8D1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5" name="Freeform 31">
              <a:extLst>
                <a:ext uri="{FF2B5EF4-FFF2-40B4-BE49-F238E27FC236}">
                  <a16:creationId xmlns:a16="http://schemas.microsoft.com/office/drawing/2014/main" id="{65E500DD-EB71-44B5-A2FA-88E9964357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6" name="Freeform 32">
              <a:extLst>
                <a:ext uri="{FF2B5EF4-FFF2-40B4-BE49-F238E27FC236}">
                  <a16:creationId xmlns:a16="http://schemas.microsoft.com/office/drawing/2014/main" id="{04D6AAD6-45AE-454A-9206-8B90E8A26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7" name="Freeform 33">
              <a:extLst>
                <a:ext uri="{FF2B5EF4-FFF2-40B4-BE49-F238E27FC236}">
                  <a16:creationId xmlns:a16="http://schemas.microsoft.com/office/drawing/2014/main" id="{F7399B13-8510-45F6-98C4-0F14C0B37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8" name="Freeform 34">
              <a:extLst>
                <a:ext uri="{FF2B5EF4-FFF2-40B4-BE49-F238E27FC236}">
                  <a16:creationId xmlns:a16="http://schemas.microsoft.com/office/drawing/2014/main" id="{CA595445-6A38-4465-9A5D-9705388D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9" name="Freeform 35">
              <a:extLst>
                <a:ext uri="{FF2B5EF4-FFF2-40B4-BE49-F238E27FC236}">
                  <a16:creationId xmlns:a16="http://schemas.microsoft.com/office/drawing/2014/main" id="{21D40BAF-4AE0-46F4-BD65-057F0DC66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0" name="Freeform 36">
              <a:extLst>
                <a:ext uri="{FF2B5EF4-FFF2-40B4-BE49-F238E27FC236}">
                  <a16:creationId xmlns:a16="http://schemas.microsoft.com/office/drawing/2014/main" id="{B17F2D73-16DF-4138-B72D-E5B204717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1" name="Freeform 37">
              <a:extLst>
                <a:ext uri="{FF2B5EF4-FFF2-40B4-BE49-F238E27FC236}">
                  <a16:creationId xmlns:a16="http://schemas.microsoft.com/office/drawing/2014/main" id="{DB8ABBC2-6C0C-4F6E-97EB-55B3B7B2F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2" name="Freeform 38">
              <a:extLst>
                <a:ext uri="{FF2B5EF4-FFF2-40B4-BE49-F238E27FC236}">
                  <a16:creationId xmlns:a16="http://schemas.microsoft.com/office/drawing/2014/main" id="{7A49885E-6B05-41B6-B47F-9D24456F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9" name="Rectangle 28">
            <a:extLst>
              <a:ext uri="{FF2B5EF4-FFF2-40B4-BE49-F238E27FC236}">
                <a16:creationId xmlns:a16="http://schemas.microsoft.com/office/drawing/2014/main" id="{BDADA868-08FE-425A-AEF9-B622F9373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11">
            <a:extLst>
              <a:ext uri="{FF2B5EF4-FFF2-40B4-BE49-F238E27FC236}">
                <a16:creationId xmlns:a16="http://schemas.microsoft.com/office/drawing/2014/main" id="{4AE17B7F-6C2F-42A9-946F-8FF49617D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8" name="Rectangle 47">
            <a:extLst>
              <a:ext uri="{FF2B5EF4-FFF2-40B4-BE49-F238E27FC236}">
                <a16:creationId xmlns:a16="http://schemas.microsoft.com/office/drawing/2014/main" id="{D817B709-131A-4AAA-9D68-0EEE431EF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83B8644-4824-4B63-8D24-37630DE45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D71F18F3-1FF9-3CC0-664B-9975D6396D2A}"/>
              </a:ext>
            </a:extLst>
          </p:cNvPr>
          <p:cNvSpPr>
            <a:spLocks noGrp="1"/>
          </p:cNvSpPr>
          <p:nvPr>
            <p:ph type="title"/>
          </p:nvPr>
        </p:nvSpPr>
        <p:spPr>
          <a:xfrm>
            <a:off x="6055787" y="3101093"/>
            <a:ext cx="5452107" cy="2759955"/>
          </a:xfrm>
        </p:spPr>
        <p:txBody>
          <a:bodyPr vert="horz" lIns="91440" tIns="45720" rIns="91440" bIns="45720" rtlCol="0" anchor="t">
            <a:normAutofit/>
          </a:bodyPr>
          <a:lstStyle/>
          <a:p>
            <a:r>
              <a:rPr lang="en-US" sz="4000">
                <a:solidFill>
                  <a:schemeClr val="bg1"/>
                </a:solidFill>
              </a:rPr>
              <a:t>Postnatal care now  and home visits.</a:t>
            </a:r>
          </a:p>
        </p:txBody>
      </p:sp>
      <p:sp>
        <p:nvSpPr>
          <p:cNvPr id="52" name="Freeform: Shape 51">
            <a:extLst>
              <a:ext uri="{FF2B5EF4-FFF2-40B4-BE49-F238E27FC236}">
                <a16:creationId xmlns:a16="http://schemas.microsoft.com/office/drawing/2014/main" id="{B721CC62-B98E-44AD-8829-6D72CED08F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795736" y="3187343"/>
            <a:ext cx="1105119"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sp>
      <p:sp>
        <p:nvSpPr>
          <p:cNvPr id="6" name="Text Placeholder 5">
            <a:extLst>
              <a:ext uri="{FF2B5EF4-FFF2-40B4-BE49-F238E27FC236}">
                <a16:creationId xmlns:a16="http://schemas.microsoft.com/office/drawing/2014/main" id="{59299FA6-E8EA-6D5E-451C-DC5E93FA8839}"/>
              </a:ext>
            </a:extLst>
          </p:cNvPr>
          <p:cNvSpPr>
            <a:spLocks/>
          </p:cNvSpPr>
          <p:nvPr/>
        </p:nvSpPr>
        <p:spPr>
          <a:xfrm>
            <a:off x="7506629" y="1969475"/>
            <a:ext cx="3999001" cy="576262"/>
          </a:xfrm>
          <a:prstGeom prst="rect">
            <a:avLst/>
          </a:prstGeom>
        </p:spPr>
        <p:txBody>
          <a:bodyPr/>
          <a:lstStyle/>
          <a:p>
            <a:endParaRPr lang="en-US"/>
          </a:p>
        </p:txBody>
      </p:sp>
      <p:sp>
        <p:nvSpPr>
          <p:cNvPr id="8" name="Content Placeholder 7">
            <a:extLst>
              <a:ext uri="{FF2B5EF4-FFF2-40B4-BE49-F238E27FC236}">
                <a16:creationId xmlns:a16="http://schemas.microsoft.com/office/drawing/2014/main" id="{24BE8B3E-7729-E490-ABF8-24D115CB8338}"/>
              </a:ext>
            </a:extLst>
          </p:cNvPr>
          <p:cNvSpPr>
            <a:spLocks/>
          </p:cNvSpPr>
          <p:nvPr/>
        </p:nvSpPr>
        <p:spPr>
          <a:xfrm>
            <a:off x="7166957" y="2545738"/>
            <a:ext cx="4338674" cy="3354060"/>
          </a:xfrm>
          <a:prstGeom prst="rect">
            <a:avLst/>
          </a:prstGeom>
        </p:spPr>
        <p:txBody>
          <a:bodyPr/>
          <a:lstStyle/>
          <a:p>
            <a:endParaRPr lang="en-US"/>
          </a:p>
        </p:txBody>
      </p:sp>
      <p:sp>
        <p:nvSpPr>
          <p:cNvPr id="11" name="Picture Placeholder 10">
            <a:extLst>
              <a:ext uri="{FF2B5EF4-FFF2-40B4-BE49-F238E27FC236}">
                <a16:creationId xmlns:a16="http://schemas.microsoft.com/office/drawing/2014/main" id="{764EF68F-30D8-4E87-F53A-949F58E2D98A}"/>
              </a:ext>
            </a:extLst>
          </p:cNvPr>
          <p:cNvSpPr>
            <a:spLocks/>
          </p:cNvSpPr>
          <p:nvPr/>
        </p:nvSpPr>
        <p:spPr>
          <a:xfrm>
            <a:off x="4519912" y="0"/>
            <a:ext cx="7212013" cy="6858000"/>
          </a:xfrm>
          <a:prstGeom prst="rect">
            <a:avLst/>
          </a:prstGeom>
        </p:spPr>
      </p:sp>
      <p:sp>
        <p:nvSpPr>
          <p:cNvPr id="7" name="TextBox 6">
            <a:extLst>
              <a:ext uri="{FF2B5EF4-FFF2-40B4-BE49-F238E27FC236}">
                <a16:creationId xmlns:a16="http://schemas.microsoft.com/office/drawing/2014/main" id="{E7183CCA-E124-9720-6839-048CA783E575}"/>
              </a:ext>
            </a:extLst>
          </p:cNvPr>
          <p:cNvSpPr txBox="1"/>
          <p:nvPr/>
        </p:nvSpPr>
        <p:spPr>
          <a:xfrm>
            <a:off x="445328" y="429965"/>
            <a:ext cx="2939488" cy="2285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55575" indent="-155575" defTabSz="249585">
              <a:spcAft>
                <a:spcPts val="318"/>
              </a:spcAft>
              <a:buFont typeface="Arial"/>
              <a:buChar char="•"/>
            </a:pPr>
            <a:r>
              <a:rPr lang="en-US" sz="1600" kern="1200" dirty="0">
                <a:latin typeface="Arial"/>
                <a:ea typeface="+mn-ea"/>
                <a:cs typeface="Arial"/>
              </a:rPr>
              <a:t>Women stay at hospital 3 days after birth. </a:t>
            </a:r>
            <a:endParaRPr lang="en-US" sz="1600" kern="1200" dirty="0">
              <a:latin typeface="Arial"/>
              <a:cs typeface="Arial"/>
            </a:endParaRPr>
          </a:p>
          <a:p>
            <a:pPr marL="155575" indent="-155575" defTabSz="249585">
              <a:spcAft>
                <a:spcPts val="318"/>
              </a:spcAft>
              <a:buFont typeface="Arial"/>
              <a:buChar char="•"/>
            </a:pPr>
            <a:endParaRPr lang="en-US" sz="1600" kern="1200" dirty="0">
              <a:latin typeface="Arial"/>
              <a:cs typeface="Arial"/>
            </a:endParaRPr>
          </a:p>
          <a:p>
            <a:pPr marL="155575" indent="-155575" defTabSz="249585">
              <a:spcAft>
                <a:spcPts val="318"/>
              </a:spcAft>
              <a:buFont typeface="Arial"/>
              <a:buChar char="•"/>
            </a:pPr>
            <a:r>
              <a:rPr lang="en-US" sz="1600" kern="1200" dirty="0">
                <a:latin typeface="Arial"/>
                <a:ea typeface="+mn-ea"/>
                <a:cs typeface="Arial"/>
              </a:rPr>
              <a:t>Regular checks for mom and baby after birth.</a:t>
            </a:r>
            <a:endParaRPr lang="en-US" sz="1600" kern="1200" dirty="0">
              <a:latin typeface="Arial"/>
              <a:cs typeface="Arial"/>
            </a:endParaRPr>
          </a:p>
          <a:p>
            <a:pPr marL="155575" indent="-155575" defTabSz="249585">
              <a:spcAft>
                <a:spcPts val="318"/>
              </a:spcAft>
              <a:buFont typeface="Arial"/>
              <a:buChar char="•"/>
            </a:pPr>
            <a:endParaRPr lang="en-US" sz="1600" kern="1200" dirty="0">
              <a:latin typeface="Arial"/>
              <a:cs typeface="Arial"/>
            </a:endParaRPr>
          </a:p>
          <a:p>
            <a:pPr marL="155575" indent="-155575" defTabSz="249585">
              <a:spcAft>
                <a:spcPts val="318"/>
              </a:spcAft>
              <a:buFont typeface="Arial"/>
              <a:buChar char="•"/>
            </a:pPr>
            <a:r>
              <a:rPr lang="en-US" sz="1600" kern="1200" dirty="0">
                <a:latin typeface="Arial"/>
                <a:ea typeface="+mn-ea"/>
                <a:cs typeface="Arial"/>
              </a:rPr>
              <a:t>Emotionally support.</a:t>
            </a:r>
            <a:endParaRPr lang="en-US" sz="1600" kern="1200" dirty="0">
              <a:latin typeface="Arial"/>
              <a:cs typeface="Arial"/>
            </a:endParaRPr>
          </a:p>
          <a:p>
            <a:pPr>
              <a:spcAft>
                <a:spcPts val="600"/>
              </a:spcAft>
            </a:pPr>
            <a:endParaRPr lang="en-US">
              <a:latin typeface="Century Gothic" panose="020B0502020202020204"/>
              <a:cs typeface="Arial"/>
            </a:endParaRPr>
          </a:p>
        </p:txBody>
      </p:sp>
      <p:sp>
        <p:nvSpPr>
          <p:cNvPr id="2" name="TextBox 1">
            <a:extLst>
              <a:ext uri="{FF2B5EF4-FFF2-40B4-BE49-F238E27FC236}">
                <a16:creationId xmlns:a16="http://schemas.microsoft.com/office/drawing/2014/main" id="{7C82B583-9A1A-D387-30C3-73EB1324D6CD}"/>
              </a:ext>
            </a:extLst>
          </p:cNvPr>
          <p:cNvSpPr txBox="1"/>
          <p:nvPr/>
        </p:nvSpPr>
        <p:spPr>
          <a:xfrm>
            <a:off x="441551" y="3099991"/>
            <a:ext cx="2804493" cy="3031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86690" indent="-186690" defTabSz="249585">
              <a:spcAft>
                <a:spcPts val="318"/>
              </a:spcAft>
              <a:buAutoNum type="arabicPeriod"/>
            </a:pPr>
            <a:r>
              <a:rPr lang="en-US" sz="1600" kern="1200" dirty="0">
                <a:latin typeface="Arial"/>
                <a:ea typeface="+mn-ea"/>
                <a:cs typeface="Arial"/>
              </a:rPr>
              <a:t>Visit  : within the week after birth.</a:t>
            </a:r>
            <a:endParaRPr lang="en-US" sz="1600" kern="1200" dirty="0">
              <a:latin typeface="Arial"/>
              <a:cs typeface="Arial"/>
            </a:endParaRPr>
          </a:p>
          <a:p>
            <a:pPr marL="186690" indent="-186690" defTabSz="249585">
              <a:spcAft>
                <a:spcPts val="318"/>
              </a:spcAft>
              <a:buAutoNum type="arabicPeriod"/>
            </a:pPr>
            <a:endParaRPr lang="en-US" sz="1600" kern="1200" dirty="0">
              <a:latin typeface="Arial"/>
              <a:cs typeface="Arial"/>
            </a:endParaRPr>
          </a:p>
          <a:p>
            <a:pPr marL="186690" indent="-186690" defTabSz="249585">
              <a:spcAft>
                <a:spcPts val="318"/>
              </a:spcAft>
              <a:buAutoNum type="arabicPeriod"/>
            </a:pPr>
            <a:r>
              <a:rPr lang="en-US" sz="1600" kern="1200" dirty="0">
                <a:latin typeface="Arial"/>
                <a:ea typeface="+mn-ea"/>
                <a:cs typeface="Arial"/>
              </a:rPr>
              <a:t>Visit  :  7-14 after birth.</a:t>
            </a:r>
            <a:endParaRPr lang="en-US" sz="1600" kern="1200" dirty="0">
              <a:latin typeface="Arial"/>
              <a:cs typeface="Arial"/>
            </a:endParaRPr>
          </a:p>
          <a:p>
            <a:pPr marL="186690" indent="-186690" defTabSz="249585">
              <a:spcAft>
                <a:spcPts val="318"/>
              </a:spcAft>
              <a:buAutoNum type="arabicPeriod"/>
            </a:pPr>
            <a:endParaRPr lang="en-US" sz="1600" kern="1200" dirty="0">
              <a:latin typeface="Arial"/>
              <a:cs typeface="Arial"/>
            </a:endParaRPr>
          </a:p>
          <a:p>
            <a:pPr marL="186690" indent="-186690" defTabSz="249585">
              <a:spcAft>
                <a:spcPts val="318"/>
              </a:spcAft>
              <a:buAutoNum type="arabicPeriod"/>
            </a:pPr>
            <a:r>
              <a:rPr lang="en-US" sz="1600" kern="1200" dirty="0">
                <a:latin typeface="Arial"/>
                <a:ea typeface="+mn-ea"/>
                <a:cs typeface="Arial"/>
              </a:rPr>
              <a:t>Visit   :  4-6 weeks after birth. </a:t>
            </a:r>
            <a:endParaRPr lang="en-US" sz="1600" kern="1200" dirty="0">
              <a:latin typeface="Arial"/>
              <a:cs typeface="Arial"/>
            </a:endParaRPr>
          </a:p>
          <a:p>
            <a:pPr marL="186690" indent="-186690" defTabSz="249585">
              <a:spcAft>
                <a:spcPts val="318"/>
              </a:spcAft>
              <a:buAutoNum type="arabicPeriod"/>
            </a:pPr>
            <a:endParaRPr lang="en-US" sz="1600" kern="1200" dirty="0">
              <a:latin typeface="Arial"/>
              <a:cs typeface="Arial"/>
            </a:endParaRPr>
          </a:p>
          <a:p>
            <a:pPr defTabSz="249585">
              <a:spcAft>
                <a:spcPts val="318"/>
              </a:spcAft>
            </a:pPr>
            <a:r>
              <a:rPr lang="en-US" sz="1600" kern="1200" dirty="0">
                <a:latin typeface="Arial"/>
                <a:ea typeface="+mn-ea"/>
                <a:cs typeface="Arial"/>
              </a:rPr>
              <a:t>After she can visit her health visitor at the facilities any time. </a:t>
            </a:r>
            <a:endParaRPr lang="en-US" sz="1600" dirty="0">
              <a:latin typeface="Arial"/>
              <a:cs typeface="Arial"/>
            </a:endParaRPr>
          </a:p>
        </p:txBody>
      </p:sp>
      <p:sp>
        <p:nvSpPr>
          <p:cNvPr id="3" name="TextBox 2">
            <a:extLst>
              <a:ext uri="{FF2B5EF4-FFF2-40B4-BE49-F238E27FC236}">
                <a16:creationId xmlns:a16="http://schemas.microsoft.com/office/drawing/2014/main" id="{486148E5-4B9F-746F-1FBE-A721C99E538B}"/>
              </a:ext>
            </a:extLst>
          </p:cNvPr>
          <p:cNvSpPr txBox="1"/>
          <p:nvPr/>
        </p:nvSpPr>
        <p:spPr>
          <a:xfrm>
            <a:off x="93741" y="6430175"/>
            <a:ext cx="3510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42316">
              <a:spcAft>
                <a:spcPts val="600"/>
              </a:spcAft>
            </a:pPr>
            <a:r>
              <a:rPr lang="en-US" sz="1200" kern="1200" dirty="0">
                <a:latin typeface="Arial"/>
                <a:cs typeface="Arial"/>
              </a:rPr>
              <a:t>(National Library of Medicine, 2013)</a:t>
            </a:r>
            <a:endParaRPr lang="en-US" sz="1200" dirty="0">
              <a:latin typeface="Arial"/>
              <a:cs typeface="Arial"/>
            </a:endParaRPr>
          </a:p>
        </p:txBody>
      </p:sp>
    </p:spTree>
    <p:extLst>
      <p:ext uri="{BB962C8B-B14F-4D97-AF65-F5344CB8AC3E}">
        <p14:creationId xmlns:p14="http://schemas.microsoft.com/office/powerpoint/2010/main" val="7747278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5"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8"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0"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4"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10" name="Group 109">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1"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2"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3"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6"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1"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12"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3" name="Rectangle 112">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14"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115" name="Rectangle 114">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314C106-06BA-D47D-40B9-09AE3639BEB8}"/>
              </a:ext>
            </a:extLst>
          </p:cNvPr>
          <p:cNvSpPr txBox="1"/>
          <p:nvPr/>
        </p:nvSpPr>
        <p:spPr>
          <a:xfrm>
            <a:off x="3373062" y="624110"/>
            <a:ext cx="8131550" cy="128089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tx1">
                    <a:lumMod val="85000"/>
                    <a:lumOff val="15000"/>
                  </a:schemeClr>
                </a:solidFill>
                <a:latin typeface="+mj-lt"/>
                <a:ea typeface="+mj-ea"/>
                <a:cs typeface="+mj-cs"/>
              </a:rPr>
              <a:t>Conclusion</a:t>
            </a:r>
          </a:p>
        </p:txBody>
      </p:sp>
      <p:sp>
        <p:nvSpPr>
          <p:cNvPr id="116" name="Rectangle 115">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7" name="Group 116">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51"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52"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53"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4"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5"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6"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7"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8"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9"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18"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119"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62"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20" name="Group 119">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5"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66"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67"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68"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69"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0"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1"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72"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73"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21"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22"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23"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24"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TextBox 8">
            <a:extLst>
              <a:ext uri="{FF2B5EF4-FFF2-40B4-BE49-F238E27FC236}">
                <a16:creationId xmlns:a16="http://schemas.microsoft.com/office/drawing/2014/main" id="{9963871B-3DE0-B1D0-55EE-C01B8A7EC2FB}"/>
              </a:ext>
            </a:extLst>
          </p:cNvPr>
          <p:cNvSpPr txBox="1"/>
          <p:nvPr/>
        </p:nvSpPr>
        <p:spPr>
          <a:xfrm>
            <a:off x="3761251" y="2866845"/>
            <a:ext cx="8131550" cy="2124226"/>
          </a:xfrm>
          <a:prstGeom prst="rect">
            <a:avLst/>
          </a:prstGeom>
        </p:spPr>
        <p:txBody>
          <a:bodyPr vert="horz" lIns="91440" tIns="45720" rIns="91440" bIns="45720" rtlCol="0" anchor="t">
            <a:normAutofit/>
          </a:bodyPr>
          <a:lstStyle/>
          <a:p>
            <a:pPr algn="ctr">
              <a:spcBef>
                <a:spcPts val="1000"/>
              </a:spcBef>
              <a:buClr>
                <a:schemeClr val="accent1"/>
              </a:buClr>
              <a:buFont typeface="Wingdings 3" charset="2"/>
              <a:buChar char=""/>
            </a:pPr>
            <a:r>
              <a:rPr lang="en-US" sz="2000" dirty="0">
                <a:solidFill>
                  <a:schemeClr val="tx1">
                    <a:lumMod val="75000"/>
                    <a:lumOff val="25000"/>
                  </a:schemeClr>
                </a:solidFill>
                <a:latin typeface="Arial"/>
                <a:cs typeface="Arial"/>
              </a:rPr>
              <a:t>As we saw the field of maternity services has experienced a significant evolution over time, transitioning from traditional community-based practices to a more advanced healthcare system by professionals well-trained and educated and new digital </a:t>
            </a:r>
            <a:r>
              <a:rPr lang="en-US" sz="2000" err="1">
                <a:solidFill>
                  <a:schemeClr val="tx1">
                    <a:lumMod val="75000"/>
                    <a:lumOff val="25000"/>
                  </a:schemeClr>
                </a:solidFill>
                <a:latin typeface="Arial"/>
                <a:cs typeface="Arial"/>
              </a:rPr>
              <a:t>equipments</a:t>
            </a:r>
            <a:r>
              <a:rPr lang="en-US" sz="2000" dirty="0">
                <a:solidFill>
                  <a:schemeClr val="tx1">
                    <a:lumMod val="75000"/>
                    <a:lumOff val="25000"/>
                  </a:schemeClr>
                </a:solidFill>
                <a:latin typeface="Arial"/>
                <a:cs typeface="Arial"/>
              </a:rPr>
              <a:t>. </a:t>
            </a:r>
            <a:endParaRPr lang="en-US" sz="2000">
              <a:solidFill>
                <a:schemeClr val="tx1">
                  <a:lumMod val="75000"/>
                  <a:lumOff val="25000"/>
                </a:schemeClr>
              </a:solidFill>
            </a:endParaRPr>
          </a:p>
        </p:txBody>
      </p:sp>
    </p:spTree>
    <p:extLst>
      <p:ext uri="{BB962C8B-B14F-4D97-AF65-F5344CB8AC3E}">
        <p14:creationId xmlns:p14="http://schemas.microsoft.com/office/powerpoint/2010/main" val="3217607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1" name="Rectangle 10">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7"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8"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50"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51"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52"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53"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4"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5"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6"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7"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8"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3"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6" name="TextBox 5">
            <a:extLst>
              <a:ext uri="{FF2B5EF4-FFF2-40B4-BE49-F238E27FC236}">
                <a16:creationId xmlns:a16="http://schemas.microsoft.com/office/drawing/2014/main" id="{3810D88A-EF2C-0524-F2FD-1E97B8185B4F}"/>
              </a:ext>
            </a:extLst>
          </p:cNvPr>
          <p:cNvSpPr txBox="1"/>
          <p:nvPr/>
        </p:nvSpPr>
        <p:spPr>
          <a:xfrm>
            <a:off x="987215" y="1318590"/>
            <a:ext cx="5102159" cy="4220820"/>
          </a:xfrm>
          <a:prstGeom prst="rect">
            <a:avLst/>
          </a:prstGeom>
        </p:spPr>
        <p:txBody>
          <a:bodyPr vert="horz" lIns="91440" tIns="45720" rIns="91440" bIns="45720" rtlCol="0" anchor="ctr">
            <a:normAutofit/>
          </a:bodyPr>
          <a:lstStyle/>
          <a:p>
            <a:pPr>
              <a:spcBef>
                <a:spcPct val="0"/>
              </a:spcBef>
              <a:spcAft>
                <a:spcPts val="600"/>
              </a:spcAft>
            </a:pPr>
            <a:r>
              <a:rPr lang="en-US" sz="5400">
                <a:solidFill>
                  <a:srgbClr val="FFFFFF"/>
                </a:solidFill>
                <a:latin typeface="+mj-lt"/>
                <a:ea typeface="+mj-ea"/>
                <a:cs typeface="+mj-cs"/>
              </a:rPr>
              <a:t>Thank you</a:t>
            </a:r>
          </a:p>
        </p:txBody>
      </p:sp>
      <p:sp>
        <p:nvSpPr>
          <p:cNvPr id="7" name="TextBox 6">
            <a:extLst>
              <a:ext uri="{FF2B5EF4-FFF2-40B4-BE49-F238E27FC236}">
                <a16:creationId xmlns:a16="http://schemas.microsoft.com/office/drawing/2014/main" id="{066B4802-315D-4C40-6C03-A5F89A1E7EA3}"/>
              </a:ext>
            </a:extLst>
          </p:cNvPr>
          <p:cNvSpPr txBox="1"/>
          <p:nvPr/>
        </p:nvSpPr>
        <p:spPr>
          <a:xfrm>
            <a:off x="7712032" y="804334"/>
            <a:ext cx="3675634" cy="5249332"/>
          </a:xfrm>
          <a:prstGeom prst="rect">
            <a:avLst/>
          </a:prstGeom>
        </p:spPr>
        <p:txBody>
          <a:bodyPr vert="horz" lIns="91440" tIns="45720" rIns="91440" bIns="45720" rtlCol="0" anchor="ctr">
            <a:normAutofit/>
          </a:bodyPr>
          <a:lstStyle/>
          <a:p>
            <a:pPr>
              <a:spcBef>
                <a:spcPts val="1000"/>
              </a:spcBef>
              <a:buClr>
                <a:schemeClr val="accent1"/>
              </a:buClr>
            </a:pPr>
            <a:r>
              <a:rPr lang="en-US"/>
              <a:t> Questions?</a:t>
            </a:r>
          </a:p>
        </p:txBody>
      </p:sp>
    </p:spTree>
    <p:extLst>
      <p:ext uri="{BB962C8B-B14F-4D97-AF65-F5344CB8AC3E}">
        <p14:creationId xmlns:p14="http://schemas.microsoft.com/office/powerpoint/2010/main" val="523832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34C101F-2D90-FAFC-4F94-F0C96FE4860E}"/>
              </a:ext>
            </a:extLst>
          </p:cNvPr>
          <p:cNvSpPr>
            <a:spLocks noGrp="1"/>
          </p:cNvSpPr>
          <p:nvPr>
            <p:ph type="subTitle" idx="1"/>
          </p:nvPr>
        </p:nvSpPr>
        <p:spPr>
          <a:xfrm>
            <a:off x="3491345" y="547256"/>
            <a:ext cx="6123708" cy="491836"/>
          </a:xfrm>
        </p:spPr>
        <p:txBody>
          <a:bodyPr vert="horz" lIns="91440" tIns="45720" rIns="91440" bIns="45720" rtlCol="0" anchor="t">
            <a:normAutofit fontScale="92500" lnSpcReduction="20000"/>
          </a:bodyPr>
          <a:lstStyle/>
          <a:p>
            <a:r>
              <a:rPr lang="en-GB" sz="3200" dirty="0">
                <a:latin typeface="Arial"/>
                <a:cs typeface="Arial"/>
              </a:rPr>
              <a:t>Reference List</a:t>
            </a:r>
            <a:endParaRPr lang="en-US" sz="3200" dirty="0"/>
          </a:p>
        </p:txBody>
      </p:sp>
      <p:sp>
        <p:nvSpPr>
          <p:cNvPr id="6" name="TextBox 5">
            <a:extLst>
              <a:ext uri="{FF2B5EF4-FFF2-40B4-BE49-F238E27FC236}">
                <a16:creationId xmlns:a16="http://schemas.microsoft.com/office/drawing/2014/main" id="{7581F5B5-64BC-4A77-1772-CBA5073CBBF9}"/>
              </a:ext>
            </a:extLst>
          </p:cNvPr>
          <p:cNvSpPr txBox="1"/>
          <p:nvPr/>
        </p:nvSpPr>
        <p:spPr>
          <a:xfrm>
            <a:off x="2078051" y="2016094"/>
            <a:ext cx="8409709"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600" dirty="0">
                <a:latin typeface="Arial"/>
                <a:cs typeface="Arial"/>
              </a:rPr>
              <a:t>Bosanquet, N. Ferry, J. Lees, C. Thornton, J.  (2005) 'Research Gate', </a:t>
            </a:r>
            <a:r>
              <a:rPr lang="en-GB" sz="1600" i="1" dirty="0">
                <a:latin typeface="Arial"/>
                <a:cs typeface="Arial"/>
              </a:rPr>
              <a:t>Maternity services in the NHS </a:t>
            </a:r>
            <a:r>
              <a:rPr lang="en-GB" sz="1600" dirty="0">
                <a:latin typeface="Arial"/>
                <a:cs typeface="Arial"/>
              </a:rPr>
              <a:t>, pp 9-12.</a:t>
            </a:r>
          </a:p>
          <a:p>
            <a:pPr marL="285750" indent="-285750">
              <a:buFont typeface="Arial" panose="020B0604020202020204" pitchFamily="34" charset="0"/>
              <a:buChar char="•"/>
            </a:pPr>
            <a:endParaRPr lang="en-GB" sz="1600" dirty="0">
              <a:latin typeface="Arial"/>
              <a:cs typeface="Arial"/>
            </a:endParaRPr>
          </a:p>
          <a:p>
            <a:pPr marL="285750" indent="-285750">
              <a:buFont typeface="Arial" panose="020B0604020202020204" pitchFamily="34" charset="0"/>
              <a:buChar char="•"/>
            </a:pPr>
            <a:r>
              <a:rPr lang="en-GB" sz="1600" dirty="0">
                <a:latin typeface="Arial"/>
                <a:cs typeface="Arial"/>
              </a:rPr>
              <a:t>Marsh, G. and Renfrew, M. (1999) Community-based Maternity Care. Oxford, New York: Oxford University Press. Oxford General Practice Series. </a:t>
            </a:r>
          </a:p>
          <a:p>
            <a:pPr marL="285750" indent="-285750">
              <a:buFont typeface="Arial" panose="020B0604020202020204" pitchFamily="34" charset="0"/>
              <a:buChar char="•"/>
            </a:pPr>
            <a:endParaRPr lang="en-GB" sz="1600" dirty="0">
              <a:latin typeface="Arial"/>
              <a:cs typeface="Arial"/>
            </a:endParaRPr>
          </a:p>
          <a:p>
            <a:pPr marL="285750" indent="-285750">
              <a:buFont typeface="Arial" panose="020B0604020202020204" pitchFamily="34" charset="0"/>
              <a:buChar char="•"/>
            </a:pPr>
            <a:r>
              <a:rPr lang="en-GB" sz="1600" i="1" dirty="0">
                <a:solidFill>
                  <a:srgbClr val="333333"/>
                </a:solidFill>
                <a:latin typeface="Arial"/>
                <a:ea typeface="+mn-lt"/>
                <a:cs typeface="+mn-lt"/>
              </a:rPr>
              <a:t>National Library of Medicine</a:t>
            </a:r>
            <a:r>
              <a:rPr lang="en-GB" sz="1600" dirty="0">
                <a:solidFill>
                  <a:srgbClr val="333333"/>
                </a:solidFill>
                <a:latin typeface="Arial"/>
                <a:ea typeface="+mn-lt"/>
                <a:cs typeface="+mn-lt"/>
              </a:rPr>
              <a:t> (2013) Available at: </a:t>
            </a:r>
            <a:r>
              <a:rPr lang="en-GB" sz="1600" dirty="0">
                <a:solidFill>
                  <a:srgbClr val="20366F"/>
                </a:solidFill>
                <a:latin typeface="Arial"/>
                <a:ea typeface="+mn-lt"/>
                <a:cs typeface="+mn-lt"/>
                <a:hlinkClick r:id="rId2"/>
              </a:rPr>
              <a:t>POSTNATAL CARE OF THE MOTHER AND NEWBORN - Counselling for Maternal and Newborn Health Care - NCBI Bookshelf (nih.gov)</a:t>
            </a:r>
            <a:r>
              <a:rPr lang="en-GB" sz="1600" dirty="0">
                <a:solidFill>
                  <a:srgbClr val="333333"/>
                </a:solidFill>
                <a:latin typeface="Arial"/>
                <a:ea typeface="+mn-lt"/>
                <a:cs typeface="+mn-lt"/>
              </a:rPr>
              <a:t> (Accessed: 1/07/2024).</a:t>
            </a:r>
            <a:endParaRPr lang="en-GB" sz="1600" dirty="0">
              <a:latin typeface="Arial"/>
              <a:cs typeface="Arial"/>
            </a:endParaRPr>
          </a:p>
          <a:p>
            <a:pPr marL="285750" indent="-285750">
              <a:buFont typeface="Arial" panose="020B0604020202020204" pitchFamily="34" charset="0"/>
              <a:buChar char="•"/>
            </a:pPr>
            <a:endParaRPr lang="en-GB" sz="1600" dirty="0">
              <a:latin typeface="Arial"/>
              <a:cs typeface="Arial"/>
            </a:endParaRPr>
          </a:p>
          <a:p>
            <a:pPr marL="285750" indent="-285750">
              <a:buFont typeface="Arial" panose="020B0604020202020204" pitchFamily="34" charset="0"/>
              <a:buChar char="•"/>
            </a:pPr>
            <a:r>
              <a:rPr lang="en-GB" sz="1600" dirty="0">
                <a:latin typeface="Arial"/>
                <a:cs typeface="Arial"/>
              </a:rPr>
              <a:t>Smith, A. Ward, S. (2022) 'Once Upon a Birth, AIMS Journals. 34(3), pp 4-42.</a:t>
            </a:r>
          </a:p>
          <a:p>
            <a:pPr marL="285750" indent="-285750">
              <a:buFont typeface="Arial" panose="020B0604020202020204" pitchFamily="34" charset="0"/>
              <a:buChar char="•"/>
            </a:pPr>
            <a:endParaRPr lang="en-GB" sz="1600" dirty="0">
              <a:latin typeface="Arial"/>
              <a:cs typeface="Arial"/>
            </a:endParaRPr>
          </a:p>
          <a:p>
            <a:pPr marL="285750" indent="-285750">
              <a:buFont typeface="Arial" panose="020B0604020202020204" pitchFamily="34" charset="0"/>
              <a:buChar char="•"/>
            </a:pPr>
            <a:r>
              <a:rPr lang="en-GB" sz="1600" dirty="0">
                <a:solidFill>
                  <a:srgbClr val="333333"/>
                </a:solidFill>
                <a:latin typeface="Arial"/>
                <a:ea typeface="+mn-lt"/>
                <a:cs typeface="+mn-lt"/>
              </a:rPr>
              <a:t>Smith, A. Dixon, A.(2007) 'Research Gate', </a:t>
            </a:r>
            <a:r>
              <a:rPr lang="en-GB" sz="1600" i="1" dirty="0">
                <a:solidFill>
                  <a:srgbClr val="333333"/>
                </a:solidFill>
                <a:latin typeface="Arial"/>
                <a:ea typeface="+mn-lt"/>
                <a:cs typeface="+mn-lt"/>
              </a:rPr>
              <a:t>The safety of maternity services in England</a:t>
            </a:r>
            <a:r>
              <a:rPr lang="en-GB" sz="1600" dirty="0">
                <a:solidFill>
                  <a:srgbClr val="333333"/>
                </a:solidFill>
                <a:latin typeface="Arial"/>
                <a:ea typeface="+mn-lt"/>
                <a:cs typeface="+mn-lt"/>
              </a:rPr>
              <a:t>, Kings Funds. pp 3-21.</a:t>
            </a:r>
            <a:endParaRPr lang="en-GB" sz="1600" dirty="0">
              <a:latin typeface="Arial"/>
            </a:endParaRP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54564841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5059</TotalTime>
  <Words>585</Words>
  <Application>Microsoft Office PowerPoint</Application>
  <PresentationFormat>Widescreen</PresentationFormat>
  <Paragraphs>125</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Introduction to social and health care Module LCHS4003 Lecturer: Petronella Ganza </vt:lpstr>
      <vt:lpstr>Overview </vt:lpstr>
      <vt:lpstr>PowerPoint Presentation</vt:lpstr>
      <vt:lpstr>PowerPoint Presentation</vt:lpstr>
      <vt:lpstr> Postnatal care in the community was very important.         </vt:lpstr>
      <vt:lpstr>PowerPoint Presentation</vt:lpstr>
      <vt:lpstr>PowerPoint Presentation</vt:lpstr>
      <vt:lpstr>Postnatal care now  and home visits.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Erlanta Ampazai (2327123)</cp:lastModifiedBy>
  <cp:revision>231</cp:revision>
  <dcterms:created xsi:type="dcterms:W3CDTF">2024-06-22T18:38:03Z</dcterms:created>
  <dcterms:modified xsi:type="dcterms:W3CDTF">2024-07-06T09:44:23Z</dcterms:modified>
</cp:coreProperties>
</file>