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73402" autoAdjust="0"/>
  </p:normalViewPr>
  <p:slideViewPr>
    <p:cSldViewPr snapToGrid="0">
      <p:cViewPr varScale="1">
        <p:scale>
          <a:sx n="84" d="100"/>
          <a:sy n="84" d="100"/>
        </p:scale>
        <p:origin x="145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C51527-01B0-4C7F-BC7C-0F28CCC7B2B7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83D6A8-D909-47F7-B39D-8C85083306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75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83D6A8-D909-47F7-B39D-8C85083306B8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944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83D6A8-D909-47F7-B39D-8C85083306B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471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83D6A8-D909-47F7-B39D-8C85083306B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628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83D6A8-D909-47F7-B39D-8C85083306B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029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83D6A8-D909-47F7-B39D-8C85083306B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765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FA0CA-799E-4824-8FFD-8910E960F2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2AEC97-6DF3-4F28-BAF7-F52E8D7A3C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E7345-B44C-41B1-946F-95F7A89FE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931EF-32D9-4647-9038-FC12B50B7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71C92-9D56-4A31-AF75-448640542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346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4F5D1-7723-453A-A818-5E5399CE7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FB6FC-C9FD-4098-B848-E1E5D5C77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64A4E-7383-4407-AD86-A69A7AB21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70355-55A1-4C6F-A235-A05616B9A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EACD4-A212-48AC-AE62-10DE84F4C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88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B2644-6A60-4343-9D75-BDB51C45F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DA197-F25D-4CCF-B4FD-979DD35238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FB89C-5C54-4273-9E60-A3E9AEC5B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0E6AB-D3C0-46CF-B698-CCA06A287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9BCB7-C20A-4FB0-8225-231E8E448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876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A5CF2-A057-432B-BD84-C5CF47EB7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DE3B4-2093-4107-9FD9-4BC38D7F33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AFD1C7-1188-4FF6-8677-3CD670884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BE509-4596-4F4D-BB3A-0F2FACB97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0B6207-300C-4468-8D66-B71CB3DAF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0934A-B4D9-4AA5-B27F-08729BF8B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182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90BD-1584-4D33-ACB8-BE75D6901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BEA3A2-C71D-40B9-83F6-BC37DFA0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4432D3-FF49-4A6E-875A-7F1B5352C9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D4FED-9576-4D73-8656-2BBE060A49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18183D-316F-4EDA-BF12-8E925F0185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6C88EA-253D-45AC-8FFE-C2CC17505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D16C5C-E659-406B-9CE1-FE6A4FBE4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30FCB3-853B-4D91-AFF4-360BC6481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540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896-1261-453B-BB58-92D822E22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0D3C8C-96DF-4E3E-B356-CB824C345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1D2B3A-8C81-42AB-BB0E-24C08A06E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CF0859-F201-4C32-892E-FA4E4AEBC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67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360AD9-92F4-4ECC-82F7-14B870DF4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B971B9-5447-4A88-8823-8DC3406EA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6DD1EC-E8E4-43FE-B059-3D435F898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871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B8D46-6B4E-49AD-A113-EB13E00B4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C3BE-7BB7-4387-A59F-338D24985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73FF1B-44E8-45ED-A9B0-7593C946B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696456-068B-4649-824B-DF956BA65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63457-B96E-4957-97A5-6FF05D0DC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EF3AA-C0F1-40DE-98D8-5272A3E27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6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BDC02-AE66-4B23-804B-692D58220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D26154-B786-4F6F-BBC7-3BF1EBB86C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A6631-0B84-487F-814B-80FB1CEEC8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7F339-B331-417F-9350-0EA7B0696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A71F7C-D6CD-49C3-8F9C-EB6E88DDC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BDD89B-D503-425F-8040-8F7359DF7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26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37A21-CF5D-4557-9F4A-E1DCEE7D1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5BFF57-B597-4F44-AFF4-0549D2D203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EFA4B-1F33-4BDA-82F5-5832304D0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698EB-A0E5-4454-85B9-5D7E7EE1E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D4140-5B6F-4028-BB46-C11E0B12F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85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0F21BC-E19C-4A6A-BF49-E0FE9C7556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A3B627-3DE3-46D5-BF87-2043676E26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4995D-F413-4322-A12A-9EB575AFF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B37A4-9F42-4FA3-A37C-4FD6DC9E3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51FE9-9C75-45BB-B65E-FCF579D19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700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F8EFF-E45C-4B42-9555-F436A2307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CAD52-5370-4035-94B4-E08D65768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82530-A955-4B0B-81C6-BA58DDB70D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45B5A-70FB-4ABF-95B2-47E22CC61D50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7152F8-F959-4A6A-A908-1B73463D9E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5B6A2-3D90-4D70-BCBC-C890C9A55B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8F27E-DE65-4170-B2C0-01907A31B5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551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504D3-57C0-48CC-AF0D-91D57D084F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Pursuit of Happiness (Perseverance)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D1D115-3421-48E1-B549-958E9A7B5A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772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CD723-A718-4B4C-BED8-16DEB7577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3 : Plan, Prepare, Perform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1AFB6-3E1D-4EE4-8801-53E2DC3CC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The future of work</a:t>
            </a:r>
          </a:p>
          <a:p>
            <a:r>
              <a:rPr lang="en-GB" dirty="0"/>
              <a:t>Becoming antifragile</a:t>
            </a:r>
          </a:p>
          <a:p>
            <a:r>
              <a:rPr lang="en-GB" dirty="0"/>
              <a:t>Live like a hydra.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333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2E849-5DB5-4954-A6E4-EE9047668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Plan, Prepare, Perform - </a:t>
            </a:r>
            <a:r>
              <a:rPr lang="en-GB" sz="3200" dirty="0"/>
              <a:t>The future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4AC49-D277-4035-88E7-5EBDF2EBB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Case Study: The Luddites</a:t>
            </a:r>
          </a:p>
          <a:p>
            <a:r>
              <a:rPr lang="en-GB" dirty="0"/>
              <a:t>Change can be painful “The machines are taking our jobs”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553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2662A-4B13-4AC6-A359-DFBD50AAB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Plan, Prepare, Perform - </a:t>
            </a:r>
            <a:r>
              <a:rPr lang="en-GB" sz="3200" dirty="0"/>
              <a:t>The future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E74EE-D550-4BE1-A532-8F011E884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rise of Netflix (and the fall of Blockbuster)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Adapting</a:t>
            </a:r>
          </a:p>
          <a:p>
            <a:endParaRPr lang="en-GB" dirty="0"/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D8ED72A-3B5F-4FD4-B185-266279B3E7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l="44759" t="31207" r="20563" b="38793"/>
          <a:stretch/>
        </p:blipFill>
        <p:spPr bwMode="auto">
          <a:xfrm>
            <a:off x="6169066" y="2434272"/>
            <a:ext cx="5285699" cy="29378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83217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79208-F8B0-4A0B-AACB-5AF48E16C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Plan, Prepare, Perform -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future of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BA981-2630-4AAB-BFEB-A15222F0B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Will history repeat itself?</a:t>
            </a:r>
          </a:p>
          <a:p>
            <a:r>
              <a:rPr lang="en-GB" dirty="0"/>
              <a:t>The future of work</a:t>
            </a:r>
          </a:p>
          <a:p>
            <a:r>
              <a:rPr lang="en-GB" dirty="0"/>
              <a:t>Warnings</a:t>
            </a:r>
          </a:p>
          <a:p>
            <a:r>
              <a:rPr lang="en-GB" dirty="0"/>
              <a:t>The Future of Employment - How Susceptible Are Jobs to Computerisation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894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E8BF8-E45E-498F-B4FC-F2DE12678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Plan, Prepare, Perform - </a:t>
            </a:r>
            <a:r>
              <a:rPr lang="en-GB" sz="3200" dirty="0"/>
              <a:t>Becoming antifragile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5B92-1BB0-4585-AB76-D371E210F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Becoming ‘antifragile’ – an approach to the unpredictable world</a:t>
            </a:r>
          </a:p>
          <a:p>
            <a:endParaRPr lang="en-GB" dirty="0"/>
          </a:p>
          <a:p>
            <a:r>
              <a:rPr lang="en-GB" dirty="0"/>
              <a:t>Humanity trumps machines (again)</a:t>
            </a:r>
          </a:p>
          <a:p>
            <a:endParaRPr lang="en-GB" dirty="0"/>
          </a:p>
          <a:p>
            <a:r>
              <a:rPr lang="en-GB"/>
              <a:t>Summary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063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0E4A9-1C1B-4856-8717-4399A209A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3 : Plan, Prepare, Perform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8FF33-6DA0-46A1-9B90-932801378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r>
              <a:rPr lang="en-GB" dirty="0"/>
              <a:t>The future of work</a:t>
            </a:r>
          </a:p>
          <a:p>
            <a:r>
              <a:rPr lang="en-GB" dirty="0"/>
              <a:t>Becoming antifragile</a:t>
            </a:r>
          </a:p>
          <a:p>
            <a:r>
              <a:rPr lang="en-GB" dirty="0"/>
              <a:t>Live like a hydra.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325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159</Words>
  <Application>Microsoft Office PowerPoint</Application>
  <PresentationFormat>Widescreen</PresentationFormat>
  <Paragraphs>40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The Pursuit of Happiness (Perseverance)</vt:lpstr>
      <vt:lpstr>Section 3 : Plan, Prepare, Perform</vt:lpstr>
      <vt:lpstr>Plan, Prepare, Perform - The future of work</vt:lpstr>
      <vt:lpstr>Plan, Prepare, Perform - The future of work</vt:lpstr>
      <vt:lpstr>Plan, Prepare, Perform - The future of work</vt:lpstr>
      <vt:lpstr>Plan, Prepare, Perform - Becoming antifragile</vt:lpstr>
      <vt:lpstr>Section 3 : Plan, Prepare, Perform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Pursuit of Happiness (Perseverance)</dc:title>
  <dc:creator>Anthony Burns</dc:creator>
  <cp:lastModifiedBy>Anthony Burns</cp:lastModifiedBy>
  <cp:revision>8</cp:revision>
  <dcterms:created xsi:type="dcterms:W3CDTF">2021-12-08T16:13:57Z</dcterms:created>
  <dcterms:modified xsi:type="dcterms:W3CDTF">2023-03-17T14:19:07Z</dcterms:modified>
</cp:coreProperties>
</file>