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3FF68"/>
    <a:srgbClr val="FFC1E3"/>
    <a:srgbClr val="D4D3FF"/>
    <a:srgbClr val="DFFDF7"/>
    <a:srgbClr val="DCECF0"/>
    <a:srgbClr val="66FFFF"/>
    <a:srgbClr val="FFCCCC"/>
    <a:srgbClr val="CCCCFF"/>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4D6C1A-19D8-4928-A86F-A59C3D998B25}" v="7" dt="2023-01-12T10:50:37.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47" autoAdjust="0"/>
  </p:normalViewPr>
  <p:slideViewPr>
    <p:cSldViewPr snapToGrid="0">
      <p:cViewPr varScale="1">
        <p:scale>
          <a:sx n="42" d="100"/>
          <a:sy n="42" d="100"/>
        </p:scale>
        <p:origin x="150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cey Jones" userId="3e372b01-b15e-4f80-8b07-9751b3173881" providerId="ADAL" clId="{950D365D-86F0-4083-B9F9-554D78A4D8DF}"/>
    <pc:docChg chg="custSel modSld">
      <pc:chgData name="Macey Jones" userId="3e372b01-b15e-4f80-8b07-9751b3173881" providerId="ADAL" clId="{950D365D-86F0-4083-B9F9-554D78A4D8DF}" dt="2022-11-28T17:40:12.467" v="269" actId="20577"/>
      <pc:docMkLst>
        <pc:docMk/>
      </pc:docMkLst>
      <pc:sldChg chg="modSp mod">
        <pc:chgData name="Macey Jones" userId="3e372b01-b15e-4f80-8b07-9751b3173881" providerId="ADAL" clId="{950D365D-86F0-4083-B9F9-554D78A4D8DF}" dt="2022-11-28T17:40:12.467" v="269" actId="20577"/>
        <pc:sldMkLst>
          <pc:docMk/>
          <pc:sldMk cId="8970688" sldId="256"/>
        </pc:sldMkLst>
        <pc:spChg chg="mod">
          <ac:chgData name="Macey Jones" userId="3e372b01-b15e-4f80-8b07-9751b3173881" providerId="ADAL" clId="{950D365D-86F0-4083-B9F9-554D78A4D8DF}" dt="2022-11-28T17:40:12.467" v="269" actId="20577"/>
          <ac:spMkLst>
            <pc:docMk/>
            <pc:sldMk cId="8970688" sldId="256"/>
            <ac:spMk id="4" creationId="{AA5A5372-EFDC-E3DD-F48C-F13777EBA253}"/>
          </ac:spMkLst>
        </pc:spChg>
      </pc:sldChg>
    </pc:docChg>
  </pc:docChgLst>
  <pc:docChgLst>
    <pc:chgData name="Macey Jones (2203347)" userId="3e372b01-b15e-4f80-8b07-9751b3173881" providerId="ADAL" clId="{AA4D6C1A-19D8-4928-A86F-A59C3D998B25}"/>
    <pc:docChg chg="custSel modSld">
      <pc:chgData name="Macey Jones (2203347)" userId="3e372b01-b15e-4f80-8b07-9751b3173881" providerId="ADAL" clId="{AA4D6C1A-19D8-4928-A86F-A59C3D998B25}" dt="2023-01-13T11:21:30.280" v="438" actId="1076"/>
      <pc:docMkLst>
        <pc:docMk/>
      </pc:docMkLst>
      <pc:sldChg chg="addSp modSp mod">
        <pc:chgData name="Macey Jones (2203347)" userId="3e372b01-b15e-4f80-8b07-9751b3173881" providerId="ADAL" clId="{AA4D6C1A-19D8-4928-A86F-A59C3D998B25}" dt="2023-01-13T11:21:30.280" v="438" actId="1076"/>
        <pc:sldMkLst>
          <pc:docMk/>
          <pc:sldMk cId="8970688" sldId="256"/>
        </pc:sldMkLst>
        <pc:spChg chg="mod">
          <ac:chgData name="Macey Jones (2203347)" userId="3e372b01-b15e-4f80-8b07-9751b3173881" providerId="ADAL" clId="{AA4D6C1A-19D8-4928-A86F-A59C3D998B25}" dt="2023-01-13T10:49:59.408" v="201" actId="790"/>
          <ac:spMkLst>
            <pc:docMk/>
            <pc:sldMk cId="8970688" sldId="256"/>
            <ac:spMk id="2" creationId="{B16FF1A5-6198-3631-634D-188A28196784}"/>
          </ac:spMkLst>
        </pc:spChg>
        <pc:spChg chg="mod">
          <ac:chgData name="Macey Jones (2203347)" userId="3e372b01-b15e-4f80-8b07-9751b3173881" providerId="ADAL" clId="{AA4D6C1A-19D8-4928-A86F-A59C3D998B25}" dt="2023-01-13T10:50:12.401" v="202" actId="790"/>
          <ac:spMkLst>
            <pc:docMk/>
            <pc:sldMk cId="8970688" sldId="256"/>
            <ac:spMk id="3" creationId="{AF987524-636F-87D5-410C-EFD1AB7AFF9B}"/>
          </ac:spMkLst>
        </pc:spChg>
        <pc:spChg chg="mod">
          <ac:chgData name="Macey Jones (2203347)" userId="3e372b01-b15e-4f80-8b07-9751b3173881" providerId="ADAL" clId="{AA4D6C1A-19D8-4928-A86F-A59C3D998B25}" dt="2023-01-13T10:50:22.595" v="203" actId="790"/>
          <ac:spMkLst>
            <pc:docMk/>
            <pc:sldMk cId="8970688" sldId="256"/>
            <ac:spMk id="5" creationId="{E957CF4C-869C-0A27-10F2-B356DD7BF2AC}"/>
          </ac:spMkLst>
        </pc:spChg>
        <pc:spChg chg="mod">
          <ac:chgData name="Macey Jones (2203347)" userId="3e372b01-b15e-4f80-8b07-9751b3173881" providerId="ADAL" clId="{AA4D6C1A-19D8-4928-A86F-A59C3D998B25}" dt="2023-01-13T10:50:45.726" v="205" actId="790"/>
          <ac:spMkLst>
            <pc:docMk/>
            <pc:sldMk cId="8970688" sldId="256"/>
            <ac:spMk id="6" creationId="{F7FA506E-0408-186D-A9F8-E30448B6658E}"/>
          </ac:spMkLst>
        </pc:spChg>
        <pc:spChg chg="mod">
          <ac:chgData name="Macey Jones (2203347)" userId="3e372b01-b15e-4f80-8b07-9751b3173881" providerId="ADAL" clId="{AA4D6C1A-19D8-4928-A86F-A59C3D998B25}" dt="2023-01-13T10:50:35.577" v="204" actId="790"/>
          <ac:spMkLst>
            <pc:docMk/>
            <pc:sldMk cId="8970688" sldId="256"/>
            <ac:spMk id="7" creationId="{2D1759F7-979F-9615-A018-14C64BE6A32F}"/>
          </ac:spMkLst>
        </pc:spChg>
        <pc:spChg chg="mod">
          <ac:chgData name="Macey Jones (2203347)" userId="3e372b01-b15e-4f80-8b07-9751b3173881" providerId="ADAL" clId="{AA4D6C1A-19D8-4928-A86F-A59C3D998B25}" dt="2023-01-13T10:51:55.600" v="209" actId="790"/>
          <ac:spMkLst>
            <pc:docMk/>
            <pc:sldMk cId="8970688" sldId="256"/>
            <ac:spMk id="8" creationId="{07271A0C-F0D4-1EB0-9ACD-26AAB695B6F2}"/>
          </ac:spMkLst>
        </pc:spChg>
        <pc:spChg chg="mod">
          <ac:chgData name="Macey Jones (2203347)" userId="3e372b01-b15e-4f80-8b07-9751b3173881" providerId="ADAL" clId="{AA4D6C1A-19D8-4928-A86F-A59C3D998B25}" dt="2023-01-13T11:21:20.291" v="436" actId="790"/>
          <ac:spMkLst>
            <pc:docMk/>
            <pc:sldMk cId="8970688" sldId="256"/>
            <ac:spMk id="10" creationId="{22ADF7DF-C653-4F8E-9E45-6DE997010EE0}"/>
          </ac:spMkLst>
        </pc:spChg>
        <pc:spChg chg="mod">
          <ac:chgData name="Macey Jones (2203347)" userId="3e372b01-b15e-4f80-8b07-9751b3173881" providerId="ADAL" clId="{AA4D6C1A-19D8-4928-A86F-A59C3D998B25}" dt="2023-01-13T10:50:58.330" v="206" actId="790"/>
          <ac:spMkLst>
            <pc:docMk/>
            <pc:sldMk cId="8970688" sldId="256"/>
            <ac:spMk id="13" creationId="{9C566187-59DC-EE24-9CF5-08FA4D172C34}"/>
          </ac:spMkLst>
        </pc:spChg>
        <pc:spChg chg="mod">
          <ac:chgData name="Macey Jones (2203347)" userId="3e372b01-b15e-4f80-8b07-9751b3173881" providerId="ADAL" clId="{AA4D6C1A-19D8-4928-A86F-A59C3D998B25}" dt="2023-01-13T10:51:15.585" v="207" actId="790"/>
          <ac:spMkLst>
            <pc:docMk/>
            <pc:sldMk cId="8970688" sldId="256"/>
            <ac:spMk id="15" creationId="{785C5E57-3DB2-C5F6-FC12-1C9A1CFC3988}"/>
          </ac:spMkLst>
        </pc:spChg>
        <pc:spChg chg="add mod">
          <ac:chgData name="Macey Jones (2203347)" userId="3e372b01-b15e-4f80-8b07-9751b3173881" providerId="ADAL" clId="{AA4D6C1A-19D8-4928-A86F-A59C3D998B25}" dt="2023-01-13T10:52:51.880" v="213" actId="1076"/>
          <ac:spMkLst>
            <pc:docMk/>
            <pc:sldMk cId="8970688" sldId="256"/>
            <ac:spMk id="19" creationId="{02399E90-B6C1-E8A7-410A-F6CD92A3B8DC}"/>
          </ac:spMkLst>
        </pc:spChg>
        <pc:spChg chg="add mod">
          <ac:chgData name="Macey Jones (2203347)" userId="3e372b01-b15e-4f80-8b07-9751b3173881" providerId="ADAL" clId="{AA4D6C1A-19D8-4928-A86F-A59C3D998B25}" dt="2023-01-13T11:13:04.192" v="214" actId="14100"/>
          <ac:spMkLst>
            <pc:docMk/>
            <pc:sldMk cId="8970688" sldId="256"/>
            <ac:spMk id="20" creationId="{060DCD3C-1103-902C-008F-1EFBB15D526B}"/>
          </ac:spMkLst>
        </pc:spChg>
        <pc:picChg chg="add mod">
          <ac:chgData name="Macey Jones (2203347)" userId="3e372b01-b15e-4f80-8b07-9751b3173881" providerId="ADAL" clId="{AA4D6C1A-19D8-4928-A86F-A59C3D998B25}" dt="2023-01-13T11:21:30.280" v="438" actId="1076"/>
          <ac:picMkLst>
            <pc:docMk/>
            <pc:sldMk cId="8970688" sldId="256"/>
            <ac:picMk id="4" creationId="{0BD2583D-38CC-FA2F-BE86-3BE7FDE2BE77}"/>
          </ac:picMkLst>
        </pc:picChg>
        <pc:picChg chg="mod">
          <ac:chgData name="Macey Jones (2203347)" userId="3e372b01-b15e-4f80-8b07-9751b3173881" providerId="ADAL" clId="{AA4D6C1A-19D8-4928-A86F-A59C3D998B25}" dt="2023-01-12T10:44:31.391" v="166" actId="1076"/>
          <ac:picMkLst>
            <pc:docMk/>
            <pc:sldMk cId="8970688" sldId="256"/>
            <ac:picMk id="9" creationId="{C06A4926-40D9-6C43-F52D-8BCBE2925FDE}"/>
          </ac:picMkLst>
        </pc:picChg>
        <pc:picChg chg="mod">
          <ac:chgData name="Macey Jones (2203347)" userId="3e372b01-b15e-4f80-8b07-9751b3173881" providerId="ADAL" clId="{AA4D6C1A-19D8-4928-A86F-A59C3D998B25}" dt="2023-01-12T10:44:02.029" v="158" actId="1076"/>
          <ac:picMkLst>
            <pc:docMk/>
            <pc:sldMk cId="8970688" sldId="256"/>
            <ac:picMk id="11" creationId="{C4ECC43C-92BE-05EB-500C-E3507A0DBE12}"/>
          </ac:picMkLst>
        </pc:picChg>
        <pc:picChg chg="mod">
          <ac:chgData name="Macey Jones (2203347)" userId="3e372b01-b15e-4f80-8b07-9751b3173881" providerId="ADAL" clId="{AA4D6C1A-19D8-4928-A86F-A59C3D998B25}" dt="2023-01-12T10:49:30.222" v="191" actId="1076"/>
          <ac:picMkLst>
            <pc:docMk/>
            <pc:sldMk cId="8970688" sldId="256"/>
            <ac:picMk id="12" creationId="{D8A7D2AC-2F6B-7DAA-22F3-641BEA420223}"/>
          </ac:picMkLst>
        </pc:picChg>
        <pc:picChg chg="add mod">
          <ac:chgData name="Macey Jones (2203347)" userId="3e372b01-b15e-4f80-8b07-9751b3173881" providerId="ADAL" clId="{AA4D6C1A-19D8-4928-A86F-A59C3D998B25}" dt="2023-01-12T10:51:00.465" v="195" actId="1076"/>
          <ac:picMkLst>
            <pc:docMk/>
            <pc:sldMk cId="8970688" sldId="256"/>
            <ac:picMk id="14" creationId="{EC2485D5-B9AB-9834-C49A-A46A039A997F}"/>
          </ac:picMkLst>
        </pc:picChg>
        <pc:picChg chg="add mod">
          <ac:chgData name="Macey Jones (2203347)" userId="3e372b01-b15e-4f80-8b07-9751b3173881" providerId="ADAL" clId="{AA4D6C1A-19D8-4928-A86F-A59C3D998B25}" dt="2023-01-13T11:21:24.896" v="437" actId="14100"/>
          <ac:picMkLst>
            <pc:docMk/>
            <pc:sldMk cId="8970688" sldId="256"/>
            <ac:picMk id="16" creationId="{5D1704D6-062D-D2DC-0221-3C6DFDF3E1EA}"/>
          </ac:picMkLst>
        </pc:picChg>
        <pc:picChg chg="add mod">
          <ac:chgData name="Macey Jones (2203347)" userId="3e372b01-b15e-4f80-8b07-9751b3173881" providerId="ADAL" clId="{AA4D6C1A-19D8-4928-A86F-A59C3D998B25}" dt="2023-01-10T11:35:41.387" v="103" actId="688"/>
          <ac:picMkLst>
            <pc:docMk/>
            <pc:sldMk cId="8970688" sldId="256"/>
            <ac:picMk id="17" creationId="{F0F4B9C2-5A4F-A439-96D9-23DDD31E4081}"/>
          </ac:picMkLst>
        </pc:picChg>
        <pc:picChg chg="add mod">
          <ac:chgData name="Macey Jones (2203347)" userId="3e372b01-b15e-4f80-8b07-9751b3173881" providerId="ADAL" clId="{AA4D6C1A-19D8-4928-A86F-A59C3D998B25}" dt="2023-01-10T11:38:29.399" v="124" actId="1076"/>
          <ac:picMkLst>
            <pc:docMk/>
            <pc:sldMk cId="8970688" sldId="256"/>
            <ac:picMk id="18" creationId="{B66CCA9A-8A16-4FA4-FF36-DAB2EA9B8E2A}"/>
          </ac:picMkLst>
        </pc:picChg>
      </pc:sldChg>
    </pc:docChg>
  </pc:docChgLst>
  <pc:docChgLst>
    <pc:chgData name="Macey" userId="3e372b01-b15e-4f80-8b07-9751b3173881" providerId="ADAL" clId="{950D365D-86F0-4083-B9F9-554D78A4D8DF}"/>
    <pc:docChg chg="undo custSel modSld">
      <pc:chgData name="Macey" userId="3e372b01-b15e-4f80-8b07-9751b3173881" providerId="ADAL" clId="{950D365D-86F0-4083-B9F9-554D78A4D8DF}" dt="2022-12-18T12:06:37.633" v="949" actId="1076"/>
      <pc:docMkLst>
        <pc:docMk/>
      </pc:docMkLst>
      <pc:sldChg chg="addSp delSp modSp mod">
        <pc:chgData name="Macey" userId="3e372b01-b15e-4f80-8b07-9751b3173881" providerId="ADAL" clId="{950D365D-86F0-4083-B9F9-554D78A4D8DF}" dt="2022-12-18T12:06:37.633" v="949" actId="1076"/>
        <pc:sldMkLst>
          <pc:docMk/>
          <pc:sldMk cId="8970688" sldId="256"/>
        </pc:sldMkLst>
        <pc:spChg chg="mod">
          <ac:chgData name="Macey" userId="3e372b01-b15e-4f80-8b07-9751b3173881" providerId="ADAL" clId="{950D365D-86F0-4083-B9F9-554D78A4D8DF}" dt="2022-12-08T16:48:24.359" v="844" actId="20577"/>
          <ac:spMkLst>
            <pc:docMk/>
            <pc:sldMk cId="8970688" sldId="256"/>
            <ac:spMk id="2" creationId="{B16FF1A5-6198-3631-634D-188A28196784}"/>
          </ac:spMkLst>
        </pc:spChg>
        <pc:spChg chg="mod">
          <ac:chgData name="Macey" userId="3e372b01-b15e-4f80-8b07-9751b3173881" providerId="ADAL" clId="{950D365D-86F0-4083-B9F9-554D78A4D8DF}" dt="2022-12-08T10:56:54.891" v="511" actId="1076"/>
          <ac:spMkLst>
            <pc:docMk/>
            <pc:sldMk cId="8970688" sldId="256"/>
            <ac:spMk id="3" creationId="{AF987524-636F-87D5-410C-EFD1AB7AFF9B}"/>
          </ac:spMkLst>
        </pc:spChg>
        <pc:spChg chg="del mod">
          <ac:chgData name="Macey" userId="3e372b01-b15e-4f80-8b07-9751b3173881" providerId="ADAL" clId="{950D365D-86F0-4083-B9F9-554D78A4D8DF}" dt="2022-12-08T10:56:50.009" v="510" actId="21"/>
          <ac:spMkLst>
            <pc:docMk/>
            <pc:sldMk cId="8970688" sldId="256"/>
            <ac:spMk id="4" creationId="{AA5A5372-EFDC-E3DD-F48C-F13777EBA253}"/>
          </ac:spMkLst>
        </pc:spChg>
        <pc:spChg chg="mod">
          <ac:chgData name="Macey" userId="3e372b01-b15e-4f80-8b07-9751b3173881" providerId="ADAL" clId="{950D365D-86F0-4083-B9F9-554D78A4D8DF}" dt="2022-12-14T13:22:22.311" v="929" actId="1076"/>
          <ac:spMkLst>
            <pc:docMk/>
            <pc:sldMk cId="8970688" sldId="256"/>
            <ac:spMk id="5" creationId="{E957CF4C-869C-0A27-10F2-B356DD7BF2AC}"/>
          </ac:spMkLst>
        </pc:spChg>
        <pc:spChg chg="mod">
          <ac:chgData name="Macey" userId="3e372b01-b15e-4f80-8b07-9751b3173881" providerId="ADAL" clId="{950D365D-86F0-4083-B9F9-554D78A4D8DF}" dt="2022-12-14T14:29:50.546" v="936" actId="1076"/>
          <ac:spMkLst>
            <pc:docMk/>
            <pc:sldMk cId="8970688" sldId="256"/>
            <ac:spMk id="6" creationId="{F7FA506E-0408-186D-A9F8-E30448B6658E}"/>
          </ac:spMkLst>
        </pc:spChg>
        <pc:spChg chg="mod">
          <ac:chgData name="Macey" userId="3e372b01-b15e-4f80-8b07-9751b3173881" providerId="ADAL" clId="{950D365D-86F0-4083-B9F9-554D78A4D8DF}" dt="2022-12-18T12:05:36.420" v="942" actId="1076"/>
          <ac:spMkLst>
            <pc:docMk/>
            <pc:sldMk cId="8970688" sldId="256"/>
            <ac:spMk id="7" creationId="{2D1759F7-979F-9615-A018-14C64BE6A32F}"/>
          </ac:spMkLst>
        </pc:spChg>
        <pc:spChg chg="add mod">
          <ac:chgData name="Macey" userId="3e372b01-b15e-4f80-8b07-9751b3173881" providerId="ADAL" clId="{950D365D-86F0-4083-B9F9-554D78A4D8DF}" dt="2022-12-18T12:06:32.806" v="948" actId="14100"/>
          <ac:spMkLst>
            <pc:docMk/>
            <pc:sldMk cId="8970688" sldId="256"/>
            <ac:spMk id="8" creationId="{07271A0C-F0D4-1EB0-9ACD-26AAB695B6F2}"/>
          </ac:spMkLst>
        </pc:spChg>
        <pc:spChg chg="mod">
          <ac:chgData name="Macey" userId="3e372b01-b15e-4f80-8b07-9751b3173881" providerId="ADAL" clId="{950D365D-86F0-4083-B9F9-554D78A4D8DF}" dt="2022-12-08T16:34:24.725" v="609" actId="14100"/>
          <ac:spMkLst>
            <pc:docMk/>
            <pc:sldMk cId="8970688" sldId="256"/>
            <ac:spMk id="10" creationId="{22ADF7DF-C653-4F8E-9E45-6DE997010EE0}"/>
          </ac:spMkLst>
        </pc:spChg>
        <pc:spChg chg="mod">
          <ac:chgData name="Macey" userId="3e372b01-b15e-4f80-8b07-9751b3173881" providerId="ADAL" clId="{950D365D-86F0-4083-B9F9-554D78A4D8DF}" dt="2022-12-18T12:05:21.248" v="940" actId="1076"/>
          <ac:spMkLst>
            <pc:docMk/>
            <pc:sldMk cId="8970688" sldId="256"/>
            <ac:spMk id="13" creationId="{9C566187-59DC-EE24-9CF5-08FA4D172C34}"/>
          </ac:spMkLst>
        </pc:spChg>
        <pc:spChg chg="add del mod">
          <ac:chgData name="Macey" userId="3e372b01-b15e-4f80-8b07-9751b3173881" providerId="ADAL" clId="{950D365D-86F0-4083-B9F9-554D78A4D8DF}" dt="2022-12-08T10:52:12.188" v="452"/>
          <ac:spMkLst>
            <pc:docMk/>
            <pc:sldMk cId="8970688" sldId="256"/>
            <ac:spMk id="14" creationId="{424B6E80-CDDB-4CC1-9025-E3061DB8BE1B}"/>
          </ac:spMkLst>
        </pc:spChg>
        <pc:spChg chg="add mod">
          <ac:chgData name="Macey" userId="3e372b01-b15e-4f80-8b07-9751b3173881" providerId="ADAL" clId="{950D365D-86F0-4083-B9F9-554D78A4D8DF}" dt="2022-12-09T10:19:32.022" v="901" actId="208"/>
          <ac:spMkLst>
            <pc:docMk/>
            <pc:sldMk cId="8970688" sldId="256"/>
            <ac:spMk id="15" creationId="{785C5E57-3DB2-C5F6-FC12-1C9A1CFC3988}"/>
          </ac:spMkLst>
        </pc:spChg>
        <pc:picChg chg="add mod">
          <ac:chgData name="Macey" userId="3e372b01-b15e-4f80-8b07-9751b3173881" providerId="ADAL" clId="{950D365D-86F0-4083-B9F9-554D78A4D8DF}" dt="2022-12-18T12:06:37.633" v="949" actId="1076"/>
          <ac:picMkLst>
            <pc:docMk/>
            <pc:sldMk cId="8970688" sldId="256"/>
            <ac:picMk id="9" creationId="{C06A4926-40D9-6C43-F52D-8BCBE2925FDE}"/>
          </ac:picMkLst>
        </pc:picChg>
        <pc:picChg chg="del">
          <ac:chgData name="Macey" userId="3e372b01-b15e-4f80-8b07-9751b3173881" providerId="ADAL" clId="{950D365D-86F0-4083-B9F9-554D78A4D8DF}" dt="2022-12-08T09:29:41.445" v="0" actId="478"/>
          <ac:picMkLst>
            <pc:docMk/>
            <pc:sldMk cId="8970688" sldId="256"/>
            <ac:picMk id="9" creationId="{CFEB7DA1-BEB6-BC5F-F441-4422D83204D9}"/>
          </ac:picMkLst>
        </pc:picChg>
        <pc:picChg chg="add mod">
          <ac:chgData name="Macey" userId="3e372b01-b15e-4f80-8b07-9751b3173881" providerId="ADAL" clId="{950D365D-86F0-4083-B9F9-554D78A4D8DF}" dt="2022-12-18T12:05:54.344" v="945" actId="1076"/>
          <ac:picMkLst>
            <pc:docMk/>
            <pc:sldMk cId="8970688" sldId="256"/>
            <ac:picMk id="11" creationId="{C4ECC43C-92BE-05EB-500C-E3507A0DBE12}"/>
          </ac:picMkLst>
        </pc:picChg>
        <pc:picChg chg="mod">
          <ac:chgData name="Macey" userId="3e372b01-b15e-4f80-8b07-9751b3173881" providerId="ADAL" clId="{950D365D-86F0-4083-B9F9-554D78A4D8DF}" dt="2022-12-18T12:06:02.920" v="946" actId="1076"/>
          <ac:picMkLst>
            <pc:docMk/>
            <pc:sldMk cId="8970688" sldId="256"/>
            <ac:picMk id="12" creationId="{D8A7D2AC-2F6B-7DAA-22F3-641BEA420223}"/>
          </ac:picMkLst>
        </pc:picChg>
      </pc:sldChg>
    </pc:docChg>
  </pc:docChgLst>
  <pc:docChgLst>
    <pc:chgData name="Macey Jones (2203347)" userId="3e372b01-b15e-4f80-8b07-9751b3173881" providerId="ADAL" clId="{950D365D-86F0-4083-B9F9-554D78A4D8DF}"/>
    <pc:docChg chg="undo custSel addSld modSld">
      <pc:chgData name="Macey Jones (2203347)" userId="3e372b01-b15e-4f80-8b07-9751b3173881" providerId="ADAL" clId="{950D365D-86F0-4083-B9F9-554D78A4D8DF}" dt="2022-12-05T20:41:32.087" v="4222" actId="14100"/>
      <pc:docMkLst>
        <pc:docMk/>
      </pc:docMkLst>
      <pc:sldChg chg="addSp delSp modSp new mod">
        <pc:chgData name="Macey Jones (2203347)" userId="3e372b01-b15e-4f80-8b07-9751b3173881" providerId="ADAL" clId="{950D365D-86F0-4083-B9F9-554D78A4D8DF}" dt="2022-12-05T20:41:32.087" v="4222" actId="14100"/>
        <pc:sldMkLst>
          <pc:docMk/>
          <pc:sldMk cId="8970688" sldId="256"/>
        </pc:sldMkLst>
        <pc:spChg chg="mod">
          <ac:chgData name="Macey Jones (2203347)" userId="3e372b01-b15e-4f80-8b07-9751b3173881" providerId="ADAL" clId="{950D365D-86F0-4083-B9F9-554D78A4D8DF}" dt="2022-12-05T20:28:36.508" v="3648" actId="404"/>
          <ac:spMkLst>
            <pc:docMk/>
            <pc:sldMk cId="8970688" sldId="256"/>
            <ac:spMk id="2" creationId="{B16FF1A5-6198-3631-634D-188A28196784}"/>
          </ac:spMkLst>
        </pc:spChg>
        <pc:spChg chg="del">
          <ac:chgData name="Macey Jones (2203347)" userId="3e372b01-b15e-4f80-8b07-9751b3173881" providerId="ADAL" clId="{950D365D-86F0-4083-B9F9-554D78A4D8DF}" dt="2022-11-28T13:28:54.777" v="33" actId="478"/>
          <ac:spMkLst>
            <pc:docMk/>
            <pc:sldMk cId="8970688" sldId="256"/>
            <ac:spMk id="3" creationId="{999F51B5-F8FD-30D8-6DC3-870085B35F1C}"/>
          </ac:spMkLst>
        </pc:spChg>
        <pc:spChg chg="add mod">
          <ac:chgData name="Macey Jones (2203347)" userId="3e372b01-b15e-4f80-8b07-9751b3173881" providerId="ADAL" clId="{950D365D-86F0-4083-B9F9-554D78A4D8DF}" dt="2022-12-05T20:27:09.828" v="3640" actId="207"/>
          <ac:spMkLst>
            <pc:docMk/>
            <pc:sldMk cId="8970688" sldId="256"/>
            <ac:spMk id="3" creationId="{AF987524-636F-87D5-410C-EFD1AB7AFF9B}"/>
          </ac:spMkLst>
        </pc:spChg>
        <pc:spChg chg="add mod">
          <ac:chgData name="Macey Jones (2203347)" userId="3e372b01-b15e-4f80-8b07-9751b3173881" providerId="ADAL" clId="{950D365D-86F0-4083-B9F9-554D78A4D8DF}" dt="2022-12-05T20:25:58.961" v="3637" actId="207"/>
          <ac:spMkLst>
            <pc:docMk/>
            <pc:sldMk cId="8970688" sldId="256"/>
            <ac:spMk id="4" creationId="{AA5A5372-EFDC-E3DD-F48C-F13777EBA253}"/>
          </ac:spMkLst>
        </pc:spChg>
        <pc:spChg chg="add mod">
          <ac:chgData name="Macey Jones (2203347)" userId="3e372b01-b15e-4f80-8b07-9751b3173881" providerId="ADAL" clId="{950D365D-86F0-4083-B9F9-554D78A4D8DF}" dt="2022-12-05T20:27:50.601" v="3643" actId="207"/>
          <ac:spMkLst>
            <pc:docMk/>
            <pc:sldMk cId="8970688" sldId="256"/>
            <ac:spMk id="5" creationId="{E957CF4C-869C-0A27-10F2-B356DD7BF2AC}"/>
          </ac:spMkLst>
        </pc:spChg>
        <pc:spChg chg="add mod">
          <ac:chgData name="Macey Jones (2203347)" userId="3e372b01-b15e-4f80-8b07-9751b3173881" providerId="ADAL" clId="{950D365D-86F0-4083-B9F9-554D78A4D8DF}" dt="2022-12-05T20:37:27.179" v="4148" actId="2711"/>
          <ac:spMkLst>
            <pc:docMk/>
            <pc:sldMk cId="8970688" sldId="256"/>
            <ac:spMk id="6" creationId="{F7FA506E-0408-186D-A9F8-E30448B6658E}"/>
          </ac:spMkLst>
        </pc:spChg>
        <pc:spChg chg="add mod">
          <ac:chgData name="Macey Jones (2203347)" userId="3e372b01-b15e-4f80-8b07-9751b3173881" providerId="ADAL" clId="{950D365D-86F0-4083-B9F9-554D78A4D8DF}" dt="2022-12-05T20:28:49.491" v="3650" actId="14100"/>
          <ac:spMkLst>
            <pc:docMk/>
            <pc:sldMk cId="8970688" sldId="256"/>
            <ac:spMk id="7" creationId="{2D1759F7-979F-9615-A018-14C64BE6A32F}"/>
          </ac:spMkLst>
        </pc:spChg>
        <pc:spChg chg="add mod">
          <ac:chgData name="Macey Jones (2203347)" userId="3e372b01-b15e-4f80-8b07-9751b3173881" providerId="ADAL" clId="{950D365D-86F0-4083-B9F9-554D78A4D8DF}" dt="2022-12-05T20:37:17.950" v="4147" actId="2711"/>
          <ac:spMkLst>
            <pc:docMk/>
            <pc:sldMk cId="8970688" sldId="256"/>
            <ac:spMk id="10" creationId="{22ADF7DF-C653-4F8E-9E45-6DE997010EE0}"/>
          </ac:spMkLst>
        </pc:spChg>
        <pc:spChg chg="add mod">
          <ac:chgData name="Macey Jones (2203347)" userId="3e372b01-b15e-4f80-8b07-9751b3173881" providerId="ADAL" clId="{950D365D-86F0-4083-B9F9-554D78A4D8DF}" dt="2022-12-05T20:40:55.385" v="4221" actId="20577"/>
          <ac:spMkLst>
            <pc:docMk/>
            <pc:sldMk cId="8970688" sldId="256"/>
            <ac:spMk id="13" creationId="{9C566187-59DC-EE24-9CF5-08FA4D172C34}"/>
          </ac:spMkLst>
        </pc:spChg>
        <pc:picChg chg="add mod">
          <ac:chgData name="Macey Jones (2203347)" userId="3e372b01-b15e-4f80-8b07-9751b3173881" providerId="ADAL" clId="{950D365D-86F0-4083-B9F9-554D78A4D8DF}" dt="2022-12-05T20:41:32.087" v="4222" actId="14100"/>
          <ac:picMkLst>
            <pc:docMk/>
            <pc:sldMk cId="8970688" sldId="256"/>
            <ac:picMk id="9" creationId="{CFEB7DA1-BEB6-BC5F-F441-4422D83204D9}"/>
          </ac:picMkLst>
        </pc:picChg>
        <pc:picChg chg="add mod">
          <ac:chgData name="Macey Jones (2203347)" userId="3e372b01-b15e-4f80-8b07-9751b3173881" providerId="ADAL" clId="{950D365D-86F0-4083-B9F9-554D78A4D8DF}" dt="2022-12-05T20:35:32.280" v="4111" actId="14100"/>
          <ac:picMkLst>
            <pc:docMk/>
            <pc:sldMk cId="8970688" sldId="256"/>
            <ac:picMk id="12" creationId="{D8A7D2AC-2F6B-7DAA-22F3-641BEA420223}"/>
          </ac:picMkLst>
        </pc:picChg>
      </pc:sldChg>
    </pc:docChg>
  </pc:docChgLst>
  <pc:docChgLst>
    <pc:chgData name="Macey Jones" userId="3e372b01-b15e-4f80-8b07-9751b3173881" providerId="ADAL" clId="{AA4D6C1A-19D8-4928-A86F-A59C3D998B25}"/>
    <pc:docChg chg="custSel modSld">
      <pc:chgData name="Macey Jones" userId="3e372b01-b15e-4f80-8b07-9751b3173881" providerId="ADAL" clId="{AA4D6C1A-19D8-4928-A86F-A59C3D998B25}" dt="2023-01-13T10:38:34.083" v="1773" actId="1076"/>
      <pc:docMkLst>
        <pc:docMk/>
      </pc:docMkLst>
      <pc:sldChg chg="delSp modSp mod">
        <pc:chgData name="Macey Jones" userId="3e372b01-b15e-4f80-8b07-9751b3173881" providerId="ADAL" clId="{AA4D6C1A-19D8-4928-A86F-A59C3D998B25}" dt="2023-01-13T10:38:34.083" v="1773" actId="1076"/>
        <pc:sldMkLst>
          <pc:docMk/>
          <pc:sldMk cId="8970688" sldId="256"/>
        </pc:sldMkLst>
        <pc:spChg chg="mod">
          <ac:chgData name="Macey Jones" userId="3e372b01-b15e-4f80-8b07-9751b3173881" providerId="ADAL" clId="{AA4D6C1A-19D8-4928-A86F-A59C3D998B25}" dt="2023-01-13T10:00:16.570" v="364" actId="1076"/>
          <ac:spMkLst>
            <pc:docMk/>
            <pc:sldMk cId="8970688" sldId="256"/>
            <ac:spMk id="5" creationId="{E957CF4C-869C-0A27-10F2-B356DD7BF2AC}"/>
          </ac:spMkLst>
        </pc:spChg>
        <pc:spChg chg="mod">
          <ac:chgData name="Macey Jones" userId="3e372b01-b15e-4f80-8b07-9751b3173881" providerId="ADAL" clId="{AA4D6C1A-19D8-4928-A86F-A59C3D998B25}" dt="2023-01-13T10:24:26.565" v="1057"/>
          <ac:spMkLst>
            <pc:docMk/>
            <pc:sldMk cId="8970688" sldId="256"/>
            <ac:spMk id="6" creationId="{F7FA506E-0408-186D-A9F8-E30448B6658E}"/>
          </ac:spMkLst>
        </pc:spChg>
        <pc:spChg chg="mod">
          <ac:chgData name="Macey Jones" userId="3e372b01-b15e-4f80-8b07-9751b3173881" providerId="ADAL" clId="{AA4D6C1A-19D8-4928-A86F-A59C3D998B25}" dt="2023-01-13T10:23:32.552" v="1053"/>
          <ac:spMkLst>
            <pc:docMk/>
            <pc:sldMk cId="8970688" sldId="256"/>
            <ac:spMk id="7" creationId="{2D1759F7-979F-9615-A018-14C64BE6A32F}"/>
          </ac:spMkLst>
        </pc:spChg>
        <pc:spChg chg="mod">
          <ac:chgData name="Macey Jones" userId="3e372b01-b15e-4f80-8b07-9751b3173881" providerId="ADAL" clId="{AA4D6C1A-19D8-4928-A86F-A59C3D998B25}" dt="2023-01-13T10:31:38.261" v="1569"/>
          <ac:spMkLst>
            <pc:docMk/>
            <pc:sldMk cId="8970688" sldId="256"/>
            <ac:spMk id="8" creationId="{07271A0C-F0D4-1EB0-9ACD-26AAB695B6F2}"/>
          </ac:spMkLst>
        </pc:spChg>
        <pc:spChg chg="mod">
          <ac:chgData name="Macey Jones" userId="3e372b01-b15e-4f80-8b07-9751b3173881" providerId="ADAL" clId="{AA4D6C1A-19D8-4928-A86F-A59C3D998B25}" dt="2023-01-13T10:23:58.864" v="1055"/>
          <ac:spMkLst>
            <pc:docMk/>
            <pc:sldMk cId="8970688" sldId="256"/>
            <ac:spMk id="10" creationId="{22ADF7DF-C653-4F8E-9E45-6DE997010EE0}"/>
          </ac:spMkLst>
        </pc:spChg>
        <pc:spChg chg="mod">
          <ac:chgData name="Macey Jones" userId="3e372b01-b15e-4f80-8b07-9751b3173881" providerId="ADAL" clId="{AA4D6C1A-19D8-4928-A86F-A59C3D998B25}" dt="2023-01-13T10:04:03.488" v="632" actId="207"/>
          <ac:spMkLst>
            <pc:docMk/>
            <pc:sldMk cId="8970688" sldId="256"/>
            <ac:spMk id="13" creationId="{9C566187-59DC-EE24-9CF5-08FA4D172C34}"/>
          </ac:spMkLst>
        </pc:spChg>
        <pc:spChg chg="mod">
          <ac:chgData name="Macey Jones" userId="3e372b01-b15e-4f80-8b07-9751b3173881" providerId="ADAL" clId="{AA4D6C1A-19D8-4928-A86F-A59C3D998B25}" dt="2023-01-13T10:24:54.183" v="1059"/>
          <ac:spMkLst>
            <pc:docMk/>
            <pc:sldMk cId="8970688" sldId="256"/>
            <ac:spMk id="15" creationId="{785C5E57-3DB2-C5F6-FC12-1C9A1CFC3988}"/>
          </ac:spMkLst>
        </pc:spChg>
        <pc:spChg chg="mod">
          <ac:chgData name="Macey Jones" userId="3e372b01-b15e-4f80-8b07-9751b3173881" providerId="ADAL" clId="{AA4D6C1A-19D8-4928-A86F-A59C3D998B25}" dt="2023-01-13T10:38:34.083" v="1773" actId="1076"/>
          <ac:spMkLst>
            <pc:docMk/>
            <pc:sldMk cId="8970688" sldId="256"/>
            <ac:spMk id="19" creationId="{02399E90-B6C1-E8A7-410A-F6CD92A3B8DC}"/>
          </ac:spMkLst>
        </pc:spChg>
        <pc:spChg chg="mod">
          <ac:chgData name="Macey Jones" userId="3e372b01-b15e-4f80-8b07-9751b3173881" providerId="ADAL" clId="{AA4D6C1A-19D8-4928-A86F-A59C3D998B25}" dt="2023-01-13T10:33:57.412" v="1577" actId="1076"/>
          <ac:spMkLst>
            <pc:docMk/>
            <pc:sldMk cId="8970688" sldId="256"/>
            <ac:spMk id="20" creationId="{060DCD3C-1103-902C-008F-1EFBB15D526B}"/>
          </ac:spMkLst>
        </pc:spChg>
        <pc:picChg chg="del">
          <ac:chgData name="Macey Jones" userId="3e372b01-b15e-4f80-8b07-9751b3173881" providerId="ADAL" clId="{AA4D6C1A-19D8-4928-A86F-A59C3D998B25}" dt="2023-01-13T10:25:30.359" v="1062" actId="478"/>
          <ac:picMkLst>
            <pc:docMk/>
            <pc:sldMk cId="8970688" sldId="256"/>
            <ac:picMk id="9" creationId="{C06A4926-40D9-6C43-F52D-8BCBE2925FDE}"/>
          </ac:picMkLst>
        </pc:picChg>
        <pc:picChg chg="mod">
          <ac:chgData name="Macey Jones" userId="3e372b01-b15e-4f80-8b07-9751b3173881" providerId="ADAL" clId="{AA4D6C1A-19D8-4928-A86F-A59C3D998B25}" dt="2023-01-13T10:00:20.220" v="365" actId="14100"/>
          <ac:picMkLst>
            <pc:docMk/>
            <pc:sldMk cId="8970688" sldId="256"/>
            <ac:picMk id="12" creationId="{D8A7D2AC-2F6B-7DAA-22F3-641BEA420223}"/>
          </ac:picMkLst>
        </pc:picChg>
        <pc:picChg chg="mod">
          <ac:chgData name="Macey Jones" userId="3e372b01-b15e-4f80-8b07-9751b3173881" providerId="ADAL" clId="{AA4D6C1A-19D8-4928-A86F-A59C3D998B25}" dt="2023-01-13T09:58:46.856" v="331" actId="1076"/>
          <ac:picMkLst>
            <pc:docMk/>
            <pc:sldMk cId="8970688" sldId="256"/>
            <ac:picMk id="14" creationId="{EC2485D5-B9AB-9834-C49A-A46A039A997F}"/>
          </ac:picMkLst>
        </pc:picChg>
        <pc:picChg chg="mod">
          <ac:chgData name="Macey Jones" userId="3e372b01-b15e-4f80-8b07-9751b3173881" providerId="ADAL" clId="{AA4D6C1A-19D8-4928-A86F-A59C3D998B25}" dt="2023-01-13T10:00:07.809" v="362" actId="1076"/>
          <ac:picMkLst>
            <pc:docMk/>
            <pc:sldMk cId="8970688" sldId="256"/>
            <ac:picMk id="16" creationId="{5D1704D6-062D-D2DC-0221-3C6DFDF3E1E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7604BC-68C2-43D2-AEB1-98DE38C0FB49}" type="datetimeFigureOut">
              <a:rPr lang="en-GB" smtClean="0"/>
              <a:t>13/01/2023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219D64-2797-4DB9-9523-2B04E7B543A7}" type="slidenum">
              <a:rPr lang="en-GB" smtClean="0"/>
              <a:t>‹#›</a:t>
            </a:fld>
            <a:endParaRPr lang="en-GB"/>
          </a:p>
        </p:txBody>
      </p:sp>
    </p:spTree>
    <p:extLst>
      <p:ext uri="{BB962C8B-B14F-4D97-AF65-F5344CB8AC3E}">
        <p14:creationId xmlns:p14="http://schemas.microsoft.com/office/powerpoint/2010/main" val="3015627434"/>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219D64-2797-4DB9-9523-2B04E7B543A7}" type="slidenum">
              <a:rPr lang="en-GB" smtClean="0"/>
              <a:t>1</a:t>
            </a:fld>
            <a:endParaRPr lang="en-GB"/>
          </a:p>
        </p:txBody>
      </p:sp>
    </p:spTree>
    <p:extLst>
      <p:ext uri="{BB962C8B-B14F-4D97-AF65-F5344CB8AC3E}">
        <p14:creationId xmlns:p14="http://schemas.microsoft.com/office/powerpoint/2010/main" val="1847356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76D8B9-953B-45CA-8B89-A08DAC460A17}"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3728711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6D8B9-953B-45CA-8B89-A08DAC460A17}"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3696881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76D8B9-953B-45CA-8B89-A08DAC460A17}"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279150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76D8B9-953B-45CA-8B89-A08DAC460A17}"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1053285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76D8B9-953B-45CA-8B89-A08DAC460A17}" type="datetimeFigureOut">
              <a:rPr lang="en-GB" smtClean="0"/>
              <a:t>13/01/2023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2575881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76D8B9-953B-45CA-8B89-A08DAC460A17}" type="datetimeFigureOut">
              <a:rPr lang="en-GB" smtClean="0"/>
              <a:t>13/01/2023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224689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76D8B9-953B-45CA-8B89-A08DAC460A17}" type="datetimeFigureOut">
              <a:rPr lang="en-GB" smtClean="0"/>
              <a:t>13/01/2023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2418663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D76D8B9-953B-45CA-8B89-A08DAC460A17}"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2655068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D76D8B9-953B-45CA-8B89-A08DAC460A17}"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140065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6D8B9-953B-45CA-8B89-A08DAC460A17}"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3922836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6D8B9-953B-45CA-8B89-A08DAC460A17}"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EA5417-EBAD-4597-97EB-934C180EDBC3}" type="slidenum">
              <a:rPr lang="en-GB" smtClean="0"/>
              <a:t>‹#›</a:t>
            </a:fld>
            <a:endParaRPr lang="en-GB"/>
          </a:p>
        </p:txBody>
      </p:sp>
    </p:spTree>
    <p:extLst>
      <p:ext uri="{BB962C8B-B14F-4D97-AF65-F5344CB8AC3E}">
        <p14:creationId xmlns:p14="http://schemas.microsoft.com/office/powerpoint/2010/main" val="3918159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5D76D8B9-953B-45CA-8B89-A08DAC460A17}" type="datetimeFigureOut">
              <a:rPr lang="en-GB" smtClean="0"/>
              <a:t>13/01/2023</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CEA5417-EBAD-4597-97EB-934C180EDBC3}" type="slidenum">
              <a:rPr lang="en-GB" smtClean="0"/>
              <a:t>‹#›</a:t>
            </a:fld>
            <a:endParaRPr lang="en-GB"/>
          </a:p>
        </p:txBody>
      </p:sp>
    </p:spTree>
    <p:extLst>
      <p:ext uri="{BB962C8B-B14F-4D97-AF65-F5344CB8AC3E}">
        <p14:creationId xmlns:p14="http://schemas.microsoft.com/office/powerpoint/2010/main" val="35685606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FF1A5-6198-3631-634D-188A28196784}"/>
              </a:ext>
            </a:extLst>
          </p:cNvPr>
          <p:cNvSpPr>
            <a:spLocks noGrp="1"/>
          </p:cNvSpPr>
          <p:nvPr>
            <p:ph type="ctrTitle"/>
          </p:nvPr>
        </p:nvSpPr>
        <p:spPr>
          <a:xfrm>
            <a:off x="1368368" y="-1704366"/>
            <a:ext cx="9601200" cy="2506980"/>
          </a:xfrm>
          <a:noFill/>
        </p:spPr>
        <p:txBody>
          <a:bodyPr>
            <a:normAutofit/>
          </a:bodyPr>
          <a:lstStyle/>
          <a:p>
            <a:r>
              <a:rPr lang="cy-GB" sz="4400" u="sng" dirty="0">
                <a:effectLst>
                  <a:outerShdw blurRad="38100" dist="38100" dir="2700000" algn="tl">
                    <a:srgbClr val="000000">
                      <a:alpha val="43137"/>
                    </a:srgbClr>
                  </a:outerShdw>
                </a:effectLst>
                <a:latin typeface="Dreaming Outloud Pro" panose="020B0604020202020204" pitchFamily="66" charset="0"/>
                <a:cs typeface="Dreaming Outloud Pro" panose="020B0604020202020204" pitchFamily="66" charset="0"/>
              </a:rPr>
              <a:t>Dysgu wrth fy nhraed</a:t>
            </a:r>
          </a:p>
        </p:txBody>
      </p:sp>
      <p:sp>
        <p:nvSpPr>
          <p:cNvPr id="3" name="Rectangle 2">
            <a:extLst>
              <a:ext uri="{FF2B5EF4-FFF2-40B4-BE49-F238E27FC236}">
                <a16:creationId xmlns:a16="http://schemas.microsoft.com/office/drawing/2014/main" id="{AF987524-636F-87D5-410C-EFD1AB7AFF9B}"/>
              </a:ext>
            </a:extLst>
          </p:cNvPr>
          <p:cNvSpPr/>
          <p:nvPr/>
        </p:nvSpPr>
        <p:spPr>
          <a:xfrm>
            <a:off x="79949" y="882036"/>
            <a:ext cx="5071172" cy="2407565"/>
          </a:xfrm>
          <a:prstGeom prst="rect">
            <a:avLst/>
          </a:prstGeom>
          <a:solidFill>
            <a:srgbClr val="FFC1E3"/>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1400" dirty="0">
                <a:latin typeface="Abadi" panose="020B0604020104020204" pitchFamily="34" charset="0"/>
              </a:rPr>
              <a:t>Mae Ysgol A yn gweithio’n agos gyda’r rhieni, gofalwyr a’r gymuned trwy ddarparu nosweithiau rhieni a llyfrau cyswllt adref er mwyn i’r rhieni gallu cael gwybodaeth ar beth mae’r disgyblion wedi bod yn gweithio ar o fewn yr ysgol ac unrhyw gryfderau neu wendidau sydd angen gweithio ar o gartref. Hefyd, mae gwasanaethau dysgu Cymraeg yn cael eu darparu i bob rhiant sydd methu siarad Cymraeg. O ganlyniad, bydd hyn yn helpu rhieni rhoi cymorth i’r plentyn o gartref, er enghraifft, i ddarllen. Mae polisi drws agored yn yr ysgol ac felly, mae rhieni yn cael mynediad hawdd at adnoddau, cymorth a gwybodaeth gan y brif athrawes un rhywbryd. </a:t>
            </a:r>
          </a:p>
        </p:txBody>
      </p:sp>
      <p:sp>
        <p:nvSpPr>
          <p:cNvPr id="5" name="Rectangle 4">
            <a:extLst>
              <a:ext uri="{FF2B5EF4-FFF2-40B4-BE49-F238E27FC236}">
                <a16:creationId xmlns:a16="http://schemas.microsoft.com/office/drawing/2014/main" id="{E957CF4C-869C-0A27-10F2-B356DD7BF2AC}"/>
              </a:ext>
            </a:extLst>
          </p:cNvPr>
          <p:cNvSpPr/>
          <p:nvPr/>
        </p:nvSpPr>
        <p:spPr>
          <a:xfrm>
            <a:off x="5312864" y="871517"/>
            <a:ext cx="3725661" cy="2402675"/>
          </a:xfrm>
          <a:prstGeom prst="rect">
            <a:avLst/>
          </a:prstGeom>
          <a:solidFill>
            <a:srgbClr val="A3FF68"/>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1400" dirty="0">
                <a:latin typeface="Abadi" panose="020B0604020104020204" pitchFamily="34" charset="0"/>
              </a:rPr>
              <a:t>O ran gweithio gyda theuluoedd cyn i’r plentyn dechrau yn yr ysgol, mae yna gyfarfod croesawi i’w gael sydd yn rhoi'r cyfle i’r rhieni cael dro o amgylch yr ysgol a chyfathrebu gyda rhieni arall am gymorth. Mae hefyd cyfle i rieni sgwrsio gyda’r athrawon am unrhyw bryderon neu gwestiynau sydd angen sylw.  Yn ogystal, mae pob rhiant yn derbyn llyfr ‘dysgu gyda Sam’ er mwyn gallu dysgu Cymraeg syml.</a:t>
            </a:r>
          </a:p>
        </p:txBody>
      </p:sp>
      <p:sp>
        <p:nvSpPr>
          <p:cNvPr id="6" name="Rectangle 5">
            <a:extLst>
              <a:ext uri="{FF2B5EF4-FFF2-40B4-BE49-F238E27FC236}">
                <a16:creationId xmlns:a16="http://schemas.microsoft.com/office/drawing/2014/main" id="{F7FA506E-0408-186D-A9F8-E30448B6658E}"/>
              </a:ext>
            </a:extLst>
          </p:cNvPr>
          <p:cNvSpPr/>
          <p:nvPr/>
        </p:nvSpPr>
        <p:spPr>
          <a:xfrm>
            <a:off x="9328529" y="3489399"/>
            <a:ext cx="3215132" cy="4731001"/>
          </a:xfrm>
          <a:prstGeom prst="rect">
            <a:avLst/>
          </a:prstGeom>
          <a:solidFill>
            <a:srgbClr val="DFFDF7"/>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1400" dirty="0">
                <a:latin typeface="Abadi" panose="020B0604020104020204" pitchFamily="34" charset="0"/>
              </a:rPr>
              <a:t>Wrth weithio gyda’r gwahanol feysydd dysgu, mae’n amlwg bod cefnogaeth teuluoedd yn hollbwysig i’r ysgol. Er mwyn annog hyn, mae yna nosweithiau agored ar gael i’r rhieni er mwyn cyflwyno gweithdrefnau, themâu, rheolau ac ymweliadau preswyl er mwyn i’r rhieni teimlo’n rhan o’r gymuned ac yn rhoi cyfle i’r rhieni lleisio eu pryderon. Os mae rhieni methu ymweld â’r ysgol, mae’r ap WeDuk yn cynnwys profiadau’r plant a beth maen nhw’n gwneud yn ddyddiol/tymhorol ac yn cael eu darparu ar gyfer pob rhiant. Yn ogystal, mae nosweithiau targedu ac adroddiadau yn cael eu cynnal o fewn yr ysgol hefyd er mwyn gallu rhoi rhieni syniad o beth sydd angen gwellhau nid yn unig yn yr ysgol ond yn y cartref. Mae hyn yn galluogi cynnydd academaidd da yn yr ysgol. </a:t>
            </a:r>
          </a:p>
        </p:txBody>
      </p:sp>
      <p:sp>
        <p:nvSpPr>
          <p:cNvPr id="7" name="Rectangle 6">
            <a:extLst>
              <a:ext uri="{FF2B5EF4-FFF2-40B4-BE49-F238E27FC236}">
                <a16:creationId xmlns:a16="http://schemas.microsoft.com/office/drawing/2014/main" id="{2D1759F7-979F-9615-A018-14C64BE6A32F}"/>
              </a:ext>
            </a:extLst>
          </p:cNvPr>
          <p:cNvSpPr/>
          <p:nvPr/>
        </p:nvSpPr>
        <p:spPr>
          <a:xfrm>
            <a:off x="6051085" y="3400980"/>
            <a:ext cx="3110010" cy="1913030"/>
          </a:xfrm>
          <a:prstGeom prst="rect">
            <a:avLst/>
          </a:prstGeom>
          <a:solidFill>
            <a:srgbClr val="66FFFF"/>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1400" dirty="0">
                <a:latin typeface="Abadi" panose="020B0604020104020204" pitchFamily="34" charset="0"/>
              </a:rPr>
              <a:t>O ran y gymuned, mae Ysgol A yn gwneud gwasanaethau Nadolig ac yn casglu bwyd ac arian yn yr eglwys. Mae hefyd ymweliadau'r dosbarth meithrin i flwyddyn 6 yn cymryd lle o fewn yr ysgol er mwyn sicrhau bod rhieni a’r gymuned gyda chroeso yn wastadol. Mae hyn yn cysylltu gyda’r polisi drws agored sydd gan yr ysgol.</a:t>
            </a:r>
            <a:r>
              <a:rPr lang="en-GB" sz="1400" dirty="0">
                <a:latin typeface="Abadi" panose="020B0604020104020204" pitchFamily="34" charset="0"/>
              </a:rPr>
              <a:t> </a:t>
            </a:r>
          </a:p>
        </p:txBody>
      </p:sp>
      <p:sp>
        <p:nvSpPr>
          <p:cNvPr id="10" name="Rectangle 9">
            <a:extLst>
              <a:ext uri="{FF2B5EF4-FFF2-40B4-BE49-F238E27FC236}">
                <a16:creationId xmlns:a16="http://schemas.microsoft.com/office/drawing/2014/main" id="{22ADF7DF-C653-4F8E-9E45-6DE997010EE0}"/>
              </a:ext>
            </a:extLst>
          </p:cNvPr>
          <p:cNvSpPr/>
          <p:nvPr/>
        </p:nvSpPr>
        <p:spPr>
          <a:xfrm>
            <a:off x="79947" y="3459141"/>
            <a:ext cx="2836070" cy="3024863"/>
          </a:xfrm>
          <a:prstGeom prst="rect">
            <a:avLst/>
          </a:prstGeom>
          <a:solidFill>
            <a:srgbClr val="DFFDF7"/>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1400" dirty="0">
                <a:latin typeface="Abadi" panose="020B0604020104020204" pitchFamily="34" charset="0"/>
              </a:rPr>
              <a:t>Yn ychwanegol, mae Ysgol A yn darparu nosweithiau hyfforddiant i rieni sydd yn dioddef o broblemau cartrefol, ariannol ac yn feddyliol. Enghreifftiau o’r gwasanaethau maen nhw’n darparu yw sut i hybu sgiliau dysgu, diogelwch y plentyn ar y we a gwersi coginio i deuluoedd bregus, hynny yw, prydau sydd yn hawdd coginio, yn rhad ac yn iachus i’r teulu. Mae llawer o deuluoedd yn manteisio ar y cyfle yma ac mae pawb a chroeso i ymuno.</a:t>
            </a:r>
          </a:p>
        </p:txBody>
      </p:sp>
      <p:pic>
        <p:nvPicPr>
          <p:cNvPr id="12" name="Picture 11" descr="Diagram&#10;&#10;Description automatically generated">
            <a:extLst>
              <a:ext uri="{FF2B5EF4-FFF2-40B4-BE49-F238E27FC236}">
                <a16:creationId xmlns:a16="http://schemas.microsoft.com/office/drawing/2014/main" id="{D8A7D2AC-2F6B-7DAA-22F3-641BEA420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3657" y="599378"/>
            <a:ext cx="3329588" cy="2648644"/>
          </a:xfrm>
          <a:prstGeom prst="rect">
            <a:avLst/>
          </a:prstGeom>
        </p:spPr>
      </p:pic>
      <p:sp>
        <p:nvSpPr>
          <p:cNvPr id="13" name="Rectangle 12">
            <a:extLst>
              <a:ext uri="{FF2B5EF4-FFF2-40B4-BE49-F238E27FC236}">
                <a16:creationId xmlns:a16="http://schemas.microsoft.com/office/drawing/2014/main" id="{9C566187-59DC-EE24-9CF5-08FA4D172C34}"/>
              </a:ext>
            </a:extLst>
          </p:cNvPr>
          <p:cNvSpPr/>
          <p:nvPr/>
        </p:nvSpPr>
        <p:spPr>
          <a:xfrm>
            <a:off x="5998524" y="5402430"/>
            <a:ext cx="3215132" cy="2773465"/>
          </a:xfrm>
          <a:prstGeom prst="rect">
            <a:avLst/>
          </a:prstGeom>
          <a:solidFill>
            <a:srgbClr val="D4D3FF"/>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u="sng" dirty="0"/>
              <a:t>Bronfenbrenner</a:t>
            </a:r>
          </a:p>
          <a:p>
            <a:r>
              <a:rPr lang="cy-GB" sz="1200" dirty="0">
                <a:latin typeface="Abadi" panose="020B0604020104020204" pitchFamily="34" charset="0"/>
              </a:rPr>
              <a:t>Roedd Bronfenbrenner yn credu bod dylanwadau yn gallu creu effaith uniongyrchol i ddatblygiad plentyn. Rhannodd Bronfenbrenner amgylchedd y person yn bum system wahanol; </a:t>
            </a:r>
          </a:p>
          <a:p>
            <a:pPr marL="285750" indent="-285750">
              <a:buFont typeface="Arial" panose="020B0604020202020204" pitchFamily="34" charset="0"/>
              <a:buChar char="•"/>
            </a:pPr>
            <a:r>
              <a:rPr lang="cy-GB" sz="1200" dirty="0">
                <a:latin typeface="Abadi" panose="020B0604020104020204" pitchFamily="34" charset="0"/>
              </a:rPr>
              <a:t>y system ficro (pobl agosach at y plentyn, </a:t>
            </a:r>
          </a:p>
          <a:p>
            <a:pPr marL="285750" indent="-285750">
              <a:buFont typeface="Arial" panose="020B0604020202020204" pitchFamily="34" charset="0"/>
              <a:buChar char="•"/>
            </a:pPr>
            <a:r>
              <a:rPr lang="cy-GB" sz="1200" dirty="0">
                <a:latin typeface="Abadi" panose="020B0604020104020204" pitchFamily="34" charset="0"/>
              </a:rPr>
              <a:t>system meso (cymuned agos, er enghraifft, ysgol) </a:t>
            </a:r>
          </a:p>
          <a:p>
            <a:pPr marL="285750" indent="-285750">
              <a:buFont typeface="Arial" panose="020B0604020202020204" pitchFamily="34" charset="0"/>
              <a:buChar char="•"/>
            </a:pPr>
            <a:r>
              <a:rPr lang="cy-GB" sz="1200" dirty="0">
                <a:latin typeface="Abadi" panose="020B0604020104020204" pitchFamily="34" charset="0"/>
              </a:rPr>
              <a:t>system exo (dim perthynas uniongyrchol) </a:t>
            </a:r>
          </a:p>
          <a:p>
            <a:pPr marL="285750" indent="-285750">
              <a:buFont typeface="Arial" panose="020B0604020202020204" pitchFamily="34" charset="0"/>
              <a:buChar char="•"/>
            </a:pPr>
            <a:r>
              <a:rPr lang="cy-GB" sz="1200" dirty="0">
                <a:latin typeface="Abadi" panose="020B0604020104020204" pitchFamily="34" charset="0"/>
              </a:rPr>
              <a:t>system facro (diwylliant yr amgylchedd, er enghraifft, crefydd) a </a:t>
            </a:r>
          </a:p>
          <a:p>
            <a:pPr marL="285750" indent="-285750">
              <a:buFont typeface="Arial" panose="020B0604020202020204" pitchFamily="34" charset="0"/>
              <a:buChar char="•"/>
            </a:pPr>
            <a:r>
              <a:rPr lang="cy-GB" sz="1200" dirty="0">
                <a:latin typeface="Abadi" panose="020B0604020104020204" pitchFamily="34" charset="0"/>
              </a:rPr>
              <a:t>system chrono (cysondeb a newid, hynny yw, cofid a phlant Wcráin</a:t>
            </a:r>
            <a:endParaRPr lang="cy-GB" sz="1200" dirty="0"/>
          </a:p>
        </p:txBody>
      </p:sp>
      <p:sp>
        <p:nvSpPr>
          <p:cNvPr id="8" name="TextBox 7">
            <a:extLst>
              <a:ext uri="{FF2B5EF4-FFF2-40B4-BE49-F238E27FC236}">
                <a16:creationId xmlns:a16="http://schemas.microsoft.com/office/drawing/2014/main" id="{07271A0C-F0D4-1EB0-9ACD-26AAB695B6F2}"/>
              </a:ext>
            </a:extLst>
          </p:cNvPr>
          <p:cNvSpPr txBox="1"/>
          <p:nvPr/>
        </p:nvSpPr>
        <p:spPr>
          <a:xfrm>
            <a:off x="86888" y="6544679"/>
            <a:ext cx="2916017" cy="2923877"/>
          </a:xfrm>
          <a:prstGeom prst="rect">
            <a:avLst/>
          </a:prstGeom>
          <a:solidFill>
            <a:srgbClr val="FFC1E3"/>
          </a:solidFill>
          <a:ln>
            <a:solidFill>
              <a:schemeClr val="tx1"/>
            </a:solidFill>
          </a:ln>
        </p:spPr>
        <p:txBody>
          <a:bodyPr wrap="square" rtlCol="0">
            <a:spAutoFit/>
          </a:bodyPr>
          <a:lstStyle/>
          <a:p>
            <a:pPr algn="ctr"/>
            <a:r>
              <a:rPr lang="cy-GB" sz="1600" b="1" u="sng" dirty="0"/>
              <a:t>Hierchaeth Maslow</a:t>
            </a:r>
          </a:p>
          <a:p>
            <a:r>
              <a:rPr lang="cy-GB" sz="1400" dirty="0"/>
              <a:t>Mae theori hierchaeth maslow yn nodi bod ein gweithredoedd yn cael eu cymell ymlaen o'r bôn i'r cymhleth. Rydym yn defnyddio pyramid o anghenion er mwyn pa anghenion sylfaenol sydd angen i’r plenty er mwyn gallu symud i’r camau mwy cymhleth. Os nad yw’r anghenion sylfaenol yn cael eu cwrdd, bydd y plentyn yn cwympo tu ôl i gymharu â’r plant eraill yn yr ystafell dosbarth.</a:t>
            </a:r>
          </a:p>
        </p:txBody>
      </p:sp>
      <p:pic>
        <p:nvPicPr>
          <p:cNvPr id="11" name="Picture 10" descr="Diagram&#10;&#10;Description automatically generated">
            <a:extLst>
              <a:ext uri="{FF2B5EF4-FFF2-40B4-BE49-F238E27FC236}">
                <a16:creationId xmlns:a16="http://schemas.microsoft.com/office/drawing/2014/main" id="{C4ECC43C-92BE-05EB-500C-E3507A0DBE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6698" y="3459141"/>
            <a:ext cx="2846953" cy="2407564"/>
          </a:xfrm>
          <a:prstGeom prst="rect">
            <a:avLst/>
          </a:prstGeom>
        </p:spPr>
      </p:pic>
      <p:sp>
        <p:nvSpPr>
          <p:cNvPr id="15" name="TextBox 14">
            <a:extLst>
              <a:ext uri="{FF2B5EF4-FFF2-40B4-BE49-F238E27FC236}">
                <a16:creationId xmlns:a16="http://schemas.microsoft.com/office/drawing/2014/main" id="{785C5E57-3DB2-C5F6-FC12-1C9A1CFC3988}"/>
              </a:ext>
            </a:extLst>
          </p:cNvPr>
          <p:cNvSpPr txBox="1"/>
          <p:nvPr/>
        </p:nvSpPr>
        <p:spPr>
          <a:xfrm>
            <a:off x="3098288" y="5967109"/>
            <a:ext cx="2743895" cy="1415772"/>
          </a:xfrm>
          <a:prstGeom prst="rect">
            <a:avLst/>
          </a:prstGeom>
          <a:solidFill>
            <a:srgbClr val="DCECF0"/>
          </a:solidFill>
          <a:ln>
            <a:solidFill>
              <a:srgbClr val="DFFDF7"/>
            </a:solidFill>
          </a:ln>
        </p:spPr>
        <p:txBody>
          <a:bodyPr wrap="square" rtlCol="0">
            <a:spAutoFit/>
          </a:bodyPr>
          <a:lstStyle/>
          <a:p>
            <a:pPr algn="ctr"/>
            <a:r>
              <a:rPr lang="en-GB" sz="1600" b="1" u="sng" dirty="0"/>
              <a:t>Ysgol </a:t>
            </a:r>
            <a:r>
              <a:rPr lang="en-GB" sz="1600" b="1" u="sng" dirty="0" err="1"/>
              <a:t>Goedwig</a:t>
            </a:r>
            <a:endParaRPr lang="en-GB" sz="1600" b="1" u="sng" dirty="0"/>
          </a:p>
          <a:p>
            <a:pPr algn="ctr"/>
            <a:r>
              <a:rPr lang="cy-GB" sz="1400" dirty="0"/>
              <a:t>Mae’r ysgolion coedwig yn rhoi plant y cyfle i fagu hyder a dod yn fwy cyfarwydd gyda’r byd natur. Mae ysgolion coedwig hefyd yn magu lles y plant. </a:t>
            </a:r>
            <a:endParaRPr lang="cy-GB" sz="1600" b="1" u="sng" dirty="0"/>
          </a:p>
        </p:txBody>
      </p:sp>
      <p:pic>
        <p:nvPicPr>
          <p:cNvPr id="4" name="Picture 3">
            <a:extLst>
              <a:ext uri="{FF2B5EF4-FFF2-40B4-BE49-F238E27FC236}">
                <a16:creationId xmlns:a16="http://schemas.microsoft.com/office/drawing/2014/main" id="{0BD2583D-38CC-FA2F-BE86-3BE7FDE2BE77}"/>
              </a:ext>
            </a:extLst>
          </p:cNvPr>
          <p:cNvPicPr>
            <a:picLocks noChangeAspect="1"/>
          </p:cNvPicPr>
          <p:nvPr/>
        </p:nvPicPr>
        <p:blipFill>
          <a:blip r:embed="rId5"/>
          <a:stretch>
            <a:fillRect/>
          </a:stretch>
        </p:blipFill>
        <p:spPr>
          <a:xfrm rot="19755834">
            <a:off x="4937357" y="3193149"/>
            <a:ext cx="1209578" cy="1197578"/>
          </a:xfrm>
          <a:prstGeom prst="rect">
            <a:avLst/>
          </a:prstGeom>
        </p:spPr>
      </p:pic>
      <p:pic>
        <p:nvPicPr>
          <p:cNvPr id="14" name="Picture 13">
            <a:extLst>
              <a:ext uri="{FF2B5EF4-FFF2-40B4-BE49-F238E27FC236}">
                <a16:creationId xmlns:a16="http://schemas.microsoft.com/office/drawing/2014/main" id="{EC2485D5-B9AB-9834-C49A-A46A039A997F}"/>
              </a:ext>
            </a:extLst>
          </p:cNvPr>
          <p:cNvPicPr>
            <a:picLocks noChangeAspect="1"/>
          </p:cNvPicPr>
          <p:nvPr/>
        </p:nvPicPr>
        <p:blipFill>
          <a:blip r:embed="rId5"/>
          <a:stretch>
            <a:fillRect/>
          </a:stretch>
        </p:blipFill>
        <p:spPr>
          <a:xfrm rot="18853189">
            <a:off x="8835958" y="7780419"/>
            <a:ext cx="930832" cy="790953"/>
          </a:xfrm>
          <a:prstGeom prst="rect">
            <a:avLst/>
          </a:prstGeom>
        </p:spPr>
      </p:pic>
      <p:pic>
        <p:nvPicPr>
          <p:cNvPr id="16" name="Picture 15">
            <a:extLst>
              <a:ext uri="{FF2B5EF4-FFF2-40B4-BE49-F238E27FC236}">
                <a16:creationId xmlns:a16="http://schemas.microsoft.com/office/drawing/2014/main" id="{5D1704D6-062D-D2DC-0221-3C6DFDF3E1EA}"/>
              </a:ext>
            </a:extLst>
          </p:cNvPr>
          <p:cNvPicPr>
            <a:picLocks noChangeAspect="1"/>
          </p:cNvPicPr>
          <p:nvPr/>
        </p:nvPicPr>
        <p:blipFill>
          <a:blip r:embed="rId5"/>
          <a:stretch>
            <a:fillRect/>
          </a:stretch>
        </p:blipFill>
        <p:spPr>
          <a:xfrm rot="2632083">
            <a:off x="2802497" y="5194573"/>
            <a:ext cx="1222510" cy="1038800"/>
          </a:xfrm>
          <a:prstGeom prst="rect">
            <a:avLst/>
          </a:prstGeom>
        </p:spPr>
      </p:pic>
      <p:pic>
        <p:nvPicPr>
          <p:cNvPr id="17" name="Picture 16">
            <a:extLst>
              <a:ext uri="{FF2B5EF4-FFF2-40B4-BE49-F238E27FC236}">
                <a16:creationId xmlns:a16="http://schemas.microsoft.com/office/drawing/2014/main" id="{F0F4B9C2-5A4F-A439-96D9-23DDD31E4081}"/>
              </a:ext>
            </a:extLst>
          </p:cNvPr>
          <p:cNvPicPr>
            <a:picLocks noChangeAspect="1"/>
          </p:cNvPicPr>
          <p:nvPr/>
        </p:nvPicPr>
        <p:blipFill>
          <a:blip r:embed="rId5"/>
          <a:stretch>
            <a:fillRect/>
          </a:stretch>
        </p:blipFill>
        <p:spPr>
          <a:xfrm rot="2890555">
            <a:off x="1740453" y="-12561"/>
            <a:ext cx="1209578" cy="1197578"/>
          </a:xfrm>
          <a:prstGeom prst="rect">
            <a:avLst/>
          </a:prstGeom>
        </p:spPr>
      </p:pic>
      <p:pic>
        <p:nvPicPr>
          <p:cNvPr id="18" name="Picture 17">
            <a:extLst>
              <a:ext uri="{FF2B5EF4-FFF2-40B4-BE49-F238E27FC236}">
                <a16:creationId xmlns:a16="http://schemas.microsoft.com/office/drawing/2014/main" id="{B66CCA9A-8A16-4FA4-FF36-DAB2EA9B8E2A}"/>
              </a:ext>
            </a:extLst>
          </p:cNvPr>
          <p:cNvPicPr>
            <a:picLocks noChangeAspect="1"/>
          </p:cNvPicPr>
          <p:nvPr/>
        </p:nvPicPr>
        <p:blipFill>
          <a:blip r:embed="rId5"/>
          <a:stretch>
            <a:fillRect/>
          </a:stretch>
        </p:blipFill>
        <p:spPr>
          <a:xfrm rot="19016634">
            <a:off x="9031123" y="150907"/>
            <a:ext cx="1025468" cy="1015294"/>
          </a:xfrm>
          <a:prstGeom prst="rect">
            <a:avLst/>
          </a:prstGeom>
        </p:spPr>
      </p:pic>
      <p:sp>
        <p:nvSpPr>
          <p:cNvPr id="19" name="TextBox 18">
            <a:extLst>
              <a:ext uri="{FF2B5EF4-FFF2-40B4-BE49-F238E27FC236}">
                <a16:creationId xmlns:a16="http://schemas.microsoft.com/office/drawing/2014/main" id="{02399E90-B6C1-E8A7-410A-F6CD92A3B8DC}"/>
              </a:ext>
            </a:extLst>
          </p:cNvPr>
          <p:cNvSpPr txBox="1"/>
          <p:nvPr/>
        </p:nvSpPr>
        <p:spPr>
          <a:xfrm>
            <a:off x="3110104" y="7367641"/>
            <a:ext cx="2846952" cy="2246769"/>
          </a:xfrm>
          <a:prstGeom prst="rect">
            <a:avLst/>
          </a:prstGeom>
          <a:solidFill>
            <a:srgbClr val="A3FF68"/>
          </a:solidFill>
          <a:ln>
            <a:solidFill>
              <a:schemeClr val="tx1"/>
            </a:solidFill>
          </a:ln>
        </p:spPr>
        <p:txBody>
          <a:bodyPr wrap="square" rtlCol="0">
            <a:spAutoFit/>
          </a:bodyPr>
          <a:lstStyle/>
          <a:p>
            <a:r>
              <a:rPr lang="cy-GB" sz="1400" dirty="0"/>
              <a:t>Gwnaeth yr ysgol rhoi cyfle i’r plant codi arian trwy wneud diwrnodau noddedig yn yr haf. Maen nhw’n gwneud hyn yn flynyddol ac yn sicrhau bod y plant yn cadw’n heini ond yn gwneud eu rhan yn y gymuned. Mae hyn wedi bod yn llwyddiannus iawn dros y blynyddoedd diwethaf ac mae’r plnt yn mwynhau y diwrnod</a:t>
            </a:r>
          </a:p>
        </p:txBody>
      </p:sp>
      <p:sp>
        <p:nvSpPr>
          <p:cNvPr id="20" name="TextBox 19">
            <a:extLst>
              <a:ext uri="{FF2B5EF4-FFF2-40B4-BE49-F238E27FC236}">
                <a16:creationId xmlns:a16="http://schemas.microsoft.com/office/drawing/2014/main" id="{060DCD3C-1103-902C-008F-1EFBB15D526B}"/>
              </a:ext>
            </a:extLst>
          </p:cNvPr>
          <p:cNvSpPr txBox="1"/>
          <p:nvPr/>
        </p:nvSpPr>
        <p:spPr>
          <a:xfrm>
            <a:off x="5957056" y="8321603"/>
            <a:ext cx="6788028" cy="1369606"/>
          </a:xfrm>
          <a:prstGeom prst="rect">
            <a:avLst/>
          </a:prstGeom>
          <a:solidFill>
            <a:srgbClr val="FFC1E3"/>
          </a:solidFill>
          <a:ln>
            <a:solidFill>
              <a:schemeClr val="tx1"/>
            </a:solidFill>
          </a:ln>
        </p:spPr>
        <p:txBody>
          <a:bodyPr wrap="square" rtlCol="0">
            <a:spAutoFit/>
          </a:bodyPr>
          <a:lstStyle/>
          <a:p>
            <a:r>
              <a:rPr lang="cy-GB" sz="1300" dirty="0"/>
              <a:t>Mae ysgol hefyd yn darparu boreau coffi lle mae cyfle i’r rhieni cwrdd â rhieni eraill, cyfathrebu gofidiau efo CAHMS, nyrsiai ac elusennau. Trwy wneud hyn, mae’r rhieni a’r gymuned yn cael mynediad haws i wasanaethau pwysig sydd yn gallu helpu. Er lles y disgyblion, mae yna bosteri golchi dwylo, sut i fwyta’n iach a ble i gael help os oes angen unrhyw cymorth, sef, yr athro diogelu plant. </a:t>
            </a:r>
          </a:p>
          <a:p>
            <a:endParaRPr lang="en-GB" dirty="0"/>
          </a:p>
        </p:txBody>
      </p:sp>
    </p:spTree>
    <p:extLst>
      <p:ext uri="{BB962C8B-B14F-4D97-AF65-F5344CB8AC3E}">
        <p14:creationId xmlns:p14="http://schemas.microsoft.com/office/powerpoint/2010/main" val="89706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5651</TotalTime>
  <Words>815</Words>
  <Application>Microsoft Office PowerPoint</Application>
  <PresentationFormat>A3 Paper (297x420 mm)</PresentationFormat>
  <Paragraphs>20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Abadi</vt:lpstr>
      <vt:lpstr>Arial</vt:lpstr>
      <vt:lpstr>Calibri</vt:lpstr>
      <vt:lpstr>Calibri Light</vt:lpstr>
      <vt:lpstr>Dreaming Outloud Pro</vt:lpstr>
      <vt:lpstr>Office Theme</vt:lpstr>
      <vt:lpstr>Dysgu wrth fy nhraed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Dysgu wrth fy ngraed</dc:title>
  <dc:creator>Macey Jones (2203347)</dc:creator>
  <cp:lastModifiedBy>Macey Jones (2203347)</cp:lastModifiedBy>
  <cp:revision>1</cp:revision>
  <dcterms:created xsi:type="dcterms:W3CDTF">2022-11-28T13:28:02Z</dcterms:created>
  <dcterms:modified xsi:type="dcterms:W3CDTF">2023-01-13T11:21:36Z</dcterms:modified>
</cp:coreProperties>
</file>