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bookmarkIdSeed="2">
  <p:sldMasterIdLst>
    <p:sldMasterId id="2147483966" r:id="rId4"/>
  </p:sldMasterIdLst>
  <p:notesMasterIdLst>
    <p:notesMasterId r:id="rId17"/>
  </p:notesMasterIdLst>
  <p:sldIdLst>
    <p:sldId id="300" r:id="rId5"/>
    <p:sldId id="306" r:id="rId6"/>
    <p:sldId id="301" r:id="rId7"/>
    <p:sldId id="272" r:id="rId8"/>
    <p:sldId id="274" r:id="rId9"/>
    <p:sldId id="302" r:id="rId10"/>
    <p:sldId id="303" r:id="rId11"/>
    <p:sldId id="304" r:id="rId12"/>
    <p:sldId id="305" r:id="rId13"/>
    <p:sldId id="299" r:id="rId14"/>
    <p:sldId id="260" r:id="rId15"/>
    <p:sldId id="30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DFDFD"/>
    <a:srgbClr val="D86E2C"/>
    <a:srgbClr val="B71E42"/>
    <a:srgbClr val="E2DED9"/>
    <a:srgbClr val="DEDBD8"/>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C2FFA5D-87B4-456A-9821-1D502468CF0F}">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2" autoAdjust="0"/>
    <p:restoredTop sz="80108" autoAdjust="0"/>
  </p:normalViewPr>
  <p:slideViewPr>
    <p:cSldViewPr snapToGrid="0">
      <p:cViewPr varScale="1">
        <p:scale>
          <a:sx n="69" d="100"/>
          <a:sy n="69" d="100"/>
        </p:scale>
        <p:origin x="1234" y="67"/>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B29D77-B786-471D-AFEB-02A14D42BEDB}" type="datetimeFigureOut">
              <a:rPr lang="en-US" smtClean="0"/>
              <a:pPr/>
              <a:t>3/11/22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29D822-88CA-4BA0-89B0-39EA984F64AF}" type="slidenum">
              <a:rPr lang="en-US" smtClean="0"/>
              <a:pPr/>
              <a:t>‹#›</a:t>
            </a:fld>
            <a:endParaRPr lang="en-US"/>
          </a:p>
        </p:txBody>
      </p:sp>
    </p:spTree>
    <p:extLst>
      <p:ext uri="{BB962C8B-B14F-4D97-AF65-F5344CB8AC3E}">
        <p14:creationId xmlns:p14="http://schemas.microsoft.com/office/powerpoint/2010/main" val="748682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F29D822-88CA-4BA0-89B0-39EA984F64AF}"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F29D822-88CA-4BA0-89B0-39EA984F64AF}"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4</a:t>
            </a:fld>
            <a:endParaRPr lang="en-US"/>
          </a:p>
        </p:txBody>
      </p:sp>
    </p:spTree>
    <p:extLst>
      <p:ext uri="{BB962C8B-B14F-4D97-AF65-F5344CB8AC3E}">
        <p14:creationId xmlns:p14="http://schemas.microsoft.com/office/powerpoint/2010/main" val="26649749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5</a:t>
            </a:fld>
            <a:endParaRPr lang="en-US"/>
          </a:p>
        </p:txBody>
      </p:sp>
    </p:spTree>
    <p:extLst>
      <p:ext uri="{BB962C8B-B14F-4D97-AF65-F5344CB8AC3E}">
        <p14:creationId xmlns:p14="http://schemas.microsoft.com/office/powerpoint/2010/main" val="725357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F29D822-88CA-4BA0-89B0-39EA984F64AF}"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F29D822-88CA-4BA0-89B0-39EA984F64AF}"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F29D822-88CA-4BA0-89B0-39EA984F64AF}"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F29D822-88CA-4BA0-89B0-39EA984F64AF}"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F29D822-88CA-4BA0-89B0-39EA984F64AF}" type="slidenum">
              <a:rPr lang="en-US" smtClean="0"/>
              <a:pPr/>
              <a:t>11</a:t>
            </a:fld>
            <a:endParaRPr lang="en-US"/>
          </a:p>
        </p:txBody>
      </p:sp>
    </p:spTree>
    <p:extLst>
      <p:ext uri="{BB962C8B-B14F-4D97-AF65-F5344CB8AC3E}">
        <p14:creationId xmlns:p14="http://schemas.microsoft.com/office/powerpoint/2010/main" val="2131468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Isosceles Triangle 6"/>
          <p:cNvSpPr/>
          <p:nvPr/>
        </p:nvSpPr>
        <p:spPr>
          <a:xfrm rot="16200000">
            <a:off x="10387963" y="5038579"/>
            <a:ext cx="1892949" cy="1725637"/>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720726" y="776289"/>
            <a:ext cx="10750549" cy="1470025"/>
          </a:xfrm>
        </p:spPr>
        <p:txBody>
          <a:bodyPr anchor="b">
            <a:normAutofit/>
          </a:bodyPr>
          <a:lstStyle>
            <a:lvl1pPr algn="r">
              <a:defRPr sz="4400"/>
            </a:lvl1pPr>
          </a:lstStyle>
          <a:p>
            <a:r>
              <a:rPr kumimoji="0" lang="en-US"/>
              <a:t>Click to edit Master title style</a:t>
            </a:r>
          </a:p>
        </p:txBody>
      </p:sp>
      <p:sp>
        <p:nvSpPr>
          <p:cNvPr id="9" name="Subtitle 8"/>
          <p:cNvSpPr>
            <a:spLocks noGrp="1"/>
          </p:cNvSpPr>
          <p:nvPr>
            <p:ph type="subTitle" idx="1"/>
          </p:nvPr>
        </p:nvSpPr>
        <p:spPr>
          <a:xfrm>
            <a:off x="720726" y="2250280"/>
            <a:ext cx="10750549"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1828800" y="6012657"/>
            <a:ext cx="7721600" cy="365125"/>
          </a:xfrm>
        </p:spPr>
        <p:txBody>
          <a:bodyPr tIns="0" bIns="0" anchor="t"/>
          <a:lstStyle>
            <a:lvl1pPr algn="r">
              <a:defRPr sz="1000"/>
            </a:lvl1pPr>
          </a:lstStyle>
          <a:p>
            <a:fld id="{2D202488-4139-4052-B998-251C9C912739}" type="datetimeFigureOut">
              <a:rPr lang="en-US" smtClean="0"/>
              <a:pPr/>
              <a:t>3/11/22</a:t>
            </a:fld>
            <a:endParaRPr lang="en-US"/>
          </a:p>
        </p:txBody>
      </p:sp>
      <p:sp>
        <p:nvSpPr>
          <p:cNvPr id="17" name="Footer Placeholder 16"/>
          <p:cNvSpPr>
            <a:spLocks noGrp="1"/>
          </p:cNvSpPr>
          <p:nvPr>
            <p:ph type="ftr" sz="quarter" idx="11"/>
          </p:nvPr>
        </p:nvSpPr>
        <p:spPr>
          <a:xfrm>
            <a:off x="1828800" y="5650705"/>
            <a:ext cx="7721600" cy="365125"/>
          </a:xfrm>
        </p:spPr>
        <p:txBody>
          <a:bodyPr tIns="0" bIns="0" anchor="b"/>
          <a:lstStyle>
            <a:lvl1pPr algn="r">
              <a:defRPr sz="1100"/>
            </a:lvl1pPr>
          </a:lstStyle>
          <a:p>
            <a:r>
              <a:rPr lang="en-ZA"/>
              <a:t>Add Footer Here</a:t>
            </a:r>
            <a:endParaRPr lang="en-US" dirty="0"/>
          </a:p>
        </p:txBody>
      </p:sp>
      <p:sp>
        <p:nvSpPr>
          <p:cNvPr id="29" name="Slide Number Placeholder 28"/>
          <p:cNvSpPr>
            <a:spLocks noGrp="1"/>
          </p:cNvSpPr>
          <p:nvPr>
            <p:ph type="sldNum" sz="quarter" idx="12"/>
          </p:nvPr>
        </p:nvSpPr>
        <p:spPr>
          <a:xfrm>
            <a:off x="11189663" y="5752308"/>
            <a:ext cx="670560" cy="365125"/>
          </a:xfrm>
        </p:spPr>
        <p:txBody>
          <a:bodyPr anchor="ctr"/>
          <a:lstStyle>
            <a:lvl1pPr algn="ctr">
              <a:defRPr sz="1300">
                <a:solidFill>
                  <a:srgbClr val="FFFFFF"/>
                </a:solidFill>
              </a:defRPr>
            </a:lvl1pPr>
          </a:lstStyle>
          <a:p>
            <a:fld id="{4FAB73BC-B049-4115-A692-8D63A059BFB8}"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67494"/>
            <a:ext cx="10972800" cy="1399032"/>
          </a:xfrm>
        </p:spPr>
        <p:txBody>
          <a:bodyPr/>
          <a:lstStyle/>
          <a:p>
            <a:r>
              <a:rPr kumimoji="0" lang="en-US"/>
              <a:t>Click to edit Master title style</a:t>
            </a:r>
          </a:p>
        </p:txBody>
      </p:sp>
      <p:sp>
        <p:nvSpPr>
          <p:cNvPr id="3" name="Content Placeholder 2"/>
          <p:cNvSpPr>
            <a:spLocks noGrp="1"/>
          </p:cNvSpPr>
          <p:nvPr>
            <p:ph idx="1"/>
          </p:nvPr>
        </p:nvSpPr>
        <p:spPr>
          <a:xfrm>
            <a:off x="609600" y="1882808"/>
            <a:ext cx="109728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388608" y="6480048"/>
            <a:ext cx="2844800" cy="301752"/>
          </a:xfrm>
        </p:spPr>
        <p:txBody>
          <a:bodyPr/>
          <a:lstStyle/>
          <a:p>
            <a:fld id="{2D202488-4139-4052-B998-251C9C912739}" type="datetimeFigureOut">
              <a:rPr lang="en-US" smtClean="0"/>
              <a:pPr/>
              <a:t>3/11/22</a:t>
            </a:fld>
            <a:endParaRPr lang="en-US"/>
          </a:p>
        </p:txBody>
      </p:sp>
      <p:sp>
        <p:nvSpPr>
          <p:cNvPr id="5" name="Footer Placeholder 4"/>
          <p:cNvSpPr>
            <a:spLocks noGrp="1"/>
          </p:cNvSpPr>
          <p:nvPr>
            <p:ph type="ftr" sz="quarter" idx="11"/>
          </p:nvPr>
        </p:nvSpPr>
        <p:spPr>
          <a:xfrm>
            <a:off x="609600" y="6480970"/>
            <a:ext cx="5680075" cy="300831"/>
          </a:xfrm>
        </p:spPr>
        <p:txBody>
          <a:bodyPr/>
          <a:lstStyle/>
          <a:p>
            <a:r>
              <a:rPr lang="en-ZA"/>
              <a:t>Add Footer Here</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1"/>
      </p:bgRef>
    </p:bg>
    <p:spTree>
      <p:nvGrpSpPr>
        <p:cNvPr id="1" name=""/>
        <p:cNvGrpSpPr/>
        <p:nvPr/>
      </p:nvGrpSpPr>
      <p:grpSpPr>
        <a:xfrm>
          <a:off x="0" y="0"/>
          <a:ext cx="0" cy="0"/>
          <a:chOff x="0" y="0"/>
          <a:chExt cx="0" cy="0"/>
        </a:xfrm>
      </p:grpSpPr>
      <p:sp>
        <p:nvSpPr>
          <p:cNvPr id="9" name="Right Triangle 8"/>
          <p:cNvSpPr/>
          <p:nvPr/>
        </p:nvSpPr>
        <p:spPr>
          <a:xfrm flipV="1">
            <a:off x="9379" y="7035"/>
            <a:ext cx="12173243"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marL="0" algn="ctr" defTabSz="914400" rtl="0" eaLnBrk="1" latinLnBrk="0" hangingPunct="1"/>
            <a:endParaRPr kumimoji="0" lang="en-US" sz="1800" kern="1200">
              <a:solidFill>
                <a:schemeClr val="lt1"/>
              </a:solidFill>
              <a:latin typeface="+mn-lt"/>
              <a:ea typeface="+mn-ea"/>
              <a:cs typeface="+mn-cs"/>
            </a:endParaRPr>
          </a:p>
        </p:txBody>
      </p:sp>
      <p:sp>
        <p:nvSpPr>
          <p:cNvPr id="8" name="Isosceles Triangle 7"/>
          <p:cNvSpPr/>
          <p:nvPr/>
        </p:nvSpPr>
        <p:spPr>
          <a:xfrm rot="5400000" flipV="1">
            <a:off x="10387963" y="93786"/>
            <a:ext cx="1892949" cy="1725637"/>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 name="Date Placeholder 3"/>
          <p:cNvSpPr>
            <a:spLocks noGrp="1"/>
          </p:cNvSpPr>
          <p:nvPr>
            <p:ph type="dt" sz="half" idx="10"/>
          </p:nvPr>
        </p:nvSpPr>
        <p:spPr>
          <a:xfrm>
            <a:off x="9274176" y="6477000"/>
            <a:ext cx="2844800" cy="304800"/>
          </a:xfrm>
        </p:spPr>
        <p:txBody>
          <a:bodyPr/>
          <a:lstStyle/>
          <a:p>
            <a:fld id="{2D202488-4139-4052-B998-251C9C912739}" type="datetimeFigureOut">
              <a:rPr lang="en-US" smtClean="0"/>
              <a:pPr/>
              <a:t>3/11/22</a:t>
            </a:fld>
            <a:endParaRPr lang="en-US"/>
          </a:p>
        </p:txBody>
      </p:sp>
      <p:sp>
        <p:nvSpPr>
          <p:cNvPr id="5" name="Footer Placeholder 4"/>
          <p:cNvSpPr>
            <a:spLocks noGrp="1"/>
          </p:cNvSpPr>
          <p:nvPr>
            <p:ph type="ftr" sz="quarter" idx="11"/>
          </p:nvPr>
        </p:nvSpPr>
        <p:spPr>
          <a:xfrm>
            <a:off x="3492501" y="6480970"/>
            <a:ext cx="5680075" cy="300831"/>
          </a:xfrm>
        </p:spPr>
        <p:txBody>
          <a:bodyPr/>
          <a:lstStyle/>
          <a:p>
            <a:r>
              <a:rPr lang="en-ZA"/>
              <a:t>Add Footer Here</a:t>
            </a:r>
            <a:endParaRPr lang="en-US" dirty="0"/>
          </a:p>
        </p:txBody>
      </p:sp>
      <p:sp>
        <p:nvSpPr>
          <p:cNvPr id="6" name="Slide Number Placeholder 5"/>
          <p:cNvSpPr>
            <a:spLocks noGrp="1"/>
          </p:cNvSpPr>
          <p:nvPr>
            <p:ph type="sldNum" sz="quarter" idx="12"/>
          </p:nvPr>
        </p:nvSpPr>
        <p:spPr>
          <a:xfrm>
            <a:off x="11268075" y="809625"/>
            <a:ext cx="670560" cy="300831"/>
          </a:xfrm>
        </p:spPr>
        <p:txBody>
          <a:bodyPr/>
          <a:lstStyle/>
          <a:p>
            <a:fld id="{4FAB73BC-B049-4115-A692-8D63A059BFB8}" type="slidenum">
              <a:rPr lang="en-US" smtClean="0"/>
              <a:pPr/>
              <a:t>‹#›</a:t>
            </a:fld>
            <a:endParaRPr lang="en-US" dirty="0"/>
          </a:p>
        </p:txBody>
      </p:sp>
      <p:cxnSp>
        <p:nvCxnSpPr>
          <p:cNvPr id="11" name="Straight Connector 10"/>
          <p:cNvCxnSpPr/>
          <p:nvPr/>
        </p:nvCxnSpPr>
        <p:spPr>
          <a:xfrm rot="10800000">
            <a:off x="8625059" y="9381"/>
            <a:ext cx="3563815"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V="1">
            <a:off x="0" y="7035"/>
            <a:ext cx="12182621"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508000" y="271465"/>
            <a:ext cx="9652000" cy="1362075"/>
          </a:xfrm>
        </p:spPr>
        <p:txBody>
          <a:bodyPr anchor="ctr"/>
          <a:lstStyle>
            <a:lvl1pPr marL="0" algn="l">
              <a:buNone/>
              <a:defRPr sz="3600" b="1" cap="none" baseline="0"/>
            </a:lvl1pPr>
          </a:lstStyle>
          <a:p>
            <a:r>
              <a:rPr kumimoji="0" lang="en-US"/>
              <a:t>Click to edit Master title style</a:t>
            </a:r>
          </a:p>
        </p:txBody>
      </p:sp>
      <p:sp>
        <p:nvSpPr>
          <p:cNvPr id="3" name="Text Placeholder 2"/>
          <p:cNvSpPr>
            <a:spLocks noGrp="1"/>
          </p:cNvSpPr>
          <p:nvPr>
            <p:ph type="body" idx="1"/>
          </p:nvPr>
        </p:nvSpPr>
        <p:spPr>
          <a:xfrm>
            <a:off x="508000" y="1633536"/>
            <a:ext cx="5181600" cy="2286000"/>
          </a:xfrm>
        </p:spPr>
        <p:txBody>
          <a:bodyPr anchor="t"/>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lgn="l">
              <a:defRPr/>
            </a:lvl1pPr>
          </a:lstStyle>
          <a:p>
            <a:r>
              <a:rPr kumimoji="0" lang="en-US"/>
              <a:t>Click to edit Master title style</a:t>
            </a:r>
          </a:p>
        </p:txBody>
      </p:sp>
      <p:sp>
        <p:nvSpPr>
          <p:cNvPr id="3" name="Content Placeholder 2"/>
          <p:cNvSpPr>
            <a:spLocks noGrp="1"/>
          </p:cNvSpPr>
          <p:nvPr>
            <p:ph sz="half" idx="1"/>
          </p:nvPr>
        </p:nvSpPr>
        <p:spPr>
          <a:xfrm>
            <a:off x="609600" y="1722438"/>
            <a:ext cx="53848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722438"/>
            <a:ext cx="53848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388608" y="6480969"/>
            <a:ext cx="2844800" cy="301752"/>
          </a:xfrm>
        </p:spPr>
        <p:txBody>
          <a:bodyPr/>
          <a:lstStyle/>
          <a:p>
            <a:fld id="{2D202488-4139-4052-B998-251C9C912739}" type="datetimeFigureOut">
              <a:rPr lang="en-US" smtClean="0"/>
              <a:pPr/>
              <a:t>3/11/22</a:t>
            </a:fld>
            <a:endParaRPr lang="en-US"/>
          </a:p>
        </p:txBody>
      </p:sp>
      <p:sp>
        <p:nvSpPr>
          <p:cNvPr id="6" name="Footer Placeholder 5"/>
          <p:cNvSpPr>
            <a:spLocks noGrp="1"/>
          </p:cNvSpPr>
          <p:nvPr>
            <p:ph type="ftr" sz="quarter" idx="11"/>
          </p:nvPr>
        </p:nvSpPr>
        <p:spPr>
          <a:xfrm>
            <a:off x="609600" y="6480969"/>
            <a:ext cx="5680075" cy="301752"/>
          </a:xfrm>
        </p:spPr>
        <p:txBody>
          <a:bodyPr/>
          <a:lstStyle/>
          <a:p>
            <a:r>
              <a:rPr lang="en-ZA"/>
              <a:t>Add Footer Here</a:t>
            </a:r>
            <a:endParaRPr lang="en-US" dirty="0"/>
          </a:p>
        </p:txBody>
      </p:sp>
      <p:sp>
        <p:nvSpPr>
          <p:cNvPr id="7" name="Slide Number Placeholder 6"/>
          <p:cNvSpPr>
            <a:spLocks noGrp="1"/>
          </p:cNvSpPr>
          <p:nvPr>
            <p:ph type="sldNum" sz="quarter" idx="12"/>
          </p:nvPr>
        </p:nvSpPr>
        <p:spPr>
          <a:xfrm>
            <a:off x="10119360" y="6480969"/>
            <a:ext cx="670560" cy="301752"/>
          </a:xfrm>
        </p:spPr>
        <p:txBody>
          <a:bodyPr/>
          <a:lstStyle/>
          <a:p>
            <a:fld id="{4FAB73BC-B049-4115-A692-8D63A059BFB8}" type="slidenum">
              <a:rPr lang="en-US" smtClean="0"/>
              <a:pPr/>
              <a:t>‹#›</a:t>
            </a:fld>
            <a:endParaRPr lang="en-US" dirty="0"/>
          </a:p>
        </p:txBody>
      </p:sp>
      <p:cxnSp>
        <p:nvCxnSpPr>
          <p:cNvPr id="8" name="Straight Connector 7">
            <a:extLst>
              <a:ext uri="{FF2B5EF4-FFF2-40B4-BE49-F238E27FC236}">
                <a16:creationId xmlns:a16="http://schemas.microsoft.com/office/drawing/2014/main" id="{4715607D-9DE2-4687-AAF8-EF2427252A90}"/>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30931" y="290732"/>
            <a:ext cx="1422400" cy="6153912"/>
          </a:xfrm>
        </p:spPr>
        <p:txBody>
          <a:bodyPr vert="vert270" anchor="b"/>
          <a:lstStyle>
            <a:lvl1pPr marL="0" algn="ctr">
              <a:defRPr sz="3300" b="1">
                <a:ln w="6350">
                  <a:solidFill>
                    <a:schemeClr val="tx1"/>
                  </a:solidFill>
                </a:ln>
                <a:solidFill>
                  <a:schemeClr val="tx1"/>
                </a:solidFill>
              </a:defRPr>
            </a:lvl1pPr>
          </a:lstStyle>
          <a:p>
            <a:r>
              <a:rPr kumimoji="0" lang="en-US"/>
              <a:t>Click to edit Master title style</a:t>
            </a:r>
          </a:p>
        </p:txBody>
      </p:sp>
      <p:sp>
        <p:nvSpPr>
          <p:cNvPr id="3" name="Text Placeholder 2"/>
          <p:cNvSpPr>
            <a:spLocks noGrp="1"/>
          </p:cNvSpPr>
          <p:nvPr>
            <p:ph type="body" idx="1"/>
          </p:nvPr>
        </p:nvSpPr>
        <p:spPr>
          <a:xfrm>
            <a:off x="1820008" y="290732"/>
            <a:ext cx="774699"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1820008" y="3427124"/>
            <a:ext cx="774699"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2696307" y="290732"/>
            <a:ext cx="9144000" cy="3017520"/>
          </a:xfrm>
        </p:spPr>
        <p:txBody>
          <a:bodyPr/>
          <a:lstStyle>
            <a:lvl1pPr algn="l">
              <a:defRPr sz="2400"/>
            </a:lvl1pPr>
            <a:lvl2pPr algn="l">
              <a:defRPr sz="2000"/>
            </a:lvl2pPr>
            <a:lvl3pPr algn="l">
              <a:defRPr sz="1800"/>
            </a:lvl3pPr>
            <a:lvl4pPr algn="l">
              <a:defRPr sz="1600"/>
            </a:lvl4pPr>
            <a:lvl5pPr algn="l">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2696307" y="3427124"/>
            <a:ext cx="9144000" cy="3017520"/>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a:xfrm>
            <a:off x="6388608" y="6480969"/>
            <a:ext cx="2840736" cy="301752"/>
          </a:xfrm>
        </p:spPr>
        <p:txBody>
          <a:bodyPr/>
          <a:lstStyle/>
          <a:p>
            <a:fld id="{2D202488-4139-4052-B998-251C9C912739}" type="datetimeFigureOut">
              <a:rPr lang="en-US" smtClean="0"/>
              <a:pPr/>
              <a:t>3/11/22</a:t>
            </a:fld>
            <a:endParaRPr lang="en-US"/>
          </a:p>
        </p:txBody>
      </p:sp>
      <p:sp>
        <p:nvSpPr>
          <p:cNvPr id="8" name="Footer Placeholder 7"/>
          <p:cNvSpPr>
            <a:spLocks noGrp="1"/>
          </p:cNvSpPr>
          <p:nvPr>
            <p:ph type="ftr" sz="quarter" idx="11"/>
          </p:nvPr>
        </p:nvSpPr>
        <p:spPr>
          <a:xfrm>
            <a:off x="609600" y="6480969"/>
            <a:ext cx="5681472" cy="301752"/>
          </a:xfrm>
        </p:spPr>
        <p:txBody>
          <a:bodyPr/>
          <a:lstStyle/>
          <a:p>
            <a:r>
              <a:rPr lang="en-ZA"/>
              <a:t>Add Footer Here</a:t>
            </a:r>
            <a:endParaRPr lang="en-US" dirty="0"/>
          </a:p>
        </p:txBody>
      </p:sp>
      <p:sp>
        <p:nvSpPr>
          <p:cNvPr id="9" name="Slide Number Placeholder 8"/>
          <p:cNvSpPr>
            <a:spLocks noGrp="1"/>
          </p:cNvSpPr>
          <p:nvPr>
            <p:ph type="sldNum" sz="quarter" idx="12"/>
          </p:nvPr>
        </p:nvSpPr>
        <p:spPr>
          <a:xfrm>
            <a:off x="10119360" y="6483096"/>
            <a:ext cx="670560" cy="301752"/>
          </a:xfrm>
        </p:spPr>
        <p:txBody>
          <a:bodyPr/>
          <a:lstStyle>
            <a:lvl1pPr algn="ctr">
              <a:defRPr/>
            </a:lvl1pPr>
          </a:lstStyle>
          <a:p>
            <a:fld id="{4FAB73BC-B049-4115-A692-8D63A059BFB8}" type="slidenum">
              <a:rPr lang="en-US" smtClean="0"/>
              <a:pPr/>
              <a:t>‹#›</a:t>
            </a:fld>
            <a:endParaRPr lang="en-US" dirty="0"/>
          </a:p>
        </p:txBody>
      </p:sp>
      <p:cxnSp>
        <p:nvCxnSpPr>
          <p:cNvPr id="10" name="Straight Connector 9">
            <a:extLst>
              <a:ext uri="{FF2B5EF4-FFF2-40B4-BE49-F238E27FC236}">
                <a16:creationId xmlns:a16="http://schemas.microsoft.com/office/drawing/2014/main" id="{C384AA55-1960-47F4-BA3C-E97A6F2D0B19}"/>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0"/>
            </a:lvl1pPr>
          </a:lstStyle>
          <a:p>
            <a:r>
              <a:rPr kumimoji="0" lang="en-US"/>
              <a:t>Click to edit Master title style</a:t>
            </a:r>
          </a:p>
        </p:txBody>
      </p:sp>
      <p:sp>
        <p:nvSpPr>
          <p:cNvPr id="3" name="Date Placeholder 2"/>
          <p:cNvSpPr>
            <a:spLocks noGrp="1"/>
          </p:cNvSpPr>
          <p:nvPr>
            <p:ph type="dt" sz="half" idx="10"/>
          </p:nvPr>
        </p:nvSpPr>
        <p:spPr/>
        <p:txBody>
          <a:bodyPr/>
          <a:lstStyle/>
          <a:p>
            <a:fld id="{2D202488-4139-4052-B998-251C9C912739}" type="datetimeFigureOut">
              <a:rPr lang="en-US" smtClean="0"/>
              <a:pPr/>
              <a:t>3/11/22</a:t>
            </a:fld>
            <a:endParaRPr lang="en-US"/>
          </a:p>
        </p:txBody>
      </p:sp>
      <p:sp>
        <p:nvSpPr>
          <p:cNvPr id="4" name="Footer Placeholder 3"/>
          <p:cNvSpPr>
            <a:spLocks noGrp="1"/>
          </p:cNvSpPr>
          <p:nvPr>
            <p:ph type="ftr" sz="quarter" idx="11"/>
          </p:nvPr>
        </p:nvSpPr>
        <p:spPr/>
        <p:txBody>
          <a:bodyPr/>
          <a:lstStyle/>
          <a:p>
            <a:r>
              <a:rPr lang="en-ZA"/>
              <a:t>Add Footer Here</a:t>
            </a:r>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6" name="Straight Connector 5">
            <a:extLst>
              <a:ext uri="{FF2B5EF4-FFF2-40B4-BE49-F238E27FC236}">
                <a16:creationId xmlns:a16="http://schemas.microsoft.com/office/drawing/2014/main" id="{FFB55B52-B62C-4800-AAC1-B15AF2FE1F45}"/>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388608" y="6480969"/>
            <a:ext cx="2844800" cy="301752"/>
          </a:xfrm>
        </p:spPr>
        <p:txBody>
          <a:bodyPr/>
          <a:lstStyle/>
          <a:p>
            <a:fld id="{2D202488-4139-4052-B998-251C9C912739}" type="datetimeFigureOut">
              <a:rPr lang="en-US" smtClean="0"/>
              <a:pPr/>
              <a:t>3/11/22</a:t>
            </a:fld>
            <a:endParaRPr lang="en-US"/>
          </a:p>
        </p:txBody>
      </p:sp>
      <p:sp>
        <p:nvSpPr>
          <p:cNvPr id="3" name="Footer Placeholder 2"/>
          <p:cNvSpPr>
            <a:spLocks noGrp="1"/>
          </p:cNvSpPr>
          <p:nvPr>
            <p:ph type="ftr" sz="quarter" idx="11"/>
          </p:nvPr>
        </p:nvSpPr>
        <p:spPr>
          <a:xfrm>
            <a:off x="609600" y="6481891"/>
            <a:ext cx="5680075" cy="300831"/>
          </a:xfrm>
        </p:spPr>
        <p:txBody>
          <a:bodyPr/>
          <a:lstStyle/>
          <a:p>
            <a:r>
              <a:rPr lang="en-ZA"/>
              <a:t>Add Footer Here </a:t>
            </a:r>
            <a:endParaRPr lang="en-US" dirty="0"/>
          </a:p>
        </p:txBody>
      </p:sp>
      <p:sp>
        <p:nvSpPr>
          <p:cNvPr id="4" name="Slide Number Placeholder 3"/>
          <p:cNvSpPr>
            <a:spLocks noGrp="1"/>
          </p:cNvSpPr>
          <p:nvPr>
            <p:ph type="sldNum" sz="quarter" idx="12"/>
          </p:nvPr>
        </p:nvSpPr>
        <p:spPr>
          <a:xfrm>
            <a:off x="10119360" y="6480969"/>
            <a:ext cx="670560" cy="301752"/>
          </a:xfrm>
        </p:spPr>
        <p:txBody>
          <a:bodyPr/>
          <a:lstStyle/>
          <a:p>
            <a:fld id="{4FAB73BC-B049-4115-A692-8D63A059BFB8}"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92608" y="367664"/>
            <a:ext cx="1219200" cy="5943600"/>
          </a:xfrm>
        </p:spPr>
        <p:txBody>
          <a:bodyPr vert="vert270" anchor="b"/>
          <a:lstStyle>
            <a:lvl1pPr marL="0" marR="18288" algn="r">
              <a:spcBef>
                <a:spcPts val="0"/>
              </a:spcBef>
              <a:buNone/>
              <a:defRPr sz="2900" b="0" cap="all" baseline="0"/>
            </a:lvl1pPr>
          </a:lstStyle>
          <a:p>
            <a:r>
              <a:rPr kumimoji="0" lang="en-US"/>
              <a:t>Click to edit Master title style</a:t>
            </a:r>
          </a:p>
        </p:txBody>
      </p:sp>
      <p:sp>
        <p:nvSpPr>
          <p:cNvPr id="3" name="Text Placeholder 2"/>
          <p:cNvSpPr>
            <a:spLocks noGrp="1"/>
          </p:cNvSpPr>
          <p:nvPr>
            <p:ph type="body" idx="2"/>
          </p:nvPr>
        </p:nvSpPr>
        <p:spPr>
          <a:xfrm>
            <a:off x="1514475" y="367664"/>
            <a:ext cx="3251200" cy="5943600"/>
          </a:xfrm>
        </p:spPr>
        <p:txBody>
          <a:bodyPr anchor="t"/>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4868333" y="320040"/>
            <a:ext cx="7034784" cy="5989320"/>
          </a:xfrm>
        </p:spPr>
        <p:txBody>
          <a:bodyPr/>
          <a:lstStyle>
            <a:lvl1pPr>
              <a:spcBef>
                <a:spcPts val="0"/>
              </a:spcBef>
              <a:defRPr sz="3000"/>
            </a:lvl1pPr>
            <a:lvl2pPr>
              <a:defRPr sz="26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8371968" y="6556248"/>
            <a:ext cx="2844800" cy="301752"/>
          </a:xfrm>
        </p:spPr>
        <p:txBody>
          <a:bodyPr/>
          <a:lstStyle>
            <a:lvl1pPr>
              <a:defRPr sz="900"/>
            </a:lvl1pPr>
          </a:lstStyle>
          <a:p>
            <a:fld id="{2D202488-4139-4052-B998-251C9C912739}" type="datetimeFigureOut">
              <a:rPr lang="en-US" smtClean="0"/>
              <a:pPr/>
              <a:t>3/11/22</a:t>
            </a:fld>
            <a:endParaRPr lang="en-US"/>
          </a:p>
        </p:txBody>
      </p:sp>
      <p:sp>
        <p:nvSpPr>
          <p:cNvPr id="6" name="Footer Placeholder 5"/>
          <p:cNvSpPr>
            <a:spLocks noGrp="1"/>
          </p:cNvSpPr>
          <p:nvPr>
            <p:ph type="ftr" sz="quarter" idx="11"/>
          </p:nvPr>
        </p:nvSpPr>
        <p:spPr>
          <a:xfrm>
            <a:off x="1514475" y="6556248"/>
            <a:ext cx="6857493" cy="301752"/>
          </a:xfrm>
        </p:spPr>
        <p:txBody>
          <a:bodyPr/>
          <a:lstStyle>
            <a:lvl1pPr>
              <a:defRPr sz="900"/>
            </a:lvl1pPr>
          </a:lstStyle>
          <a:p>
            <a:r>
              <a:rPr lang="en-ZA"/>
              <a:t>Add Footer Here</a:t>
            </a:r>
            <a:endParaRPr lang="en-US" dirty="0"/>
          </a:p>
        </p:txBody>
      </p:sp>
      <p:sp>
        <p:nvSpPr>
          <p:cNvPr id="7" name="Slide Number Placeholder 6"/>
          <p:cNvSpPr>
            <a:spLocks noGrp="1"/>
          </p:cNvSpPr>
          <p:nvPr>
            <p:ph type="sldNum" sz="quarter" idx="12"/>
          </p:nvPr>
        </p:nvSpPr>
        <p:spPr>
          <a:xfrm>
            <a:off x="11214101" y="6556248"/>
            <a:ext cx="670560" cy="301752"/>
          </a:xfrm>
        </p:spPr>
        <p:txBody>
          <a:bodyPr/>
          <a:lstStyle>
            <a:lvl1pPr>
              <a:defRPr sz="900"/>
            </a:lvl1pPr>
          </a:lstStyle>
          <a:p>
            <a:fld id="{4FAB73BC-B049-4115-A692-8D63A059BFB8}" type="slidenum">
              <a:rPr lang="en-US" smtClean="0"/>
              <a:pPr/>
              <a:t>‹#›</a:t>
            </a:fld>
            <a:endParaRPr lang="en-US" dirty="0"/>
          </a:p>
        </p:txBody>
      </p:sp>
      <p:cxnSp>
        <p:nvCxnSpPr>
          <p:cNvPr id="8" name="Straight Connector 7">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92608" y="150896"/>
            <a:ext cx="1219200" cy="6400800"/>
          </a:xfrm>
        </p:spPr>
        <p:txBody>
          <a:bodyPr vert="vert270" anchor="b"/>
          <a:lstStyle>
            <a:lvl1pPr marL="0" algn="l">
              <a:buNone/>
              <a:defRPr sz="3000" b="0" cap="all" baseline="0"/>
            </a:lvl1pPr>
          </a:lstStyle>
          <a:p>
            <a:r>
              <a:rPr kumimoji="0" lang="en-US"/>
              <a:t>Click to edit Master title style</a:t>
            </a:r>
          </a:p>
        </p:txBody>
      </p:sp>
      <p:sp>
        <p:nvSpPr>
          <p:cNvPr id="3" name="Picture Placeholder 2"/>
          <p:cNvSpPr>
            <a:spLocks noGrp="1"/>
          </p:cNvSpPr>
          <p:nvPr>
            <p:ph type="pic" idx="1"/>
          </p:nvPr>
        </p:nvSpPr>
        <p:spPr>
          <a:xfrm>
            <a:off x="1517649" y="373966"/>
            <a:ext cx="9777984" cy="5486400"/>
          </a:xfrm>
          <a:solidFill>
            <a:schemeClr val="bg2">
              <a:shade val="50000"/>
            </a:schemeClr>
          </a:solidFill>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1524000" y="5867400"/>
            <a:ext cx="9777984"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8144256" y="6556248"/>
            <a:ext cx="2804160" cy="301752"/>
          </a:xfrm>
        </p:spPr>
        <p:txBody>
          <a:bodyPr/>
          <a:lstStyle>
            <a:lvl1pPr>
              <a:defRPr sz="900"/>
            </a:lvl1pPr>
          </a:lstStyle>
          <a:p>
            <a:fld id="{2D202488-4139-4052-B998-251C9C912739}" type="datetimeFigureOut">
              <a:rPr lang="en-US" smtClean="0"/>
              <a:pPr/>
              <a:t>3/11/22</a:t>
            </a:fld>
            <a:endParaRPr lang="en-US"/>
          </a:p>
        </p:txBody>
      </p:sp>
      <p:sp>
        <p:nvSpPr>
          <p:cNvPr id="6" name="Footer Placeholder 5"/>
          <p:cNvSpPr>
            <a:spLocks noGrp="1"/>
          </p:cNvSpPr>
          <p:nvPr>
            <p:ph type="ftr" sz="quarter" idx="11"/>
          </p:nvPr>
        </p:nvSpPr>
        <p:spPr>
          <a:xfrm>
            <a:off x="1560576" y="6557169"/>
            <a:ext cx="6597429" cy="301752"/>
          </a:xfrm>
        </p:spPr>
        <p:txBody>
          <a:bodyPr/>
          <a:lstStyle>
            <a:lvl1pPr>
              <a:defRPr sz="900"/>
            </a:lvl1pPr>
          </a:lstStyle>
          <a:p>
            <a:r>
              <a:rPr lang="en-ZA"/>
              <a:t>Add Footer Here</a:t>
            </a:r>
            <a:endParaRPr lang="en-US" dirty="0"/>
          </a:p>
        </p:txBody>
      </p:sp>
      <p:sp>
        <p:nvSpPr>
          <p:cNvPr id="7" name="Slide Number Placeholder 6"/>
          <p:cNvSpPr>
            <a:spLocks noGrp="1"/>
          </p:cNvSpPr>
          <p:nvPr>
            <p:ph type="sldNum" sz="quarter" idx="12"/>
          </p:nvPr>
        </p:nvSpPr>
        <p:spPr>
          <a:xfrm>
            <a:off x="10956256" y="6556248"/>
            <a:ext cx="487680" cy="301752"/>
          </a:xfrm>
        </p:spPr>
        <p:txBody>
          <a:bodyPr/>
          <a:lstStyle>
            <a:lvl1pPr algn="ctr">
              <a:defRPr sz="900"/>
            </a:lvl1pPr>
          </a:lstStyle>
          <a:p>
            <a:fld id="{867E5644-1E61-4311-A31E-84CB9C7AA8A9}" type="slidenum">
              <a:rPr lang="en-US" smtClean="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D202488-4139-4052-B998-251C9C912739}" type="datetimeFigureOut">
              <a:rPr lang="en-US" smtClean="0"/>
              <a:pPr/>
              <a:t>3/11/22</a:t>
            </a:fld>
            <a:endParaRPr lang="en-US"/>
          </a:p>
        </p:txBody>
      </p:sp>
      <p:sp>
        <p:nvSpPr>
          <p:cNvPr id="5" name="Footer Placeholder 4"/>
          <p:cNvSpPr>
            <a:spLocks noGrp="1"/>
          </p:cNvSpPr>
          <p:nvPr>
            <p:ph type="ftr" sz="quarter" idx="11"/>
          </p:nvPr>
        </p:nvSpPr>
        <p:spPr/>
        <p:txBody>
          <a:bodyPr/>
          <a:lstStyle/>
          <a:p>
            <a:r>
              <a:rPr lang="en-ZA"/>
              <a:t>Add Footer Here</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381000"/>
            <a:ext cx="254000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381000"/>
            <a:ext cx="83312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D202488-4139-4052-B998-251C9C912739}" type="datetimeFigureOut">
              <a:rPr lang="en-US" smtClean="0"/>
              <a:pPr/>
              <a:t>3/11/22</a:t>
            </a:fld>
            <a:endParaRPr lang="en-US"/>
          </a:p>
        </p:txBody>
      </p:sp>
      <p:sp>
        <p:nvSpPr>
          <p:cNvPr id="5" name="Footer Placeholder 4"/>
          <p:cNvSpPr>
            <a:spLocks noGrp="1"/>
          </p:cNvSpPr>
          <p:nvPr>
            <p:ph type="ftr" sz="quarter" idx="11"/>
          </p:nvPr>
        </p:nvSpPr>
        <p:spPr/>
        <p:txBody>
          <a:bodyPr/>
          <a:lstStyle/>
          <a:p>
            <a:r>
              <a:rPr lang="en-ZA"/>
              <a:t>Add Footer Here</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and Content">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202488-4139-4052-B998-251C9C912739}" type="datetimeFigureOut">
              <a:rPr lang="en-US" smtClean="0"/>
              <a:pPr/>
              <a:t>3/11/22</a:t>
            </a:fld>
            <a:endParaRPr lang="en-US"/>
          </a:p>
        </p:txBody>
      </p:sp>
      <p:sp>
        <p:nvSpPr>
          <p:cNvPr id="5" name="Footer Placeholder 4"/>
          <p:cNvSpPr>
            <a:spLocks noGrp="1"/>
          </p:cNvSpPr>
          <p:nvPr>
            <p:ph type="ftr" sz="quarter" idx="11"/>
          </p:nvPr>
        </p:nvSpPr>
        <p:spPr/>
        <p:txBody>
          <a:bodyPr/>
          <a:lstStyle/>
          <a:p>
            <a:r>
              <a:rPr lang="en-ZA" dirty="0"/>
              <a:t>Add Footer Here</a:t>
            </a:r>
            <a:endParaRPr lang="en-US" dirty="0"/>
          </a:p>
        </p:txBody>
      </p:sp>
      <p:cxnSp>
        <p:nvCxnSpPr>
          <p:cNvPr id="33" name="Straight Connector 32"/>
          <p:cNvCxnSpPr/>
          <p:nvPr/>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6" name="Title 5">
            <a:extLst>
              <a:ext uri="{FF2B5EF4-FFF2-40B4-BE49-F238E27FC236}">
                <a16:creationId xmlns:a16="http://schemas.microsoft.com/office/drawing/2014/main" id="{C414FF1F-6558-4E39-87DB-276E44F5477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568886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wo Content">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292239" y="2161853"/>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58679" y="2168318"/>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D202488-4139-4052-B998-251C9C912739}" type="datetimeFigureOut">
              <a:rPr lang="en-US" smtClean="0"/>
              <a:pPr/>
              <a:t>3/11/22</a:t>
            </a:fld>
            <a:endParaRPr lang="en-US"/>
          </a:p>
        </p:txBody>
      </p:sp>
      <p:sp>
        <p:nvSpPr>
          <p:cNvPr id="6" name="Footer Placeholder 5"/>
          <p:cNvSpPr>
            <a:spLocks noGrp="1"/>
          </p:cNvSpPr>
          <p:nvPr>
            <p:ph type="ftr" sz="quarter" idx="11"/>
          </p:nvPr>
        </p:nvSpPr>
        <p:spPr/>
        <p:txBody>
          <a:bodyPr/>
          <a:lstStyle/>
          <a:p>
            <a:r>
              <a:rPr lang="en-ZA" dirty="0"/>
              <a:t>Add Footer Here</a:t>
            </a:r>
            <a:endParaRPr lang="en-US" dirty="0"/>
          </a:p>
        </p:txBody>
      </p:sp>
      <p:cxnSp>
        <p:nvCxnSpPr>
          <p:cNvPr id="9" name="Straight Connector 8">
            <a:extLst>
              <a:ext uri="{FF2B5EF4-FFF2-40B4-BE49-F238E27FC236}">
                <a16:creationId xmlns:a16="http://schemas.microsoft.com/office/drawing/2014/main" id="{4715607D-9DE2-4687-AAF8-EF2427252A90}"/>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 name="Title 6">
            <a:extLst>
              <a:ext uri="{FF2B5EF4-FFF2-40B4-BE49-F238E27FC236}">
                <a16:creationId xmlns:a16="http://schemas.microsoft.com/office/drawing/2014/main" id="{2F96D46B-C1B8-46AB-87DF-61A8058B1F42}"/>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777504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omparison">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287315" y="1950795"/>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87315" y="2755515"/>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52486" y="1954249"/>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2486" y="2752737"/>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D202488-4139-4052-B998-251C9C912739}" type="datetimeFigureOut">
              <a:rPr lang="en-US" smtClean="0"/>
              <a:pPr/>
              <a:t>3/11/22</a:t>
            </a:fld>
            <a:endParaRPr lang="en-US"/>
          </a:p>
        </p:txBody>
      </p:sp>
      <p:sp>
        <p:nvSpPr>
          <p:cNvPr id="8" name="Footer Placeholder 7"/>
          <p:cNvSpPr>
            <a:spLocks noGrp="1"/>
          </p:cNvSpPr>
          <p:nvPr>
            <p:ph type="ftr" sz="quarter" idx="11"/>
          </p:nvPr>
        </p:nvSpPr>
        <p:spPr/>
        <p:txBody>
          <a:bodyPr/>
          <a:lstStyle/>
          <a:p>
            <a:r>
              <a:rPr lang="en-ZA" dirty="0"/>
              <a:t>Add Footer Here</a:t>
            </a:r>
            <a:endParaRPr lang="en-US" dirty="0"/>
          </a:p>
        </p:txBody>
      </p:sp>
      <p:cxnSp>
        <p:nvCxnSpPr>
          <p:cNvPr id="11" name="Straight Connector 10">
            <a:extLst>
              <a:ext uri="{FF2B5EF4-FFF2-40B4-BE49-F238E27FC236}">
                <a16:creationId xmlns:a16="http://schemas.microsoft.com/office/drawing/2014/main" id="{C384AA55-1960-47F4-BA3C-E97A6F2D0B19}"/>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9" name="Title 8">
            <a:extLst>
              <a:ext uri="{FF2B5EF4-FFF2-40B4-BE49-F238E27FC236}">
                <a16:creationId xmlns:a16="http://schemas.microsoft.com/office/drawing/2014/main" id="{09471694-1220-4CFC-A31F-622E5D3DE2D5}"/>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9817494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itle Only">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D202488-4139-4052-B998-251C9C912739}" type="datetimeFigureOut">
              <a:rPr lang="en-US" smtClean="0"/>
              <a:pPr/>
              <a:t>3/11/22</a:t>
            </a:fld>
            <a:endParaRPr lang="en-US"/>
          </a:p>
        </p:txBody>
      </p:sp>
      <p:sp>
        <p:nvSpPr>
          <p:cNvPr id="4" name="Footer Placeholder 3"/>
          <p:cNvSpPr>
            <a:spLocks noGrp="1"/>
          </p:cNvSpPr>
          <p:nvPr>
            <p:ph type="ftr" sz="quarter" idx="11"/>
          </p:nvPr>
        </p:nvSpPr>
        <p:spPr/>
        <p:txBody>
          <a:bodyPr/>
          <a:lstStyle/>
          <a:p>
            <a:r>
              <a:rPr lang="en-ZA" dirty="0"/>
              <a:t>Add Footer Here</a:t>
            </a:r>
            <a:endParaRPr lang="en-US" dirty="0"/>
          </a:p>
        </p:txBody>
      </p:sp>
      <p:cxnSp>
        <p:nvCxnSpPr>
          <p:cNvPr id="7" name="Straight Connector 6">
            <a:extLst>
              <a:ext uri="{FF2B5EF4-FFF2-40B4-BE49-F238E27FC236}">
                <a16:creationId xmlns:a16="http://schemas.microsoft.com/office/drawing/2014/main" id="{FFB55B52-B62C-4800-AAC1-B15AF2FE1F45}"/>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5" name="Title 4">
            <a:extLst>
              <a:ext uri="{FF2B5EF4-FFF2-40B4-BE49-F238E27FC236}">
                <a16:creationId xmlns:a16="http://schemas.microsoft.com/office/drawing/2014/main" id="{3DF0054B-B64C-418E-A1B8-428EE4A1DB50}"/>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539550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ontent with Caption">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095246" y="1645522"/>
            <a:ext cx="5807176" cy="384085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0909" y="1645522"/>
            <a:ext cx="3600000" cy="383672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D202488-4139-4052-B998-251C9C912739}" type="datetimeFigureOut">
              <a:rPr lang="en-US" smtClean="0"/>
              <a:pPr/>
              <a:t>3/11/22</a:t>
            </a:fld>
            <a:endParaRPr lang="en-US"/>
          </a:p>
        </p:txBody>
      </p:sp>
      <p:sp>
        <p:nvSpPr>
          <p:cNvPr id="6" name="Footer Placeholder 5"/>
          <p:cNvSpPr>
            <a:spLocks noGrp="1"/>
          </p:cNvSpPr>
          <p:nvPr>
            <p:ph type="ftr" sz="quarter" idx="11"/>
          </p:nvPr>
        </p:nvSpPr>
        <p:spPr/>
        <p:txBody>
          <a:bodyPr/>
          <a:lstStyle/>
          <a:p>
            <a:r>
              <a:rPr lang="en-ZA" dirty="0"/>
              <a:t>Add Footer Here</a:t>
            </a:r>
            <a:endParaRPr lang="en-US" dirty="0"/>
          </a:p>
        </p:txBody>
      </p:sp>
      <p:cxnSp>
        <p:nvCxnSpPr>
          <p:cNvPr id="9" name="Straight Connector 8">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 name="Title 6">
            <a:extLst>
              <a:ext uri="{FF2B5EF4-FFF2-40B4-BE49-F238E27FC236}">
                <a16:creationId xmlns:a16="http://schemas.microsoft.com/office/drawing/2014/main" id="{1B74F78C-6D32-47C3-ABB2-6E7092A9C4A3}"/>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2816539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and Gallery ">
    <p:bg bwMode="ltGray">
      <p:bgPr>
        <a:blipFill dpi="0" rotWithShape="1">
          <a:blip r:embed="rId2" cstate="screen">
            <a:alphaModFix amt="45000"/>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300394" y="3128470"/>
            <a:ext cx="3024000" cy="190656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873638" y="5144980"/>
            <a:ext cx="3036438"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D202488-4139-4052-B998-251C9C912739}" type="datetimeFigureOut">
              <a:rPr lang="en-US" smtClean="0"/>
              <a:pPr/>
              <a:t>3/11/22</a:t>
            </a:fld>
            <a:endParaRPr lang="en-US"/>
          </a:p>
        </p:txBody>
      </p:sp>
      <p:sp>
        <p:nvSpPr>
          <p:cNvPr id="6" name="Footer Placeholder 5"/>
          <p:cNvSpPr>
            <a:spLocks noGrp="1"/>
          </p:cNvSpPr>
          <p:nvPr>
            <p:ph type="ftr" sz="quarter" idx="11"/>
          </p:nvPr>
        </p:nvSpPr>
        <p:spPr/>
        <p:txBody>
          <a:bodyPr/>
          <a:lstStyle/>
          <a:p>
            <a:r>
              <a:rPr lang="en-ZA" dirty="0"/>
              <a:t>Add Footer Here</a:t>
            </a:r>
            <a:endParaRPr lang="en-US" dirty="0"/>
          </a:p>
        </p:txBody>
      </p:sp>
      <p:cxnSp>
        <p:nvCxnSpPr>
          <p:cNvPr id="9" name="Straight Connector 8">
            <a:extLst>
              <a:ext uri="{FF2B5EF4-FFF2-40B4-BE49-F238E27FC236}">
                <a16:creationId xmlns:a16="http://schemas.microsoft.com/office/drawing/2014/main" id="{6CC09F73-0AD6-4A1E-A331-75A00B808982}"/>
              </a:ext>
            </a:extLst>
          </p:cNvPr>
          <p:cNvCxnSpPr/>
          <p:nvPr userDrawn="1"/>
        </p:nvCxnSpPr>
        <p:spPr>
          <a:xfrm>
            <a:off x="1292239" y="1486603"/>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8" name="Content Placeholder 2">
            <a:extLst>
              <a:ext uri="{FF2B5EF4-FFF2-40B4-BE49-F238E27FC236}">
                <a16:creationId xmlns:a16="http://schemas.microsoft.com/office/drawing/2014/main" id="{9DE9A20D-024F-4A17-9B20-526AA4037253}"/>
              </a:ext>
            </a:extLst>
          </p:cNvPr>
          <p:cNvSpPr>
            <a:spLocks noGrp="1"/>
          </p:cNvSpPr>
          <p:nvPr>
            <p:ph idx="12"/>
          </p:nvPr>
        </p:nvSpPr>
        <p:spPr>
          <a:xfrm>
            <a:off x="4602108" y="3128470"/>
            <a:ext cx="3024000" cy="190656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2">
            <a:extLst>
              <a:ext uri="{FF2B5EF4-FFF2-40B4-BE49-F238E27FC236}">
                <a16:creationId xmlns:a16="http://schemas.microsoft.com/office/drawing/2014/main" id="{37D8F60F-F9DD-4AAC-BF28-C004CCDF2D69}"/>
              </a:ext>
            </a:extLst>
          </p:cNvPr>
          <p:cNvSpPr>
            <a:spLocks noGrp="1"/>
          </p:cNvSpPr>
          <p:nvPr>
            <p:ph idx="13"/>
          </p:nvPr>
        </p:nvSpPr>
        <p:spPr>
          <a:xfrm>
            <a:off x="7873638" y="3128470"/>
            <a:ext cx="3024000" cy="190656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3">
            <a:extLst>
              <a:ext uri="{FF2B5EF4-FFF2-40B4-BE49-F238E27FC236}">
                <a16:creationId xmlns:a16="http://schemas.microsoft.com/office/drawing/2014/main" id="{8F09FDD8-5B1C-4AAA-8EEC-0A77C9E477D1}"/>
              </a:ext>
            </a:extLst>
          </p:cNvPr>
          <p:cNvSpPr>
            <a:spLocks noGrp="1"/>
          </p:cNvSpPr>
          <p:nvPr>
            <p:ph type="body" sz="half" idx="14"/>
          </p:nvPr>
        </p:nvSpPr>
        <p:spPr>
          <a:xfrm>
            <a:off x="4595889" y="5144979"/>
            <a:ext cx="3036438"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12" name="Text Placeholder 3">
            <a:extLst>
              <a:ext uri="{FF2B5EF4-FFF2-40B4-BE49-F238E27FC236}">
                <a16:creationId xmlns:a16="http://schemas.microsoft.com/office/drawing/2014/main" id="{E6DF0B7E-E17E-4875-966D-4DE67F755B71}"/>
              </a:ext>
            </a:extLst>
          </p:cNvPr>
          <p:cNvSpPr>
            <a:spLocks noGrp="1"/>
          </p:cNvSpPr>
          <p:nvPr>
            <p:ph type="body" sz="half" idx="15"/>
          </p:nvPr>
        </p:nvSpPr>
        <p:spPr>
          <a:xfrm>
            <a:off x="1306587" y="5144978"/>
            <a:ext cx="3036438" cy="807405"/>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cxnSp>
        <p:nvCxnSpPr>
          <p:cNvPr id="13" name="Straight Connector 12">
            <a:extLst>
              <a:ext uri="{FF2B5EF4-FFF2-40B4-BE49-F238E27FC236}">
                <a16:creationId xmlns:a16="http://schemas.microsoft.com/office/drawing/2014/main" id="{5685D963-B130-47E9-AFCC-AEBED2B1155B}"/>
              </a:ext>
            </a:extLst>
          </p:cNvPr>
          <p:cNvCxnSpPr>
            <a:cxnSpLocks/>
          </p:cNvCxnSpPr>
          <p:nvPr userDrawn="1"/>
        </p:nvCxnSpPr>
        <p:spPr>
          <a:xfrm>
            <a:off x="4484077" y="5144978"/>
            <a:ext cx="0" cy="807405"/>
          </a:xfrm>
          <a:prstGeom prst="line">
            <a:avLst/>
          </a:prstGeom>
          <a:ln w="19050">
            <a:solidFill>
              <a:schemeClr val="bg2">
                <a:lumMod val="75000"/>
              </a:schemeClr>
            </a:solidFill>
          </a:ln>
        </p:spPr>
        <p:style>
          <a:lnRef idx="3">
            <a:schemeClr val="accent1"/>
          </a:lnRef>
          <a:fillRef idx="0">
            <a:schemeClr val="accent1"/>
          </a:fillRef>
          <a:effectRef idx="2">
            <a:schemeClr val="accent1"/>
          </a:effectRef>
          <a:fontRef idx="minor">
            <a:schemeClr val="tx1"/>
          </a:fontRef>
        </p:style>
      </p:cxnSp>
      <p:cxnSp>
        <p:nvCxnSpPr>
          <p:cNvPr id="14" name="Straight Connector 13">
            <a:extLst>
              <a:ext uri="{FF2B5EF4-FFF2-40B4-BE49-F238E27FC236}">
                <a16:creationId xmlns:a16="http://schemas.microsoft.com/office/drawing/2014/main" id="{2FA9B6CF-713A-4942-BE35-A61AFCDDFD3D}"/>
              </a:ext>
            </a:extLst>
          </p:cNvPr>
          <p:cNvCxnSpPr>
            <a:cxnSpLocks/>
          </p:cNvCxnSpPr>
          <p:nvPr userDrawn="1"/>
        </p:nvCxnSpPr>
        <p:spPr>
          <a:xfrm>
            <a:off x="7757747" y="5144978"/>
            <a:ext cx="0" cy="807405"/>
          </a:xfrm>
          <a:prstGeom prst="line">
            <a:avLst/>
          </a:prstGeom>
          <a:ln w="19050">
            <a:solidFill>
              <a:schemeClr val="bg2">
                <a:lumMod val="75000"/>
              </a:schemeClr>
            </a:solidFill>
          </a:ln>
        </p:spPr>
        <p:style>
          <a:lnRef idx="3">
            <a:schemeClr val="accent1"/>
          </a:lnRef>
          <a:fillRef idx="0">
            <a:schemeClr val="accent1"/>
          </a:fillRef>
          <a:effectRef idx="2">
            <a:schemeClr val="accent1"/>
          </a:effectRef>
          <a:fontRef idx="minor">
            <a:schemeClr val="tx1"/>
          </a:fontRef>
        </p:style>
      </p:cxnSp>
      <p:sp>
        <p:nvSpPr>
          <p:cNvPr id="19" name="Text Placeholder 18">
            <a:extLst>
              <a:ext uri="{FF2B5EF4-FFF2-40B4-BE49-F238E27FC236}">
                <a16:creationId xmlns:a16="http://schemas.microsoft.com/office/drawing/2014/main" id="{93809A32-C7A4-4739-994B-BE492F855ACC}"/>
              </a:ext>
            </a:extLst>
          </p:cNvPr>
          <p:cNvSpPr>
            <a:spLocks noGrp="1"/>
          </p:cNvSpPr>
          <p:nvPr>
            <p:ph type="body" sz="quarter" idx="16"/>
          </p:nvPr>
        </p:nvSpPr>
        <p:spPr>
          <a:xfrm>
            <a:off x="1290908" y="1617663"/>
            <a:ext cx="9618391" cy="1336675"/>
          </a:xfrm>
        </p:spPr>
        <p:txBody>
          <a:bodyPr>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itle 6">
            <a:extLst>
              <a:ext uri="{FF2B5EF4-FFF2-40B4-BE49-F238E27FC236}">
                <a16:creationId xmlns:a16="http://schemas.microsoft.com/office/drawing/2014/main" id="{2C1ABD52-D5FE-4FC2-8449-5DA0E52853E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427037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1" name="Right Triangle 10"/>
          <p:cNvSpPr/>
          <p:nvPr/>
        </p:nvSpPr>
        <p:spPr>
          <a:xfrm>
            <a:off x="9379" y="14069"/>
            <a:ext cx="12173243"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8" name="Straight Connector 7"/>
          <p:cNvCxnSpPr/>
          <p:nvPr/>
        </p:nvCxnSpPr>
        <p:spPr>
          <a:xfrm>
            <a:off x="0" y="7035"/>
            <a:ext cx="12182621"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rot="10800000" flipV="1">
            <a:off x="8625059" y="4948410"/>
            <a:ext cx="3563815"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Title Placeholder 21"/>
          <p:cNvSpPr>
            <a:spLocks noGrp="1"/>
          </p:cNvSpPr>
          <p:nvPr>
            <p:ph type="title"/>
          </p:nvPr>
        </p:nvSpPr>
        <p:spPr>
          <a:xfrm>
            <a:off x="609600" y="267494"/>
            <a:ext cx="10972800" cy="1399032"/>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609600" y="1882808"/>
            <a:ext cx="10972800" cy="4572000"/>
          </a:xfrm>
          <a:prstGeom prst="rect">
            <a:avLst/>
          </a:prstGeom>
        </p:spPr>
        <p:txBody>
          <a:bodyPr vert="horz" anchor="t">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388608" y="6480969"/>
            <a:ext cx="2844800" cy="301752"/>
          </a:xfrm>
          <a:prstGeom prst="rect">
            <a:avLst/>
          </a:prstGeom>
        </p:spPr>
        <p:txBody>
          <a:bodyPr vert="horz" anchor="b"/>
          <a:lstStyle>
            <a:lvl1pPr algn="l" eaLnBrk="1" latinLnBrk="0" hangingPunct="1">
              <a:defRPr kumimoji="0" sz="1000" b="0">
                <a:solidFill>
                  <a:schemeClr val="tx1"/>
                </a:solidFill>
              </a:defRPr>
            </a:lvl1pPr>
          </a:lstStyle>
          <a:p>
            <a:fld id="{2D202488-4139-4052-B998-251C9C912739}" type="datetimeFigureOut">
              <a:rPr lang="en-US" smtClean="0"/>
              <a:pPr/>
              <a:t>3/11/22</a:t>
            </a:fld>
            <a:endParaRPr lang="en-US"/>
          </a:p>
        </p:txBody>
      </p:sp>
      <p:sp>
        <p:nvSpPr>
          <p:cNvPr id="3" name="Footer Placeholder 2"/>
          <p:cNvSpPr>
            <a:spLocks noGrp="1"/>
          </p:cNvSpPr>
          <p:nvPr>
            <p:ph type="ftr" sz="quarter" idx="3"/>
          </p:nvPr>
        </p:nvSpPr>
        <p:spPr>
          <a:xfrm>
            <a:off x="609600" y="6481891"/>
            <a:ext cx="5680075" cy="300831"/>
          </a:xfrm>
          <a:prstGeom prst="rect">
            <a:avLst/>
          </a:prstGeom>
        </p:spPr>
        <p:txBody>
          <a:bodyPr vert="horz" anchor="b"/>
          <a:lstStyle>
            <a:lvl1pPr algn="r" eaLnBrk="1" latinLnBrk="0" hangingPunct="1">
              <a:defRPr kumimoji="0" sz="1000">
                <a:solidFill>
                  <a:schemeClr val="tx1"/>
                </a:solidFill>
              </a:defRPr>
            </a:lvl1pPr>
          </a:lstStyle>
          <a:p>
            <a:r>
              <a:rPr lang="en-ZA"/>
              <a:t>Add Footer Here</a:t>
            </a:r>
            <a:endParaRPr lang="en-US" dirty="0"/>
          </a:p>
        </p:txBody>
      </p:sp>
      <p:sp>
        <p:nvSpPr>
          <p:cNvPr id="23" name="Slide Number Placeholder 22"/>
          <p:cNvSpPr>
            <a:spLocks noGrp="1"/>
          </p:cNvSpPr>
          <p:nvPr>
            <p:ph type="sldNum" sz="quarter" idx="4"/>
          </p:nvPr>
        </p:nvSpPr>
        <p:spPr>
          <a:xfrm>
            <a:off x="10119360" y="6480969"/>
            <a:ext cx="670560" cy="301752"/>
          </a:xfrm>
          <a:prstGeom prst="rect">
            <a:avLst/>
          </a:prstGeom>
        </p:spPr>
        <p:txBody>
          <a:bodyPr vert="horz" anchor="b"/>
          <a:lstStyle>
            <a:lvl1pPr algn="ctr" eaLnBrk="1" latinLnBrk="0" hangingPunct="1">
              <a:defRPr kumimoji="0" sz="1200">
                <a:solidFill>
                  <a:schemeClr val="tx1"/>
                </a:solidFill>
              </a:defRPr>
            </a:lvl1pPr>
          </a:lstStyle>
          <a:p>
            <a:fld id="{4FAB73BC-B049-4115-A692-8D63A059BFB8}"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967" r:id="rId1"/>
    <p:sldLayoutId id="2147483968" r:id="rId2"/>
    <p:sldLayoutId id="2147483969" r:id="rId3"/>
    <p:sldLayoutId id="2147483970" r:id="rId4"/>
    <p:sldLayoutId id="2147483971" r:id="rId5"/>
    <p:sldLayoutId id="2147483972" r:id="rId6"/>
    <p:sldLayoutId id="2147483973" r:id="rId7"/>
    <p:sldLayoutId id="2147483974" r:id="rId8"/>
    <p:sldLayoutId id="2147483975" r:id="rId9"/>
    <p:sldLayoutId id="2147483976" r:id="rId10"/>
    <p:sldLayoutId id="2147483977" r:id="rId11"/>
    <p:sldLayoutId id="2147483686" r:id="rId12"/>
    <p:sldLayoutId id="2147483688" r:id="rId13"/>
    <p:sldLayoutId id="2147483689" r:id="rId14"/>
    <p:sldLayoutId id="2147483690" r:id="rId15"/>
    <p:sldLayoutId id="2147483692" r:id="rId16"/>
    <p:sldLayoutId id="2147483696" r:id="rId17"/>
  </p:sldLayoutIdLst>
  <p:txStyles>
    <p:titleStyle>
      <a:lvl1pPr marL="484632" algn="l" rtl="0" eaLnBrk="1" latinLnBrk="0" hangingPunct="1">
        <a:spcBef>
          <a:spcPct val="0"/>
        </a:spcBef>
        <a:buNone/>
        <a:defRPr kumimoji="0" sz="4200" kern="120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latin typeface="+mj-lt"/>
          <a:ea typeface="+mj-ea"/>
          <a:cs typeface="+mj-cs"/>
        </a:defRPr>
      </a:lvl1pPr>
    </p:titleStyle>
    <p:body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914400" y="981308"/>
            <a:ext cx="10363200" cy="2942504"/>
          </a:xfrm>
        </p:spPr>
        <p:txBody>
          <a:bodyPr>
            <a:normAutofit fontScale="90000"/>
          </a:bodyPr>
          <a:lstStyle/>
          <a:p>
            <a:pPr algn="ctr"/>
            <a:br>
              <a:rPr lang="en-AU" b="1" i="1" u="sng" dirty="0">
                <a:latin typeface="Times New Roman" pitchFamily="18" charset="0"/>
                <a:cs typeface="Times New Roman" pitchFamily="18" charset="0"/>
              </a:rPr>
            </a:br>
            <a:br>
              <a:rPr lang="en-AU" b="1" i="1" u="sng" dirty="0">
                <a:latin typeface="Times New Roman" pitchFamily="18" charset="0"/>
                <a:cs typeface="Times New Roman" pitchFamily="18" charset="0"/>
              </a:rPr>
            </a:br>
            <a:br>
              <a:rPr lang="en-US" b="1" i="1" u="sng" dirty="0">
                <a:latin typeface="Times New Roman" pitchFamily="18" charset="0"/>
                <a:cs typeface="Times New Roman" pitchFamily="18" charset="0"/>
              </a:rPr>
            </a:br>
            <a:br>
              <a:rPr lang="en-US" b="1" i="1" u="sng" dirty="0">
                <a:latin typeface="Times New Roman" pitchFamily="18" charset="0"/>
                <a:cs typeface="Times New Roman" pitchFamily="18" charset="0"/>
              </a:rPr>
            </a:br>
            <a:br>
              <a:rPr lang="en-US" b="1" i="1" u="sng" dirty="0">
                <a:latin typeface="Times New Roman" pitchFamily="18" charset="0"/>
                <a:cs typeface="Times New Roman" pitchFamily="18" charset="0"/>
              </a:rPr>
            </a:br>
            <a:br>
              <a:rPr lang="en-US" b="1" i="1" u="sng" dirty="0">
                <a:latin typeface="Times New Roman" pitchFamily="18" charset="0"/>
                <a:cs typeface="Times New Roman" pitchFamily="18" charset="0"/>
              </a:rPr>
            </a:br>
            <a:br>
              <a:rPr lang="en-US" b="1" i="1" u="sng" dirty="0">
                <a:latin typeface="Times New Roman" pitchFamily="18" charset="0"/>
                <a:cs typeface="Times New Roman" pitchFamily="18" charset="0"/>
              </a:rPr>
            </a:br>
            <a:br>
              <a:rPr lang="en-US" b="1" i="1" u="sng" dirty="0">
                <a:latin typeface="Times New Roman" pitchFamily="18" charset="0"/>
                <a:cs typeface="Times New Roman" pitchFamily="18" charset="0"/>
              </a:rPr>
            </a:br>
            <a:r>
              <a:rPr lang="en-US" sz="2000" b="1" i="1" u="sng" dirty="0">
                <a:latin typeface="Times New Roman" pitchFamily="18" charset="0"/>
                <a:cs typeface="Times New Roman" pitchFamily="18" charset="0"/>
              </a:rPr>
              <a:t>BMSW-4004  Task-1</a:t>
            </a:r>
            <a:br>
              <a:rPr lang="en-US" b="1" i="1" u="sng" dirty="0">
                <a:latin typeface="Times New Roman" pitchFamily="18" charset="0"/>
                <a:cs typeface="Times New Roman" pitchFamily="18" charset="0"/>
              </a:rPr>
            </a:br>
            <a:r>
              <a:rPr lang="en-US" sz="4000" b="1" i="1" u="sng" dirty="0">
                <a:solidFill>
                  <a:schemeClr val="tx2">
                    <a:lumMod val="75000"/>
                  </a:schemeClr>
                </a:solidFill>
                <a:latin typeface="Times New Roman" pitchFamily="18" charset="0"/>
                <a:cs typeface="Times New Roman" pitchFamily="18" charset="0"/>
              </a:rPr>
              <a:t>Problem Solving and Decision Making</a:t>
            </a:r>
            <a:br>
              <a:rPr lang="en-US" sz="6700" b="1" i="1" u="sng" dirty="0">
                <a:solidFill>
                  <a:schemeClr val="tx2">
                    <a:lumMod val="75000"/>
                  </a:schemeClr>
                </a:solidFill>
                <a:latin typeface="Times New Roman" pitchFamily="18" charset="0"/>
                <a:cs typeface="Times New Roman" pitchFamily="18" charset="0"/>
              </a:rPr>
            </a:br>
            <a:br>
              <a:rPr lang="en-US" b="1" i="1" u="sng" dirty="0">
                <a:solidFill>
                  <a:schemeClr val="tx2">
                    <a:lumMod val="75000"/>
                  </a:schemeClr>
                </a:solidFill>
                <a:latin typeface="Times New Roman" pitchFamily="18" charset="0"/>
                <a:cs typeface="Times New Roman" pitchFamily="18" charset="0"/>
              </a:rPr>
            </a:br>
            <a:endParaRPr lang="en-US" dirty="0">
              <a:solidFill>
                <a:schemeClr val="tx2">
                  <a:lumMod val="75000"/>
                </a:schemeClr>
              </a:solidFill>
              <a:latin typeface="Times New Roman" pitchFamily="18" charset="0"/>
              <a:cs typeface="Times New Roman" pitchFamily="18" charset="0"/>
            </a:endParaRPr>
          </a:p>
        </p:txBody>
      </p:sp>
      <p:sp>
        <p:nvSpPr>
          <p:cNvPr id="9" name="Subtitle 8"/>
          <p:cNvSpPr>
            <a:spLocks noGrp="1"/>
          </p:cNvSpPr>
          <p:nvPr>
            <p:ph type="subTitle" idx="1"/>
          </p:nvPr>
        </p:nvSpPr>
        <p:spPr>
          <a:xfrm>
            <a:off x="382384" y="5004262"/>
            <a:ext cx="11809615" cy="1163782"/>
          </a:xfrm>
        </p:spPr>
        <p:txBody>
          <a:bodyPr>
            <a:normAutofit lnSpcReduction="10000"/>
          </a:bodyPr>
          <a:lstStyle/>
          <a:p>
            <a:pPr algn="ctr"/>
            <a:r>
              <a:rPr lang="en-US" sz="3900" b="1" dirty="0">
                <a:solidFill>
                  <a:srgbClr val="FDFDFD"/>
                </a:solidFill>
                <a:latin typeface="Times New Roman" pitchFamily="18" charset="0"/>
                <a:cs typeface="Times New Roman" pitchFamily="18" charset="0"/>
              </a:rPr>
              <a:t>Submitted by: Adrian </a:t>
            </a:r>
            <a:r>
              <a:rPr lang="en-US" sz="3900" b="1" dirty="0" err="1">
                <a:solidFill>
                  <a:srgbClr val="FDFDFD"/>
                </a:solidFill>
                <a:latin typeface="Times New Roman" pitchFamily="18" charset="0"/>
                <a:cs typeface="Times New Roman" pitchFamily="18" charset="0"/>
              </a:rPr>
              <a:t>Duman</a:t>
            </a:r>
            <a:endParaRPr lang="en-US" sz="3900" b="1" dirty="0">
              <a:solidFill>
                <a:srgbClr val="FDFDFD"/>
              </a:solidFill>
              <a:latin typeface="Times New Roman" pitchFamily="18" charset="0"/>
              <a:cs typeface="Times New Roman" pitchFamily="18" charset="0"/>
            </a:endParaRPr>
          </a:p>
          <a:p>
            <a:pPr algn="ctr"/>
            <a:r>
              <a:rPr lang="en-US" sz="3900" b="1" dirty="0">
                <a:solidFill>
                  <a:srgbClr val="FDFDFD"/>
                </a:solidFill>
                <a:latin typeface="Times New Roman" pitchFamily="18" charset="0"/>
                <a:cs typeface="Times New Roman" pitchFamily="18" charset="0"/>
              </a:rPr>
              <a:t>2026203 </a:t>
            </a:r>
          </a:p>
          <a:p>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itchFamily="18" charset="0"/>
                <a:cs typeface="Times New Roman" pitchFamily="18" charset="0"/>
              </a:rPr>
              <a:t>Table of contents</a:t>
            </a:r>
          </a:p>
        </p:txBody>
      </p:sp>
      <p:sp>
        <p:nvSpPr>
          <p:cNvPr id="3" name="Content Placeholder 2"/>
          <p:cNvSpPr>
            <a:spLocks noGrp="1"/>
          </p:cNvSpPr>
          <p:nvPr>
            <p:ph idx="1"/>
          </p:nvPr>
        </p:nvSpPr>
        <p:spPr>
          <a:xfrm>
            <a:off x="609600" y="1496291"/>
            <a:ext cx="10972800" cy="4958517"/>
          </a:xfrm>
        </p:spPr>
        <p:txBody>
          <a:bodyPr>
            <a:normAutofit/>
          </a:bodyPr>
          <a:lstStyle/>
          <a:p>
            <a:pPr algn="just">
              <a:lnSpc>
                <a:spcPct val="150000"/>
              </a:lnSpc>
            </a:pPr>
            <a:r>
              <a:rPr lang="en-US" sz="2000" dirty="0">
                <a:latin typeface="Times New Roman" pitchFamily="18" charset="0"/>
                <a:cs typeface="Times New Roman" pitchFamily="18" charset="0"/>
              </a:rPr>
              <a:t>Introduction</a:t>
            </a:r>
          </a:p>
          <a:p>
            <a:pPr algn="just">
              <a:lnSpc>
                <a:spcPct val="150000"/>
              </a:lnSpc>
            </a:pPr>
            <a:r>
              <a:rPr lang="en-GB" sz="2000" dirty="0">
                <a:latin typeface="Times New Roman" pitchFamily="18" charset="0"/>
                <a:cs typeface="Times New Roman" pitchFamily="18" charset="0"/>
              </a:rPr>
              <a:t>research-informed discussion </a:t>
            </a:r>
          </a:p>
          <a:p>
            <a:pPr algn="just">
              <a:lnSpc>
                <a:spcPct val="150000"/>
              </a:lnSpc>
            </a:pPr>
            <a:r>
              <a:rPr lang="en-US" sz="2000" dirty="0">
                <a:latin typeface="Times New Roman" pitchFamily="18" charset="0"/>
                <a:cs typeface="Times New Roman" pitchFamily="18" charset="0"/>
              </a:rPr>
              <a:t>A research-informed cause-and-effect analysis of the complex problem</a:t>
            </a:r>
          </a:p>
          <a:p>
            <a:pPr algn="just">
              <a:lnSpc>
                <a:spcPct val="150000"/>
              </a:lnSpc>
            </a:pPr>
            <a:r>
              <a:rPr lang="en-GB" sz="2000" dirty="0">
                <a:latin typeface="Times New Roman" pitchFamily="18" charset="0"/>
                <a:cs typeface="Times New Roman" pitchFamily="18" charset="0"/>
              </a:rPr>
              <a:t>PESTLE analysis </a:t>
            </a:r>
          </a:p>
          <a:p>
            <a:pPr algn="just">
              <a:lnSpc>
                <a:spcPct val="150000"/>
              </a:lnSpc>
            </a:pPr>
            <a:r>
              <a:rPr lang="en-GB" sz="2000" dirty="0">
                <a:latin typeface="Times New Roman" pitchFamily="18" charset="0"/>
                <a:cs typeface="Times New Roman" pitchFamily="18" charset="0"/>
              </a:rPr>
              <a:t>Alternative solutions </a:t>
            </a:r>
            <a:endParaRPr lang="en-US" sz="2000"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26473" y="349135"/>
            <a:ext cx="10972800" cy="997528"/>
          </a:xfrm>
        </p:spPr>
        <p:txBody>
          <a:bodyPr>
            <a:normAutofit/>
          </a:bodyPr>
          <a:lstStyle/>
          <a:p>
            <a:pPr algn="ctr"/>
            <a:r>
              <a:rPr lang="en-US" sz="3200" b="1" dirty="0">
                <a:latin typeface="Times New Roman" pitchFamily="18" charset="0"/>
                <a:cs typeface="Times New Roman" pitchFamily="18" charset="0"/>
              </a:rPr>
              <a:t>Introduction</a:t>
            </a:r>
          </a:p>
        </p:txBody>
      </p:sp>
      <p:sp>
        <p:nvSpPr>
          <p:cNvPr id="5" name="Content Placeholder 4"/>
          <p:cNvSpPr>
            <a:spLocks noGrp="1"/>
          </p:cNvSpPr>
          <p:nvPr>
            <p:ph idx="1"/>
          </p:nvPr>
        </p:nvSpPr>
        <p:spPr>
          <a:xfrm>
            <a:off x="293913" y="1446415"/>
            <a:ext cx="5486401" cy="5104013"/>
          </a:xfrm>
        </p:spPr>
        <p:txBody>
          <a:bodyPr>
            <a:normAutofit/>
          </a:bodyPr>
          <a:lstStyle/>
          <a:p>
            <a:pPr algn="just">
              <a:lnSpc>
                <a:spcPct val="150000"/>
              </a:lnSpc>
              <a:buNone/>
            </a:pPr>
            <a:r>
              <a:rPr lang="en-US" sz="2000" dirty="0">
                <a:latin typeface="Times New Roman" pitchFamily="18" charset="0"/>
                <a:cs typeface="Times New Roman" pitchFamily="18" charset="0"/>
              </a:rPr>
              <a:t>Problem solving and decision making is being related to analytical process that has been used to identify the possible solution so that preferred solution are developed on direct basis. The decision making is related a complex process as with this preferred navigation is developed to overall from every situation and often used to collect preferred solution in better way (</a:t>
            </a:r>
            <a:r>
              <a:rPr lang="en-US" sz="2000" dirty="0" err="1">
                <a:latin typeface="Times New Roman" pitchFamily="18" charset="0"/>
                <a:cs typeface="Times New Roman" pitchFamily="18" charset="0"/>
              </a:rPr>
              <a:t>Odacı</a:t>
            </a:r>
            <a:r>
              <a:rPr lang="en-US" sz="2000" dirty="0">
                <a:latin typeface="Times New Roman" pitchFamily="18" charset="0"/>
                <a:cs typeface="Times New Roman" pitchFamily="18" charset="0"/>
              </a:rPr>
              <a:t>, </a:t>
            </a:r>
            <a:r>
              <a:rPr lang="en-US" sz="2000" dirty="0" err="1">
                <a:latin typeface="Times New Roman" pitchFamily="18" charset="0"/>
                <a:cs typeface="Times New Roman" pitchFamily="18" charset="0"/>
              </a:rPr>
              <a:t>Çıkrıkçı</a:t>
            </a:r>
            <a:r>
              <a:rPr lang="en-US" sz="2000" dirty="0">
                <a:latin typeface="Times New Roman" pitchFamily="18" charset="0"/>
                <a:cs typeface="Times New Roman" pitchFamily="18" charset="0"/>
              </a:rPr>
              <a:t> and </a:t>
            </a:r>
            <a:r>
              <a:rPr lang="en-US" sz="2000" dirty="0" err="1">
                <a:latin typeface="Times New Roman" pitchFamily="18" charset="0"/>
                <a:cs typeface="Times New Roman" pitchFamily="18" charset="0"/>
              </a:rPr>
              <a:t>İrem</a:t>
            </a:r>
            <a:r>
              <a:rPr lang="en-US" sz="2000" dirty="0">
                <a:latin typeface="Times New Roman" pitchFamily="18" charset="0"/>
                <a:cs typeface="Times New Roman" pitchFamily="18" charset="0"/>
              </a:rPr>
              <a:t> </a:t>
            </a:r>
            <a:r>
              <a:rPr lang="en-US" sz="2000" dirty="0" err="1">
                <a:latin typeface="Times New Roman" pitchFamily="18" charset="0"/>
                <a:cs typeface="Times New Roman" pitchFamily="18" charset="0"/>
              </a:rPr>
              <a:t>Değerli</a:t>
            </a:r>
            <a:r>
              <a:rPr lang="en-US" sz="2000" dirty="0">
                <a:latin typeface="Times New Roman" pitchFamily="18" charset="0"/>
                <a:cs typeface="Times New Roman" pitchFamily="18" charset="0"/>
              </a:rPr>
              <a:t>, 2022). </a:t>
            </a:r>
          </a:p>
        </p:txBody>
      </p:sp>
      <p:pic>
        <p:nvPicPr>
          <p:cNvPr id="32770" name="Picture 2" descr="Work Related Stress Word Cloud. Royalty Free Cliparts, Vectors, And Stock  Illustration. Image 86544035."/>
          <p:cNvPicPr>
            <a:picLocks noChangeAspect="1" noChangeArrowheads="1"/>
          </p:cNvPicPr>
          <p:nvPr/>
        </p:nvPicPr>
        <p:blipFill>
          <a:blip r:embed="rId3"/>
          <a:srcRect/>
          <a:stretch>
            <a:fillRect/>
          </a:stretch>
        </p:blipFill>
        <p:spPr bwMode="auto">
          <a:xfrm>
            <a:off x="6351814" y="1730830"/>
            <a:ext cx="5440589" cy="4080442"/>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468908" y="403988"/>
            <a:ext cx="8596668" cy="625311"/>
          </a:xfrm>
        </p:spPr>
        <p:txBody>
          <a:bodyPr>
            <a:normAutofit fontScale="90000"/>
          </a:bodyPr>
          <a:lstStyle/>
          <a:p>
            <a:pPr algn="ctr"/>
            <a:r>
              <a:rPr lang="en-US" sz="3600" b="1" dirty="0">
                <a:solidFill>
                  <a:srgbClr val="FDFDFD"/>
                </a:solidFill>
                <a:latin typeface="Times New Roman" panose="02020603050405020304" pitchFamily="18" charset="0"/>
                <a:cs typeface="Times New Roman" panose="02020603050405020304" pitchFamily="18" charset="0"/>
              </a:rPr>
              <a:t>Research-informed discussion</a:t>
            </a:r>
            <a:endParaRPr lang="en-US" sz="3600" b="1" dirty="0">
              <a:solidFill>
                <a:srgbClr val="FDFDFD"/>
              </a:solidFill>
            </a:endParaRPr>
          </a:p>
        </p:txBody>
      </p:sp>
      <p:sp>
        <p:nvSpPr>
          <p:cNvPr id="2" name="Content Placeholder 1"/>
          <p:cNvSpPr>
            <a:spLocks noGrp="1"/>
          </p:cNvSpPr>
          <p:nvPr>
            <p:ph idx="1"/>
          </p:nvPr>
        </p:nvSpPr>
        <p:spPr>
          <a:xfrm>
            <a:off x="199506" y="1197033"/>
            <a:ext cx="4887884" cy="5453149"/>
          </a:xfrm>
        </p:spPr>
        <p:txBody>
          <a:bodyPr>
            <a:normAutofit/>
          </a:bodyPr>
          <a:lstStyle/>
          <a:p>
            <a:pPr marL="0" indent="0" algn="just">
              <a:lnSpc>
                <a:spcPct val="150000"/>
              </a:lnSpc>
              <a:buNone/>
            </a:pPr>
            <a:r>
              <a:rPr lang="en-US" sz="2000" dirty="0">
                <a:latin typeface="Times New Roman" pitchFamily="18" charset="0"/>
                <a:cs typeface="Times New Roman" pitchFamily="18" charset="0"/>
              </a:rPr>
              <a:t>The complex problem is typically consisting of ability or approach to compete the situation by defining many of solutions so that reliable and relevant understanding is developed with prominence. Stress is resulted as physical, emotional, economic, and social and others factors that required to process adequate response under which preferred changes are altered on direct basis.</a:t>
            </a:r>
          </a:p>
        </p:txBody>
      </p:sp>
      <p:sp>
        <p:nvSpPr>
          <p:cNvPr id="35842" name="AutoShape 2" descr="Entrepreneurship and Small Business Management Assignment Help"/>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5844" name="AutoShape 4" descr="Entrepreneurship and Small Business Management Assignment Help"/>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026" name="Picture 2"/>
          <p:cNvPicPr>
            <a:picLocks noChangeAspect="1" noChangeArrowheads="1"/>
          </p:cNvPicPr>
          <p:nvPr/>
        </p:nvPicPr>
        <p:blipFill>
          <a:blip r:embed="rId3"/>
          <a:srcRect l="37695" t="39773" r="21416" b="17500"/>
          <a:stretch>
            <a:fillRect/>
          </a:stretch>
        </p:blipFill>
        <p:spPr bwMode="auto">
          <a:xfrm>
            <a:off x="5453149" y="1330036"/>
            <a:ext cx="6301047" cy="5070764"/>
          </a:xfrm>
          <a:prstGeom prst="rect">
            <a:avLst/>
          </a:prstGeom>
          <a:noFill/>
          <a:ln w="9525">
            <a:noFill/>
            <a:miter lim="800000"/>
            <a:headEnd/>
            <a:tailEnd/>
          </a:ln>
          <a:effectLst/>
        </p:spPr>
      </p:pic>
    </p:spTree>
    <p:extLst>
      <p:ext uri="{BB962C8B-B14F-4D97-AF65-F5344CB8AC3E}">
        <p14:creationId xmlns:p14="http://schemas.microsoft.com/office/powerpoint/2010/main" val="26202851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16131" y="498763"/>
            <a:ext cx="11621193" cy="931027"/>
          </a:xfrm>
        </p:spPr>
        <p:txBody>
          <a:bodyPr>
            <a:noAutofit/>
          </a:bodyPr>
          <a:lstStyle/>
          <a:p>
            <a:pPr algn="ctr">
              <a:lnSpc>
                <a:spcPct val="150000"/>
              </a:lnSpc>
            </a:pPr>
            <a:r>
              <a:rPr lang="en-US" sz="3200" b="1" dirty="0">
                <a:latin typeface="Times New Roman" pitchFamily="18" charset="0"/>
                <a:cs typeface="Times New Roman" pitchFamily="18" charset="0"/>
              </a:rPr>
              <a:t>A research-informed cause-and-effect analysis of the complex problem</a:t>
            </a:r>
          </a:p>
        </p:txBody>
      </p:sp>
      <p:sp>
        <p:nvSpPr>
          <p:cNvPr id="2" name="Content Placeholder 1"/>
          <p:cNvSpPr>
            <a:spLocks noGrp="1"/>
          </p:cNvSpPr>
          <p:nvPr>
            <p:ph idx="1"/>
          </p:nvPr>
        </p:nvSpPr>
        <p:spPr>
          <a:xfrm>
            <a:off x="299259" y="1910444"/>
            <a:ext cx="4387041" cy="4540232"/>
          </a:xfrm>
        </p:spPr>
        <p:txBody>
          <a:bodyPr>
            <a:normAutofit/>
          </a:bodyPr>
          <a:lstStyle/>
          <a:p>
            <a:pPr algn="just">
              <a:lnSpc>
                <a:spcPct val="150000"/>
              </a:lnSpc>
              <a:buNone/>
            </a:pPr>
            <a:r>
              <a:rPr lang="en-US" sz="2000" dirty="0">
                <a:latin typeface="Times New Roman" pitchFamily="18" charset="0"/>
                <a:cs typeface="Times New Roman" pitchFamily="18" charset="0"/>
              </a:rPr>
              <a:t>The common cause related to stress within work for both gender and it is based on work related politics and it is varied as 38% as women and 35% for men. </a:t>
            </a:r>
          </a:p>
        </p:txBody>
      </p:sp>
      <p:sp>
        <p:nvSpPr>
          <p:cNvPr id="33794" name="AutoShape 2" descr="Small Business &amp; Entrepreneurship Counci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9698" name="Picture 2" descr="Combating Workplace Stress [Infographic]"/>
          <p:cNvPicPr>
            <a:picLocks noChangeAspect="1" noChangeArrowheads="1"/>
          </p:cNvPicPr>
          <p:nvPr/>
        </p:nvPicPr>
        <p:blipFill>
          <a:blip r:embed="rId3"/>
          <a:srcRect t="6206" b="6703"/>
          <a:stretch>
            <a:fillRect/>
          </a:stretch>
        </p:blipFill>
        <p:spPr bwMode="auto">
          <a:xfrm>
            <a:off x="4980214" y="1959428"/>
            <a:ext cx="6906985" cy="4359729"/>
          </a:xfrm>
          <a:prstGeom prst="rect">
            <a:avLst/>
          </a:prstGeom>
          <a:noFill/>
        </p:spPr>
      </p:pic>
    </p:spTree>
    <p:extLst>
      <p:ext uri="{BB962C8B-B14F-4D97-AF65-F5344CB8AC3E}">
        <p14:creationId xmlns:p14="http://schemas.microsoft.com/office/powerpoint/2010/main" val="42213743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460" y="228600"/>
            <a:ext cx="11379200" cy="758952"/>
          </a:xfrm>
        </p:spPr>
        <p:txBody>
          <a:bodyPr>
            <a:normAutofit/>
          </a:bodyPr>
          <a:lstStyle/>
          <a:p>
            <a:pPr algn="ctr"/>
            <a:r>
              <a:rPr lang="en-US" sz="3200" b="1" dirty="0">
                <a:latin typeface="Times New Roman" pitchFamily="18" charset="0"/>
                <a:cs typeface="Times New Roman" pitchFamily="18" charset="0"/>
              </a:rPr>
              <a:t>Continue…</a:t>
            </a:r>
          </a:p>
        </p:txBody>
      </p:sp>
      <p:sp>
        <p:nvSpPr>
          <p:cNvPr id="3" name="Content Placeholder 2"/>
          <p:cNvSpPr>
            <a:spLocks noGrp="1"/>
          </p:cNvSpPr>
          <p:nvPr>
            <p:ph idx="1"/>
          </p:nvPr>
        </p:nvSpPr>
        <p:spPr>
          <a:xfrm>
            <a:off x="315884" y="1616824"/>
            <a:ext cx="5503025" cy="5000105"/>
          </a:xfrm>
        </p:spPr>
        <p:txBody>
          <a:bodyPr>
            <a:normAutofit/>
          </a:bodyPr>
          <a:lstStyle/>
          <a:p>
            <a:pPr algn="just">
              <a:lnSpc>
                <a:spcPct val="150000"/>
              </a:lnSpc>
              <a:buNone/>
            </a:pPr>
            <a:r>
              <a:rPr lang="en-US" sz="2000" dirty="0">
                <a:latin typeface="Times New Roman" pitchFamily="18" charset="0"/>
                <a:cs typeface="Times New Roman" pitchFamily="18" charset="0"/>
              </a:rPr>
              <a:t>In this majority of inpatient admission is resulted of working place condition that cost UK’s healthcare and it is approx of 10 Billion US dollar (</a:t>
            </a:r>
            <a:r>
              <a:rPr lang="en-US" sz="2000" dirty="0" err="1">
                <a:latin typeface="Times New Roman" pitchFamily="18" charset="0"/>
                <a:cs typeface="Times New Roman" pitchFamily="18" charset="0"/>
              </a:rPr>
              <a:t>Daher</a:t>
            </a:r>
            <a:r>
              <a:rPr lang="en-US" sz="2000" dirty="0">
                <a:latin typeface="Times New Roman" pitchFamily="18" charset="0"/>
                <a:cs typeface="Times New Roman" pitchFamily="18" charset="0"/>
              </a:rPr>
              <a:t> and </a:t>
            </a:r>
            <a:r>
              <a:rPr lang="en-US" sz="2000" dirty="0" err="1">
                <a:latin typeface="Times New Roman" pitchFamily="18" charset="0"/>
                <a:cs typeface="Times New Roman" pitchFamily="18" charset="0"/>
              </a:rPr>
              <a:t>Anabousy</a:t>
            </a:r>
            <a:r>
              <a:rPr lang="en-US" sz="2000" dirty="0">
                <a:latin typeface="Times New Roman" pitchFamily="18" charset="0"/>
                <a:cs typeface="Times New Roman" pitchFamily="18" charset="0"/>
              </a:rPr>
              <a:t>, 2020). The physical symptom also facilitates stress related to illness of chest pain and it is responsible for r 943 thousand hospital admissions.</a:t>
            </a:r>
          </a:p>
        </p:txBody>
      </p:sp>
      <p:pic>
        <p:nvPicPr>
          <p:cNvPr id="27650" name="Picture 2" descr="What is work-related stress? Definition and examples"/>
          <p:cNvPicPr>
            <a:picLocks noChangeAspect="1" noChangeArrowheads="1"/>
          </p:cNvPicPr>
          <p:nvPr/>
        </p:nvPicPr>
        <p:blipFill>
          <a:blip r:embed="rId3"/>
          <a:srcRect/>
          <a:stretch>
            <a:fillRect/>
          </a:stretch>
        </p:blipFill>
        <p:spPr bwMode="auto">
          <a:xfrm>
            <a:off x="6148161" y="1570490"/>
            <a:ext cx="5592082" cy="4177167"/>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7494"/>
            <a:ext cx="10972800" cy="912913"/>
          </a:xfrm>
        </p:spPr>
        <p:txBody>
          <a:bodyPr>
            <a:normAutofit/>
          </a:bodyPr>
          <a:lstStyle/>
          <a:p>
            <a:pPr algn="ctr"/>
            <a:r>
              <a:rPr lang="en-US" sz="3200" b="1" dirty="0">
                <a:latin typeface="Times New Roman" pitchFamily="18" charset="0"/>
                <a:cs typeface="Times New Roman" pitchFamily="18" charset="0"/>
              </a:rPr>
              <a:t>PESTLE analysis</a:t>
            </a:r>
            <a:endParaRPr lang="en-US" sz="3200" dirty="0"/>
          </a:p>
        </p:txBody>
      </p:sp>
      <p:sp>
        <p:nvSpPr>
          <p:cNvPr id="3" name="Content Placeholder 2"/>
          <p:cNvSpPr>
            <a:spLocks noGrp="1"/>
          </p:cNvSpPr>
          <p:nvPr>
            <p:ph idx="1"/>
          </p:nvPr>
        </p:nvSpPr>
        <p:spPr>
          <a:xfrm>
            <a:off x="232757" y="1346662"/>
            <a:ext cx="6084916" cy="5286894"/>
          </a:xfrm>
        </p:spPr>
        <p:txBody>
          <a:bodyPr>
            <a:normAutofit/>
          </a:bodyPr>
          <a:lstStyle/>
          <a:p>
            <a:pPr algn="just">
              <a:lnSpc>
                <a:spcPct val="150000"/>
              </a:lnSpc>
              <a:buNone/>
            </a:pPr>
            <a:r>
              <a:rPr lang="en-US" sz="2000" dirty="0">
                <a:latin typeface="Times New Roman" pitchFamily="18" charset="0"/>
                <a:cs typeface="Times New Roman" pitchFamily="18" charset="0"/>
              </a:rPr>
              <a:t>It is an analysis that that has been used to measure and analyze macro environmental analysis that induce direct and sustained impact over the working possibility of business in systematic manner. The pestle analysis contributed to complex problem related to Work-related stress is as illustrate below as:</a:t>
            </a:r>
          </a:p>
          <a:p>
            <a:pPr algn="just">
              <a:lnSpc>
                <a:spcPct val="150000"/>
              </a:lnSpc>
            </a:pPr>
            <a:r>
              <a:rPr lang="en-US" sz="2000" b="1" dirty="0">
                <a:latin typeface="Times New Roman" pitchFamily="18" charset="0"/>
                <a:cs typeface="Times New Roman" pitchFamily="18" charset="0"/>
              </a:rPr>
              <a:t>Political</a:t>
            </a:r>
            <a:r>
              <a:rPr lang="en-US" sz="2000" dirty="0">
                <a:latin typeface="Times New Roman" pitchFamily="18" charset="0"/>
                <a:cs typeface="Times New Roman" pitchFamily="18" charset="0"/>
              </a:rPr>
              <a:t>: It is a factor that is associated with replicable employees thus company aren’t aware about loyalty thus they always hunt the new talent along with this prevalent changes are induced over continuous period of time. </a:t>
            </a:r>
          </a:p>
        </p:txBody>
      </p:sp>
      <p:sp>
        <p:nvSpPr>
          <p:cNvPr id="8193" name="Rectangle 1"/>
          <p:cNvSpPr>
            <a:spLocks noChangeArrowheads="1"/>
          </p:cNvSpPr>
          <p:nvPr/>
        </p:nvSpPr>
        <p:spPr bwMode="auto">
          <a:xfrm>
            <a:off x="0" y="0"/>
            <a:ext cx="12192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35842" name="AutoShape 2" descr="Total Quality Management (TQM) | Principles and Featues of Total Quality  Management"/>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5602" name="Picture 2" descr="PESTEL Analysis - Overview, Factors, Examples"/>
          <p:cNvPicPr>
            <a:picLocks noChangeAspect="1" noChangeArrowheads="1"/>
          </p:cNvPicPr>
          <p:nvPr/>
        </p:nvPicPr>
        <p:blipFill>
          <a:blip r:embed="rId3"/>
          <a:srcRect/>
          <a:stretch>
            <a:fillRect/>
          </a:stretch>
        </p:blipFill>
        <p:spPr bwMode="auto">
          <a:xfrm>
            <a:off x="6661884" y="1242203"/>
            <a:ext cx="5104546" cy="5501423"/>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67494"/>
            <a:ext cx="10972800" cy="826520"/>
          </a:xfrm>
        </p:spPr>
        <p:txBody>
          <a:bodyPr>
            <a:normAutofit/>
          </a:bodyPr>
          <a:lstStyle/>
          <a:p>
            <a:pPr algn="ctr"/>
            <a:r>
              <a:rPr lang="en-US" sz="3200" b="1" dirty="0">
                <a:latin typeface="Times New Roman" pitchFamily="18" charset="0"/>
                <a:cs typeface="Times New Roman" pitchFamily="18" charset="0"/>
              </a:rPr>
              <a:t>Continue…</a:t>
            </a:r>
          </a:p>
        </p:txBody>
      </p:sp>
      <p:sp>
        <p:nvSpPr>
          <p:cNvPr id="3" name="Content Placeholder 2"/>
          <p:cNvSpPr>
            <a:spLocks noGrp="1"/>
          </p:cNvSpPr>
          <p:nvPr>
            <p:ph idx="1"/>
          </p:nvPr>
        </p:nvSpPr>
        <p:spPr>
          <a:xfrm>
            <a:off x="402336" y="1567543"/>
            <a:ext cx="5067439" cy="4531505"/>
          </a:xfrm>
        </p:spPr>
        <p:txBody>
          <a:bodyPr>
            <a:normAutofit/>
          </a:bodyPr>
          <a:lstStyle/>
          <a:p>
            <a:pPr algn="just">
              <a:lnSpc>
                <a:spcPct val="150000"/>
              </a:lnSpc>
              <a:buNone/>
            </a:pPr>
            <a:r>
              <a:rPr lang="en-US" sz="2000" b="1" i="1" dirty="0">
                <a:latin typeface="Times New Roman" pitchFamily="18" charset="0"/>
                <a:cs typeface="Times New Roman" pitchFamily="18" charset="0"/>
              </a:rPr>
              <a:t>Technological: </a:t>
            </a:r>
            <a:r>
              <a:rPr lang="en-US" sz="2000" dirty="0">
                <a:latin typeface="Times New Roman" pitchFamily="18" charset="0"/>
                <a:cs typeface="Times New Roman" pitchFamily="18" charset="0"/>
              </a:rPr>
              <a:t>The processing of fast communication and advanced usage of technological advance much pressure over the working and within this face to face interaction also get affected at it leads to generate higher working stress. </a:t>
            </a:r>
          </a:p>
        </p:txBody>
      </p:sp>
      <p:pic>
        <p:nvPicPr>
          <p:cNvPr id="23554" name="Picture 2" descr="Ten amazing technological advances | URBAN HUB"/>
          <p:cNvPicPr>
            <a:picLocks noChangeAspect="1" noChangeArrowheads="1"/>
          </p:cNvPicPr>
          <p:nvPr/>
        </p:nvPicPr>
        <p:blipFill>
          <a:blip r:embed="rId3"/>
          <a:srcRect/>
          <a:stretch>
            <a:fillRect/>
          </a:stretch>
        </p:blipFill>
        <p:spPr bwMode="auto">
          <a:xfrm>
            <a:off x="5935889" y="1698171"/>
            <a:ext cx="5791200" cy="4572000"/>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0614" y="293915"/>
            <a:ext cx="10972800" cy="783772"/>
          </a:xfrm>
        </p:spPr>
        <p:txBody>
          <a:bodyPr>
            <a:normAutofit/>
          </a:bodyPr>
          <a:lstStyle/>
          <a:p>
            <a:pPr algn="ctr"/>
            <a:r>
              <a:rPr lang="en-US" sz="3200" b="1" dirty="0">
                <a:latin typeface="Times New Roman" pitchFamily="18" charset="0"/>
                <a:cs typeface="Times New Roman" pitchFamily="18" charset="0"/>
              </a:rPr>
              <a:t>Alternative solutions to work-related stress </a:t>
            </a:r>
          </a:p>
        </p:txBody>
      </p:sp>
      <p:sp>
        <p:nvSpPr>
          <p:cNvPr id="3" name="Content Placeholder 2"/>
          <p:cNvSpPr>
            <a:spLocks noGrp="1"/>
          </p:cNvSpPr>
          <p:nvPr>
            <p:ph idx="1"/>
          </p:nvPr>
        </p:nvSpPr>
        <p:spPr>
          <a:xfrm>
            <a:off x="0" y="1289958"/>
            <a:ext cx="5763986" cy="5339442"/>
          </a:xfrm>
        </p:spPr>
        <p:txBody>
          <a:bodyPr>
            <a:normAutofit/>
          </a:bodyPr>
          <a:lstStyle/>
          <a:p>
            <a:pPr algn="just">
              <a:lnSpc>
                <a:spcPct val="150000"/>
              </a:lnSpc>
              <a:buNone/>
            </a:pPr>
            <a:r>
              <a:rPr lang="en-US" sz="2000" dirty="0">
                <a:latin typeface="Times New Roman" pitchFamily="18" charset="0"/>
                <a:cs typeface="Times New Roman" pitchFamily="18" charset="0"/>
              </a:rPr>
              <a:t>The work related stress has been resolved by attaining direct concern and focus towards workplace wellness under which suitable exercise and healthy living standards has been processed so that workplace stress get resolved in timely constrained (</a:t>
            </a:r>
            <a:r>
              <a:rPr lang="en-US" sz="2000" dirty="0" err="1">
                <a:latin typeface="Times New Roman" pitchFamily="18" charset="0"/>
                <a:cs typeface="Times New Roman" pitchFamily="18" charset="0"/>
              </a:rPr>
              <a:t>Nemtinov</a:t>
            </a:r>
            <a:r>
              <a:rPr lang="en-US" sz="2000" dirty="0">
                <a:latin typeface="Times New Roman" pitchFamily="18" charset="0"/>
                <a:cs typeface="Times New Roman" pitchFamily="18" charset="0"/>
              </a:rPr>
              <a:t> and et. al., 2019). </a:t>
            </a:r>
          </a:p>
          <a:p>
            <a:pPr algn="just">
              <a:lnSpc>
                <a:spcPct val="150000"/>
              </a:lnSpc>
            </a:pPr>
            <a:r>
              <a:rPr lang="en-US" sz="2000" b="1" i="1" dirty="0">
                <a:latin typeface="Times New Roman" pitchFamily="18" charset="0"/>
                <a:cs typeface="Times New Roman" pitchFamily="18" charset="0"/>
              </a:rPr>
              <a:t>Encourage open communication:</a:t>
            </a:r>
          </a:p>
          <a:p>
            <a:pPr algn="just">
              <a:lnSpc>
                <a:spcPct val="150000"/>
              </a:lnSpc>
            </a:pPr>
            <a:r>
              <a:rPr lang="en-US" sz="2000" b="1" i="1" dirty="0">
                <a:latin typeface="Times New Roman" pitchFamily="18" charset="0"/>
                <a:cs typeface="Times New Roman" pitchFamily="18" charset="0"/>
              </a:rPr>
              <a:t>Offer Mental and Physical Health Benefits</a:t>
            </a:r>
          </a:p>
          <a:p>
            <a:pPr algn="just">
              <a:lnSpc>
                <a:spcPct val="150000"/>
              </a:lnSpc>
            </a:pPr>
            <a:r>
              <a:rPr lang="en-US" sz="2000" b="1" i="1" dirty="0">
                <a:latin typeface="Times New Roman" pitchFamily="18" charset="0"/>
                <a:cs typeface="Times New Roman" pitchFamily="18" charset="0"/>
              </a:rPr>
              <a:t>Offer Paid Time Off:</a:t>
            </a:r>
          </a:p>
        </p:txBody>
      </p:sp>
      <p:sp>
        <p:nvSpPr>
          <p:cNvPr id="21506" name="AutoShape 2" descr="Top reasons for work-related stress in 2018"/>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21508" name="AutoShape 4" descr="Top reasons for work-related stress in 2018"/>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1509" name="Picture 5"/>
          <p:cNvPicPr>
            <a:picLocks noChangeAspect="1" noChangeArrowheads="1"/>
          </p:cNvPicPr>
          <p:nvPr/>
        </p:nvPicPr>
        <p:blipFill>
          <a:blip r:embed="rId3"/>
          <a:srcRect l="65384" t="29241" r="8011" b="19643"/>
          <a:stretch>
            <a:fillRect/>
          </a:stretch>
        </p:blipFill>
        <p:spPr bwMode="auto">
          <a:xfrm>
            <a:off x="6237515" y="1045029"/>
            <a:ext cx="5666013" cy="5617028"/>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6226" y="249382"/>
            <a:ext cx="10972800" cy="764771"/>
          </a:xfrm>
        </p:spPr>
        <p:txBody>
          <a:bodyPr>
            <a:normAutofit/>
          </a:bodyPr>
          <a:lstStyle/>
          <a:p>
            <a:pPr algn="ctr"/>
            <a:r>
              <a:rPr lang="en-US" sz="3200" b="1" dirty="0">
                <a:solidFill>
                  <a:srgbClr val="FDFDFD"/>
                </a:solidFill>
                <a:latin typeface="Times New Roman" panose="02020603050405020304" pitchFamily="18" charset="0"/>
                <a:cs typeface="Times New Roman" panose="02020603050405020304" pitchFamily="18" charset="0"/>
              </a:rPr>
              <a:t>Conclusion</a:t>
            </a:r>
            <a:endParaRPr lang="en-IN" sz="3200" dirty="0">
              <a:solidFill>
                <a:srgbClr val="FDFDFD"/>
              </a:solidFill>
            </a:endParaRPr>
          </a:p>
        </p:txBody>
      </p:sp>
      <p:sp>
        <p:nvSpPr>
          <p:cNvPr id="3" name="Content Placeholder 2"/>
          <p:cNvSpPr>
            <a:spLocks noGrp="1"/>
          </p:cNvSpPr>
          <p:nvPr>
            <p:ph idx="1"/>
          </p:nvPr>
        </p:nvSpPr>
        <p:spPr>
          <a:xfrm>
            <a:off x="266007" y="1546167"/>
            <a:ext cx="11554691" cy="5028369"/>
          </a:xfrm>
        </p:spPr>
        <p:txBody>
          <a:bodyPr>
            <a:normAutofit/>
          </a:bodyPr>
          <a:lstStyle/>
          <a:p>
            <a:pPr algn="just">
              <a:lnSpc>
                <a:spcPct val="150000"/>
              </a:lnSpc>
              <a:buNone/>
            </a:pPr>
            <a:r>
              <a:rPr lang="en-US" sz="2000" dirty="0">
                <a:latin typeface="Times New Roman" pitchFamily="18" charset="0"/>
                <a:cs typeface="Times New Roman" pitchFamily="18" charset="0"/>
              </a:rPr>
              <a:t>It has been concluded from the above that work related issues and complex problems has been arise due to different situations that has been faced by an </a:t>
            </a:r>
            <a:r>
              <a:rPr lang="en-US" sz="2000" dirty="0" err="1">
                <a:latin typeface="Times New Roman" pitchFamily="18" charset="0"/>
                <a:cs typeface="Times New Roman" pitchFamily="18" charset="0"/>
              </a:rPr>
              <a:t>organisation</a:t>
            </a:r>
            <a:r>
              <a:rPr lang="en-US" sz="2000" dirty="0">
                <a:latin typeface="Times New Roman" pitchFamily="18" charset="0"/>
                <a:cs typeface="Times New Roman" pitchFamily="18" charset="0"/>
              </a:rPr>
              <a:t> or employees on daily basis. The youngsters are having wider issue related to work stress and it is due to the fact that they have been working in an organization so as to advance their future and success both with stipulated period of instance. It is required to resolve respective issues as it affect the working possibility and overall mindset on direct basis. </a:t>
            </a:r>
            <a:r>
              <a:rPr lang="en-GB" b="1" i="1" dirty="0"/>
              <a:t> </a:t>
            </a:r>
            <a:endParaRPr lang="en-IN" dirty="0"/>
          </a:p>
          <a:p>
            <a:endParaRPr lang="en-IN" dirty="0"/>
          </a:p>
        </p:txBody>
      </p:sp>
    </p:spTree>
    <p:extLst>
      <p:ext uri="{BB962C8B-B14F-4D97-AF65-F5344CB8AC3E}">
        <p14:creationId xmlns:p14="http://schemas.microsoft.com/office/powerpoint/2010/main" val="16155684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83883" y="299259"/>
            <a:ext cx="8596668" cy="731520"/>
          </a:xfrm>
        </p:spPr>
        <p:txBody>
          <a:bodyPr>
            <a:normAutofit/>
          </a:bodyPr>
          <a:lstStyle/>
          <a:p>
            <a:pPr algn="ctr"/>
            <a:r>
              <a:rPr lang="en-US" sz="3200" b="1" dirty="0">
                <a:solidFill>
                  <a:srgbClr val="FDFDFD"/>
                </a:solidFill>
                <a:latin typeface="Times New Roman" panose="02020603050405020304" pitchFamily="18" charset="0"/>
                <a:cs typeface="Times New Roman" panose="02020603050405020304" pitchFamily="18" charset="0"/>
              </a:rPr>
              <a:t>References</a:t>
            </a:r>
            <a:endParaRPr lang="en-US" sz="3200" b="1" dirty="0">
              <a:solidFill>
                <a:srgbClr val="FDFDFD"/>
              </a:solidFill>
            </a:endParaRPr>
          </a:p>
        </p:txBody>
      </p:sp>
      <p:sp>
        <p:nvSpPr>
          <p:cNvPr id="2" name="Content Placeholder 1"/>
          <p:cNvSpPr>
            <a:spLocks noGrp="1"/>
          </p:cNvSpPr>
          <p:nvPr>
            <p:ph idx="1"/>
          </p:nvPr>
        </p:nvSpPr>
        <p:spPr>
          <a:xfrm>
            <a:off x="199504" y="1322615"/>
            <a:ext cx="11737571" cy="5227814"/>
          </a:xfrm>
        </p:spPr>
        <p:txBody>
          <a:bodyPr>
            <a:normAutofit/>
          </a:bodyPr>
          <a:lstStyle/>
          <a:p>
            <a:pPr algn="just"/>
            <a:r>
              <a:rPr lang="en-US" sz="2000" dirty="0" err="1">
                <a:latin typeface="Times New Roman" pitchFamily="18" charset="0"/>
                <a:cs typeface="Times New Roman" pitchFamily="18" charset="0"/>
              </a:rPr>
              <a:t>Daher</a:t>
            </a:r>
            <a:r>
              <a:rPr lang="en-US" sz="2000" dirty="0">
                <a:latin typeface="Times New Roman" pitchFamily="18" charset="0"/>
                <a:cs typeface="Times New Roman" pitchFamily="18" charset="0"/>
              </a:rPr>
              <a:t>, W. and </a:t>
            </a:r>
            <a:r>
              <a:rPr lang="en-US" sz="2000" dirty="0" err="1">
                <a:latin typeface="Times New Roman" pitchFamily="18" charset="0"/>
                <a:cs typeface="Times New Roman" pitchFamily="18" charset="0"/>
              </a:rPr>
              <a:t>Anabousy</a:t>
            </a:r>
            <a:r>
              <a:rPr lang="en-US" sz="2000" dirty="0">
                <a:latin typeface="Times New Roman" pitchFamily="18" charset="0"/>
                <a:cs typeface="Times New Roman" pitchFamily="18" charset="0"/>
              </a:rPr>
              <a:t>, A., 2020. Flexibility Processes of Pre-Service Teachers in Problem Solving with Technology. International Journal of Technology in Education and Science, 4(3), pp.247-255.</a:t>
            </a:r>
          </a:p>
          <a:p>
            <a:pPr algn="just"/>
            <a:r>
              <a:rPr lang="en-US" sz="2000" dirty="0" err="1">
                <a:latin typeface="Times New Roman" pitchFamily="18" charset="0"/>
                <a:cs typeface="Times New Roman" pitchFamily="18" charset="0"/>
              </a:rPr>
              <a:t>Drigas</a:t>
            </a:r>
            <a:r>
              <a:rPr lang="en-US" sz="2000" dirty="0">
                <a:latin typeface="Times New Roman" pitchFamily="18" charset="0"/>
                <a:cs typeface="Times New Roman" pitchFamily="18" charset="0"/>
              </a:rPr>
              <a:t>, A. and </a:t>
            </a:r>
            <a:r>
              <a:rPr lang="en-US" sz="2000" dirty="0" err="1">
                <a:latin typeface="Times New Roman" pitchFamily="18" charset="0"/>
                <a:cs typeface="Times New Roman" pitchFamily="18" charset="0"/>
              </a:rPr>
              <a:t>Karyotaki</a:t>
            </a:r>
            <a:r>
              <a:rPr lang="en-US" sz="2000" dirty="0">
                <a:latin typeface="Times New Roman" pitchFamily="18" charset="0"/>
                <a:cs typeface="Times New Roman" pitchFamily="18" charset="0"/>
              </a:rPr>
              <a:t>, M., 2019. Executive Functioning and Problem Solving: A Bidirectional Relation. International Journal of Engineering Pedagogy, 9(3).</a:t>
            </a:r>
          </a:p>
          <a:p>
            <a:pPr algn="just"/>
            <a:r>
              <a:rPr lang="en-US" sz="2000" dirty="0">
                <a:latin typeface="Times New Roman" pitchFamily="18" charset="0"/>
                <a:cs typeface="Times New Roman" pitchFamily="18" charset="0"/>
              </a:rPr>
              <a:t>Janis, I.L. and Mann, L., 2019. Cognitive complexity in international decision making. In Psychology and social policy (pp. 33-50). Taylor &amp; Francis.</a:t>
            </a:r>
          </a:p>
          <a:p>
            <a:pPr algn="just"/>
            <a:r>
              <a:rPr lang="en-US" sz="2000" dirty="0" err="1">
                <a:latin typeface="Times New Roman" pitchFamily="18" charset="0"/>
                <a:cs typeface="Times New Roman" pitchFamily="18" charset="0"/>
              </a:rPr>
              <a:t>Lehto</a:t>
            </a:r>
            <a:r>
              <a:rPr lang="en-US" sz="2000" dirty="0">
                <a:latin typeface="Times New Roman" pitchFamily="18" charset="0"/>
                <a:cs typeface="Times New Roman" pitchFamily="18" charset="0"/>
              </a:rPr>
              <a:t>, M.R., Nanda, G. and Nanda, G., 2021. Decision‐making models, decision support, and problem solving. Handbook of human factors and ergonomics, pp.159-202.</a:t>
            </a:r>
          </a:p>
          <a:p>
            <a:pPr algn="just"/>
            <a:r>
              <a:rPr lang="en-US" sz="2000" dirty="0" err="1">
                <a:latin typeface="Times New Roman" pitchFamily="18" charset="0"/>
                <a:cs typeface="Times New Roman" pitchFamily="18" charset="0"/>
              </a:rPr>
              <a:t>Minda</a:t>
            </a:r>
            <a:r>
              <a:rPr lang="en-US" sz="2000" dirty="0">
                <a:latin typeface="Times New Roman" pitchFamily="18" charset="0"/>
                <a:cs typeface="Times New Roman" pitchFamily="18" charset="0"/>
              </a:rPr>
              <a:t>, J.P., 2020. The psychology of thinking: Reasoning, decision-making and problem-solving. Sage.</a:t>
            </a:r>
          </a:p>
          <a:p>
            <a:pPr algn="just"/>
            <a:r>
              <a:rPr lang="en-US" sz="2000" dirty="0" err="1">
                <a:latin typeface="Times New Roman" pitchFamily="18" charset="0"/>
                <a:cs typeface="Times New Roman" pitchFamily="18" charset="0"/>
              </a:rPr>
              <a:t>Mohaghegh</a:t>
            </a:r>
            <a:r>
              <a:rPr lang="en-US" sz="2000" dirty="0">
                <a:latin typeface="Times New Roman" pitchFamily="18" charset="0"/>
                <a:cs typeface="Times New Roman" pitchFamily="18" charset="0"/>
              </a:rPr>
              <a:t>, M. and </a:t>
            </a:r>
            <a:r>
              <a:rPr lang="en-US" sz="2000" dirty="0" err="1">
                <a:latin typeface="Times New Roman" pitchFamily="18" charset="0"/>
                <a:cs typeface="Times New Roman" pitchFamily="18" charset="0"/>
              </a:rPr>
              <a:t>Furlan</a:t>
            </a:r>
            <a:r>
              <a:rPr lang="en-US" sz="2000" dirty="0">
                <a:latin typeface="Times New Roman" pitchFamily="18" charset="0"/>
                <a:cs typeface="Times New Roman" pitchFamily="18" charset="0"/>
              </a:rPr>
              <a:t>, A., 2020. Systematic problem-solving and its antecedents: a synthesis of the literature. Management Research Review.</a:t>
            </a:r>
          </a:p>
          <a:p>
            <a:pPr algn="just"/>
            <a:endParaRPr lang="en-US" sz="2000" dirty="0"/>
          </a:p>
          <a:p>
            <a:endParaRPr lang="en-US" sz="2000" dirty="0"/>
          </a:p>
        </p:txBody>
      </p:sp>
    </p:spTree>
    <p:extLst>
      <p:ext uri="{BB962C8B-B14F-4D97-AF65-F5344CB8AC3E}">
        <p14:creationId xmlns:p14="http://schemas.microsoft.com/office/powerpoint/2010/main" val="7408867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685800" y="1719490"/>
            <a:ext cx="10972800" cy="4572000"/>
          </a:xfrm>
        </p:spPr>
        <p:txBody>
          <a:bodyPr>
            <a:normAutofit/>
          </a:bodyPr>
          <a:lstStyle/>
          <a:p>
            <a:pPr algn="ctr">
              <a:buNone/>
            </a:pPr>
            <a:r>
              <a:rPr lang="en-US" sz="9600" dirty="0">
                <a:latin typeface="Times New Roman" pitchFamily="18" charset="0"/>
                <a:cs typeface="Times New Roman" pitchFamily="18" charset="0"/>
              </a:rPr>
              <a:t>Thank-You!!!</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erv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Ver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Verve">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2BAE40F-4B14-4E0B-9265-745AD5E2D42F}">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6dc4bcd6-49db-4c07-9060-8acfc67cef9f"/>
    <ds:schemaRef ds:uri="fb0879af-3eba-417a-a55a-ffe6dcd6ca77"/>
  </ds:schemaRefs>
</ds:datastoreItem>
</file>

<file path=customXml/itemProps2.xml><?xml version="1.0" encoding="utf-8"?>
<ds:datastoreItem xmlns:ds="http://schemas.openxmlformats.org/officeDocument/2006/customXml" ds:itemID="{816B76F2-1AE1-4A2A-A5B3-D462CC5E81F8}">
  <ds:schemaRefs>
    <ds:schemaRef ds:uri="http://schemas.microsoft.com/office/2006/metadata/properties"/>
    <ds:schemaRef ds:uri="http://www.w3.org/2000/xmlns/"/>
    <ds:schemaRef ds:uri="http://schemas.microsoft.com/sharepoint/v3"/>
    <ds:schemaRef ds:uri="http://www.w3.org/2001/XMLSchema-instance"/>
  </ds:schemaRefs>
</ds:datastoreItem>
</file>

<file path=customXml/itemProps3.xml><?xml version="1.0" encoding="utf-8"?>
<ds:datastoreItem xmlns:ds="http://schemas.openxmlformats.org/officeDocument/2006/customXml" ds:itemID="{30ECC70E-6674-4337-B48B-AF4F8832F1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Verve</Template>
  <TotalTime>0</TotalTime>
  <Words>767</Words>
  <Application>Microsoft Office PowerPoint</Application>
  <PresentationFormat>Widescreen</PresentationFormat>
  <Paragraphs>47</Paragraphs>
  <Slides>12</Slides>
  <Notes>10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Verve</vt:lpstr>
      <vt:lpstr>        BMSW-4004  Task-1 Problem Solving and Decision Making  </vt:lpstr>
      <vt:lpstr>Table of contents</vt:lpstr>
      <vt:lpstr>Introduction</vt:lpstr>
      <vt:lpstr>Research-informed discussion</vt:lpstr>
      <vt:lpstr>A research-informed cause-and-effect analysis of the complex problem</vt:lpstr>
      <vt:lpstr>Continue…</vt:lpstr>
      <vt:lpstr>PESTLE analysis</vt:lpstr>
      <vt:lpstr>Continue…</vt:lpstr>
      <vt:lpstr>Alternative solutions to work-related stress </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BMSW-4004  Task-1 Problem Solving and Decision Making  </dc:title>
  <dc:creator/>
  <cp:lastModifiedBy>Adrian Duman (2026203)</cp:lastModifiedBy>
  <cp:revision>2</cp:revision>
  <dcterms:created xsi:type="dcterms:W3CDTF">2018-08-22T06:32:08Z</dcterms:created>
  <dcterms:modified xsi:type="dcterms:W3CDTF">2022-03-11T15:54:44Z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