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7"/>
  </p:notesMasterIdLst>
  <p:sldIdLst>
    <p:sldId id="256" r:id="rId16"/>
    <p:sldId id="348" r:id="rId17"/>
    <p:sldId id="349" r:id="rId18"/>
    <p:sldId id="450" r:id="rId19"/>
    <p:sldId id="350" r:id="rId20"/>
    <p:sldId id="440" r:id="rId21"/>
    <p:sldId id="355" r:id="rId22"/>
    <p:sldId id="439" r:id="rId23"/>
    <p:sldId id="447" r:id="rId24"/>
    <p:sldId id="444" r:id="rId25"/>
    <p:sldId id="366" r:id="rId26"/>
    <p:sldId id="363" r:id="rId27"/>
    <p:sldId id="351" r:id="rId28"/>
    <p:sldId id="352" r:id="rId29"/>
    <p:sldId id="353" r:id="rId30"/>
    <p:sldId id="354" r:id="rId31"/>
    <p:sldId id="446" r:id="rId32"/>
    <p:sldId id="448" r:id="rId33"/>
    <p:sldId id="449" r:id="rId34"/>
    <p:sldId id="358" r:id="rId35"/>
    <p:sldId id="257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46DCEE-D042-42F9-8519-AE7181759D28}" v="31" dt="2023-10-11T08:46:31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32"/>
    <p:restoredTop sz="94825"/>
  </p:normalViewPr>
  <p:slideViewPr>
    <p:cSldViewPr snapToGrid="0" snapToObjects="1">
      <p:cViewPr varScale="1">
        <p:scale>
          <a:sx n="88" d="100"/>
          <a:sy n="88" d="100"/>
        </p:scale>
        <p:origin x="609" y="39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viewProps" Target="viewProps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ryl Bowen" userId="0e33c516-b54b-4571-b07e-cdbdabee1070" providerId="ADAL" clId="{A546DCEE-D042-42F9-8519-AE7181759D28}"/>
    <pc:docChg chg="custSel addSld delSld modSld">
      <pc:chgData name="Meryl Bowen" userId="0e33c516-b54b-4571-b07e-cdbdabee1070" providerId="ADAL" clId="{A546DCEE-D042-42F9-8519-AE7181759D28}" dt="2023-10-11T08:45:55.921" v="631" actId="1076"/>
      <pc:docMkLst>
        <pc:docMk/>
      </pc:docMkLst>
      <pc:sldChg chg="addSp modSp mod">
        <pc:chgData name="Meryl Bowen" userId="0e33c516-b54b-4571-b07e-cdbdabee1070" providerId="ADAL" clId="{A546DCEE-D042-42F9-8519-AE7181759D28}" dt="2023-10-11T08:45:55.921" v="631" actId="1076"/>
        <pc:sldMkLst>
          <pc:docMk/>
          <pc:sldMk cId="2361257842" sldId="256"/>
        </pc:sldMkLst>
        <pc:spChg chg="add mod ord">
          <ac:chgData name="Meryl Bowen" userId="0e33c516-b54b-4571-b07e-cdbdabee1070" providerId="ADAL" clId="{A546DCEE-D042-42F9-8519-AE7181759D28}" dt="2023-10-11T08:45:55.921" v="631" actId="1076"/>
          <ac:spMkLst>
            <pc:docMk/>
            <pc:sldMk cId="2361257842" sldId="256"/>
            <ac:spMk id="2" creationId="{079CBCC9-1BAB-01C9-2575-42BB40D3036B}"/>
          </ac:spMkLst>
        </pc:spChg>
        <pc:picChg chg="add mod modCrop">
          <ac:chgData name="Meryl Bowen" userId="0e33c516-b54b-4571-b07e-cdbdabee1070" providerId="ADAL" clId="{A546DCEE-D042-42F9-8519-AE7181759D28}" dt="2023-10-11T08:45:49.682" v="630" actId="1076"/>
          <ac:picMkLst>
            <pc:docMk/>
            <pc:sldMk cId="2361257842" sldId="256"/>
            <ac:picMk id="4" creationId="{66EDB4B3-EE85-1665-7076-6FF7DB90DAFD}"/>
          </ac:picMkLst>
        </pc:picChg>
      </pc:sldChg>
      <pc:sldChg chg="addSp modSp new mod">
        <pc:chgData name="Meryl Bowen" userId="0e33c516-b54b-4571-b07e-cdbdabee1070" providerId="ADAL" clId="{A546DCEE-D042-42F9-8519-AE7181759D28}" dt="2023-10-11T08:43:40.568" v="617" actId="20577"/>
        <pc:sldMkLst>
          <pc:docMk/>
          <pc:sldMk cId="2369157599" sldId="257"/>
        </pc:sldMkLst>
        <pc:spChg chg="add mod">
          <ac:chgData name="Meryl Bowen" userId="0e33c516-b54b-4571-b07e-cdbdabee1070" providerId="ADAL" clId="{A546DCEE-D042-42F9-8519-AE7181759D28}" dt="2023-10-11T08:43:40.568" v="617" actId="20577"/>
          <ac:spMkLst>
            <pc:docMk/>
            <pc:sldMk cId="2369157599" sldId="257"/>
            <ac:spMk id="2" creationId="{985B157F-40FD-17CC-AC97-3DC5178C5414}"/>
          </ac:spMkLst>
        </pc:spChg>
      </pc:sldChg>
      <pc:sldChg chg="new del">
        <pc:chgData name="Meryl Bowen" userId="0e33c516-b54b-4571-b07e-cdbdabee1070" providerId="ADAL" clId="{A546DCEE-D042-42F9-8519-AE7181759D28}" dt="2022-10-16T07:18:04.004" v="160" actId="47"/>
        <pc:sldMkLst>
          <pc:docMk/>
          <pc:sldMk cId="657161281" sldId="258"/>
        </pc:sldMkLst>
      </pc:sldChg>
      <pc:sldChg chg="add del">
        <pc:chgData name="Meryl Bowen" userId="0e33c516-b54b-4571-b07e-cdbdabee1070" providerId="ADAL" clId="{A546DCEE-D042-42F9-8519-AE7181759D28}" dt="2022-10-16T07:18:05.621" v="161" actId="47"/>
        <pc:sldMkLst>
          <pc:docMk/>
          <pc:sldMk cId="2634803111" sldId="347"/>
        </pc:sldMkLst>
      </pc:sldChg>
      <pc:sldChg chg="modSp add mod">
        <pc:chgData name="Meryl Bowen" userId="0e33c516-b54b-4571-b07e-cdbdabee1070" providerId="ADAL" clId="{A546DCEE-D042-42F9-8519-AE7181759D28}" dt="2022-10-16T08:06:31.808" v="595" actId="14100"/>
        <pc:sldMkLst>
          <pc:docMk/>
          <pc:sldMk cId="962495411" sldId="348"/>
        </pc:sldMkLst>
        <pc:spChg chg="mod">
          <ac:chgData name="Meryl Bowen" userId="0e33c516-b54b-4571-b07e-cdbdabee1070" providerId="ADAL" clId="{A546DCEE-D042-42F9-8519-AE7181759D28}" dt="2022-10-16T08:06:31.808" v="595" actId="14100"/>
          <ac:spMkLst>
            <pc:docMk/>
            <pc:sldMk cId="962495411" sldId="348"/>
            <ac:spMk id="4" creationId="{00000000-0000-0000-0000-000000000000}"/>
          </ac:spMkLst>
        </pc:spChg>
      </pc:sldChg>
      <pc:sldChg chg="modSp add mod">
        <pc:chgData name="Meryl Bowen" userId="0e33c516-b54b-4571-b07e-cdbdabee1070" providerId="ADAL" clId="{A546DCEE-D042-42F9-8519-AE7181759D28}" dt="2022-10-16T08:06:47.524" v="596" actId="122"/>
        <pc:sldMkLst>
          <pc:docMk/>
          <pc:sldMk cId="3459202323" sldId="349"/>
        </pc:sldMkLst>
        <pc:spChg chg="mod">
          <ac:chgData name="Meryl Bowen" userId="0e33c516-b54b-4571-b07e-cdbdabee1070" providerId="ADAL" clId="{A546DCEE-D042-42F9-8519-AE7181759D28}" dt="2022-10-16T08:06:47.524" v="596" actId="122"/>
          <ac:spMkLst>
            <pc:docMk/>
            <pc:sldMk cId="3459202323" sldId="349"/>
            <ac:spMk id="2" creationId="{00000000-0000-0000-0000-000000000000}"/>
          </ac:spMkLst>
        </pc:spChg>
        <pc:spChg chg="mod">
          <ac:chgData name="Meryl Bowen" userId="0e33c516-b54b-4571-b07e-cdbdabee1070" providerId="ADAL" clId="{A546DCEE-D042-42F9-8519-AE7181759D28}" dt="2022-10-16T07:18:33.205" v="164" actId="1076"/>
          <ac:spMkLst>
            <pc:docMk/>
            <pc:sldMk cId="3459202323" sldId="349"/>
            <ac:spMk id="3" creationId="{00000000-0000-0000-0000-000000000000}"/>
          </ac:spMkLst>
        </pc:spChg>
        <pc:spChg chg="mod">
          <ac:chgData name="Meryl Bowen" userId="0e33c516-b54b-4571-b07e-cdbdabee1070" providerId="ADAL" clId="{A546DCEE-D042-42F9-8519-AE7181759D28}" dt="2022-10-16T07:18:29.423" v="163" actId="1076"/>
          <ac:spMkLst>
            <pc:docMk/>
            <pc:sldMk cId="3459202323" sldId="349"/>
            <ac:spMk id="4" creationId="{00000000-0000-0000-0000-000000000000}"/>
          </ac:spMkLst>
        </pc:spChg>
      </pc:sldChg>
      <pc:sldChg chg="modSp add mod">
        <pc:chgData name="Meryl Bowen" userId="0e33c516-b54b-4571-b07e-cdbdabee1070" providerId="ADAL" clId="{A546DCEE-D042-42F9-8519-AE7181759D28}" dt="2022-10-16T08:05:34.076" v="591" actId="1076"/>
        <pc:sldMkLst>
          <pc:docMk/>
          <pc:sldMk cId="4249344834" sldId="350"/>
        </pc:sldMkLst>
        <pc:spChg chg="mod">
          <ac:chgData name="Meryl Bowen" userId="0e33c516-b54b-4571-b07e-cdbdabee1070" providerId="ADAL" clId="{A546DCEE-D042-42F9-8519-AE7181759D28}" dt="2022-10-16T08:05:29.940" v="590" actId="1076"/>
          <ac:spMkLst>
            <pc:docMk/>
            <pc:sldMk cId="4249344834" sldId="350"/>
            <ac:spMk id="3" creationId="{00000000-0000-0000-0000-000000000000}"/>
          </ac:spMkLst>
        </pc:spChg>
        <pc:spChg chg="mod">
          <ac:chgData name="Meryl Bowen" userId="0e33c516-b54b-4571-b07e-cdbdabee1070" providerId="ADAL" clId="{A546DCEE-D042-42F9-8519-AE7181759D28}" dt="2022-10-16T08:05:34.076" v="591" actId="1076"/>
          <ac:spMkLst>
            <pc:docMk/>
            <pc:sldMk cId="4249344834" sldId="350"/>
            <ac:spMk id="4" creationId="{00000000-0000-0000-0000-000000000000}"/>
          </ac:spMkLst>
        </pc:spChg>
      </pc:sldChg>
      <pc:sldChg chg="modSp add mod">
        <pc:chgData name="Meryl Bowen" userId="0e33c516-b54b-4571-b07e-cdbdabee1070" providerId="ADAL" clId="{A546DCEE-D042-42F9-8519-AE7181759D28}" dt="2022-10-16T07:38:08.754" v="220" actId="14100"/>
        <pc:sldMkLst>
          <pc:docMk/>
          <pc:sldMk cId="3720798084" sldId="351"/>
        </pc:sldMkLst>
        <pc:spChg chg="mod">
          <ac:chgData name="Meryl Bowen" userId="0e33c516-b54b-4571-b07e-cdbdabee1070" providerId="ADAL" clId="{A546DCEE-D042-42F9-8519-AE7181759D28}" dt="2022-10-16T07:38:08.754" v="220" actId="14100"/>
          <ac:spMkLst>
            <pc:docMk/>
            <pc:sldMk cId="3720798084" sldId="351"/>
            <ac:spMk id="7" creationId="{00000000-0000-0000-0000-000000000000}"/>
          </ac:spMkLst>
        </pc:spChg>
        <pc:spChg chg="mod">
          <ac:chgData name="Meryl Bowen" userId="0e33c516-b54b-4571-b07e-cdbdabee1070" providerId="ADAL" clId="{A546DCEE-D042-42F9-8519-AE7181759D28}" dt="2022-10-16T07:21:03.198" v="180" actId="1076"/>
          <ac:spMkLst>
            <pc:docMk/>
            <pc:sldMk cId="3720798084" sldId="351"/>
            <ac:spMk id="8" creationId="{00000000-0000-0000-0000-000000000000}"/>
          </ac:spMkLst>
        </pc:spChg>
        <pc:spChg chg="mod">
          <ac:chgData name="Meryl Bowen" userId="0e33c516-b54b-4571-b07e-cdbdabee1070" providerId="ADAL" clId="{A546DCEE-D042-42F9-8519-AE7181759D28}" dt="2022-10-16T07:21:08.929" v="181" actId="1076"/>
          <ac:spMkLst>
            <pc:docMk/>
            <pc:sldMk cId="3720798084" sldId="351"/>
            <ac:spMk id="9" creationId="{00000000-0000-0000-0000-000000000000}"/>
          </ac:spMkLst>
        </pc:spChg>
      </pc:sldChg>
      <pc:sldChg chg="addSp modSp add">
        <pc:chgData name="Meryl Bowen" userId="0e33c516-b54b-4571-b07e-cdbdabee1070" providerId="ADAL" clId="{A546DCEE-D042-42F9-8519-AE7181759D28}" dt="2022-10-16T07:38:20.954" v="221"/>
        <pc:sldMkLst>
          <pc:docMk/>
          <pc:sldMk cId="3294724816" sldId="352"/>
        </pc:sldMkLst>
        <pc:spChg chg="add mod">
          <ac:chgData name="Meryl Bowen" userId="0e33c516-b54b-4571-b07e-cdbdabee1070" providerId="ADAL" clId="{A546DCEE-D042-42F9-8519-AE7181759D28}" dt="2022-10-16T07:38:20.954" v="221"/>
          <ac:spMkLst>
            <pc:docMk/>
            <pc:sldMk cId="3294724816" sldId="352"/>
            <ac:spMk id="2" creationId="{3D997286-7F20-F77A-D88D-599A85339F14}"/>
          </ac:spMkLst>
        </pc:spChg>
      </pc:sldChg>
      <pc:sldChg chg="addSp delSp modSp add mod">
        <pc:chgData name="Meryl Bowen" userId="0e33c516-b54b-4571-b07e-cdbdabee1070" providerId="ADAL" clId="{A546DCEE-D042-42F9-8519-AE7181759D28}" dt="2022-10-16T07:38:27.684" v="224"/>
        <pc:sldMkLst>
          <pc:docMk/>
          <pc:sldMk cId="564963481" sldId="353"/>
        </pc:sldMkLst>
        <pc:spChg chg="add mod">
          <ac:chgData name="Meryl Bowen" userId="0e33c516-b54b-4571-b07e-cdbdabee1070" providerId="ADAL" clId="{A546DCEE-D042-42F9-8519-AE7181759D28}" dt="2022-10-16T07:38:27.684" v="224"/>
          <ac:spMkLst>
            <pc:docMk/>
            <pc:sldMk cId="564963481" sldId="353"/>
            <ac:spMk id="2" creationId="{E4ED53B4-C2AB-7635-0EC4-EE5D3FA0AAF1}"/>
          </ac:spMkLst>
        </pc:spChg>
        <pc:spChg chg="del mod">
          <ac:chgData name="Meryl Bowen" userId="0e33c516-b54b-4571-b07e-cdbdabee1070" providerId="ADAL" clId="{A546DCEE-D042-42F9-8519-AE7181759D28}" dt="2022-10-16T07:38:26.627" v="223" actId="478"/>
          <ac:spMkLst>
            <pc:docMk/>
            <pc:sldMk cId="564963481" sldId="353"/>
            <ac:spMk id="5" creationId="{00000000-0000-0000-0000-000000000000}"/>
          </ac:spMkLst>
        </pc:spChg>
      </pc:sldChg>
      <pc:sldChg chg="addSp delSp modSp add mod">
        <pc:chgData name="Meryl Bowen" userId="0e33c516-b54b-4571-b07e-cdbdabee1070" providerId="ADAL" clId="{A546DCEE-D042-42F9-8519-AE7181759D28}" dt="2022-10-16T07:38:33.646" v="226"/>
        <pc:sldMkLst>
          <pc:docMk/>
          <pc:sldMk cId="410187838" sldId="354"/>
        </pc:sldMkLst>
        <pc:spChg chg="del">
          <ac:chgData name="Meryl Bowen" userId="0e33c516-b54b-4571-b07e-cdbdabee1070" providerId="ADAL" clId="{A546DCEE-D042-42F9-8519-AE7181759D28}" dt="2022-10-16T07:38:32.513" v="225" actId="478"/>
          <ac:spMkLst>
            <pc:docMk/>
            <pc:sldMk cId="410187838" sldId="354"/>
            <ac:spMk id="2" creationId="{00000000-0000-0000-0000-000000000000}"/>
          </ac:spMkLst>
        </pc:spChg>
        <pc:spChg chg="add mod">
          <ac:chgData name="Meryl Bowen" userId="0e33c516-b54b-4571-b07e-cdbdabee1070" providerId="ADAL" clId="{A546DCEE-D042-42F9-8519-AE7181759D28}" dt="2022-10-16T07:38:33.646" v="226"/>
          <ac:spMkLst>
            <pc:docMk/>
            <pc:sldMk cId="410187838" sldId="354"/>
            <ac:spMk id="5" creationId="{9D9CD202-6A95-BB53-E4E9-68ACC8D2B22E}"/>
          </ac:spMkLst>
        </pc:spChg>
      </pc:sldChg>
      <pc:sldChg chg="modSp add mod">
        <pc:chgData name="Meryl Bowen" userId="0e33c516-b54b-4571-b07e-cdbdabee1070" providerId="ADAL" clId="{A546DCEE-D042-42F9-8519-AE7181759D28}" dt="2022-10-16T07:19:44.485" v="172" actId="27636"/>
        <pc:sldMkLst>
          <pc:docMk/>
          <pc:sldMk cId="2507840148" sldId="355"/>
        </pc:sldMkLst>
        <pc:spChg chg="mod">
          <ac:chgData name="Meryl Bowen" userId="0e33c516-b54b-4571-b07e-cdbdabee1070" providerId="ADAL" clId="{A546DCEE-D042-42F9-8519-AE7181759D28}" dt="2022-10-16T07:19:44.485" v="172" actId="27636"/>
          <ac:spMkLst>
            <pc:docMk/>
            <pc:sldMk cId="2507840148" sldId="355"/>
            <ac:spMk id="5" creationId="{00000000-0000-0000-0000-000000000000}"/>
          </ac:spMkLst>
        </pc:spChg>
      </pc:sldChg>
      <pc:sldChg chg="add">
        <pc:chgData name="Meryl Bowen" userId="0e33c516-b54b-4571-b07e-cdbdabee1070" providerId="ADAL" clId="{A546DCEE-D042-42F9-8519-AE7181759D28}" dt="2022-10-16T07:24:06.094" v="204"/>
        <pc:sldMkLst>
          <pc:docMk/>
          <pc:sldMk cId="1277490003" sldId="358"/>
        </pc:sldMkLst>
      </pc:sldChg>
      <pc:sldChg chg="delSp modSp add mod setBg delDesignElem">
        <pc:chgData name="Meryl Bowen" userId="0e33c516-b54b-4571-b07e-cdbdabee1070" providerId="ADAL" clId="{A546DCEE-D042-42F9-8519-AE7181759D28}" dt="2022-10-16T07:37:40.339" v="218" actId="1076"/>
        <pc:sldMkLst>
          <pc:docMk/>
          <pc:sldMk cId="2964823830" sldId="363"/>
        </pc:sldMkLst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8" creationId="{F3060C83-F051-4F0E-ABAD-AA0DFC48B218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10" creationId="{83C98ABE-055B-441F-B07E-44F97F083C39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12" creationId="{29FDB030-9B49-4CED-8CCD-4D99382388AC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14" creationId="{3783CA14-24A1-485C-8B30-D6A5D87987AD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16" creationId="{9A97C86A-04D6-40F7-AE84-31AB43E6A846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18" creationId="{FF9F2414-84E8-453E-B1F3-389FDE8192D9}"/>
          </ac:spMkLst>
        </pc:spChg>
        <pc:spChg chg="del">
          <ac:chgData name="Meryl Bowen" userId="0e33c516-b54b-4571-b07e-cdbdabee1070" providerId="ADAL" clId="{A546DCEE-D042-42F9-8519-AE7181759D28}" dt="2022-10-16T07:37:21.421" v="217"/>
          <ac:spMkLst>
            <pc:docMk/>
            <pc:sldMk cId="2964823830" sldId="363"/>
            <ac:spMk id="20" creationId="{3ECA69A1-7536-43AC-85EF-C7106179F5ED}"/>
          </ac:spMkLst>
        </pc:spChg>
        <pc:picChg chg="mod">
          <ac:chgData name="Meryl Bowen" userId="0e33c516-b54b-4571-b07e-cdbdabee1070" providerId="ADAL" clId="{A546DCEE-D042-42F9-8519-AE7181759D28}" dt="2022-10-16T07:37:40.339" v="218" actId="1076"/>
          <ac:picMkLst>
            <pc:docMk/>
            <pc:sldMk cId="2964823830" sldId="363"/>
            <ac:picMk id="3" creationId="{9FB5CE91-3DC9-478D-9087-F78C23C3ABD9}"/>
          </ac:picMkLst>
        </pc:picChg>
      </pc:sldChg>
      <pc:sldChg chg="delSp modSp add mod setBg delDesignElem">
        <pc:chgData name="Meryl Bowen" userId="0e33c516-b54b-4571-b07e-cdbdabee1070" providerId="ADAL" clId="{A546DCEE-D042-42F9-8519-AE7181759D28}" dt="2022-10-16T07:37:45.103" v="219" actId="1076"/>
        <pc:sldMkLst>
          <pc:docMk/>
          <pc:sldMk cId="1918917060" sldId="366"/>
        </pc:sldMkLst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8" creationId="{46D6306C-ED4F-4AAE-B4A5-EEA6AFAD726E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10" creationId="{0EC5361D-F897-4856-B945-0455A365EB24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12" creationId="{4508C0C5-2268-42B5-B3C8-4D0899E05F8C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14" creationId="{141ACBDB-38F8-4B34-8183-BD95B4E55A62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16" creationId="{DE00DB52-3455-4E2F-867B-A6D0516E175B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18" creationId="{9E914C83-E0D8-4953-92D5-169D28CB43AE}"/>
          </ac:spMkLst>
        </pc:spChg>
        <pc:spChg chg="del">
          <ac:chgData name="Meryl Bowen" userId="0e33c516-b54b-4571-b07e-cdbdabee1070" providerId="ADAL" clId="{A546DCEE-D042-42F9-8519-AE7181759D28}" dt="2022-10-16T07:37:00.240" v="215"/>
          <ac:spMkLst>
            <pc:docMk/>
            <pc:sldMk cId="1918917060" sldId="366"/>
            <ac:spMk id="20" creationId="{3512E083-F550-46AF-8490-767ECFD00CB7}"/>
          </ac:spMkLst>
        </pc:spChg>
        <pc:picChg chg="mod">
          <ac:chgData name="Meryl Bowen" userId="0e33c516-b54b-4571-b07e-cdbdabee1070" providerId="ADAL" clId="{A546DCEE-D042-42F9-8519-AE7181759D28}" dt="2022-10-16T07:37:45.103" v="219" actId="1076"/>
          <ac:picMkLst>
            <pc:docMk/>
            <pc:sldMk cId="1918917060" sldId="366"/>
            <ac:picMk id="3" creationId="{67BBD7FC-C5AA-4CE0-8140-C5B3D58D75C8}"/>
          </ac:picMkLst>
        </pc:picChg>
      </pc:sldChg>
      <pc:sldChg chg="add">
        <pc:chgData name="Meryl Bowen" userId="0e33c516-b54b-4571-b07e-cdbdabee1070" providerId="ADAL" clId="{A546DCEE-D042-42F9-8519-AE7181759D28}" dt="2022-10-16T07:19:57.090" v="173"/>
        <pc:sldMkLst>
          <pc:docMk/>
          <pc:sldMk cId="2814405261" sldId="439"/>
        </pc:sldMkLst>
      </pc:sldChg>
      <pc:sldChg chg="modSp add mod">
        <pc:chgData name="Meryl Bowen" userId="0e33c516-b54b-4571-b07e-cdbdabee1070" providerId="ADAL" clId="{A546DCEE-D042-42F9-8519-AE7181759D28}" dt="2022-10-16T07:19:26.966" v="170" actId="27636"/>
        <pc:sldMkLst>
          <pc:docMk/>
          <pc:sldMk cId="3379428627" sldId="440"/>
        </pc:sldMkLst>
        <pc:spChg chg="mod">
          <ac:chgData name="Meryl Bowen" userId="0e33c516-b54b-4571-b07e-cdbdabee1070" providerId="ADAL" clId="{A546DCEE-D042-42F9-8519-AE7181759D28}" dt="2022-10-16T07:19:26.966" v="170" actId="27636"/>
          <ac:spMkLst>
            <pc:docMk/>
            <pc:sldMk cId="3379428627" sldId="440"/>
            <ac:spMk id="2" creationId="{00000000-0000-0000-0000-000000000000}"/>
          </ac:spMkLst>
        </pc:spChg>
      </pc:sldChg>
      <pc:sldChg chg="add">
        <pc:chgData name="Meryl Bowen" userId="0e33c516-b54b-4571-b07e-cdbdabee1070" providerId="ADAL" clId="{A546DCEE-D042-42F9-8519-AE7181759D28}" dt="2022-10-16T07:20:40.603" v="178"/>
        <pc:sldMkLst>
          <pc:docMk/>
          <pc:sldMk cId="1643431482" sldId="444"/>
        </pc:sldMkLst>
      </pc:sldChg>
      <pc:sldChg chg="modSp add mod">
        <pc:chgData name="Meryl Bowen" userId="0e33c516-b54b-4571-b07e-cdbdabee1070" providerId="ADAL" clId="{A546DCEE-D042-42F9-8519-AE7181759D28}" dt="2022-10-16T07:23:02.843" v="198" actId="27636"/>
        <pc:sldMkLst>
          <pc:docMk/>
          <pc:sldMk cId="3984658482" sldId="446"/>
        </pc:sldMkLst>
        <pc:spChg chg="mod">
          <ac:chgData name="Meryl Bowen" userId="0e33c516-b54b-4571-b07e-cdbdabee1070" providerId="ADAL" clId="{A546DCEE-D042-42F9-8519-AE7181759D28}" dt="2022-10-16T07:23:02.843" v="197" actId="27636"/>
          <ac:spMkLst>
            <pc:docMk/>
            <pc:sldMk cId="3984658482" sldId="446"/>
            <ac:spMk id="3" creationId="{1DCECED9-7593-4F1B-AA39-E1DA3DACC3C6}"/>
          </ac:spMkLst>
        </pc:spChg>
        <pc:spChg chg="mod">
          <ac:chgData name="Meryl Bowen" userId="0e33c516-b54b-4571-b07e-cdbdabee1070" providerId="ADAL" clId="{A546DCEE-D042-42F9-8519-AE7181759D28}" dt="2022-10-16T07:23:02.843" v="198" actId="27636"/>
          <ac:spMkLst>
            <pc:docMk/>
            <pc:sldMk cId="3984658482" sldId="446"/>
            <ac:spMk id="4" creationId="{4F6EB74D-288A-42B7-AE0C-3779B5DD7F39}"/>
          </ac:spMkLst>
        </pc:spChg>
        <pc:spChg chg="mod">
          <ac:chgData name="Meryl Bowen" userId="0e33c516-b54b-4571-b07e-cdbdabee1070" providerId="ADAL" clId="{A546DCEE-D042-42F9-8519-AE7181759D28}" dt="2022-10-16T07:22:45.695" v="192" actId="255"/>
          <ac:spMkLst>
            <pc:docMk/>
            <pc:sldMk cId="3984658482" sldId="446"/>
            <ac:spMk id="6" creationId="{8E658CAC-0DAE-6892-5238-24252DDA9F46}"/>
          </ac:spMkLst>
        </pc:spChg>
      </pc:sldChg>
      <pc:sldChg chg="modSp add mod">
        <pc:chgData name="Meryl Bowen" userId="0e33c516-b54b-4571-b07e-cdbdabee1070" providerId="ADAL" clId="{A546DCEE-D042-42F9-8519-AE7181759D28}" dt="2022-10-16T07:20:24.989" v="177" actId="20577"/>
        <pc:sldMkLst>
          <pc:docMk/>
          <pc:sldMk cId="1825296654" sldId="447"/>
        </pc:sldMkLst>
        <pc:spChg chg="mod">
          <ac:chgData name="Meryl Bowen" userId="0e33c516-b54b-4571-b07e-cdbdabee1070" providerId="ADAL" clId="{A546DCEE-D042-42F9-8519-AE7181759D28}" dt="2022-10-16T07:20:24.989" v="177" actId="20577"/>
          <ac:spMkLst>
            <pc:docMk/>
            <pc:sldMk cId="1825296654" sldId="447"/>
            <ac:spMk id="2" creationId="{C5A88722-0D80-4200-B4DA-C6F1CCAF158D}"/>
          </ac:spMkLst>
        </pc:spChg>
      </pc:sldChg>
      <pc:sldChg chg="addSp delSp modSp add mod modNotesTx">
        <pc:chgData name="Meryl Bowen" userId="0e33c516-b54b-4571-b07e-cdbdabee1070" providerId="ADAL" clId="{A546DCEE-D042-42F9-8519-AE7181759D28}" dt="2022-10-16T07:25:14.755" v="210" actId="20577"/>
        <pc:sldMkLst>
          <pc:docMk/>
          <pc:sldMk cId="3933358869" sldId="448"/>
        </pc:sldMkLst>
        <pc:spChg chg="mod">
          <ac:chgData name="Meryl Bowen" userId="0e33c516-b54b-4571-b07e-cdbdabee1070" providerId="ADAL" clId="{A546DCEE-D042-42F9-8519-AE7181759D28}" dt="2022-10-16T07:23:26.020" v="200" actId="27636"/>
          <ac:spMkLst>
            <pc:docMk/>
            <pc:sldMk cId="3933358869" sldId="448"/>
            <ac:spMk id="2" creationId="{D86B9500-42EB-4F9E-9990-9EA7AEBD5550}"/>
          </ac:spMkLst>
        </pc:spChg>
        <pc:spChg chg="add del mod">
          <ac:chgData name="Meryl Bowen" userId="0e33c516-b54b-4571-b07e-cdbdabee1070" providerId="ADAL" clId="{A546DCEE-D042-42F9-8519-AE7181759D28}" dt="2022-10-16T07:25:01.771" v="207" actId="478"/>
          <ac:spMkLst>
            <pc:docMk/>
            <pc:sldMk cId="3933358869" sldId="448"/>
            <ac:spMk id="4" creationId="{4F43892E-5C8E-6045-C027-6C4E4CE133D0}"/>
          </ac:spMkLst>
        </pc:spChg>
      </pc:sldChg>
      <pc:sldChg chg="modSp add mod">
        <pc:chgData name="Meryl Bowen" userId="0e33c516-b54b-4571-b07e-cdbdabee1070" providerId="ADAL" clId="{A546DCEE-D042-42F9-8519-AE7181759D28}" dt="2022-10-16T07:23:50.113" v="203" actId="1076"/>
        <pc:sldMkLst>
          <pc:docMk/>
          <pc:sldMk cId="218154318" sldId="449"/>
        </pc:sldMkLst>
        <pc:spChg chg="mod">
          <ac:chgData name="Meryl Bowen" userId="0e33c516-b54b-4571-b07e-cdbdabee1070" providerId="ADAL" clId="{A546DCEE-D042-42F9-8519-AE7181759D28}" dt="2022-10-16T07:23:44.267" v="202" actId="27636"/>
          <ac:spMkLst>
            <pc:docMk/>
            <pc:sldMk cId="218154318" sldId="449"/>
            <ac:spMk id="2" creationId="{52A7BB4C-8281-4F01-AD11-996152D00AC5}"/>
          </ac:spMkLst>
        </pc:spChg>
        <pc:spChg chg="mod">
          <ac:chgData name="Meryl Bowen" userId="0e33c516-b54b-4571-b07e-cdbdabee1070" providerId="ADAL" clId="{A546DCEE-D042-42F9-8519-AE7181759D28}" dt="2022-10-16T07:23:50.113" v="203" actId="1076"/>
          <ac:spMkLst>
            <pc:docMk/>
            <pc:sldMk cId="218154318" sldId="449"/>
            <ac:spMk id="4" creationId="{46A62A7A-2318-4D21-837D-1D705094679C}"/>
          </ac:spMkLst>
        </pc:spChg>
      </pc:sldChg>
      <pc:sldChg chg="modSp add mod">
        <pc:chgData name="Meryl Bowen" userId="0e33c516-b54b-4571-b07e-cdbdabee1070" providerId="ADAL" clId="{A546DCEE-D042-42F9-8519-AE7181759D28}" dt="2022-10-16T08:06:54.735" v="597" actId="122"/>
        <pc:sldMkLst>
          <pc:docMk/>
          <pc:sldMk cId="2619538330" sldId="450"/>
        </pc:sldMkLst>
        <pc:spChg chg="mod">
          <ac:chgData name="Meryl Bowen" userId="0e33c516-b54b-4571-b07e-cdbdabee1070" providerId="ADAL" clId="{A546DCEE-D042-42F9-8519-AE7181759D28}" dt="2022-10-16T08:06:54.735" v="597" actId="122"/>
          <ac:spMkLst>
            <pc:docMk/>
            <pc:sldMk cId="2619538330" sldId="450"/>
            <ac:spMk id="2" creationId="{5A41359E-0CBF-492E-B0E0-2E698A1C6824}"/>
          </ac:spMkLst>
        </pc:spChg>
        <pc:spChg chg="mod">
          <ac:chgData name="Meryl Bowen" userId="0e33c516-b54b-4571-b07e-cdbdabee1070" providerId="ADAL" clId="{A546DCEE-D042-42F9-8519-AE7181759D28}" dt="2022-10-16T07:18:53.373" v="166" actId="27636"/>
          <ac:spMkLst>
            <pc:docMk/>
            <pc:sldMk cId="2619538330" sldId="450"/>
            <ac:spMk id="3" creationId="{6F0AA3C1-DBEE-4AA8-B5A9-C48EE268EB4A}"/>
          </ac:spMkLst>
        </pc:spChg>
        <pc:spChg chg="mod">
          <ac:chgData name="Meryl Bowen" userId="0e33c516-b54b-4571-b07e-cdbdabee1070" providerId="ADAL" clId="{A546DCEE-D042-42F9-8519-AE7181759D28}" dt="2022-10-16T07:18:53.373" v="167" actId="27636"/>
          <ac:spMkLst>
            <pc:docMk/>
            <pc:sldMk cId="2619538330" sldId="450"/>
            <ac:spMk id="4" creationId="{FC805CFE-D029-4308-8715-763CB1E0C050}"/>
          </ac:spMkLst>
        </pc:spChg>
      </pc:sldChg>
      <pc:sldMasterChg chg="delSldLayout">
        <pc:chgData name="Meryl Bowen" userId="0e33c516-b54b-4571-b07e-cdbdabee1070" providerId="ADAL" clId="{A546DCEE-D042-42F9-8519-AE7181759D28}" dt="2022-10-16T07:18:05.621" v="161" actId="47"/>
        <pc:sldMasterMkLst>
          <pc:docMk/>
          <pc:sldMasterMk cId="4262974614" sldId="2147483660"/>
        </pc:sldMasterMkLst>
        <pc:sldLayoutChg chg="del">
          <pc:chgData name="Meryl Bowen" userId="0e33c516-b54b-4571-b07e-cdbdabee1070" providerId="ADAL" clId="{A546DCEE-D042-42F9-8519-AE7181759D28}" dt="2022-10-16T07:18:05.621" v="161" actId="47"/>
          <pc:sldLayoutMkLst>
            <pc:docMk/>
            <pc:sldMasterMk cId="4262974614" sldId="2147483660"/>
            <pc:sldLayoutMk cId="3300292791" sldId="214748375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666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75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="1" baseline="0" dirty="0"/>
              <a:t>Main message 1 – quality of experience and quality of movement – without thinking this through for each individual child we have nothing much.  </a:t>
            </a:r>
          </a:p>
          <a:p>
            <a:r>
              <a:rPr lang="en-GB" b="1" baseline="0" dirty="0"/>
              <a:t>If we have quality of experience and movement we are positioned to have effective physical development experiences that promote the four purposes.</a:t>
            </a:r>
          </a:p>
          <a:p>
            <a:endParaRPr lang="en-GB" b="1" baseline="0" dirty="0"/>
          </a:p>
          <a:p>
            <a:r>
              <a:rPr lang="en-GB" b="1" baseline="0" dirty="0"/>
              <a:t>Main message 2 – If we have effective gross motor skill development, we have a sound basis for fine motor skill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681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9490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656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1990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84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621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0390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2548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Trafod yr hierarchaeth wrth i ni arsylwi ar ddatblygiad dysgwyr y 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614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8126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2711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431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527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3868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779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m.bowen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yaF0CaNuUIc?feature=oembed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s://www.youtube.com/watch?v=yaF0CaNuUIc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6.jpeg"/><Relationship Id="rId2" Type="http://schemas.openxmlformats.org/officeDocument/2006/relationships/video" Target="https://www.youtube.com/embed/UBPzn3J7NaQ?feature=oembed" TargetMode="External"/><Relationship Id="rId1" Type="http://schemas.openxmlformats.org/officeDocument/2006/relationships/video" Target="https://www.youtube.com/embed/uE0cYB-9UYw?feature=oembed" TargetMode="External"/><Relationship Id="rId6" Type="http://schemas.openxmlformats.org/officeDocument/2006/relationships/hyperlink" Target="https://www.youtube.com/watch?v=UBPzn3J7NaQ" TargetMode="External"/><Relationship Id="rId5" Type="http://schemas.openxmlformats.org/officeDocument/2006/relationships/hyperlink" Target="https://www.youtube.com/watch?v=uE0cYB-9UYw" TargetMode="External"/><Relationship Id="rId4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9.jfi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g-Lh_z5JBI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ebscohost-com.ezproxy.uwtsd.ac.uk/login.aspx?direct=true&amp;db=nlebk&amp;AN=360890&amp;site=ehost-live" TargetMode="External"/><Relationship Id="rId2" Type="http://schemas.openxmlformats.org/officeDocument/2006/relationships/hyperlink" Target="https://ezproxy.uwtsd.ac.uk/login?url=https://search.ebscohost.com/login.aspx?direct=true&amp;db=nlebk&amp;AN=344514&amp;site=ehost-live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childdevelopmentinfo.com/child-development/physical-development-in-children-and-adolesc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66EDB4B3-EE85-1665-7076-6FF7DB90DA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38" t="20982" r="1548" b="11875"/>
          <a:stretch/>
        </p:blipFill>
        <p:spPr>
          <a:xfrm>
            <a:off x="0" y="-19050"/>
            <a:ext cx="9153064" cy="68961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079CBCC9-1BAB-01C9-2575-42BB40D3036B}"/>
              </a:ext>
            </a:extLst>
          </p:cNvPr>
          <p:cNvSpPr txBox="1"/>
          <p:nvPr/>
        </p:nvSpPr>
        <p:spPr>
          <a:xfrm>
            <a:off x="1650097" y="5225143"/>
            <a:ext cx="5943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>
                <a:solidFill>
                  <a:schemeClr val="accent4"/>
                </a:solidFill>
              </a:rPr>
              <a:t>ECAD4007/C</a:t>
            </a:r>
          </a:p>
          <a:p>
            <a:pPr algn="ctr"/>
            <a:r>
              <a:rPr lang="cy-GB" sz="2400" dirty="0">
                <a:solidFill>
                  <a:schemeClr val="accent4"/>
                </a:solidFill>
              </a:rPr>
              <a:t>Datblygiad Corfforol </a:t>
            </a:r>
            <a:r>
              <a:rPr lang="cy-GB" sz="2400" dirty="0" err="1">
                <a:solidFill>
                  <a:schemeClr val="accent4"/>
                </a:solidFill>
              </a:rPr>
              <a:t>Physical</a:t>
            </a:r>
            <a:r>
              <a:rPr lang="cy-GB" sz="2400" dirty="0">
                <a:solidFill>
                  <a:schemeClr val="accent4"/>
                </a:solidFill>
              </a:rPr>
              <a:t> </a:t>
            </a:r>
            <a:r>
              <a:rPr lang="cy-GB" sz="2400" dirty="0" err="1">
                <a:solidFill>
                  <a:schemeClr val="accent4"/>
                </a:solidFill>
              </a:rPr>
              <a:t>Development</a:t>
            </a:r>
            <a:endParaRPr lang="cy-GB" sz="2400" dirty="0">
              <a:solidFill>
                <a:schemeClr val="accent4"/>
              </a:solidFill>
            </a:endParaRPr>
          </a:p>
          <a:p>
            <a:pPr algn="ctr"/>
            <a:r>
              <a:rPr lang="cy-GB" sz="2400" dirty="0">
                <a:solidFill>
                  <a:schemeClr val="accent4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m.bowen@uwtsd.ac.uk</a:t>
            </a:r>
            <a:endParaRPr lang="cy-GB" sz="2400" dirty="0">
              <a:solidFill>
                <a:schemeClr val="accent4"/>
              </a:solidFill>
            </a:endParaRPr>
          </a:p>
          <a:p>
            <a:pPr algn="ctr"/>
            <a:endParaRPr lang="cy-GB" dirty="0">
              <a:solidFill>
                <a:srgbClr val="FFFF00"/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9486" y="365125"/>
            <a:ext cx="8588828" cy="1325563"/>
          </a:xfrm>
        </p:spPr>
        <p:txBody>
          <a:bodyPr>
            <a:normAutofit/>
          </a:bodyPr>
          <a:lstStyle/>
          <a:p>
            <a:r>
              <a:rPr lang="en-GB" dirty="0" err="1"/>
              <a:t>Diogelwch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/ Personal safety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Mae </a:t>
            </a:r>
            <a:r>
              <a:rPr lang="en-US" altLang="en-US" dirty="0" err="1">
                <a:ea typeface="ＭＳ Ｐゴシック" panose="020B0600070205080204" pitchFamily="34" charset="-128"/>
              </a:rPr>
              <a:t>angen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bob </a:t>
            </a:r>
            <a:r>
              <a:rPr lang="en-US" altLang="en-US" dirty="0" err="1">
                <a:ea typeface="ＭＳ Ｐゴシック" panose="020B0600070205080204" pitchFamily="34" charset="-128"/>
              </a:rPr>
              <a:t>cyfranogwr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reoli’r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maent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chwarae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ofalus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nôd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sicrhau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llwyddianus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bawb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There is a need for all participants to manage their own involvement in the activities with care, with the aim that positive outcomes for all are assured. </a:t>
            </a:r>
          </a:p>
        </p:txBody>
      </p:sp>
    </p:spTree>
    <p:extLst>
      <p:ext uri="{BB962C8B-B14F-4D97-AF65-F5344CB8AC3E}">
        <p14:creationId xmlns:p14="http://schemas.microsoft.com/office/powerpoint/2010/main" val="962495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Deilliannau</a:t>
            </a:r>
            <a:r>
              <a:rPr lang="en-GB" dirty="0"/>
              <a:t> /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9665" y="1313996"/>
            <a:ext cx="3867150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arwyddocad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 </a:t>
            </a:r>
            <a:r>
              <a:rPr lang="en-GB" dirty="0" err="1"/>
              <a:t>phedagogaeth</a:t>
            </a:r>
            <a:r>
              <a:rPr lang="en-GB" dirty="0"/>
              <a:t> a </a:t>
            </a:r>
            <a:r>
              <a:rPr lang="en-GB" dirty="0" err="1"/>
              <a:t>symud</a:t>
            </a:r>
            <a:r>
              <a:rPr lang="en-GB" dirty="0"/>
              <a:t>.</a:t>
            </a:r>
          </a:p>
          <a:p>
            <a:r>
              <a:rPr lang="en-GB" dirty="0"/>
              <a:t>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7185" y="1194254"/>
            <a:ext cx="3867150" cy="4351338"/>
          </a:xfrm>
        </p:spPr>
        <p:txBody>
          <a:bodyPr>
            <a:normAutofit fontScale="92500"/>
          </a:bodyPr>
          <a:lstStyle/>
          <a:p>
            <a:r>
              <a:rPr lang="en-GB" dirty="0"/>
              <a:t>To develop  understanding of the significance of movement for physical development. </a:t>
            </a:r>
          </a:p>
          <a:p>
            <a:r>
              <a:rPr lang="en-GB" dirty="0"/>
              <a:t>To develop understanding of issues relating to pedagogy and movement. </a:t>
            </a:r>
          </a:p>
          <a:p>
            <a:r>
              <a:rPr lang="en-GB" dirty="0"/>
              <a:t>To make links with the bridging activity.</a:t>
            </a:r>
          </a:p>
        </p:txBody>
      </p:sp>
    </p:spTree>
    <p:extLst>
      <p:ext uri="{BB962C8B-B14F-4D97-AF65-F5344CB8AC3E}">
        <p14:creationId xmlns:p14="http://schemas.microsoft.com/office/powerpoint/2010/main" val="3459202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1359E-0CBF-492E-B0E0-2E698A1C6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1027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Estyn 2019 </a:t>
            </a:r>
            <a:r>
              <a:rPr lang="en-GB" sz="2800" b="1" dirty="0" err="1"/>
              <a:t>Iach</a:t>
            </a:r>
            <a:r>
              <a:rPr lang="en-GB" sz="2800" b="1" dirty="0"/>
              <a:t> a </a:t>
            </a:r>
            <a:r>
              <a:rPr lang="en-GB" sz="2800" b="1" dirty="0" err="1"/>
              <a:t>Hapus</a:t>
            </a:r>
            <a:r>
              <a:rPr lang="en-GB" sz="2800" b="1" dirty="0"/>
              <a:t> / Estyn Healthy and Happy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AA3C1-DBEE-4AA8-B5A9-C48EE268EB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3786" y="1049079"/>
            <a:ext cx="4038600" cy="5718580"/>
          </a:xfrm>
        </p:spPr>
        <p:txBody>
          <a:bodyPr>
            <a:normAutofit fontScale="77500" lnSpcReduction="20000"/>
          </a:bodyPr>
          <a:lstStyle/>
          <a:p>
            <a:r>
              <a:rPr lang="en-GB" sz="3100" dirty="0"/>
              <a:t>Pt.8 (t.9) Mae </a:t>
            </a:r>
            <a:r>
              <a:rPr lang="en-GB" sz="3100" dirty="0" err="1"/>
              <a:t>ysgolion</a:t>
            </a:r>
            <a:r>
              <a:rPr lang="en-GB" sz="3100" dirty="0"/>
              <a:t> </a:t>
            </a:r>
            <a:r>
              <a:rPr lang="en-GB" sz="3100" dirty="0" err="1"/>
              <a:t>uwchradd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darparu</a:t>
            </a:r>
            <a:r>
              <a:rPr lang="en-GB" sz="3100" dirty="0"/>
              <a:t> </a:t>
            </a:r>
            <a:r>
              <a:rPr lang="en-GB" sz="3100" dirty="0" err="1"/>
              <a:t>gwell</a:t>
            </a:r>
            <a:r>
              <a:rPr lang="en-GB" sz="3100" dirty="0"/>
              <a:t> </a:t>
            </a:r>
            <a:r>
              <a:rPr lang="en-GB" sz="3100" dirty="0" err="1"/>
              <a:t>profiadau</a:t>
            </a:r>
            <a:r>
              <a:rPr lang="en-GB" sz="3100" dirty="0"/>
              <a:t> </a:t>
            </a:r>
            <a:r>
              <a:rPr lang="en-GB" sz="3100" dirty="0" err="1"/>
              <a:t>Agorff</a:t>
            </a:r>
            <a:r>
              <a:rPr lang="en-GB" sz="3100" dirty="0"/>
              <a:t> nag </a:t>
            </a:r>
            <a:r>
              <a:rPr lang="en-GB" sz="3100" dirty="0" err="1"/>
              <a:t>ysgolion</a:t>
            </a:r>
            <a:r>
              <a:rPr lang="en-GB" sz="3100" dirty="0"/>
              <a:t> </a:t>
            </a:r>
            <a:r>
              <a:rPr lang="en-GB" sz="3100" dirty="0" err="1"/>
              <a:t>cynradd</a:t>
            </a:r>
            <a:r>
              <a:rPr lang="en-GB" sz="3100" dirty="0"/>
              <a:t>.</a:t>
            </a:r>
          </a:p>
          <a:p>
            <a:r>
              <a:rPr lang="en-GB" sz="3100" dirty="0"/>
              <a:t>Pt.51 (t.22) Mae </a:t>
            </a:r>
            <a:r>
              <a:rPr lang="en-GB" sz="3100" dirty="0" err="1"/>
              <a:t>Agorff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arferol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ei</a:t>
            </a:r>
            <a:r>
              <a:rPr lang="en-GB" sz="3100" dirty="0"/>
              <a:t> </a:t>
            </a:r>
            <a:r>
              <a:rPr lang="en-GB" sz="3100" dirty="0" err="1"/>
              <a:t>amserlennu</a:t>
            </a:r>
            <a:r>
              <a:rPr lang="en-GB" sz="3100" dirty="0"/>
              <a:t> am 2awr </a:t>
            </a:r>
            <a:r>
              <a:rPr lang="en-GB" sz="3100" dirty="0" err="1"/>
              <a:t>yr</a:t>
            </a:r>
            <a:r>
              <a:rPr lang="en-GB" sz="3100" dirty="0"/>
              <a:t> </a:t>
            </a:r>
            <a:r>
              <a:rPr lang="en-GB" sz="3100" dirty="0" err="1"/>
              <a:t>wythnos</a:t>
            </a:r>
            <a:r>
              <a:rPr lang="en-GB" sz="3100" dirty="0"/>
              <a:t> </a:t>
            </a:r>
            <a:r>
              <a:rPr lang="en-GB" sz="3100" dirty="0" err="1"/>
              <a:t>ond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ei</a:t>
            </a:r>
            <a:r>
              <a:rPr lang="en-GB" sz="3100" dirty="0"/>
              <a:t> </a:t>
            </a:r>
            <a:r>
              <a:rPr lang="en-GB" sz="3100" dirty="0" err="1"/>
              <a:t>ymneilltuo</a:t>
            </a:r>
            <a:r>
              <a:rPr lang="en-GB" sz="3100" dirty="0"/>
              <a:t> </a:t>
            </a:r>
            <a:r>
              <a:rPr lang="en-GB" sz="3100" dirty="0" err="1"/>
              <a:t>oherwydd</a:t>
            </a:r>
            <a:r>
              <a:rPr lang="en-GB" sz="3100" dirty="0"/>
              <a:t> </a:t>
            </a:r>
            <a:r>
              <a:rPr lang="en-GB" sz="3100" dirty="0" err="1"/>
              <a:t>tywydd</a:t>
            </a:r>
            <a:r>
              <a:rPr lang="en-GB" sz="3100" dirty="0"/>
              <a:t>, </a:t>
            </a:r>
            <a:r>
              <a:rPr lang="en-GB" sz="3100" dirty="0" err="1"/>
              <a:t>absenoldeb</a:t>
            </a:r>
            <a:r>
              <a:rPr lang="en-GB" sz="3100" dirty="0"/>
              <a:t> </a:t>
            </a:r>
            <a:r>
              <a:rPr lang="en-GB" sz="3100" dirty="0" err="1"/>
              <a:t>arbennigwyr</a:t>
            </a:r>
            <a:r>
              <a:rPr lang="en-GB" sz="3100" dirty="0"/>
              <a:t>, </a:t>
            </a:r>
            <a:r>
              <a:rPr lang="en-GB" sz="3100" dirty="0" err="1"/>
              <a:t>gweithgareddau</a:t>
            </a:r>
            <a:r>
              <a:rPr lang="en-GB" sz="3100" dirty="0"/>
              <a:t> </a:t>
            </a:r>
            <a:r>
              <a:rPr lang="en-GB" sz="3100" dirty="0" err="1"/>
              <a:t>eraill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fwy</a:t>
            </a:r>
            <a:r>
              <a:rPr lang="en-GB" sz="3100" dirty="0"/>
              <a:t> </a:t>
            </a:r>
            <a:r>
              <a:rPr lang="en-GB" sz="3100" dirty="0" err="1"/>
              <a:t>pwysig</a:t>
            </a:r>
            <a:r>
              <a:rPr lang="en-GB" sz="3100" dirty="0"/>
              <a:t>.</a:t>
            </a:r>
          </a:p>
          <a:p>
            <a:r>
              <a:rPr lang="en-GB" sz="3100" dirty="0"/>
              <a:t>Pt.53 (t.22-23) </a:t>
            </a:r>
            <a:r>
              <a:rPr lang="en-GB" sz="3100" dirty="0" err="1"/>
              <a:t>Yn</a:t>
            </a:r>
            <a:r>
              <a:rPr lang="en-GB" sz="3100" dirty="0"/>
              <a:t> y CS </a:t>
            </a:r>
            <a:r>
              <a:rPr lang="en-GB" sz="3100" dirty="0" err="1"/>
              <a:t>dyw</a:t>
            </a:r>
            <a:r>
              <a:rPr lang="en-GB" sz="3100" dirty="0"/>
              <a:t> </a:t>
            </a:r>
            <a:r>
              <a:rPr lang="en-GB" sz="3100" dirty="0" err="1"/>
              <a:t>nifer</a:t>
            </a:r>
            <a:r>
              <a:rPr lang="en-GB" sz="3100" dirty="0"/>
              <a:t> </a:t>
            </a:r>
            <a:r>
              <a:rPr lang="en-GB" sz="3100" dirty="0" err="1"/>
              <a:t>yr</a:t>
            </a:r>
            <a:r>
              <a:rPr lang="en-GB" sz="3100" dirty="0"/>
              <a:t> </a:t>
            </a:r>
            <a:r>
              <a:rPr lang="en-GB" sz="3100" dirty="0" err="1"/>
              <a:t>athrawon</a:t>
            </a:r>
            <a:r>
              <a:rPr lang="en-GB" sz="3100" dirty="0"/>
              <a:t> </a:t>
            </a:r>
            <a:r>
              <a:rPr lang="en-GB" sz="3100" dirty="0" err="1"/>
              <a:t>ddim</a:t>
            </a:r>
            <a:r>
              <a:rPr lang="en-GB" sz="3100" dirty="0"/>
              <a:t>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cefnogi</a:t>
            </a:r>
            <a:r>
              <a:rPr lang="en-GB" sz="3100" dirty="0"/>
              <a:t> </a:t>
            </a:r>
            <a:r>
              <a:rPr lang="en-GB" sz="3100" dirty="0" err="1"/>
              <a:t>datblygiad</a:t>
            </a:r>
            <a:r>
              <a:rPr lang="en-GB" sz="3100" dirty="0"/>
              <a:t> </a:t>
            </a:r>
            <a:r>
              <a:rPr lang="en-GB" sz="3100" dirty="0" err="1"/>
              <a:t>echddygol</a:t>
            </a:r>
            <a:r>
              <a:rPr lang="en-GB" sz="3100" dirty="0"/>
              <a:t> bras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ddigonol</a:t>
            </a:r>
            <a:r>
              <a:rPr lang="en-GB" sz="3100" dirty="0"/>
              <a:t>. </a:t>
            </a:r>
            <a:r>
              <a:rPr lang="en-GB" sz="3100" dirty="0" err="1"/>
              <a:t>Nid</a:t>
            </a:r>
            <a:r>
              <a:rPr lang="en-GB" sz="3100" dirty="0"/>
              <a:t> </a:t>
            </a:r>
            <a:r>
              <a:rPr lang="en-GB" sz="3100" dirty="0" err="1"/>
              <a:t>yw</a:t>
            </a:r>
            <a:r>
              <a:rPr lang="en-GB" sz="3100" dirty="0"/>
              <a:t> plant </a:t>
            </a:r>
            <a:r>
              <a:rPr lang="en-GB" sz="3100" dirty="0" err="1"/>
              <a:t>yn</a:t>
            </a:r>
            <a:r>
              <a:rPr lang="en-GB" sz="3100" dirty="0"/>
              <a:t> </a:t>
            </a:r>
            <a:r>
              <a:rPr lang="en-GB" sz="3100" dirty="0" err="1"/>
              <a:t>cael</a:t>
            </a:r>
            <a:r>
              <a:rPr lang="en-GB" sz="3100" dirty="0"/>
              <a:t> </a:t>
            </a:r>
            <a:r>
              <a:rPr lang="en-GB" sz="3100" dirty="0" err="1"/>
              <a:t>eu</a:t>
            </a:r>
            <a:r>
              <a:rPr lang="en-GB" sz="3100" dirty="0"/>
              <a:t> </a:t>
            </a:r>
            <a:r>
              <a:rPr lang="en-GB" sz="3100" dirty="0" err="1"/>
              <a:t>herio’n</a:t>
            </a:r>
            <a:r>
              <a:rPr lang="en-GB" sz="3100" dirty="0"/>
              <a:t> </a:t>
            </a:r>
            <a:r>
              <a:rPr lang="en-GB" sz="3100" dirty="0" err="1"/>
              <a:t>egniol</a:t>
            </a:r>
            <a:r>
              <a:rPr lang="en-GB" sz="31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805CFE-D029-4308-8715-763CB1E0C0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864781"/>
            <a:ext cx="4038600" cy="4515293"/>
          </a:xfrm>
        </p:spPr>
        <p:txBody>
          <a:bodyPr>
            <a:normAutofit fontScale="77500" lnSpcReduction="20000"/>
          </a:bodyPr>
          <a:lstStyle/>
          <a:p>
            <a:r>
              <a:rPr lang="en-GB" sz="3100" dirty="0"/>
              <a:t>pt.8 (p.9) – Secondary schools provide better PE </a:t>
            </a:r>
            <a:r>
              <a:rPr lang="en-GB" sz="3100" dirty="0" err="1"/>
              <a:t>experinces</a:t>
            </a:r>
            <a:r>
              <a:rPr lang="en-GB" sz="3100" dirty="0"/>
              <a:t> than primary schools.</a:t>
            </a:r>
          </a:p>
          <a:p>
            <a:r>
              <a:rPr lang="en-GB" sz="3100" dirty="0"/>
              <a:t>Pt.51 (p.22) – PE usually scheduled for 2 hrs a week but too easily missed – weather – experts don’t turn up – other activities more important.</a:t>
            </a:r>
          </a:p>
          <a:p>
            <a:r>
              <a:rPr lang="en-GB" sz="3100" dirty="0"/>
              <a:t>Pt.53 (p.22-23) In </a:t>
            </a:r>
            <a:r>
              <a:rPr lang="en-GB" sz="3100" dirty="0" err="1"/>
              <a:t>FPh</a:t>
            </a:r>
            <a:r>
              <a:rPr lang="en-GB" sz="3100" dirty="0"/>
              <a:t>, many teachers do not support children’s gross motor development well enough.  Children not exerted enough.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9538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ddarpariaeth</a:t>
            </a:r>
            <a:r>
              <a:rPr lang="en-GB" dirty="0"/>
              <a:t> / Key elements of provision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8"/>
            <a:ext cx="3867150" cy="4351338"/>
          </a:xfrm>
        </p:spPr>
        <p:txBody>
          <a:bodyPr>
            <a:normAutofit fontScale="70000" lnSpcReduction="2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risg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dyddiol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O </a:t>
            </a:r>
            <a:r>
              <a:rPr lang="en-US" altLang="en-US" dirty="0" err="1">
                <a:ea typeface="ＭＳ Ｐゴシック" panose="020B0600070205080204" pitchFamily="34" charset="-128"/>
              </a:rPr>
              <a:t>dan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dô</a:t>
            </a:r>
            <a:r>
              <a:rPr lang="en-US" altLang="en-US" dirty="0">
                <a:ea typeface="ＭＳ Ｐゴシック" panose="020B0600070205080204" pitchFamily="34" charset="-128"/>
              </a:rPr>
              <a:t> ac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awyr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agored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deallusrwydd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iaith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lleoli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safle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corfforol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draws y </a:t>
            </a:r>
            <a:r>
              <a:rPr lang="en-US" altLang="en-US" dirty="0" err="1">
                <a:ea typeface="ＭＳ Ｐゴシック" panose="020B0600070205080204" pitchFamily="34" charset="-128"/>
              </a:rPr>
              <a:t>saith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datblygu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heriol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cynnig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cymhelliant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Amser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Hybu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gwerthuso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Y </a:t>
            </a:r>
            <a:r>
              <a:rPr lang="en-US" altLang="en-US" dirty="0" err="1">
                <a:ea typeface="ＭＳ Ｐゴシック" panose="020B0600070205080204" pitchFamily="34" charset="-128"/>
              </a:rPr>
              <a:t>pedwar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diben</a:t>
            </a:r>
            <a:r>
              <a:rPr lang="en-US" altLang="en-US" dirty="0">
                <a:ea typeface="ＭＳ Ｐゴシック" panose="020B0600070205080204" pitchFamily="34" charset="-128"/>
              </a:rPr>
              <a:t> -  </a:t>
            </a:r>
            <a:r>
              <a:rPr lang="en-US" altLang="en-US" dirty="0" err="1">
                <a:ea typeface="ＭＳ Ｐゴシック" panose="020B0600070205080204" pitchFamily="34" charset="-128"/>
              </a:rPr>
              <a:t>Iechyd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Lles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MAaPh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2" y="1690688"/>
            <a:ext cx="3867150" cy="4351338"/>
          </a:xfrm>
        </p:spPr>
        <p:txBody>
          <a:bodyPr>
            <a:normAutofit fontScale="70000" lnSpcReduction="2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Activities and risk.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Daily activities.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Both indoors and outdoors.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Developing positional language.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Physical activities across the seven areas of development.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Challenging activities that provide motivation.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Time to </a:t>
            </a:r>
            <a:r>
              <a:rPr lang="en-US" altLang="en-US" dirty="0" err="1">
                <a:ea typeface="ＭＳ Ｐゴシック" panose="020B0600070205080204" pitchFamily="34" charset="-128"/>
              </a:rPr>
              <a:t>practise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Encourage evaluation for improvement.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The four purposes - Health and Well Being </a:t>
            </a:r>
            <a:r>
              <a:rPr lang="en-US" altLang="en-US" dirty="0" err="1">
                <a:ea typeface="ＭＳ Ｐゴシック" panose="020B0600070205080204" pitchFamily="34" charset="-128"/>
              </a:rPr>
              <a:t>AoL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44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MDaPh</a:t>
            </a:r>
            <a:r>
              <a:rPr lang="en-GB" dirty="0"/>
              <a:t> Iechyd a </a:t>
            </a:r>
            <a:r>
              <a:rPr lang="en-GB" dirty="0" err="1"/>
              <a:t>Lles</a:t>
            </a:r>
            <a:r>
              <a:rPr lang="en-GB" dirty="0"/>
              <a:t> / Health and Well-being </a:t>
            </a:r>
            <a:r>
              <a:rPr lang="en-GB" dirty="0" err="1"/>
              <a:t>AoLE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>
                <a:highlight>
                  <a:srgbClr val="FFFF00"/>
                </a:highlight>
              </a:rPr>
              <a:t>Budd </a:t>
            </a:r>
            <a:r>
              <a:rPr lang="en-GB" sz="2800" dirty="0" err="1">
                <a:highlight>
                  <a:srgbClr val="FFFF00"/>
                </a:highlight>
              </a:rPr>
              <a:t>gydol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oes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/>
              <a:t>iechyd </a:t>
            </a:r>
            <a:r>
              <a:rPr lang="en-GB" sz="2800" dirty="0" err="1"/>
              <a:t>corfforol</a:t>
            </a:r>
            <a:endParaRPr lang="en-GB" sz="2800" dirty="0"/>
          </a:p>
          <a:p>
            <a:pPr lvl="1"/>
            <a:r>
              <a:rPr lang="en-GB" sz="2800" dirty="0" err="1"/>
              <a:t>Ymateb</a:t>
            </a:r>
            <a:r>
              <a:rPr lang="en-GB" sz="2800" dirty="0"/>
              <a:t> at </a:t>
            </a:r>
            <a:r>
              <a:rPr lang="en-GB" sz="2800" dirty="0" err="1"/>
              <a:t>brofiadau</a:t>
            </a:r>
            <a:endParaRPr lang="en-GB" sz="2800" dirty="0"/>
          </a:p>
          <a:p>
            <a:pPr lvl="1"/>
            <a:r>
              <a:rPr lang="en-GB" sz="2800" dirty="0" err="1"/>
              <a:t>Dylanwad</a:t>
            </a:r>
            <a:r>
              <a:rPr lang="en-GB" sz="2800" dirty="0"/>
              <a:t> </a:t>
            </a:r>
            <a:r>
              <a:rPr lang="en-GB" sz="2800" dirty="0" err="1"/>
              <a:t>penderfyniadau</a:t>
            </a:r>
            <a:endParaRPr lang="en-GB" sz="2800" dirty="0"/>
          </a:p>
          <a:p>
            <a:pPr lvl="1"/>
            <a:r>
              <a:rPr lang="en-GB" sz="2800" dirty="0" err="1"/>
              <a:t>Ymwneud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gymdeithasol</a:t>
            </a:r>
            <a:endParaRPr lang="en-GB" sz="2800" dirty="0"/>
          </a:p>
          <a:p>
            <a:pPr lvl="1"/>
            <a:r>
              <a:rPr lang="en-GB" sz="2800" dirty="0" err="1"/>
              <a:t>Perthynasau</a:t>
            </a:r>
            <a:r>
              <a:rPr lang="en-GB" sz="2800" dirty="0"/>
              <a:t> </a:t>
            </a:r>
            <a:r>
              <a:rPr lang="en-GB" sz="2800" dirty="0" err="1"/>
              <a:t>iâch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sz="2800" dirty="0">
                <a:highlight>
                  <a:srgbClr val="FFFF00"/>
                </a:highlight>
              </a:rPr>
              <a:t>Lifelong benefit </a:t>
            </a:r>
            <a:r>
              <a:rPr lang="en-GB" sz="2800" dirty="0"/>
              <a:t>of physical health</a:t>
            </a:r>
          </a:p>
          <a:p>
            <a:pPr lvl="1"/>
            <a:r>
              <a:rPr lang="en-GB" sz="2800" dirty="0"/>
              <a:t>Responding to experiences</a:t>
            </a:r>
          </a:p>
          <a:p>
            <a:pPr lvl="1"/>
            <a:r>
              <a:rPr lang="en-GB" sz="2800" dirty="0"/>
              <a:t>Impact of decisions</a:t>
            </a:r>
          </a:p>
          <a:p>
            <a:pPr lvl="1"/>
            <a:r>
              <a:rPr lang="en-GB" sz="2800" dirty="0"/>
              <a:t>Engaging socially</a:t>
            </a:r>
          </a:p>
          <a:p>
            <a:pPr lvl="1"/>
            <a:r>
              <a:rPr lang="en-GB" sz="2800" dirty="0"/>
              <a:t>Healthy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428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Llythrennedd</a:t>
            </a:r>
            <a:r>
              <a:rPr lang="en-GB" b="1" dirty="0"/>
              <a:t> </a:t>
            </a:r>
            <a:r>
              <a:rPr lang="en-GB" b="1" dirty="0" err="1"/>
              <a:t>Corfforol</a:t>
            </a:r>
            <a:r>
              <a:rPr lang="en-GB" b="1" dirty="0"/>
              <a:t> / Physical Literacy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appropriate to each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individual’s endowment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physical literacy can be described as the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motivation, confidence, physical competence, knowledge and understanding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maintain physical </a:t>
            </a:r>
            <a:r>
              <a:rPr lang="en-GB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throughout the </a:t>
            </a:r>
            <a:r>
              <a:rPr lang="en-GB" dirty="0" err="1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lifecourse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/>
              <a:t>											Whitehead (2010)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Whitehead M. (2010) Physical Literacy: Throughout the </a:t>
            </a:r>
            <a:r>
              <a:rPr lang="en-GB" sz="2200" dirty="0" err="1"/>
              <a:t>Lifecourse</a:t>
            </a:r>
            <a:r>
              <a:rPr lang="en-GB" sz="2200" dirty="0"/>
              <a:t>. London. Routledge</a:t>
            </a:r>
          </a:p>
        </p:txBody>
      </p:sp>
    </p:spTree>
    <p:extLst>
      <p:ext uri="{BB962C8B-B14F-4D97-AF65-F5344CB8AC3E}">
        <p14:creationId xmlns:p14="http://schemas.microsoft.com/office/powerpoint/2010/main" val="25078401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person, road, sport, bicycle&#10;&#10;Description automatically generated">
            <a:extLst>
              <a:ext uri="{FF2B5EF4-FFF2-40B4-BE49-F238E27FC236}">
                <a16:creationId xmlns:a16="http://schemas.microsoft.com/office/drawing/2014/main" id="{6686B386-29A0-4876-B50A-3B24DC8BA3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1651" r="14553" b="-1"/>
          <a:stretch/>
        </p:blipFill>
        <p:spPr>
          <a:xfrm>
            <a:off x="20" y="10"/>
            <a:ext cx="9141694" cy="5696067"/>
          </a:xfrm>
          <a:custGeom>
            <a:avLst/>
            <a:gdLst/>
            <a:ahLst/>
            <a:cxnLst/>
            <a:rect l="l" t="t" r="r" b="b"/>
            <a:pathLst>
              <a:path w="12188952" h="5696077">
                <a:moveTo>
                  <a:pt x="0" y="0"/>
                </a:moveTo>
                <a:lnTo>
                  <a:pt x="12188952" y="0"/>
                </a:lnTo>
                <a:lnTo>
                  <a:pt x="12188952" y="4710335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3700" y="4833875"/>
                </a:lnTo>
                <a:lnTo>
                  <a:pt x="3700" y="5696077"/>
                </a:lnTo>
                <a:lnTo>
                  <a:pt x="0" y="569607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98DE47-AD2B-4811-B989-47F205261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558" y="5202936"/>
            <a:ext cx="7077456" cy="7863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500">
                <a:solidFill>
                  <a:schemeClr val="bg1"/>
                </a:solidFill>
              </a:rPr>
              <a:t>Bod yn gynhwysol / Being inclusive</a:t>
            </a:r>
          </a:p>
        </p:txBody>
      </p:sp>
    </p:spTree>
    <p:extLst>
      <p:ext uri="{BB962C8B-B14F-4D97-AF65-F5344CB8AC3E}">
        <p14:creationId xmlns:p14="http://schemas.microsoft.com/office/powerpoint/2010/main" val="2814405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88722-0D80-4200-B4DA-C6F1CCAF1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501" y="4009017"/>
            <a:ext cx="4003499" cy="17778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Datblygiad</a:t>
            </a: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plentyn</a:t>
            </a:r>
            <a:r>
              <a:rPr lang="en-US" sz="3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Child Development</a:t>
            </a:r>
          </a:p>
        </p:txBody>
      </p:sp>
      <p:pic>
        <p:nvPicPr>
          <p:cNvPr id="6" name="Content Placeholder 5" descr="A group of children running&#10;&#10;Description automatically generated with medium confidence">
            <a:extLst>
              <a:ext uri="{FF2B5EF4-FFF2-40B4-BE49-F238E27FC236}">
                <a16:creationId xmlns:a16="http://schemas.microsoft.com/office/drawing/2014/main" id="{98E0AA7C-551F-43B8-9874-BE761CEE4B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2600" y="1144137"/>
            <a:ext cx="8185545" cy="241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296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CF3C5-82D2-4C0B-9B65-9AFD8D37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336" y="633735"/>
            <a:ext cx="6949328" cy="6228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 err="1"/>
              <a:t>Sgiliau</a:t>
            </a:r>
            <a:r>
              <a:rPr lang="en-US" sz="3100" dirty="0"/>
              <a:t> </a:t>
            </a:r>
            <a:r>
              <a:rPr lang="en-US" sz="3100" dirty="0" err="1"/>
              <a:t>echddygol</a:t>
            </a:r>
            <a:r>
              <a:rPr lang="en-US" sz="3100" dirty="0"/>
              <a:t> bras / Gross motor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0555FE-3F25-427A-8F8F-B9B5C4699A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23406" y="5519061"/>
            <a:ext cx="7173771" cy="622836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1600" u="sng" dirty="0">
                <a:effectLst/>
                <a:hlinkClick r:id="rId4"/>
              </a:rPr>
              <a:t>https://www.youtube.com/watch?v=yaF0CaNuUIc</a:t>
            </a:r>
            <a:endParaRPr lang="en-US" sz="1600" dirty="0">
              <a:effectLst/>
            </a:endParaRPr>
          </a:p>
          <a:p>
            <a:pPr marL="0"/>
            <a:endParaRPr lang="en-US" sz="1600" dirty="0"/>
          </a:p>
        </p:txBody>
      </p:sp>
      <p:pic>
        <p:nvPicPr>
          <p:cNvPr id="7" name="Cyfryngau Ar-lein 6" title="KIDDO: Developing a Child's Fundamental Movement Skills">
            <a:hlinkClick r:id="" action="ppaction://media"/>
            <a:extLst>
              <a:ext uri="{FF2B5EF4-FFF2-40B4-BE49-F238E27FC236}">
                <a16:creationId xmlns:a16="http://schemas.microsoft.com/office/drawing/2014/main" id="{8F56F722-6932-D23A-9134-064AD90FF3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62896" y="1982472"/>
            <a:ext cx="5363618" cy="3030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3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rt, treemap chart&#10;&#10;Description automatically generated">
            <a:extLst>
              <a:ext uri="{FF2B5EF4-FFF2-40B4-BE49-F238E27FC236}">
                <a16:creationId xmlns:a16="http://schemas.microsoft.com/office/drawing/2014/main" id="{67BBD7FC-C5AA-4CE0-8140-C5B3D58D75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68" t="1859" r="7636" b="1864"/>
          <a:stretch/>
        </p:blipFill>
        <p:spPr>
          <a:xfrm>
            <a:off x="706639" y="-62145"/>
            <a:ext cx="7564255" cy="662306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8917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rt, treemap chart&#10;&#10;Description automatically generated with medium confidence">
            <a:extLst>
              <a:ext uri="{FF2B5EF4-FFF2-40B4-BE49-F238E27FC236}">
                <a16:creationId xmlns:a16="http://schemas.microsoft.com/office/drawing/2014/main" id="{9FB5CE91-3DC9-478D-9087-F78C23C3AB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89" t="3931" r="10697"/>
          <a:stretch/>
        </p:blipFill>
        <p:spPr>
          <a:xfrm>
            <a:off x="864571" y="86699"/>
            <a:ext cx="7152653" cy="6586234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64823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32014" y="365125"/>
            <a:ext cx="8183336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gwagle</a:t>
            </a:r>
            <a:r>
              <a:rPr lang="en-GB" dirty="0"/>
              <a:t> / Quality movement and use of space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28651" y="2075997"/>
            <a:ext cx="3867150" cy="4351338"/>
          </a:xfrm>
        </p:spPr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Cysyniad</a:t>
            </a:r>
            <a:r>
              <a:rPr lang="en-US" altLang="en-US" dirty="0">
                <a:ea typeface="ＭＳ Ｐゴシック" panose="020B0600070205080204" pitchFamily="34" charset="-128"/>
              </a:rPr>
              <a:t> o </a:t>
            </a:r>
            <a:r>
              <a:rPr lang="en-US" altLang="en-US" dirty="0" err="1">
                <a:ea typeface="ＭＳ Ｐゴシック" panose="020B0600070205080204" pitchFamily="34" charset="-128"/>
              </a:rPr>
              <a:t>swigen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Cerdded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Rhedeg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Sgipio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glanio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97186" y="2078945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Concept of a bubble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Walking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Running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Leaping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Skipping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Jumping and landing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798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Neidio</a:t>
            </a:r>
            <a:r>
              <a:rPr lang="en-US" altLang="en-US" dirty="0">
                <a:ea typeface="ＭＳ Ｐゴシック" panose="020B0600070205080204" pitchFamily="34" charset="-128"/>
              </a:rPr>
              <a:t> am </a:t>
            </a:r>
            <a:r>
              <a:rPr lang="en-US" altLang="en-US" dirty="0" err="1">
                <a:ea typeface="ＭＳ Ｐゴシック" panose="020B0600070205080204" pitchFamily="34" charset="-128"/>
              </a:rPr>
              <a:t>bellter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Hercian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Carlamu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Milwr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cropian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Cadnoed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  <a:r>
              <a:rPr lang="en-US" altLang="en-US" dirty="0" err="1">
                <a:ea typeface="ＭＳ Ｐゴシック" panose="020B0600070205080204" pitchFamily="34" charset="-128"/>
              </a:rPr>
              <a:t>Llwynogod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Jumping for distance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Hopping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Galloping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Crawling soldier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Foxes</a:t>
            </a:r>
          </a:p>
          <a:p>
            <a:endParaRPr lang="en-GB" dirty="0"/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D997286-7F20-F77A-D88D-599A85339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014" y="365125"/>
            <a:ext cx="8183336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gwagle</a:t>
            </a:r>
            <a:r>
              <a:rPr lang="en-GB" dirty="0"/>
              <a:t> / Quality movement and use of space</a:t>
            </a:r>
          </a:p>
        </p:txBody>
      </p:sp>
    </p:spTree>
    <p:extLst>
      <p:ext uri="{BB962C8B-B14F-4D97-AF65-F5344CB8AC3E}">
        <p14:creationId xmlns:p14="http://schemas.microsoft.com/office/powerpoint/2010/main" val="32947248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syth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Siâp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seren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Cath </a:t>
            </a:r>
            <a:r>
              <a:rPr lang="en-US" altLang="en-US" dirty="0" err="1">
                <a:ea typeface="ＭＳ Ｐゴシック" panose="020B0600070205080204" pitchFamily="34" charset="-128"/>
              </a:rPr>
              <a:t>blin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Cydbwyso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un </a:t>
            </a:r>
            <a:r>
              <a:rPr lang="en-US" altLang="en-US" dirty="0" err="1">
                <a:ea typeface="ＭＳ Ｐゴシック" panose="020B0600070205080204" pitchFamily="34" charset="-128"/>
              </a:rPr>
              <a:t>droed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unionsyth</a:t>
            </a:r>
            <a:r>
              <a:rPr lang="en-US" altLang="en-US" dirty="0">
                <a:ea typeface="ＭＳ Ｐゴシック" panose="020B0600070205080204" pitchFamily="34" charset="-128"/>
              </a:rPr>
              <a:t> /</a:t>
            </a: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rôl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cath</a:t>
            </a:r>
            <a:r>
              <a:rPr lang="en-US" altLang="en-US" dirty="0">
                <a:ea typeface="ＭＳ Ｐゴシック" panose="020B0600070205080204" pitchFamily="34" charset="-128"/>
              </a:rPr>
              <a:t> / </a:t>
            </a:r>
            <a:r>
              <a:rPr lang="en-US" altLang="en-US" dirty="0" err="1">
                <a:ea typeface="ＭＳ Ｐゴシック" panose="020B0600070205080204" pitchFamily="34" charset="-128"/>
              </a:rPr>
              <a:t>tedi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bêr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Tx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   </a:t>
            </a:r>
            <a:r>
              <a:rPr lang="en-US" altLang="en-US" dirty="0" err="1">
                <a:ea typeface="ＭＳ Ｐゴシック" panose="020B0600070205080204" pitchFamily="34" charset="-128"/>
              </a:rPr>
              <a:t>Rowl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ymlaen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Straight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Star shape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Angry cat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Balance on one foot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Log roll / Cat roll / Teddy bear roll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Forward roll</a:t>
            </a:r>
          </a:p>
          <a:p>
            <a:endParaRPr lang="en-GB" dirty="0"/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E4ED53B4-C2AB-7635-0EC4-EE5D3FA0A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014" y="365125"/>
            <a:ext cx="8183336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gwagle</a:t>
            </a:r>
            <a:r>
              <a:rPr lang="en-GB" dirty="0"/>
              <a:t> / Quality movement and use of space</a:t>
            </a:r>
          </a:p>
        </p:txBody>
      </p:sp>
    </p:spTree>
    <p:extLst>
      <p:ext uri="{BB962C8B-B14F-4D97-AF65-F5344CB8AC3E}">
        <p14:creationId xmlns:p14="http://schemas.microsoft.com/office/powerpoint/2010/main" val="5649634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Osgoi</a:t>
            </a:r>
            <a:r>
              <a:rPr lang="en-US" altLang="en-US" dirty="0">
                <a:ea typeface="ＭＳ Ｐゴシック" panose="020B0600070205080204" pitchFamily="34" charset="-128"/>
              </a:rPr>
              <a:t> (</a:t>
            </a:r>
            <a:r>
              <a:rPr lang="en-US" altLang="en-US" dirty="0" err="1">
                <a:ea typeface="ＭＳ Ｐゴシック" panose="020B0600070205080204" pitchFamily="34" charset="-128"/>
              </a:rPr>
              <a:t>plannu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symud</a:t>
            </a:r>
            <a:r>
              <a:rPr lang="en-US" altLang="en-US" dirty="0">
                <a:ea typeface="ＭＳ Ｐゴシック" panose="020B0600070205080204" pitchFamily="34" charset="-128"/>
              </a:rPr>
              <a:t>)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Gwthio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thynnu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gwrthrych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Codi </a:t>
            </a:r>
            <a:r>
              <a:rPr lang="en-US" altLang="en-US" dirty="0" err="1">
                <a:ea typeface="ＭＳ Ｐゴシック" panose="020B0600070205080204" pitchFamily="34" charset="-128"/>
              </a:rPr>
              <a:t>cario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gosod</a:t>
            </a:r>
            <a:r>
              <a:rPr lang="en-US" altLang="en-US" dirty="0">
                <a:ea typeface="ＭＳ Ｐゴシック" panose="020B0600070205080204" pitchFamily="34" charset="-128"/>
              </a:rPr>
              <a:t> offer – </a:t>
            </a:r>
            <a:r>
              <a:rPr lang="en-US" altLang="en-US" dirty="0" err="1">
                <a:ea typeface="ＭＳ Ｐゴシック" panose="020B0600070205080204" pitchFamily="34" charset="-128"/>
              </a:rPr>
              <a:t>matiau</a:t>
            </a:r>
            <a:r>
              <a:rPr lang="en-US" altLang="en-US" dirty="0">
                <a:ea typeface="ＭＳ Ｐゴシック" panose="020B0600070205080204" pitchFamily="34" charset="-128"/>
              </a:rPr>
              <a:t>, </a:t>
            </a:r>
            <a:r>
              <a:rPr lang="en-US" altLang="en-US" dirty="0" err="1">
                <a:ea typeface="ＭＳ Ｐゴシック" panose="020B0600070205080204" pitchFamily="34" charset="-128"/>
              </a:rPr>
              <a:t>meinciau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Creu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dilyniannau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1700" y="1600199"/>
            <a:ext cx="4038600" cy="4525963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Dodging (plant and go)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Pushing and pulling an object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Lifting carrying and placing equipment – mats, benches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Creating sequences</a:t>
            </a:r>
          </a:p>
          <a:p>
            <a:endParaRPr lang="en-GB" dirty="0"/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9D9CD202-6A95-BB53-E4E9-68ACC8D2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014" y="365125"/>
            <a:ext cx="8183336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Symud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gwagle</a:t>
            </a:r>
            <a:r>
              <a:rPr lang="en-GB" dirty="0"/>
              <a:t> / Quality movement and use of space</a:t>
            </a:r>
          </a:p>
        </p:txBody>
      </p:sp>
    </p:spTree>
    <p:extLst>
      <p:ext uri="{BB962C8B-B14F-4D97-AF65-F5344CB8AC3E}">
        <p14:creationId xmlns:p14="http://schemas.microsoft.com/office/powerpoint/2010/main" val="410187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ECED9-7593-4F1B-AA39-E1DA3DACC3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8941" y="1964562"/>
            <a:ext cx="4034118" cy="3466928"/>
          </a:xfrm>
        </p:spPr>
        <p:txBody>
          <a:bodyPr>
            <a:normAutofit fontScale="32500" lnSpcReduction="20000"/>
          </a:bodyPr>
          <a:lstStyle/>
          <a:p>
            <a:r>
              <a:rPr lang="en-GB" sz="4200" dirty="0" err="1"/>
              <a:t>Edrychwch</a:t>
            </a:r>
            <a:r>
              <a:rPr lang="en-GB" sz="4200" dirty="0"/>
              <a:t> </a:t>
            </a:r>
            <a:r>
              <a:rPr lang="en-GB" sz="4200" dirty="0" err="1"/>
              <a:t>ar</a:t>
            </a:r>
            <a:r>
              <a:rPr lang="en-GB" sz="4200" dirty="0"/>
              <a:t> y </a:t>
            </a:r>
            <a:r>
              <a:rPr lang="en-GB" sz="4200" dirty="0" err="1"/>
              <a:t>ddau</a:t>
            </a:r>
            <a:r>
              <a:rPr lang="en-GB" sz="4200" dirty="0"/>
              <a:t> </a:t>
            </a:r>
            <a:r>
              <a:rPr lang="en-GB" sz="4200" dirty="0" err="1"/>
              <a:t>fideo</a:t>
            </a:r>
            <a:r>
              <a:rPr lang="en-GB" sz="4200" dirty="0"/>
              <a:t> </a:t>
            </a:r>
            <a:r>
              <a:rPr lang="en-GB" sz="4200" dirty="0" err="1"/>
              <a:t>yma</a:t>
            </a:r>
            <a:r>
              <a:rPr lang="en-GB" sz="4200" dirty="0"/>
              <a:t> </a:t>
            </a:r>
            <a:r>
              <a:rPr lang="en-GB" sz="4200" dirty="0" err="1"/>
              <a:t>hefyd</a:t>
            </a:r>
            <a:r>
              <a:rPr lang="en-GB" sz="4200" dirty="0"/>
              <a:t>.</a:t>
            </a:r>
          </a:p>
          <a:p>
            <a:r>
              <a:rPr lang="en-GB" sz="4200" dirty="0"/>
              <a:t>Look at these two videos too.</a:t>
            </a:r>
          </a:p>
          <a:p>
            <a:endParaRPr lang="en-GB" sz="4200" dirty="0"/>
          </a:p>
          <a:p>
            <a:pPr marL="0" indent="0">
              <a:buNone/>
            </a:pPr>
            <a:r>
              <a:rPr lang="en-GB" sz="4200" dirty="0"/>
              <a:t>A </a:t>
            </a:r>
            <a:r>
              <a:rPr lang="en-GB" sz="4200" dirty="0" err="1"/>
              <a:t>oes</a:t>
            </a:r>
            <a:r>
              <a:rPr lang="en-GB" sz="4200" dirty="0"/>
              <a:t> </a:t>
            </a:r>
            <a:r>
              <a:rPr lang="en-GB" sz="4200" dirty="0" err="1"/>
              <a:t>rhaid</a:t>
            </a:r>
            <a:r>
              <a:rPr lang="en-GB" sz="4200" dirty="0"/>
              <a:t> </a:t>
            </a:r>
            <a:r>
              <a:rPr lang="en-GB" sz="4200" dirty="0" err="1"/>
              <a:t>dysgu</a:t>
            </a:r>
            <a:r>
              <a:rPr lang="en-GB" sz="4200" dirty="0"/>
              <a:t> </a:t>
            </a:r>
            <a:r>
              <a:rPr lang="en-GB" sz="4200" dirty="0" err="1"/>
              <a:t>sgiliau</a:t>
            </a:r>
            <a:r>
              <a:rPr lang="en-GB" sz="4200" dirty="0"/>
              <a:t> </a:t>
            </a:r>
            <a:r>
              <a:rPr lang="en-GB" sz="4200" dirty="0" err="1"/>
              <a:t>symud</a:t>
            </a:r>
            <a:r>
              <a:rPr lang="en-GB" sz="4200" dirty="0"/>
              <a:t> </a:t>
            </a:r>
            <a:r>
              <a:rPr lang="en-GB" sz="4200" dirty="0" err="1"/>
              <a:t>i</a:t>
            </a:r>
            <a:r>
              <a:rPr lang="en-GB" sz="4200" dirty="0"/>
              <a:t> </a:t>
            </a:r>
            <a:r>
              <a:rPr lang="en-GB" sz="4200" dirty="0" err="1"/>
              <a:t>blant</a:t>
            </a:r>
            <a:r>
              <a:rPr lang="en-GB" sz="4200" dirty="0"/>
              <a:t>? Beth </a:t>
            </a:r>
            <a:r>
              <a:rPr lang="en-GB" sz="4200" dirty="0" err="1"/>
              <a:t>ydych</a:t>
            </a:r>
            <a:r>
              <a:rPr lang="en-GB" sz="4200" dirty="0"/>
              <a:t> </a:t>
            </a:r>
            <a:r>
              <a:rPr lang="en-GB" sz="4200" dirty="0" err="1"/>
              <a:t>chi’n</a:t>
            </a:r>
            <a:r>
              <a:rPr lang="en-GB" sz="4200" dirty="0"/>
              <a:t> </a:t>
            </a:r>
            <a:r>
              <a:rPr lang="en-GB" sz="4200" dirty="0" err="1"/>
              <a:t>ei</a:t>
            </a:r>
            <a:r>
              <a:rPr lang="en-GB" sz="4200" dirty="0"/>
              <a:t> </a:t>
            </a:r>
            <a:r>
              <a:rPr lang="en-GB" sz="4200" dirty="0" err="1"/>
              <a:t>feddwl</a:t>
            </a:r>
            <a:r>
              <a:rPr lang="en-GB" sz="4200" dirty="0"/>
              <a:t>?</a:t>
            </a:r>
          </a:p>
          <a:p>
            <a:pPr marL="0" indent="0">
              <a:buNone/>
            </a:pPr>
            <a:endParaRPr lang="en-GB" sz="4200" dirty="0"/>
          </a:p>
          <a:p>
            <a:pPr marL="0" indent="0">
              <a:buNone/>
            </a:pPr>
            <a:r>
              <a:rPr lang="en-GB" sz="4200" dirty="0"/>
              <a:t>Is it necessary to teach movement skills to children? What do you think?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6EB74D-288A-42B7-AE0C-3779B5DD7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5789" y="1412489"/>
            <a:ext cx="4111190" cy="4363844"/>
          </a:xfrm>
        </p:spPr>
        <p:txBody>
          <a:bodyPr>
            <a:normAutofit fontScale="32500" lnSpcReduction="20000"/>
          </a:bodyPr>
          <a:lstStyle/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" action="ppaction://noaction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" action="ppaction://noaction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" action="ppaction://noaction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" action="ppaction://noaction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" action="ppaction://noaction"/>
            </a:endParaRPr>
          </a:p>
          <a:p>
            <a:pPr>
              <a:spcAft>
                <a:spcPts val="800"/>
              </a:spcAft>
            </a:pPr>
            <a:r>
              <a:rPr lang="en-GB" sz="29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" action="ppaction://noaction"/>
              </a:rPr>
              <a:t>https</a:t>
            </a:r>
            <a:r>
              <a:rPr lang="en-GB" sz="29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://www.youtube.com/watch?v=uE0cYB-9UYw</a:t>
            </a:r>
            <a:endParaRPr lang="en-GB" sz="29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u="sng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35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https://www.youtube.com/watch?v=UBPzn3J7NaQ</a:t>
            </a:r>
            <a:endParaRPr lang="en-GB" sz="35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  <p:sp>
        <p:nvSpPr>
          <p:cNvPr id="6" name="Teitl 5">
            <a:extLst>
              <a:ext uri="{FF2B5EF4-FFF2-40B4-BE49-F238E27FC236}">
                <a16:creationId xmlns:a16="http://schemas.microsoft.com/office/drawing/2014/main" id="{8E658CAC-0DAE-6892-5238-24252DDA9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dirty="0"/>
              <a:t>Sgiliau Sylfaenol </a:t>
            </a:r>
            <a:r>
              <a:rPr lang="cy-GB" sz="4000" dirty="0" err="1"/>
              <a:t>Fundamental</a:t>
            </a:r>
            <a:r>
              <a:rPr lang="cy-GB" sz="4000" dirty="0"/>
              <a:t> </a:t>
            </a:r>
            <a:r>
              <a:rPr lang="cy-GB" sz="4000" dirty="0" err="1"/>
              <a:t>Skills</a:t>
            </a:r>
            <a:endParaRPr lang="cy-GB" sz="4000" dirty="0"/>
          </a:p>
        </p:txBody>
      </p:sp>
      <p:pic>
        <p:nvPicPr>
          <p:cNvPr id="7" name="Cyfryngau Ar-lein 6" title="Fundamental movement skills Part 1 - Munch &amp; Move">
            <a:hlinkClick r:id="" action="ppaction://media"/>
            <a:extLst>
              <a:ext uri="{FF2B5EF4-FFF2-40B4-BE49-F238E27FC236}">
                <a16:creationId xmlns:a16="http://schemas.microsoft.com/office/drawing/2014/main" id="{99913D1E-4187-2C9B-7249-EF1FAFE7CF3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5325783" y="1261035"/>
            <a:ext cx="2540000" cy="1435100"/>
          </a:xfrm>
          <a:prstGeom prst="rect">
            <a:avLst/>
          </a:prstGeom>
        </p:spPr>
      </p:pic>
      <p:pic>
        <p:nvPicPr>
          <p:cNvPr id="8" name="Cyfryngau Ar-lein 7" title="FUNDAMENTAL MOVEMENT SKILLS PART 2  - Munch &amp; Move">
            <a:hlinkClick r:id="" action="ppaction://media"/>
            <a:extLst>
              <a:ext uri="{FF2B5EF4-FFF2-40B4-BE49-F238E27FC236}">
                <a16:creationId xmlns:a16="http://schemas.microsoft.com/office/drawing/2014/main" id="{4996FC77-D42F-D3D3-8E2F-BA9A754F4369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8"/>
          <a:stretch>
            <a:fillRect/>
          </a:stretch>
        </p:blipFill>
        <p:spPr>
          <a:xfrm>
            <a:off x="5487147" y="3444316"/>
            <a:ext cx="25400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658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9500-42EB-4F9E-9990-9EA7AEBD5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4419600"/>
            <a:ext cx="8181594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Swigen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gwagle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personol</a:t>
            </a: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/ Personal space bubble</a:t>
            </a:r>
          </a:p>
        </p:txBody>
      </p:sp>
      <p:pic>
        <p:nvPicPr>
          <p:cNvPr id="6" name="Content Placeholder 5" descr="A picture containing object, bubble, roller, microscope&#10;&#10;Description automatically generated">
            <a:extLst>
              <a:ext uri="{FF2B5EF4-FFF2-40B4-BE49-F238E27FC236}">
                <a16:creationId xmlns:a16="http://schemas.microsoft.com/office/drawing/2014/main" id="{E1E5F369-C199-4B9C-B10E-96D4B9A730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5153" r="12368" b="1"/>
          <a:stretch/>
        </p:blipFill>
        <p:spPr>
          <a:xfrm>
            <a:off x="4" y="-11"/>
            <a:ext cx="4571996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8" name="Content Placeholder 7" descr="A group of children playing with a frisbee&#10;&#10;Description automatically generated with medium confidence">
            <a:extLst>
              <a:ext uri="{FF2B5EF4-FFF2-40B4-BE49-F238E27FC236}">
                <a16:creationId xmlns:a16="http://schemas.microsoft.com/office/drawing/2014/main" id="{08EC4586-AE2F-4D87-9B8A-AC9797B969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4"/>
          <a:srcRect l="12699" r="13762" b="-3"/>
          <a:stretch/>
        </p:blipFill>
        <p:spPr>
          <a:xfrm>
            <a:off x="4514850" y="12"/>
            <a:ext cx="4629146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333588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7BB4C-8281-4F01-AD11-996152D00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Safonau</a:t>
            </a:r>
            <a:r>
              <a:rPr lang="en-GB" dirty="0"/>
              <a:t> SAC </a:t>
            </a:r>
            <a:r>
              <a:rPr lang="en-GB" dirty="0" err="1"/>
              <a:t>pedagogaeth</a:t>
            </a:r>
            <a:r>
              <a:rPr lang="en-GB" dirty="0"/>
              <a:t> / QTS Standards - Pedagogy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D078E-5634-4BE1-97C3-936E62D223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Ysbrydoli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cymell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cynnal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safonau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anghenion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unigolion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herio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cynhwysiant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rheoli'r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amgylchedd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dysgu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asesu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ansawdd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parch / model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rôl</a:t>
            </a:r>
            <a:r>
              <a:rPr lang="en-GB" sz="2800" b="1" dirty="0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800" b="1" dirty="0" err="1">
                <a:effectLst/>
                <a:latin typeface="Calibri Light" panose="020F030202020403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annog</a:t>
            </a:r>
            <a:endParaRPr lang="en-GB" sz="2800" dirty="0">
              <a:effectLst/>
              <a:latin typeface="Calibri Light" panose="020F0302020204030204" pitchFamily="34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62A7A-2318-4D21-837D-1D70509467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48140" y="5244016"/>
            <a:ext cx="4898091" cy="745958"/>
          </a:xfrm>
        </p:spPr>
        <p:txBody>
          <a:bodyPr/>
          <a:lstStyle/>
          <a:p>
            <a:pPr marL="0" indent="0"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https://www.youtube.com/watch?v=6g-Lh_z5JBI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8CAF38-9CEE-4770-9FAC-CF6C26D81676}"/>
              </a:ext>
            </a:extLst>
          </p:cNvPr>
          <p:cNvSpPr txBox="1"/>
          <p:nvPr/>
        </p:nvSpPr>
        <p:spPr>
          <a:xfrm>
            <a:off x="4812632" y="1825625"/>
            <a:ext cx="36455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Inspiring/ motivating/ maintaining standards / needs of individuals / challenge/ inclusion / managing the learning environment / assessing quality / respect / role model / encouraging </a:t>
            </a:r>
            <a:endParaRPr lang="en-GB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54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/>
          </a:bodyPr>
          <a:lstStyle/>
          <a:p>
            <a:r>
              <a:rPr lang="en-GB" sz="2800" dirty="0" err="1"/>
              <a:t>Pontio</a:t>
            </a:r>
            <a:r>
              <a:rPr lang="en-GB" sz="2800" dirty="0"/>
              <a:t> / Bridging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0875" y="1314893"/>
            <a:ext cx="4038600" cy="4525963"/>
          </a:xfrm>
        </p:spPr>
        <p:txBody>
          <a:bodyPr/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marL="0" indent="0">
              <a:buNone/>
            </a:pP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nodiadau</a:t>
            </a:r>
            <a:r>
              <a:rPr lang="en-GB" sz="2400" dirty="0"/>
              <a:t> chi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rhain</a:t>
            </a:r>
            <a:r>
              <a:rPr lang="en-GB" sz="2400" dirty="0"/>
              <a:t> – does neb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gweld</a:t>
            </a:r>
            <a:r>
              <a:rPr lang="en-GB" sz="2400" dirty="0"/>
              <a:t> (</a:t>
            </a:r>
            <a:r>
              <a:rPr lang="en-GB" sz="2400" dirty="0" err="1"/>
              <a:t>peidiwch</a:t>
            </a:r>
            <a:r>
              <a:rPr lang="en-GB" sz="2400" dirty="0"/>
              <a:t> </a:t>
            </a:r>
            <a:r>
              <a:rPr lang="en-GB" sz="2400" dirty="0" err="1"/>
              <a:t>poeni</a:t>
            </a:r>
            <a:r>
              <a:rPr lang="en-GB" sz="2400" dirty="0"/>
              <a:t> am </a:t>
            </a:r>
            <a:r>
              <a:rPr lang="en-GB" sz="2400" dirty="0" err="1"/>
              <a:t>lenwi’r</a:t>
            </a:r>
            <a:r>
              <a:rPr lang="en-GB" sz="2400" dirty="0"/>
              <a:t> </a:t>
            </a:r>
            <a:r>
              <a:rPr lang="en-GB" sz="2400" dirty="0" err="1"/>
              <a:t>blychau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gyd</a:t>
            </a:r>
            <a:r>
              <a:rPr lang="en-GB" sz="2400" dirty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err="1"/>
              <a:t>Ble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Ella </a:t>
            </a:r>
            <a:r>
              <a:rPr lang="en-GB" sz="2400" dirty="0" err="1"/>
              <a:t>arni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r>
              <a:rPr lang="en-GB" sz="2400" dirty="0"/>
              <a:t>Beth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Ella?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199" y="1206347"/>
            <a:ext cx="4144925" cy="4600839"/>
          </a:xfrm>
        </p:spPr>
        <p:txBody>
          <a:bodyPr/>
          <a:lstStyle/>
          <a:p>
            <a:r>
              <a:rPr lang="en-GB" dirty="0"/>
              <a:t>Physical development</a:t>
            </a:r>
          </a:p>
          <a:p>
            <a:pPr marL="0" indent="0">
              <a:buNone/>
            </a:pPr>
            <a:r>
              <a:rPr lang="en-GB" sz="2400" dirty="0"/>
              <a:t>These are your field notes – no-one else sees them (so don’t stress about not filling in all the boxes).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Where is Ella in her development?</a:t>
            </a:r>
          </a:p>
          <a:p>
            <a:pPr marL="0" indent="0">
              <a:buNone/>
            </a:pPr>
            <a:r>
              <a:rPr lang="en-GB" sz="2400" dirty="0"/>
              <a:t>What does Ella need?</a:t>
            </a:r>
          </a:p>
        </p:txBody>
      </p:sp>
    </p:spTree>
    <p:extLst>
      <p:ext uri="{BB962C8B-B14F-4D97-AF65-F5344CB8AC3E}">
        <p14:creationId xmlns:p14="http://schemas.microsoft.com/office/powerpoint/2010/main" val="1277490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985B157F-40FD-17CC-AC97-3DC5178C5414}"/>
              </a:ext>
            </a:extLst>
          </p:cNvPr>
          <p:cNvSpPr txBox="1"/>
          <p:nvPr/>
        </p:nvSpPr>
        <p:spPr>
          <a:xfrm>
            <a:off x="881743" y="555171"/>
            <a:ext cx="746760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/>
              <a:t>Cyfeiriadau </a:t>
            </a:r>
            <a:r>
              <a:rPr lang="cy-GB" sz="1600" dirty="0" err="1"/>
              <a:t>References</a:t>
            </a:r>
            <a:endParaRPr lang="cy-GB" sz="1600" dirty="0"/>
          </a:p>
          <a:p>
            <a:endParaRPr lang="cy-GB" sz="1600" dirty="0"/>
          </a:p>
          <a:p>
            <a:r>
              <a:rPr lang="en-GB" sz="1600" b="0" i="0" dirty="0">
                <a:solidFill>
                  <a:srgbClr val="262626"/>
                </a:solidFill>
                <a:effectLst/>
              </a:rPr>
              <a:t>Brownhill. S </a:t>
            </a:r>
            <a:r>
              <a:rPr lang="en-GB" sz="1600" b="0" i="1" dirty="0">
                <a:solidFill>
                  <a:srgbClr val="262626"/>
                </a:solidFill>
                <a:effectLst/>
              </a:rPr>
              <a:t>100 Ideas for Teaching Physical Development</a:t>
            </a:r>
            <a:r>
              <a:rPr lang="en-GB" sz="1600" b="0" i="0" dirty="0">
                <a:solidFill>
                  <a:srgbClr val="262626"/>
                </a:solidFill>
                <a:effectLst/>
              </a:rPr>
              <a:t>. Continuum; 2009. Available at: </a:t>
            </a:r>
            <a:r>
              <a:rPr lang="en-GB" sz="1600" b="0" i="0" dirty="0">
                <a:solidFill>
                  <a:srgbClr val="262626"/>
                </a:solidFill>
                <a:effectLst/>
                <a:hlinkClick r:id="rId2"/>
              </a:rPr>
              <a:t>https://ezproxy.uwtsd.ac.uk/login?url=https://search.ebscohost.com/login.aspx?direct=true&amp;db=nlebk&amp;AN=344514&amp;site=ehost-live</a:t>
            </a:r>
            <a:r>
              <a:rPr lang="en-GB" sz="1600" dirty="0">
                <a:solidFill>
                  <a:srgbClr val="262626"/>
                </a:solidFill>
              </a:rPr>
              <a:t> </a:t>
            </a:r>
            <a:r>
              <a:rPr lang="en-GB" sz="1600" b="0" i="0" dirty="0">
                <a:solidFill>
                  <a:srgbClr val="262626"/>
                </a:solidFill>
                <a:effectLst/>
              </a:rPr>
              <a:t>(Accessed: October 11 2023)</a:t>
            </a:r>
          </a:p>
          <a:p>
            <a:endParaRPr lang="en-GB" sz="1600" dirty="0">
              <a:cs typeface="Arial" panose="020B0604020202020204" pitchFamily="34" charset="0"/>
            </a:endParaRPr>
          </a:p>
          <a:p>
            <a:r>
              <a:rPr lang="en-GB" sz="1600" dirty="0" err="1">
                <a:cs typeface="Arial" panose="020B0604020202020204" pitchFamily="34" charset="0"/>
              </a:rPr>
              <a:t>Griggs.G</a:t>
            </a:r>
            <a:r>
              <a:rPr lang="en-GB" sz="1600" dirty="0">
                <a:cs typeface="Arial" panose="020B0604020202020204" pitchFamily="34" charset="0"/>
              </a:rPr>
              <a:t> and </a:t>
            </a:r>
            <a:r>
              <a:rPr lang="en-GB" sz="1600" dirty="0" err="1">
                <a:cs typeface="Arial" panose="020B0604020202020204" pitchFamily="34" charset="0"/>
              </a:rPr>
              <a:t>Randall.V</a:t>
            </a:r>
            <a:r>
              <a:rPr lang="en-GB" sz="1600" dirty="0">
                <a:cs typeface="Arial" panose="020B0604020202020204" pitchFamily="34" charset="0"/>
              </a:rPr>
              <a:t> (2022) </a:t>
            </a:r>
            <a:r>
              <a:rPr lang="en-GB" sz="1600" i="1" dirty="0">
                <a:cs typeface="Arial" panose="020B0604020202020204" pitchFamily="34" charset="0"/>
              </a:rPr>
              <a:t>An Introduction to Primary Physical Education</a:t>
            </a:r>
            <a:r>
              <a:rPr lang="en-GB" sz="1600" dirty="0">
                <a:solidFill>
                  <a:srgbClr val="0000FF"/>
                </a:solidFill>
                <a:cs typeface="Arial" panose="020B0604020202020204" pitchFamily="34" charset="0"/>
              </a:rPr>
              <a:t> </a:t>
            </a:r>
            <a:r>
              <a:rPr lang="en-GB" sz="1600" dirty="0">
                <a:cs typeface="Arial" panose="020B0604020202020204" pitchFamily="34" charset="0"/>
              </a:rPr>
              <a:t>(2nd Edition). Taylor &amp; Francis, London and New York.</a:t>
            </a:r>
          </a:p>
          <a:p>
            <a:endParaRPr lang="en-GB" sz="1600" dirty="0">
              <a:solidFill>
                <a:srgbClr val="262626"/>
              </a:solidFill>
            </a:endParaRPr>
          </a:p>
          <a:p>
            <a:r>
              <a:rPr lang="en-GB" sz="1600" b="0" i="0" dirty="0">
                <a:solidFill>
                  <a:srgbClr val="262626"/>
                </a:solidFill>
                <a:effectLst/>
              </a:rPr>
              <a:t>Woodfield. L (2004) </a:t>
            </a:r>
            <a:r>
              <a:rPr lang="en-GB" sz="1600" b="0" i="1" dirty="0">
                <a:solidFill>
                  <a:srgbClr val="262626"/>
                </a:solidFill>
                <a:effectLst/>
              </a:rPr>
              <a:t>Physical Development in the Early Years</a:t>
            </a:r>
            <a:r>
              <a:rPr lang="en-GB" sz="1600" b="0" i="0" dirty="0">
                <a:solidFill>
                  <a:srgbClr val="262626"/>
                </a:solidFill>
                <a:effectLst/>
              </a:rPr>
              <a:t>. Available at: </a:t>
            </a:r>
            <a:r>
              <a:rPr lang="en-GB" sz="1600" b="0" i="0" dirty="0">
                <a:solidFill>
                  <a:srgbClr val="262626"/>
                </a:solidFill>
                <a:effectLst/>
                <a:hlinkClick r:id="rId3"/>
              </a:rPr>
              <a:t>https://search-ebscohost-com.ezproxy.uwtsd.ac.uk/login.aspx?direct=true&amp;db=nlebk&amp;AN=360890&amp;site=ehost-live</a:t>
            </a:r>
            <a:endParaRPr lang="en-GB" sz="1600" b="0" i="0" dirty="0">
              <a:solidFill>
                <a:srgbClr val="262626"/>
              </a:solidFill>
              <a:effectLst/>
            </a:endParaRPr>
          </a:p>
          <a:p>
            <a:r>
              <a:rPr lang="en-GB" sz="1600" b="0" i="0" dirty="0">
                <a:solidFill>
                  <a:srgbClr val="262626"/>
                </a:solidFill>
                <a:effectLst/>
              </a:rPr>
              <a:t>(Accessed: October 11 2023)</a:t>
            </a:r>
          </a:p>
          <a:p>
            <a:endParaRPr lang="en-GB" sz="1600" b="0" i="0" dirty="0">
              <a:solidFill>
                <a:srgbClr val="262626"/>
              </a:solidFill>
              <a:effectLst/>
            </a:endParaRPr>
          </a:p>
          <a:p>
            <a:r>
              <a:rPr lang="en-GB" sz="1600" dirty="0">
                <a:solidFill>
                  <a:srgbClr val="262626"/>
                </a:solidFill>
              </a:rPr>
              <a:t>Child Development Institute(2022) </a:t>
            </a:r>
            <a:r>
              <a:rPr lang="en-GB" sz="1600" i="1" dirty="0">
                <a:solidFill>
                  <a:srgbClr val="262626"/>
                </a:solidFill>
              </a:rPr>
              <a:t>Physical Development in Children and </a:t>
            </a:r>
            <a:r>
              <a:rPr lang="en-GB" sz="1600" i="1" dirty="0" err="1">
                <a:solidFill>
                  <a:srgbClr val="262626"/>
                </a:solidFill>
              </a:rPr>
              <a:t>Adlolesencts</a:t>
            </a:r>
            <a:r>
              <a:rPr lang="en-GB" sz="1600" i="1" dirty="0">
                <a:solidFill>
                  <a:srgbClr val="262626"/>
                </a:solidFill>
              </a:rPr>
              <a:t> </a:t>
            </a:r>
            <a:r>
              <a:rPr lang="en-GB" sz="1600" dirty="0">
                <a:solidFill>
                  <a:srgbClr val="262626"/>
                </a:solidFill>
              </a:rPr>
              <a:t>Available at: </a:t>
            </a:r>
            <a:r>
              <a:rPr lang="en-GB" sz="1600" dirty="0">
                <a:solidFill>
                  <a:srgbClr val="0563C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Physical Development in Children and Adolescents - Child Development Institute (childdevelopmentinfo.com)</a:t>
            </a:r>
            <a:r>
              <a:rPr lang="en-GB" sz="1600" dirty="0"/>
              <a:t> </a:t>
            </a:r>
          </a:p>
          <a:p>
            <a:r>
              <a:rPr lang="en-GB" sz="1600" dirty="0"/>
              <a:t>(Accessed: October 11 2023)</a:t>
            </a:r>
            <a:endParaRPr lang="en-GB" sz="1600" b="0" i="0" dirty="0">
              <a:solidFill>
                <a:srgbClr val="262626"/>
              </a:solidFill>
              <a:effectLst/>
            </a:endParaRPr>
          </a:p>
          <a:p>
            <a:endParaRPr lang="en-GB" dirty="0">
              <a:solidFill>
                <a:srgbClr val="262626"/>
              </a:solidFill>
              <a:latin typeface="Helvetica" panose="020B0604020202020204" pitchFamily="34" charset="0"/>
            </a:endParaRPr>
          </a:p>
          <a:p>
            <a:endParaRPr lang="cy-GB" b="0" i="0" dirty="0">
              <a:solidFill>
                <a:srgbClr val="262626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15759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4" ma:contentTypeDescription="Create a new document." ma:contentTypeScope="" ma:versionID="a24609377eccf1077b4bbe3014c82635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7e77f8ba3a9de2a01fbb0641ab8d669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9AD3B6BE-0169-40B2-AB0A-30A9EB7AFB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1277</Words>
  <Application>Microsoft Office PowerPoint</Application>
  <PresentationFormat>Sioe Ar-sgrin (4:3)</PresentationFormat>
  <Paragraphs>185</Paragraphs>
  <Slides>21</Slides>
  <Notes>17</Notes>
  <HiddenSlides>0</HiddenSlides>
  <MMClips>3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12</vt:i4>
      </vt:variant>
      <vt:variant>
        <vt:lpstr>Teitlau Sleidiau</vt:lpstr>
      </vt:variant>
      <vt:variant>
        <vt:i4>21</vt:i4>
      </vt:variant>
    </vt:vector>
  </HeadingPairs>
  <TitlesOfParts>
    <vt:vector size="38" baseType="lpstr">
      <vt:lpstr>Arial</vt:lpstr>
      <vt:lpstr>Calibri</vt:lpstr>
      <vt:lpstr>Calibri Light</vt:lpstr>
      <vt:lpstr>Helvetica</vt:lpstr>
      <vt:lpstr>Symbol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Cyflwyniad PowerPoint</vt:lpstr>
      <vt:lpstr>Diogelwch personol / Personal safety</vt:lpstr>
      <vt:lpstr>Deilliannau / Outcomes</vt:lpstr>
      <vt:lpstr>Estyn 2019 Iach a Hapus / Estyn Healthy and Happy</vt:lpstr>
      <vt:lpstr>Elfennau allweddol o ddarpariaeth / Key elements of provision</vt:lpstr>
      <vt:lpstr>MDaPh Iechyd a Lles / Health and Well-being AoLE</vt:lpstr>
      <vt:lpstr>Llythrennedd Corfforol / Physical Literacy</vt:lpstr>
      <vt:lpstr>Bod yn gynhwysol / Being inclusive</vt:lpstr>
      <vt:lpstr>Datblygiad plentyn  Child Development</vt:lpstr>
      <vt:lpstr>Sgiliau echddygol bras / Gross motor skills</vt:lpstr>
      <vt:lpstr>Cyflwyniad PowerPoint</vt:lpstr>
      <vt:lpstr>Cyflwyniad PowerPoint</vt:lpstr>
      <vt:lpstr>Symud o ansawdd a defnyddio gwagle / Quality movement and use of space</vt:lpstr>
      <vt:lpstr>Symud o ansawdd a defnyddio gwagle / Quality movement and use of space</vt:lpstr>
      <vt:lpstr>Symud o ansawdd a defnyddio gwagle / Quality movement and use of space</vt:lpstr>
      <vt:lpstr>Symud o ansawdd a defnyddio gwagle / Quality movement and use of space</vt:lpstr>
      <vt:lpstr>Sgiliau Sylfaenol Fundamental Skills</vt:lpstr>
      <vt:lpstr>Swigen gwagle personol / Personal space bubble</vt:lpstr>
      <vt:lpstr>Safonau SAC pedagogaeth / QTS Standards - Pedagogy</vt:lpstr>
      <vt:lpstr>Pontio / Bridging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Meryl Bowen</cp:lastModifiedBy>
  <cp:revision>15</cp:revision>
  <dcterms:created xsi:type="dcterms:W3CDTF">2021-03-10T12:10:47Z</dcterms:created>
  <dcterms:modified xsi:type="dcterms:W3CDTF">2023-10-11T08:46:31Z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