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69" r:id="rId2"/>
    <p:sldId id="357" r:id="rId3"/>
    <p:sldId id="390" r:id="rId4"/>
    <p:sldId id="371" r:id="rId5"/>
    <p:sldId id="422" r:id="rId6"/>
    <p:sldId id="368" r:id="rId7"/>
    <p:sldId id="369" r:id="rId8"/>
    <p:sldId id="387" r:id="rId9"/>
    <p:sldId id="386" r:id="rId10"/>
    <p:sldId id="389" r:id="rId11"/>
    <p:sldId id="391" r:id="rId12"/>
    <p:sldId id="392" r:id="rId13"/>
    <p:sldId id="424" r:id="rId14"/>
    <p:sldId id="427" r:id="rId15"/>
    <p:sldId id="428" r:id="rId16"/>
    <p:sldId id="373" r:id="rId17"/>
    <p:sldId id="393" r:id="rId18"/>
    <p:sldId id="394" r:id="rId19"/>
    <p:sldId id="397" r:id="rId20"/>
    <p:sldId id="398" r:id="rId21"/>
    <p:sldId id="423" r:id="rId22"/>
    <p:sldId id="395" r:id="rId23"/>
    <p:sldId id="396" r:id="rId24"/>
    <p:sldId id="401" r:id="rId25"/>
    <p:sldId id="414" r:id="rId26"/>
    <p:sldId id="413" r:id="rId27"/>
    <p:sldId id="415" r:id="rId28"/>
    <p:sldId id="416" r:id="rId29"/>
    <p:sldId id="417" r:id="rId30"/>
    <p:sldId id="418" r:id="rId31"/>
    <p:sldId id="420" r:id="rId32"/>
    <p:sldId id="419" r:id="rId33"/>
    <p:sldId id="421" r:id="rId34"/>
    <p:sldId id="403" r:id="rId35"/>
    <p:sldId id="402" r:id="rId36"/>
    <p:sldId id="429" r:id="rId37"/>
    <p:sldId id="372" r:id="rId38"/>
    <p:sldId id="400" r:id="rId39"/>
    <p:sldId id="35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597EBA-49DF-442B-A4B8-BD7BCA3C9C69}" v="43" dt="2023-10-23T22:46:50.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3" d="100"/>
          <a:sy n="73" d="100"/>
        </p:scale>
        <p:origin x="33"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ua Adams" userId="03cc8a34b628f8aa" providerId="LiveId" clId="{E6597EBA-49DF-442B-A4B8-BD7BCA3C9C69}"/>
    <pc:docChg chg="undo custSel addSld delSld modSld">
      <pc:chgData name="Efua Adams" userId="03cc8a34b628f8aa" providerId="LiveId" clId="{E6597EBA-49DF-442B-A4B8-BD7BCA3C9C69}" dt="2023-10-23T22:52:24.127" v="180" actId="26606"/>
      <pc:docMkLst>
        <pc:docMk/>
      </pc:docMkLst>
      <pc:sldChg chg="addSp modSp add del mod setBg">
        <pc:chgData name="Efua Adams" userId="03cc8a34b628f8aa" providerId="LiveId" clId="{E6597EBA-49DF-442B-A4B8-BD7BCA3C9C69}" dt="2023-10-23T22:52:24.127" v="180" actId="26606"/>
        <pc:sldMkLst>
          <pc:docMk/>
          <pc:sldMk cId="0" sldId="354"/>
        </pc:sldMkLst>
        <pc:spChg chg="mod">
          <ac:chgData name="Efua Adams" userId="03cc8a34b628f8aa" providerId="LiveId" clId="{E6597EBA-49DF-442B-A4B8-BD7BCA3C9C69}" dt="2023-10-23T22:52:24.127" v="180" actId="26606"/>
          <ac:spMkLst>
            <pc:docMk/>
            <pc:sldMk cId="0" sldId="354"/>
            <ac:spMk id="47106" creationId="{C13F081D-827E-7974-9F79-D19376EDEE5C}"/>
          </ac:spMkLst>
        </pc:spChg>
        <pc:spChg chg="mod ord">
          <ac:chgData name="Efua Adams" userId="03cc8a34b628f8aa" providerId="LiveId" clId="{E6597EBA-49DF-442B-A4B8-BD7BCA3C9C69}" dt="2023-10-23T22:52:24.127" v="180" actId="26606"/>
          <ac:spMkLst>
            <pc:docMk/>
            <pc:sldMk cId="0" sldId="354"/>
            <ac:spMk id="47107" creationId="{54DF68C6-4729-AA89-8137-93720872202C}"/>
          </ac:spMkLst>
        </pc:spChg>
        <pc:spChg chg="add">
          <ac:chgData name="Efua Adams" userId="03cc8a34b628f8aa" providerId="LiveId" clId="{E6597EBA-49DF-442B-A4B8-BD7BCA3C9C69}" dt="2023-10-23T22:52:24.127" v="180" actId="26606"/>
          <ac:spMkLst>
            <pc:docMk/>
            <pc:sldMk cId="0" sldId="354"/>
            <ac:spMk id="47113" creationId="{3346177D-ADC4-4968-B747-5CFCD390B5B9}"/>
          </ac:spMkLst>
        </pc:spChg>
        <pc:spChg chg="add">
          <ac:chgData name="Efua Adams" userId="03cc8a34b628f8aa" providerId="LiveId" clId="{E6597EBA-49DF-442B-A4B8-BD7BCA3C9C69}" dt="2023-10-23T22:52:24.127" v="180" actId="26606"/>
          <ac:spMkLst>
            <pc:docMk/>
            <pc:sldMk cId="0" sldId="354"/>
            <ac:spMk id="47115" creationId="{0844A943-BF79-4FEA-ABB1-3BD54D236606}"/>
          </ac:spMkLst>
        </pc:spChg>
        <pc:spChg chg="add">
          <ac:chgData name="Efua Adams" userId="03cc8a34b628f8aa" providerId="LiveId" clId="{E6597EBA-49DF-442B-A4B8-BD7BCA3C9C69}" dt="2023-10-23T22:52:24.127" v="180" actId="26606"/>
          <ac:spMkLst>
            <pc:docMk/>
            <pc:sldMk cId="0" sldId="354"/>
            <ac:spMk id="47117" creationId="{6437CC72-F4A8-4DC3-AFAB-D22C482C8100}"/>
          </ac:spMkLst>
        </pc:spChg>
        <pc:picChg chg="mod">
          <ac:chgData name="Efua Adams" userId="03cc8a34b628f8aa" providerId="LiveId" clId="{E6597EBA-49DF-442B-A4B8-BD7BCA3C9C69}" dt="2023-10-23T22:52:24.127" v="180" actId="26606"/>
          <ac:picMkLst>
            <pc:docMk/>
            <pc:sldMk cId="0" sldId="354"/>
            <ac:picMk id="47108" creationId="{A277D516-F633-B4D3-AE67-45AAE0BE67D2}"/>
          </ac:picMkLst>
        </pc:picChg>
      </pc:sldChg>
      <pc:sldChg chg="addSp delSp modSp mod">
        <pc:chgData name="Efua Adams" userId="03cc8a34b628f8aa" providerId="LiveId" clId="{E6597EBA-49DF-442B-A4B8-BD7BCA3C9C69}" dt="2023-10-23T22:40:08.052" v="38" actId="207"/>
        <pc:sldMkLst>
          <pc:docMk/>
          <pc:sldMk cId="0" sldId="357"/>
        </pc:sldMkLst>
        <pc:spChg chg="mod">
          <ac:chgData name="Efua Adams" userId="03cc8a34b628f8aa" providerId="LiveId" clId="{E6597EBA-49DF-442B-A4B8-BD7BCA3C9C69}" dt="2023-10-23T22:40:08.052" v="38" actId="207"/>
          <ac:spMkLst>
            <pc:docMk/>
            <pc:sldMk cId="0" sldId="357"/>
            <ac:spMk id="3074" creationId="{3A1D8EBE-2445-2F27-4C9D-F680D44577CA}"/>
          </ac:spMkLst>
        </pc:spChg>
        <pc:picChg chg="add del mod">
          <ac:chgData name="Efua Adams" userId="03cc8a34b628f8aa" providerId="LiveId" clId="{E6597EBA-49DF-442B-A4B8-BD7BCA3C9C69}" dt="2023-10-23T22:38:56.394" v="26"/>
          <ac:picMkLst>
            <pc:docMk/>
            <pc:sldMk cId="0" sldId="357"/>
            <ac:picMk id="1026" creationId="{FB6365BB-92C2-CB85-CEAD-19068F1AA872}"/>
          </ac:picMkLst>
        </pc:picChg>
      </pc:sldChg>
      <pc:sldChg chg="modSp add del mod">
        <pc:chgData name="Efua Adams" userId="03cc8a34b628f8aa" providerId="LiveId" clId="{E6597EBA-49DF-442B-A4B8-BD7BCA3C9C69}" dt="2023-10-23T22:40:10.403" v="39" actId="47"/>
        <pc:sldMkLst>
          <pc:docMk/>
          <pc:sldMk cId="0" sldId="358"/>
        </pc:sldMkLst>
        <pc:spChg chg="mod">
          <ac:chgData name="Efua Adams" userId="03cc8a34b628f8aa" providerId="LiveId" clId="{E6597EBA-49DF-442B-A4B8-BD7BCA3C9C69}" dt="2023-10-23T22:39:16.318" v="28" actId="1076"/>
          <ac:spMkLst>
            <pc:docMk/>
            <pc:sldMk cId="0" sldId="358"/>
            <ac:spMk id="3074" creationId="{082204EC-E5FD-3202-E461-CAC34131E5BE}"/>
          </ac:spMkLst>
        </pc:spChg>
      </pc:sldChg>
      <pc:sldChg chg="addSp modSp add del mod setBg">
        <pc:chgData name="Efua Adams" userId="03cc8a34b628f8aa" providerId="LiveId" clId="{E6597EBA-49DF-442B-A4B8-BD7BCA3C9C69}" dt="2023-10-23T22:47:56.037" v="135" actId="26606"/>
        <pc:sldMkLst>
          <pc:docMk/>
          <pc:sldMk cId="0" sldId="368"/>
        </pc:sldMkLst>
        <pc:spChg chg="mod">
          <ac:chgData name="Efua Adams" userId="03cc8a34b628f8aa" providerId="LiveId" clId="{E6597EBA-49DF-442B-A4B8-BD7BCA3C9C69}" dt="2023-10-23T22:47:56.037" v="135" actId="26606"/>
          <ac:spMkLst>
            <pc:docMk/>
            <pc:sldMk cId="0" sldId="368"/>
            <ac:spMk id="13314" creationId="{B0E26E2D-C66D-E2B1-8631-2E6D49B84A20}"/>
          </ac:spMkLst>
        </pc:spChg>
        <pc:spChg chg="mod">
          <ac:chgData name="Efua Adams" userId="03cc8a34b628f8aa" providerId="LiveId" clId="{E6597EBA-49DF-442B-A4B8-BD7BCA3C9C69}" dt="2023-10-23T22:47:56.037" v="135" actId="26606"/>
          <ac:spMkLst>
            <pc:docMk/>
            <pc:sldMk cId="0" sldId="368"/>
            <ac:spMk id="13315" creationId="{D2A3265C-4A6F-A464-A9A7-C74E7FF8DB24}"/>
          </ac:spMkLst>
        </pc:spChg>
        <pc:spChg chg="mod">
          <ac:chgData name="Efua Adams" userId="03cc8a34b628f8aa" providerId="LiveId" clId="{E6597EBA-49DF-442B-A4B8-BD7BCA3C9C69}" dt="2023-10-23T22:47:56.037" v="135" actId="26606"/>
          <ac:spMkLst>
            <pc:docMk/>
            <pc:sldMk cId="0" sldId="368"/>
            <ac:spMk id="13316" creationId="{6F7A0004-A524-2BBB-915E-B60047864F96}"/>
          </ac:spMkLst>
        </pc:spChg>
        <pc:spChg chg="add">
          <ac:chgData name="Efua Adams" userId="03cc8a34b628f8aa" providerId="LiveId" clId="{E6597EBA-49DF-442B-A4B8-BD7BCA3C9C69}" dt="2023-10-23T22:47:56.037" v="135" actId="26606"/>
          <ac:spMkLst>
            <pc:docMk/>
            <pc:sldMk cId="0" sldId="368"/>
            <ac:spMk id="13321" creationId="{09588DA8-065E-4F6F-8EFD-43104AB2E0CF}"/>
          </ac:spMkLst>
        </pc:spChg>
        <pc:spChg chg="add">
          <ac:chgData name="Efua Adams" userId="03cc8a34b628f8aa" providerId="LiveId" clId="{E6597EBA-49DF-442B-A4B8-BD7BCA3C9C69}" dt="2023-10-23T22:47:56.037" v="135" actId="26606"/>
          <ac:spMkLst>
            <pc:docMk/>
            <pc:sldMk cId="0" sldId="368"/>
            <ac:spMk id="13323" creationId="{C4285719-470E-454C-AF62-8323075F1F5B}"/>
          </ac:spMkLst>
        </pc:spChg>
        <pc:spChg chg="add">
          <ac:chgData name="Efua Adams" userId="03cc8a34b628f8aa" providerId="LiveId" clId="{E6597EBA-49DF-442B-A4B8-BD7BCA3C9C69}" dt="2023-10-23T22:47:56.037" v="135" actId="26606"/>
          <ac:spMkLst>
            <pc:docMk/>
            <pc:sldMk cId="0" sldId="368"/>
            <ac:spMk id="13325" creationId="{CD9FE4EF-C4D8-49A0-B2FF-81D8DB7D8A24}"/>
          </ac:spMkLst>
        </pc:spChg>
        <pc:spChg chg="add">
          <ac:chgData name="Efua Adams" userId="03cc8a34b628f8aa" providerId="LiveId" clId="{E6597EBA-49DF-442B-A4B8-BD7BCA3C9C69}" dt="2023-10-23T22:47:56.037" v="135" actId="26606"/>
          <ac:spMkLst>
            <pc:docMk/>
            <pc:sldMk cId="0" sldId="368"/>
            <ac:spMk id="13327" creationId="{4300840D-0A0B-4512-BACA-B439D5B9C57C}"/>
          </ac:spMkLst>
        </pc:spChg>
        <pc:spChg chg="add">
          <ac:chgData name="Efua Adams" userId="03cc8a34b628f8aa" providerId="LiveId" clId="{E6597EBA-49DF-442B-A4B8-BD7BCA3C9C69}" dt="2023-10-23T22:47:56.037" v="135" actId="26606"/>
          <ac:spMkLst>
            <pc:docMk/>
            <pc:sldMk cId="0" sldId="368"/>
            <ac:spMk id="13329" creationId="{D2B78728-A580-49A7-84F9-6EF6F583ADE0}"/>
          </ac:spMkLst>
        </pc:spChg>
        <pc:spChg chg="add">
          <ac:chgData name="Efua Adams" userId="03cc8a34b628f8aa" providerId="LiveId" clId="{E6597EBA-49DF-442B-A4B8-BD7BCA3C9C69}" dt="2023-10-23T22:47:56.037" v="135" actId="26606"/>
          <ac:spMkLst>
            <pc:docMk/>
            <pc:sldMk cId="0" sldId="368"/>
            <ac:spMk id="13331" creationId="{38FAA1A1-D861-433F-88FA-1E9D6FD31D11}"/>
          </ac:spMkLst>
        </pc:spChg>
        <pc:spChg chg="add">
          <ac:chgData name="Efua Adams" userId="03cc8a34b628f8aa" providerId="LiveId" clId="{E6597EBA-49DF-442B-A4B8-BD7BCA3C9C69}" dt="2023-10-23T22:47:56.037" v="135" actId="26606"/>
          <ac:spMkLst>
            <pc:docMk/>
            <pc:sldMk cId="0" sldId="368"/>
            <ac:spMk id="13333" creationId="{8D71EDA1-87BF-4D5D-AB79-F346FD19278A}"/>
          </ac:spMkLst>
        </pc:spChg>
      </pc:sldChg>
      <pc:sldChg chg="addSp modSp add del mod setBg">
        <pc:chgData name="Efua Adams" userId="03cc8a34b628f8aa" providerId="LiveId" clId="{E6597EBA-49DF-442B-A4B8-BD7BCA3C9C69}" dt="2023-10-23T22:48:00.180" v="136" actId="26606"/>
        <pc:sldMkLst>
          <pc:docMk/>
          <pc:sldMk cId="0" sldId="369"/>
        </pc:sldMkLst>
        <pc:spChg chg="mod">
          <ac:chgData name="Efua Adams" userId="03cc8a34b628f8aa" providerId="LiveId" clId="{E6597EBA-49DF-442B-A4B8-BD7BCA3C9C69}" dt="2023-10-23T22:48:00.180" v="136" actId="26606"/>
          <ac:spMkLst>
            <pc:docMk/>
            <pc:sldMk cId="0" sldId="369"/>
            <ac:spMk id="14338" creationId="{73889931-6AE0-8753-35A7-CEC99CF67AF9}"/>
          </ac:spMkLst>
        </pc:spChg>
        <pc:spChg chg="mod">
          <ac:chgData name="Efua Adams" userId="03cc8a34b628f8aa" providerId="LiveId" clId="{E6597EBA-49DF-442B-A4B8-BD7BCA3C9C69}" dt="2023-10-23T22:48:00.180" v="136" actId="26606"/>
          <ac:spMkLst>
            <pc:docMk/>
            <pc:sldMk cId="0" sldId="369"/>
            <ac:spMk id="14339" creationId="{75B072A7-21F8-AB52-DD65-CF6CAE57D0EE}"/>
          </ac:spMkLst>
        </pc:spChg>
        <pc:spChg chg="mod">
          <ac:chgData name="Efua Adams" userId="03cc8a34b628f8aa" providerId="LiveId" clId="{E6597EBA-49DF-442B-A4B8-BD7BCA3C9C69}" dt="2023-10-23T22:48:00.180" v="136" actId="26606"/>
          <ac:spMkLst>
            <pc:docMk/>
            <pc:sldMk cId="0" sldId="369"/>
            <ac:spMk id="14340" creationId="{87A6D5A1-71BE-4197-2C65-0F58E42FC8F2}"/>
          </ac:spMkLst>
        </pc:spChg>
        <pc:spChg chg="add">
          <ac:chgData name="Efua Adams" userId="03cc8a34b628f8aa" providerId="LiveId" clId="{E6597EBA-49DF-442B-A4B8-BD7BCA3C9C69}" dt="2023-10-23T22:48:00.180" v="136" actId="26606"/>
          <ac:spMkLst>
            <pc:docMk/>
            <pc:sldMk cId="0" sldId="369"/>
            <ac:spMk id="14346" creationId="{1B15ED52-F352-441B-82BF-E0EA34836D08}"/>
          </ac:spMkLst>
        </pc:spChg>
        <pc:spChg chg="add">
          <ac:chgData name="Efua Adams" userId="03cc8a34b628f8aa" providerId="LiveId" clId="{E6597EBA-49DF-442B-A4B8-BD7BCA3C9C69}" dt="2023-10-23T22:48:00.180" v="136" actId="26606"/>
          <ac:spMkLst>
            <pc:docMk/>
            <pc:sldMk cId="0" sldId="369"/>
            <ac:spMk id="14348" creationId="{3B2E3793-BFE6-45A2-9B7B-E18844431C99}"/>
          </ac:spMkLst>
        </pc:spChg>
        <pc:spChg chg="add">
          <ac:chgData name="Efua Adams" userId="03cc8a34b628f8aa" providerId="LiveId" clId="{E6597EBA-49DF-442B-A4B8-BD7BCA3C9C69}" dt="2023-10-23T22:48:00.180" v="136" actId="26606"/>
          <ac:spMkLst>
            <pc:docMk/>
            <pc:sldMk cId="0" sldId="369"/>
            <ac:spMk id="14350" creationId="{BC4C4868-CB8F-4AF9-9CDB-8108F2C19B67}"/>
          </ac:spMkLst>
        </pc:spChg>
        <pc:spChg chg="add">
          <ac:chgData name="Efua Adams" userId="03cc8a34b628f8aa" providerId="LiveId" clId="{E6597EBA-49DF-442B-A4B8-BD7BCA3C9C69}" dt="2023-10-23T22:48:00.180" v="136" actId="26606"/>
          <ac:spMkLst>
            <pc:docMk/>
            <pc:sldMk cId="0" sldId="369"/>
            <ac:spMk id="14352" creationId="{375E0459-6403-40CD-989D-56A4407CA12E}"/>
          </ac:spMkLst>
        </pc:spChg>
        <pc:spChg chg="add">
          <ac:chgData name="Efua Adams" userId="03cc8a34b628f8aa" providerId="LiveId" clId="{E6597EBA-49DF-442B-A4B8-BD7BCA3C9C69}" dt="2023-10-23T22:48:00.180" v="136" actId="26606"/>
          <ac:spMkLst>
            <pc:docMk/>
            <pc:sldMk cId="0" sldId="369"/>
            <ac:spMk id="14354" creationId="{53E5B1A8-3AC9-4BD1-9BBC-78CA94F2D1BA}"/>
          </ac:spMkLst>
        </pc:spChg>
        <pc:picChg chg="mod ord">
          <ac:chgData name="Efua Adams" userId="03cc8a34b628f8aa" providerId="LiveId" clId="{E6597EBA-49DF-442B-A4B8-BD7BCA3C9C69}" dt="2023-10-23T22:48:00.180" v="136" actId="26606"/>
          <ac:picMkLst>
            <pc:docMk/>
            <pc:sldMk cId="0" sldId="369"/>
            <ac:picMk id="14341" creationId="{2547FD98-282A-25D0-205F-B1EA9ECE5271}"/>
          </ac:picMkLst>
        </pc:picChg>
      </pc:sldChg>
      <pc:sldChg chg="del">
        <pc:chgData name="Efua Adams" userId="03cc8a34b628f8aa" providerId="LiveId" clId="{E6597EBA-49DF-442B-A4B8-BD7BCA3C9C69}" dt="2023-10-23T22:38:29.758" v="19" actId="47"/>
        <pc:sldMkLst>
          <pc:docMk/>
          <pc:sldMk cId="0" sldId="370"/>
        </pc:sldMkLst>
      </pc:sldChg>
      <pc:sldChg chg="addSp modSp add del mod setBg">
        <pc:chgData name="Efua Adams" userId="03cc8a34b628f8aa" providerId="LiveId" clId="{E6597EBA-49DF-442B-A4B8-BD7BCA3C9C69}" dt="2023-10-23T22:47:37.737" v="133" actId="26606"/>
        <pc:sldMkLst>
          <pc:docMk/>
          <pc:sldMk cId="0" sldId="371"/>
        </pc:sldMkLst>
        <pc:spChg chg="mod">
          <ac:chgData name="Efua Adams" userId="03cc8a34b628f8aa" providerId="LiveId" clId="{E6597EBA-49DF-442B-A4B8-BD7BCA3C9C69}" dt="2023-10-23T22:47:37.737" v="133" actId="26606"/>
          <ac:spMkLst>
            <pc:docMk/>
            <pc:sldMk cId="0" sldId="371"/>
            <ac:spMk id="11266" creationId="{F6978B9E-D5CD-B002-159B-E70CC2D727BA}"/>
          </ac:spMkLst>
        </pc:spChg>
        <pc:spChg chg="mod">
          <ac:chgData name="Efua Adams" userId="03cc8a34b628f8aa" providerId="LiveId" clId="{E6597EBA-49DF-442B-A4B8-BD7BCA3C9C69}" dt="2023-10-23T22:47:37.737" v="133" actId="26606"/>
          <ac:spMkLst>
            <pc:docMk/>
            <pc:sldMk cId="0" sldId="371"/>
            <ac:spMk id="11267" creationId="{9FD0CCCD-85A4-D0EF-2D6D-32DA14534F75}"/>
          </ac:spMkLst>
        </pc:spChg>
        <pc:spChg chg="mod">
          <ac:chgData name="Efua Adams" userId="03cc8a34b628f8aa" providerId="LiveId" clId="{E6597EBA-49DF-442B-A4B8-BD7BCA3C9C69}" dt="2023-10-23T22:47:37.737" v="133" actId="26606"/>
          <ac:spMkLst>
            <pc:docMk/>
            <pc:sldMk cId="0" sldId="371"/>
            <ac:spMk id="11268" creationId="{DC533FDA-8691-9527-D4DC-EB1D876897D8}"/>
          </ac:spMkLst>
        </pc:spChg>
        <pc:spChg chg="add">
          <ac:chgData name="Efua Adams" userId="03cc8a34b628f8aa" providerId="LiveId" clId="{E6597EBA-49DF-442B-A4B8-BD7BCA3C9C69}" dt="2023-10-23T22:47:37.737" v="133" actId="26606"/>
          <ac:spMkLst>
            <pc:docMk/>
            <pc:sldMk cId="0" sldId="371"/>
            <ac:spMk id="11273" creationId="{09588DA8-065E-4F6F-8EFD-43104AB2E0CF}"/>
          </ac:spMkLst>
        </pc:spChg>
        <pc:spChg chg="add">
          <ac:chgData name="Efua Adams" userId="03cc8a34b628f8aa" providerId="LiveId" clId="{E6597EBA-49DF-442B-A4B8-BD7BCA3C9C69}" dt="2023-10-23T22:47:37.737" v="133" actId="26606"/>
          <ac:spMkLst>
            <pc:docMk/>
            <pc:sldMk cId="0" sldId="371"/>
            <ac:spMk id="11275" creationId="{C4285719-470E-454C-AF62-8323075F1F5B}"/>
          </ac:spMkLst>
        </pc:spChg>
        <pc:spChg chg="add">
          <ac:chgData name="Efua Adams" userId="03cc8a34b628f8aa" providerId="LiveId" clId="{E6597EBA-49DF-442B-A4B8-BD7BCA3C9C69}" dt="2023-10-23T22:47:37.737" v="133" actId="26606"/>
          <ac:spMkLst>
            <pc:docMk/>
            <pc:sldMk cId="0" sldId="371"/>
            <ac:spMk id="11277" creationId="{CD9FE4EF-C4D8-49A0-B2FF-81D8DB7D8A24}"/>
          </ac:spMkLst>
        </pc:spChg>
        <pc:spChg chg="add">
          <ac:chgData name="Efua Adams" userId="03cc8a34b628f8aa" providerId="LiveId" clId="{E6597EBA-49DF-442B-A4B8-BD7BCA3C9C69}" dt="2023-10-23T22:47:37.737" v="133" actId="26606"/>
          <ac:spMkLst>
            <pc:docMk/>
            <pc:sldMk cId="0" sldId="371"/>
            <ac:spMk id="11279" creationId="{4300840D-0A0B-4512-BACA-B439D5B9C57C}"/>
          </ac:spMkLst>
        </pc:spChg>
        <pc:spChg chg="add">
          <ac:chgData name="Efua Adams" userId="03cc8a34b628f8aa" providerId="LiveId" clId="{E6597EBA-49DF-442B-A4B8-BD7BCA3C9C69}" dt="2023-10-23T22:47:37.737" v="133" actId="26606"/>
          <ac:spMkLst>
            <pc:docMk/>
            <pc:sldMk cId="0" sldId="371"/>
            <ac:spMk id="11281" creationId="{D2B78728-A580-49A7-84F9-6EF6F583ADE0}"/>
          </ac:spMkLst>
        </pc:spChg>
        <pc:spChg chg="add">
          <ac:chgData name="Efua Adams" userId="03cc8a34b628f8aa" providerId="LiveId" clId="{E6597EBA-49DF-442B-A4B8-BD7BCA3C9C69}" dt="2023-10-23T22:47:37.737" v="133" actId="26606"/>
          <ac:spMkLst>
            <pc:docMk/>
            <pc:sldMk cId="0" sldId="371"/>
            <ac:spMk id="11283" creationId="{38FAA1A1-D861-433F-88FA-1E9D6FD31D11}"/>
          </ac:spMkLst>
        </pc:spChg>
        <pc:spChg chg="add">
          <ac:chgData name="Efua Adams" userId="03cc8a34b628f8aa" providerId="LiveId" clId="{E6597EBA-49DF-442B-A4B8-BD7BCA3C9C69}" dt="2023-10-23T22:47:37.737" v="133" actId="26606"/>
          <ac:spMkLst>
            <pc:docMk/>
            <pc:sldMk cId="0" sldId="371"/>
            <ac:spMk id="11285" creationId="{8D71EDA1-87BF-4D5D-AB79-F346FD19278A}"/>
          </ac:spMkLst>
        </pc:spChg>
      </pc:sldChg>
      <pc:sldChg chg="addSp modSp add del mod setBg">
        <pc:chgData name="Efua Adams" userId="03cc8a34b628f8aa" providerId="LiveId" clId="{E6597EBA-49DF-442B-A4B8-BD7BCA3C9C69}" dt="2023-10-23T22:52:12.899" v="178" actId="26606"/>
        <pc:sldMkLst>
          <pc:docMk/>
          <pc:sldMk cId="0" sldId="372"/>
        </pc:sldMkLst>
        <pc:spChg chg="mod">
          <ac:chgData name="Efua Adams" userId="03cc8a34b628f8aa" providerId="LiveId" clId="{E6597EBA-49DF-442B-A4B8-BD7BCA3C9C69}" dt="2023-10-23T22:52:12.899" v="178" actId="26606"/>
          <ac:spMkLst>
            <pc:docMk/>
            <pc:sldMk cId="0" sldId="372"/>
            <ac:spMk id="45058" creationId="{E4D6FAC9-D0A2-DCC8-6FA1-F14A3327CBCF}"/>
          </ac:spMkLst>
        </pc:spChg>
        <pc:spChg chg="mod">
          <ac:chgData name="Efua Adams" userId="03cc8a34b628f8aa" providerId="LiveId" clId="{E6597EBA-49DF-442B-A4B8-BD7BCA3C9C69}" dt="2023-10-23T22:52:12.899" v="178" actId="26606"/>
          <ac:spMkLst>
            <pc:docMk/>
            <pc:sldMk cId="0" sldId="372"/>
            <ac:spMk id="45059" creationId="{06711D2D-261B-72C9-E3CB-DD6C4F2D4A18}"/>
          </ac:spMkLst>
        </pc:spChg>
        <pc:spChg chg="mod">
          <ac:chgData name="Efua Adams" userId="03cc8a34b628f8aa" providerId="LiveId" clId="{E6597EBA-49DF-442B-A4B8-BD7BCA3C9C69}" dt="2023-10-23T22:52:12.899" v="178" actId="26606"/>
          <ac:spMkLst>
            <pc:docMk/>
            <pc:sldMk cId="0" sldId="372"/>
            <ac:spMk id="45060" creationId="{673D397F-AA0C-0262-502A-57CBAEACE930}"/>
          </ac:spMkLst>
        </pc:spChg>
        <pc:spChg chg="add">
          <ac:chgData name="Efua Adams" userId="03cc8a34b628f8aa" providerId="LiveId" clId="{E6597EBA-49DF-442B-A4B8-BD7BCA3C9C69}" dt="2023-10-23T22:52:12.899" v="178" actId="26606"/>
          <ac:spMkLst>
            <pc:docMk/>
            <pc:sldMk cId="0" sldId="372"/>
            <ac:spMk id="45065" creationId="{081EA652-8C6A-4E69-BEB9-170809474553}"/>
          </ac:spMkLst>
        </pc:spChg>
        <pc:spChg chg="add">
          <ac:chgData name="Efua Adams" userId="03cc8a34b628f8aa" providerId="LiveId" clId="{E6597EBA-49DF-442B-A4B8-BD7BCA3C9C69}" dt="2023-10-23T22:52:12.899" v="178" actId="26606"/>
          <ac:spMkLst>
            <pc:docMk/>
            <pc:sldMk cId="0" sldId="372"/>
            <ac:spMk id="45067" creationId="{5298780A-33B9-4EA2-8F67-DE68AD62841B}"/>
          </ac:spMkLst>
        </pc:spChg>
        <pc:spChg chg="add">
          <ac:chgData name="Efua Adams" userId="03cc8a34b628f8aa" providerId="LiveId" clId="{E6597EBA-49DF-442B-A4B8-BD7BCA3C9C69}" dt="2023-10-23T22:52:12.899" v="178" actId="26606"/>
          <ac:spMkLst>
            <pc:docMk/>
            <pc:sldMk cId="0" sldId="372"/>
            <ac:spMk id="45069" creationId="{7F488E8B-4E1E-4402-8935-D4E6C02615C7}"/>
          </ac:spMkLst>
        </pc:spChg>
        <pc:cxnChg chg="add">
          <ac:chgData name="Efua Adams" userId="03cc8a34b628f8aa" providerId="LiveId" clId="{E6597EBA-49DF-442B-A4B8-BD7BCA3C9C69}" dt="2023-10-23T22:52:12.899" v="178" actId="26606"/>
          <ac:cxnSpMkLst>
            <pc:docMk/>
            <pc:sldMk cId="0" sldId="372"/>
            <ac:cxnSpMk id="45071" creationId="{23AAC9B5-8015-485C-ACF9-A750390E9A56}"/>
          </ac:cxnSpMkLst>
        </pc:cxnChg>
      </pc:sldChg>
      <pc:sldChg chg="addSp delSp modSp add del mod setBg">
        <pc:chgData name="Efua Adams" userId="03cc8a34b628f8aa" providerId="LiveId" clId="{E6597EBA-49DF-442B-A4B8-BD7BCA3C9C69}" dt="2023-10-23T22:48:59.130" v="149" actId="26606"/>
        <pc:sldMkLst>
          <pc:docMk/>
          <pc:sldMk cId="0" sldId="373"/>
        </pc:sldMkLst>
        <pc:spChg chg="mod">
          <ac:chgData name="Efua Adams" userId="03cc8a34b628f8aa" providerId="LiveId" clId="{E6597EBA-49DF-442B-A4B8-BD7BCA3C9C69}" dt="2023-10-23T22:48:59.130" v="149" actId="26606"/>
          <ac:spMkLst>
            <pc:docMk/>
            <pc:sldMk cId="0" sldId="373"/>
            <ac:spMk id="23554" creationId="{75BE606B-5DBA-C920-24E0-6372A08F5FED}"/>
          </ac:spMkLst>
        </pc:spChg>
        <pc:spChg chg="del mod">
          <ac:chgData name="Efua Adams" userId="03cc8a34b628f8aa" providerId="LiveId" clId="{E6597EBA-49DF-442B-A4B8-BD7BCA3C9C69}" dt="2023-10-23T22:48:59.130" v="149" actId="26606"/>
          <ac:spMkLst>
            <pc:docMk/>
            <pc:sldMk cId="0" sldId="373"/>
            <ac:spMk id="23555" creationId="{A8A31C48-6630-BE3B-61D8-8D45F8CFA11A}"/>
          </ac:spMkLst>
        </pc:spChg>
        <pc:spChg chg="mod">
          <ac:chgData name="Efua Adams" userId="03cc8a34b628f8aa" providerId="LiveId" clId="{E6597EBA-49DF-442B-A4B8-BD7BCA3C9C69}" dt="2023-10-23T22:48:59.130" v="149" actId="26606"/>
          <ac:spMkLst>
            <pc:docMk/>
            <pc:sldMk cId="0" sldId="373"/>
            <ac:spMk id="23556" creationId="{DC64C691-581F-0CB4-5906-0F7274B3D72D}"/>
          </ac:spMkLst>
        </pc:spChg>
        <pc:spChg chg="add del">
          <ac:chgData name="Efua Adams" userId="03cc8a34b628f8aa" providerId="LiveId" clId="{E6597EBA-49DF-442B-A4B8-BD7BCA3C9C69}" dt="2023-10-23T22:48:59.116" v="148" actId="26606"/>
          <ac:spMkLst>
            <pc:docMk/>
            <pc:sldMk cId="0" sldId="373"/>
            <ac:spMk id="23561" creationId="{979E27D9-03C7-44E2-9FF8-15D0C8506AF7}"/>
          </ac:spMkLst>
        </pc:spChg>
        <pc:spChg chg="add">
          <ac:chgData name="Efua Adams" userId="03cc8a34b628f8aa" providerId="LiveId" clId="{E6597EBA-49DF-442B-A4B8-BD7BCA3C9C69}" dt="2023-10-23T22:48:59.130" v="149" actId="26606"/>
          <ac:spMkLst>
            <pc:docMk/>
            <pc:sldMk cId="0" sldId="373"/>
            <ac:spMk id="23562" creationId="{BACC6370-2D7E-4714-9D71-7542949D7D5D}"/>
          </ac:spMkLst>
        </pc:spChg>
        <pc:spChg chg="add del">
          <ac:chgData name="Efua Adams" userId="03cc8a34b628f8aa" providerId="LiveId" clId="{E6597EBA-49DF-442B-A4B8-BD7BCA3C9C69}" dt="2023-10-23T22:48:59.116" v="148" actId="26606"/>
          <ac:spMkLst>
            <pc:docMk/>
            <pc:sldMk cId="0" sldId="373"/>
            <ac:spMk id="23563" creationId="{EEBF1590-3B36-48EE-A89D-3B6F3CB256AB}"/>
          </ac:spMkLst>
        </pc:spChg>
        <pc:spChg chg="add">
          <ac:chgData name="Efua Adams" userId="03cc8a34b628f8aa" providerId="LiveId" clId="{E6597EBA-49DF-442B-A4B8-BD7BCA3C9C69}" dt="2023-10-23T22:48:59.130" v="149" actId="26606"/>
          <ac:spMkLst>
            <pc:docMk/>
            <pc:sldMk cId="0" sldId="373"/>
            <ac:spMk id="23564" creationId="{256B2C21-A230-48C0-8DF1-C46611373C44}"/>
          </ac:spMkLst>
        </pc:spChg>
        <pc:spChg chg="add del">
          <ac:chgData name="Efua Adams" userId="03cc8a34b628f8aa" providerId="LiveId" clId="{E6597EBA-49DF-442B-A4B8-BD7BCA3C9C69}" dt="2023-10-23T22:48:59.116" v="148" actId="26606"/>
          <ac:spMkLst>
            <pc:docMk/>
            <pc:sldMk cId="0" sldId="373"/>
            <ac:spMk id="23565" creationId="{AC8F6C8C-AB5A-4548-942D-E3FD40ACBC49}"/>
          </ac:spMkLst>
        </pc:spChg>
        <pc:spChg chg="add">
          <ac:chgData name="Efua Adams" userId="03cc8a34b628f8aa" providerId="LiveId" clId="{E6597EBA-49DF-442B-A4B8-BD7BCA3C9C69}" dt="2023-10-23T22:48:59.130" v="149" actId="26606"/>
          <ac:spMkLst>
            <pc:docMk/>
            <pc:sldMk cId="0" sldId="373"/>
            <ac:spMk id="23566" creationId="{3847E18C-932D-4C95-AABA-FEC7C9499AD7}"/>
          </ac:spMkLst>
        </pc:spChg>
        <pc:spChg chg="add">
          <ac:chgData name="Efua Adams" userId="03cc8a34b628f8aa" providerId="LiveId" clId="{E6597EBA-49DF-442B-A4B8-BD7BCA3C9C69}" dt="2023-10-23T22:48:59.130" v="149" actId="26606"/>
          <ac:spMkLst>
            <pc:docMk/>
            <pc:sldMk cId="0" sldId="373"/>
            <ac:spMk id="23568" creationId="{3150CB11-0C61-439E-910F-5787759E72A0}"/>
          </ac:spMkLst>
        </pc:spChg>
        <pc:spChg chg="add">
          <ac:chgData name="Efua Adams" userId="03cc8a34b628f8aa" providerId="LiveId" clId="{E6597EBA-49DF-442B-A4B8-BD7BCA3C9C69}" dt="2023-10-23T22:48:59.130" v="149" actId="26606"/>
          <ac:spMkLst>
            <pc:docMk/>
            <pc:sldMk cId="0" sldId="373"/>
            <ac:spMk id="23570" creationId="{43F8A58B-5155-44CE-A5FF-7647B47D0A7A}"/>
          </ac:spMkLst>
        </pc:spChg>
        <pc:spChg chg="add">
          <ac:chgData name="Efua Adams" userId="03cc8a34b628f8aa" providerId="LiveId" clId="{E6597EBA-49DF-442B-A4B8-BD7BCA3C9C69}" dt="2023-10-23T22:48:59.130" v="149" actId="26606"/>
          <ac:spMkLst>
            <pc:docMk/>
            <pc:sldMk cId="0" sldId="373"/>
            <ac:spMk id="23572" creationId="{443F2ACA-E6D6-4028-82DD-F03C262D5DE6}"/>
          </ac:spMkLst>
        </pc:spChg>
        <pc:graphicFrameChg chg="add">
          <ac:chgData name="Efua Adams" userId="03cc8a34b628f8aa" providerId="LiveId" clId="{E6597EBA-49DF-442B-A4B8-BD7BCA3C9C69}" dt="2023-10-23T22:48:59.130" v="149" actId="26606"/>
          <ac:graphicFrameMkLst>
            <pc:docMk/>
            <pc:sldMk cId="0" sldId="373"/>
            <ac:graphicFrameMk id="23558" creationId="{9991AA90-D0FC-D612-E22D-46479E6B1777}"/>
          </ac:graphicFrameMkLst>
        </pc:graphicFrameChg>
      </pc:sldChg>
      <pc:sldChg chg="del">
        <pc:chgData name="Efua Adams" userId="03cc8a34b628f8aa" providerId="LiveId" clId="{E6597EBA-49DF-442B-A4B8-BD7BCA3C9C69}" dt="2023-10-23T22:38:29.443" v="17" actId="47"/>
        <pc:sldMkLst>
          <pc:docMk/>
          <pc:sldMk cId="0" sldId="374"/>
        </pc:sldMkLst>
      </pc:sldChg>
      <pc:sldChg chg="del">
        <pc:chgData name="Efua Adams" userId="03cc8a34b628f8aa" providerId="LiveId" clId="{E6597EBA-49DF-442B-A4B8-BD7BCA3C9C69}" dt="2023-10-23T22:38:29.270" v="16" actId="47"/>
        <pc:sldMkLst>
          <pc:docMk/>
          <pc:sldMk cId="0" sldId="375"/>
        </pc:sldMkLst>
      </pc:sldChg>
      <pc:sldChg chg="del">
        <pc:chgData name="Efua Adams" userId="03cc8a34b628f8aa" providerId="LiveId" clId="{E6597EBA-49DF-442B-A4B8-BD7BCA3C9C69}" dt="2023-10-23T22:38:29.137" v="15" actId="47"/>
        <pc:sldMkLst>
          <pc:docMk/>
          <pc:sldMk cId="0" sldId="376"/>
        </pc:sldMkLst>
      </pc:sldChg>
      <pc:sldChg chg="del">
        <pc:chgData name="Efua Adams" userId="03cc8a34b628f8aa" providerId="LiveId" clId="{E6597EBA-49DF-442B-A4B8-BD7BCA3C9C69}" dt="2023-10-23T22:38:28.955" v="14" actId="47"/>
        <pc:sldMkLst>
          <pc:docMk/>
          <pc:sldMk cId="0" sldId="377"/>
        </pc:sldMkLst>
      </pc:sldChg>
      <pc:sldChg chg="del">
        <pc:chgData name="Efua Adams" userId="03cc8a34b628f8aa" providerId="LiveId" clId="{E6597EBA-49DF-442B-A4B8-BD7BCA3C9C69}" dt="2023-10-23T22:38:28.783" v="13" actId="47"/>
        <pc:sldMkLst>
          <pc:docMk/>
          <pc:sldMk cId="0" sldId="378"/>
        </pc:sldMkLst>
      </pc:sldChg>
      <pc:sldChg chg="del">
        <pc:chgData name="Efua Adams" userId="03cc8a34b628f8aa" providerId="LiveId" clId="{E6597EBA-49DF-442B-A4B8-BD7BCA3C9C69}" dt="2023-10-23T22:38:28.485" v="11" actId="47"/>
        <pc:sldMkLst>
          <pc:docMk/>
          <pc:sldMk cId="0" sldId="379"/>
        </pc:sldMkLst>
      </pc:sldChg>
      <pc:sldChg chg="del">
        <pc:chgData name="Efua Adams" userId="03cc8a34b628f8aa" providerId="LiveId" clId="{E6597EBA-49DF-442B-A4B8-BD7BCA3C9C69}" dt="2023-10-23T22:38:28.139" v="9" actId="47"/>
        <pc:sldMkLst>
          <pc:docMk/>
          <pc:sldMk cId="0" sldId="380"/>
        </pc:sldMkLst>
      </pc:sldChg>
      <pc:sldChg chg="del">
        <pc:chgData name="Efua Adams" userId="03cc8a34b628f8aa" providerId="LiveId" clId="{E6597EBA-49DF-442B-A4B8-BD7BCA3C9C69}" dt="2023-10-23T22:38:27.997" v="8" actId="47"/>
        <pc:sldMkLst>
          <pc:docMk/>
          <pc:sldMk cId="0" sldId="381"/>
        </pc:sldMkLst>
      </pc:sldChg>
      <pc:sldChg chg="del">
        <pc:chgData name="Efua Adams" userId="03cc8a34b628f8aa" providerId="LiveId" clId="{E6597EBA-49DF-442B-A4B8-BD7BCA3C9C69}" dt="2023-10-23T22:38:27.668" v="6" actId="47"/>
        <pc:sldMkLst>
          <pc:docMk/>
          <pc:sldMk cId="0" sldId="382"/>
        </pc:sldMkLst>
      </pc:sldChg>
      <pc:sldChg chg="del">
        <pc:chgData name="Efua Adams" userId="03cc8a34b628f8aa" providerId="LiveId" clId="{E6597EBA-49DF-442B-A4B8-BD7BCA3C9C69}" dt="2023-10-23T22:38:27.350" v="4" actId="47"/>
        <pc:sldMkLst>
          <pc:docMk/>
          <pc:sldMk cId="0" sldId="383"/>
        </pc:sldMkLst>
      </pc:sldChg>
      <pc:sldChg chg="del">
        <pc:chgData name="Efua Adams" userId="03cc8a34b628f8aa" providerId="LiveId" clId="{E6597EBA-49DF-442B-A4B8-BD7BCA3C9C69}" dt="2023-10-23T22:38:28.313" v="10" actId="47"/>
        <pc:sldMkLst>
          <pc:docMk/>
          <pc:sldMk cId="0" sldId="384"/>
        </pc:sldMkLst>
      </pc:sldChg>
      <pc:sldChg chg="del">
        <pc:chgData name="Efua Adams" userId="03cc8a34b628f8aa" providerId="LiveId" clId="{E6597EBA-49DF-442B-A4B8-BD7BCA3C9C69}" dt="2023-10-23T22:38:27.810" v="7" actId="47"/>
        <pc:sldMkLst>
          <pc:docMk/>
          <pc:sldMk cId="0" sldId="385"/>
        </pc:sldMkLst>
      </pc:sldChg>
      <pc:sldChg chg="addSp delSp modSp add del mod setBg">
        <pc:chgData name="Efua Adams" userId="03cc8a34b628f8aa" providerId="LiveId" clId="{E6597EBA-49DF-442B-A4B8-BD7BCA3C9C69}" dt="2023-10-23T22:48:15.353" v="140" actId="26606"/>
        <pc:sldMkLst>
          <pc:docMk/>
          <pc:sldMk cId="0" sldId="386"/>
        </pc:sldMkLst>
        <pc:spChg chg="mod">
          <ac:chgData name="Efua Adams" userId="03cc8a34b628f8aa" providerId="LiveId" clId="{E6597EBA-49DF-442B-A4B8-BD7BCA3C9C69}" dt="2023-10-23T22:48:15.353" v="140" actId="26606"/>
          <ac:spMkLst>
            <pc:docMk/>
            <pc:sldMk cId="0" sldId="386"/>
            <ac:spMk id="16386" creationId="{64769954-1E7C-7063-DD42-FD905E84996E}"/>
          </ac:spMkLst>
        </pc:spChg>
        <pc:spChg chg="mod">
          <ac:chgData name="Efua Adams" userId="03cc8a34b628f8aa" providerId="LiveId" clId="{E6597EBA-49DF-442B-A4B8-BD7BCA3C9C69}" dt="2023-10-23T22:48:15.353" v="140" actId="26606"/>
          <ac:spMkLst>
            <pc:docMk/>
            <pc:sldMk cId="0" sldId="386"/>
            <ac:spMk id="16387" creationId="{066E1F76-CD34-1635-40F7-58A2DA3DB67C}"/>
          </ac:spMkLst>
        </pc:spChg>
        <pc:spChg chg="mod ord">
          <ac:chgData name="Efua Adams" userId="03cc8a34b628f8aa" providerId="LiveId" clId="{E6597EBA-49DF-442B-A4B8-BD7BCA3C9C69}" dt="2023-10-23T22:48:15.353" v="140" actId="26606"/>
          <ac:spMkLst>
            <pc:docMk/>
            <pc:sldMk cId="0" sldId="386"/>
            <ac:spMk id="16388" creationId="{5670331E-E765-0592-5FE4-9094B9144DDB}"/>
          </ac:spMkLst>
        </pc:spChg>
        <pc:spChg chg="add del">
          <ac:chgData name="Efua Adams" userId="03cc8a34b628f8aa" providerId="LiveId" clId="{E6597EBA-49DF-442B-A4B8-BD7BCA3C9C69}" dt="2023-10-23T22:48:15.353" v="139" actId="26606"/>
          <ac:spMkLst>
            <pc:docMk/>
            <pc:sldMk cId="0" sldId="386"/>
            <ac:spMk id="16394" creationId="{979E27D9-03C7-44E2-9FF8-15D0C8506AF7}"/>
          </ac:spMkLst>
        </pc:spChg>
        <pc:spChg chg="add del">
          <ac:chgData name="Efua Adams" userId="03cc8a34b628f8aa" providerId="LiveId" clId="{E6597EBA-49DF-442B-A4B8-BD7BCA3C9C69}" dt="2023-10-23T22:48:15.353" v="139" actId="26606"/>
          <ac:spMkLst>
            <pc:docMk/>
            <pc:sldMk cId="0" sldId="386"/>
            <ac:spMk id="16396" creationId="{EEBF1590-3B36-48EE-A89D-3B6F3CB256AB}"/>
          </ac:spMkLst>
        </pc:spChg>
        <pc:spChg chg="add del">
          <ac:chgData name="Efua Adams" userId="03cc8a34b628f8aa" providerId="LiveId" clId="{E6597EBA-49DF-442B-A4B8-BD7BCA3C9C69}" dt="2023-10-23T22:48:15.353" v="139" actId="26606"/>
          <ac:spMkLst>
            <pc:docMk/>
            <pc:sldMk cId="0" sldId="386"/>
            <ac:spMk id="16398" creationId="{AC8F6C8C-AB5A-4548-942D-E3FD40ACBC49}"/>
          </ac:spMkLst>
        </pc:spChg>
        <pc:spChg chg="add">
          <ac:chgData name="Efua Adams" userId="03cc8a34b628f8aa" providerId="LiveId" clId="{E6597EBA-49DF-442B-A4B8-BD7BCA3C9C69}" dt="2023-10-23T22:48:15.353" v="140" actId="26606"/>
          <ac:spMkLst>
            <pc:docMk/>
            <pc:sldMk cId="0" sldId="386"/>
            <ac:spMk id="16400" creationId="{2813A4FA-24A5-41ED-A534-3807D1B2F344}"/>
          </ac:spMkLst>
        </pc:spChg>
        <pc:spChg chg="add">
          <ac:chgData name="Efua Adams" userId="03cc8a34b628f8aa" providerId="LiveId" clId="{E6597EBA-49DF-442B-A4B8-BD7BCA3C9C69}" dt="2023-10-23T22:48:15.353" v="140" actId="26606"/>
          <ac:spMkLst>
            <pc:docMk/>
            <pc:sldMk cId="0" sldId="386"/>
            <ac:spMk id="16401" creationId="{12609869-9E80-471B-A487-A53288E0E791}"/>
          </ac:spMkLst>
        </pc:spChg>
        <pc:spChg chg="add">
          <ac:chgData name="Efua Adams" userId="03cc8a34b628f8aa" providerId="LiveId" clId="{E6597EBA-49DF-442B-A4B8-BD7BCA3C9C69}" dt="2023-10-23T22:48:15.353" v="140" actId="26606"/>
          <ac:spMkLst>
            <pc:docMk/>
            <pc:sldMk cId="0" sldId="386"/>
            <ac:spMk id="16402" creationId="{C3944F27-CA70-4E84-A51A-E6BF89558979}"/>
          </ac:spMkLst>
        </pc:spChg>
        <pc:spChg chg="add">
          <ac:chgData name="Efua Adams" userId="03cc8a34b628f8aa" providerId="LiveId" clId="{E6597EBA-49DF-442B-A4B8-BD7BCA3C9C69}" dt="2023-10-23T22:48:15.353" v="140" actId="26606"/>
          <ac:spMkLst>
            <pc:docMk/>
            <pc:sldMk cId="0" sldId="386"/>
            <ac:spMk id="16403" creationId="{7004738A-9D34-43E8-97D2-CA0EED4F8BE0}"/>
          </ac:spMkLst>
        </pc:spChg>
        <pc:spChg chg="add">
          <ac:chgData name="Efua Adams" userId="03cc8a34b628f8aa" providerId="LiveId" clId="{E6597EBA-49DF-442B-A4B8-BD7BCA3C9C69}" dt="2023-10-23T22:48:15.353" v="140" actId="26606"/>
          <ac:spMkLst>
            <pc:docMk/>
            <pc:sldMk cId="0" sldId="386"/>
            <ac:spMk id="16404" creationId="{B8B8D07F-F13E-443E-BA68-2D26672D76B9}"/>
          </ac:spMkLst>
        </pc:spChg>
        <pc:picChg chg="mod">
          <ac:chgData name="Efua Adams" userId="03cc8a34b628f8aa" providerId="LiveId" clId="{E6597EBA-49DF-442B-A4B8-BD7BCA3C9C69}" dt="2023-10-23T22:48:15.353" v="140" actId="26606"/>
          <ac:picMkLst>
            <pc:docMk/>
            <pc:sldMk cId="0" sldId="386"/>
            <ac:picMk id="16389" creationId="{DD6B42D6-DAE7-A4B6-6362-F13BE47B033A}"/>
          </ac:picMkLst>
        </pc:picChg>
      </pc:sldChg>
      <pc:sldChg chg="addSp modSp add del mod setBg">
        <pc:chgData name="Efua Adams" userId="03cc8a34b628f8aa" providerId="LiveId" clId="{E6597EBA-49DF-442B-A4B8-BD7BCA3C9C69}" dt="2023-10-23T22:48:04.592" v="137" actId="26606"/>
        <pc:sldMkLst>
          <pc:docMk/>
          <pc:sldMk cId="0" sldId="387"/>
        </pc:sldMkLst>
        <pc:spChg chg="mod">
          <ac:chgData name="Efua Adams" userId="03cc8a34b628f8aa" providerId="LiveId" clId="{E6597EBA-49DF-442B-A4B8-BD7BCA3C9C69}" dt="2023-10-23T22:48:04.592" v="137" actId="26606"/>
          <ac:spMkLst>
            <pc:docMk/>
            <pc:sldMk cId="0" sldId="387"/>
            <ac:spMk id="15362" creationId="{BD3E64E1-A3C2-A99D-B04E-1DA5702DB2CA}"/>
          </ac:spMkLst>
        </pc:spChg>
        <pc:spChg chg="mod">
          <ac:chgData name="Efua Adams" userId="03cc8a34b628f8aa" providerId="LiveId" clId="{E6597EBA-49DF-442B-A4B8-BD7BCA3C9C69}" dt="2023-10-23T22:48:04.592" v="137" actId="26606"/>
          <ac:spMkLst>
            <pc:docMk/>
            <pc:sldMk cId="0" sldId="387"/>
            <ac:spMk id="15363" creationId="{8B1BA9E5-BB5B-7B25-CCE2-AAE7352F19B9}"/>
          </ac:spMkLst>
        </pc:spChg>
        <pc:spChg chg="mod ord">
          <ac:chgData name="Efua Adams" userId="03cc8a34b628f8aa" providerId="LiveId" clId="{E6597EBA-49DF-442B-A4B8-BD7BCA3C9C69}" dt="2023-10-23T22:48:04.592" v="137" actId="26606"/>
          <ac:spMkLst>
            <pc:docMk/>
            <pc:sldMk cId="0" sldId="387"/>
            <ac:spMk id="15364" creationId="{198BDC7B-B510-AD05-F92D-1DFB0D05DD47}"/>
          </ac:spMkLst>
        </pc:spChg>
        <pc:spChg chg="add">
          <ac:chgData name="Efua Adams" userId="03cc8a34b628f8aa" providerId="LiveId" clId="{E6597EBA-49DF-442B-A4B8-BD7BCA3C9C69}" dt="2023-10-23T22:48:04.592" v="137" actId="26606"/>
          <ac:spMkLst>
            <pc:docMk/>
            <pc:sldMk cId="0" sldId="387"/>
            <ac:spMk id="15370" creationId="{979E27D9-03C7-44E2-9FF8-15D0C8506AF7}"/>
          </ac:spMkLst>
        </pc:spChg>
        <pc:spChg chg="add">
          <ac:chgData name="Efua Adams" userId="03cc8a34b628f8aa" providerId="LiveId" clId="{E6597EBA-49DF-442B-A4B8-BD7BCA3C9C69}" dt="2023-10-23T22:48:04.592" v="137" actId="26606"/>
          <ac:spMkLst>
            <pc:docMk/>
            <pc:sldMk cId="0" sldId="387"/>
            <ac:spMk id="15372" creationId="{EEBF1590-3B36-48EE-A89D-3B6F3CB256AB}"/>
          </ac:spMkLst>
        </pc:spChg>
        <pc:spChg chg="add">
          <ac:chgData name="Efua Adams" userId="03cc8a34b628f8aa" providerId="LiveId" clId="{E6597EBA-49DF-442B-A4B8-BD7BCA3C9C69}" dt="2023-10-23T22:48:04.592" v="137" actId="26606"/>
          <ac:spMkLst>
            <pc:docMk/>
            <pc:sldMk cId="0" sldId="387"/>
            <ac:spMk id="15374" creationId="{AC8F6C8C-AB5A-4548-942D-E3FD40ACBC49}"/>
          </ac:spMkLst>
        </pc:spChg>
        <pc:picChg chg="mod">
          <ac:chgData name="Efua Adams" userId="03cc8a34b628f8aa" providerId="LiveId" clId="{E6597EBA-49DF-442B-A4B8-BD7BCA3C9C69}" dt="2023-10-23T22:48:04.592" v="137" actId="26606"/>
          <ac:picMkLst>
            <pc:docMk/>
            <pc:sldMk cId="0" sldId="387"/>
            <ac:picMk id="15365" creationId="{D76FC349-7AC6-E757-8AEC-7689F18E3E32}"/>
          </ac:picMkLst>
        </pc:picChg>
      </pc:sldChg>
      <pc:sldChg chg="del">
        <pc:chgData name="Efua Adams" userId="03cc8a34b628f8aa" providerId="LiveId" clId="{E6597EBA-49DF-442B-A4B8-BD7BCA3C9C69}" dt="2023-10-23T22:38:27.492" v="5" actId="47"/>
        <pc:sldMkLst>
          <pc:docMk/>
          <pc:sldMk cId="0" sldId="388"/>
        </pc:sldMkLst>
      </pc:sldChg>
      <pc:sldChg chg="addSp modSp add del mod setBg">
        <pc:chgData name="Efua Adams" userId="03cc8a34b628f8aa" providerId="LiveId" clId="{E6597EBA-49DF-442B-A4B8-BD7BCA3C9C69}" dt="2023-10-23T22:48:19.010" v="141" actId="26606"/>
        <pc:sldMkLst>
          <pc:docMk/>
          <pc:sldMk cId="0" sldId="389"/>
        </pc:sldMkLst>
        <pc:spChg chg="mod">
          <ac:chgData name="Efua Adams" userId="03cc8a34b628f8aa" providerId="LiveId" clId="{E6597EBA-49DF-442B-A4B8-BD7BCA3C9C69}" dt="2023-10-23T22:48:19.010" v="141" actId="26606"/>
          <ac:spMkLst>
            <pc:docMk/>
            <pc:sldMk cId="0" sldId="389"/>
            <ac:spMk id="12291" creationId="{765720EA-30C9-D1ED-E65B-87B4EA72C0AE}"/>
          </ac:spMkLst>
        </pc:spChg>
        <pc:spChg chg="mod">
          <ac:chgData name="Efua Adams" userId="03cc8a34b628f8aa" providerId="LiveId" clId="{E6597EBA-49DF-442B-A4B8-BD7BCA3C9C69}" dt="2023-10-23T22:48:19.010" v="141" actId="26606"/>
          <ac:spMkLst>
            <pc:docMk/>
            <pc:sldMk cId="0" sldId="389"/>
            <ac:spMk id="17410" creationId="{AAF7DB7B-FB9C-D6C2-E442-23167AF521A3}"/>
          </ac:spMkLst>
        </pc:spChg>
        <pc:spChg chg="mod">
          <ac:chgData name="Efua Adams" userId="03cc8a34b628f8aa" providerId="LiveId" clId="{E6597EBA-49DF-442B-A4B8-BD7BCA3C9C69}" dt="2023-10-23T22:48:19.010" v="141" actId="26606"/>
          <ac:spMkLst>
            <pc:docMk/>
            <pc:sldMk cId="0" sldId="389"/>
            <ac:spMk id="17412" creationId="{865F5428-0C63-5DC4-516F-9712A5C9D4BC}"/>
          </ac:spMkLst>
        </pc:spChg>
        <pc:spChg chg="add">
          <ac:chgData name="Efua Adams" userId="03cc8a34b628f8aa" providerId="LiveId" clId="{E6597EBA-49DF-442B-A4B8-BD7BCA3C9C69}" dt="2023-10-23T22:48:19.010" v="141" actId="26606"/>
          <ac:spMkLst>
            <pc:docMk/>
            <pc:sldMk cId="0" sldId="389"/>
            <ac:spMk id="17418" creationId="{B66D7F65-E9B6-4775-8355-D095CC73C1C8}"/>
          </ac:spMkLst>
        </pc:spChg>
        <pc:spChg chg="add">
          <ac:chgData name="Efua Adams" userId="03cc8a34b628f8aa" providerId="LiveId" clId="{E6597EBA-49DF-442B-A4B8-BD7BCA3C9C69}" dt="2023-10-23T22:48:19.010" v="141" actId="26606"/>
          <ac:spMkLst>
            <pc:docMk/>
            <pc:sldMk cId="0" sldId="389"/>
            <ac:spMk id="17420" creationId="{61707E60-CEC9-4661-AA82-69242EB4BDC3}"/>
          </ac:spMkLst>
        </pc:spChg>
        <pc:spChg chg="add">
          <ac:chgData name="Efua Adams" userId="03cc8a34b628f8aa" providerId="LiveId" clId="{E6597EBA-49DF-442B-A4B8-BD7BCA3C9C69}" dt="2023-10-23T22:48:19.010" v="141" actId="26606"/>
          <ac:spMkLst>
            <pc:docMk/>
            <pc:sldMk cId="0" sldId="389"/>
            <ac:spMk id="17422" creationId="{8F035CD8-AE30-4146-96F2-036B0CE5E4F3}"/>
          </ac:spMkLst>
        </pc:spChg>
        <pc:picChg chg="add">
          <ac:chgData name="Efua Adams" userId="03cc8a34b628f8aa" providerId="LiveId" clId="{E6597EBA-49DF-442B-A4B8-BD7BCA3C9C69}" dt="2023-10-23T22:48:19.010" v="141" actId="26606"/>
          <ac:picMkLst>
            <pc:docMk/>
            <pc:sldMk cId="0" sldId="389"/>
            <ac:picMk id="17414" creationId="{6E946687-80E8-3465-6935-C9CEF1ADC84C}"/>
          </ac:picMkLst>
        </pc:picChg>
      </pc:sldChg>
      <pc:sldChg chg="addSp modSp add del mod setBg">
        <pc:chgData name="Efua Adams" userId="03cc8a34b628f8aa" providerId="LiveId" clId="{E6597EBA-49DF-442B-A4B8-BD7BCA3C9C69}" dt="2023-10-23T22:47:25.665" v="132" actId="26606"/>
        <pc:sldMkLst>
          <pc:docMk/>
          <pc:sldMk cId="0" sldId="390"/>
        </pc:sldMkLst>
        <pc:spChg chg="mod">
          <ac:chgData name="Efua Adams" userId="03cc8a34b628f8aa" providerId="LiveId" clId="{E6597EBA-49DF-442B-A4B8-BD7BCA3C9C69}" dt="2023-10-23T22:47:25.665" v="132" actId="26606"/>
          <ac:spMkLst>
            <pc:docMk/>
            <pc:sldMk cId="0" sldId="390"/>
            <ac:spMk id="10242" creationId="{921868D3-92A6-5FD6-E6E7-23038CDECDDF}"/>
          </ac:spMkLst>
        </pc:spChg>
        <pc:spChg chg="mod">
          <ac:chgData name="Efua Adams" userId="03cc8a34b628f8aa" providerId="LiveId" clId="{E6597EBA-49DF-442B-A4B8-BD7BCA3C9C69}" dt="2023-10-23T22:47:25.665" v="132" actId="26606"/>
          <ac:spMkLst>
            <pc:docMk/>
            <pc:sldMk cId="0" sldId="390"/>
            <ac:spMk id="10243" creationId="{AAB64692-232B-71CC-F516-71C068897569}"/>
          </ac:spMkLst>
        </pc:spChg>
        <pc:spChg chg="mod">
          <ac:chgData name="Efua Adams" userId="03cc8a34b628f8aa" providerId="LiveId" clId="{E6597EBA-49DF-442B-A4B8-BD7BCA3C9C69}" dt="2023-10-23T22:47:25.665" v="132" actId="26606"/>
          <ac:spMkLst>
            <pc:docMk/>
            <pc:sldMk cId="0" sldId="390"/>
            <ac:spMk id="10244" creationId="{357C0B07-C586-3B90-6515-3C7AEA586CF8}"/>
          </ac:spMkLst>
        </pc:spChg>
        <pc:spChg chg="add">
          <ac:chgData name="Efua Adams" userId="03cc8a34b628f8aa" providerId="LiveId" clId="{E6597EBA-49DF-442B-A4B8-BD7BCA3C9C69}" dt="2023-10-23T22:47:25.665" v="132" actId="26606"/>
          <ac:spMkLst>
            <pc:docMk/>
            <pc:sldMk cId="0" sldId="390"/>
            <ac:spMk id="10249" creationId="{09588DA8-065E-4F6F-8EFD-43104AB2E0CF}"/>
          </ac:spMkLst>
        </pc:spChg>
        <pc:spChg chg="add">
          <ac:chgData name="Efua Adams" userId="03cc8a34b628f8aa" providerId="LiveId" clId="{E6597EBA-49DF-442B-A4B8-BD7BCA3C9C69}" dt="2023-10-23T22:47:25.665" v="132" actId="26606"/>
          <ac:spMkLst>
            <pc:docMk/>
            <pc:sldMk cId="0" sldId="390"/>
            <ac:spMk id="10251" creationId="{C4285719-470E-454C-AF62-8323075F1F5B}"/>
          </ac:spMkLst>
        </pc:spChg>
        <pc:spChg chg="add">
          <ac:chgData name="Efua Adams" userId="03cc8a34b628f8aa" providerId="LiveId" clId="{E6597EBA-49DF-442B-A4B8-BD7BCA3C9C69}" dt="2023-10-23T22:47:25.665" v="132" actId="26606"/>
          <ac:spMkLst>
            <pc:docMk/>
            <pc:sldMk cId="0" sldId="390"/>
            <ac:spMk id="10253" creationId="{CD9FE4EF-C4D8-49A0-B2FF-81D8DB7D8A24}"/>
          </ac:spMkLst>
        </pc:spChg>
        <pc:spChg chg="add">
          <ac:chgData name="Efua Adams" userId="03cc8a34b628f8aa" providerId="LiveId" clId="{E6597EBA-49DF-442B-A4B8-BD7BCA3C9C69}" dt="2023-10-23T22:47:25.665" v="132" actId="26606"/>
          <ac:spMkLst>
            <pc:docMk/>
            <pc:sldMk cId="0" sldId="390"/>
            <ac:spMk id="10255" creationId="{4300840D-0A0B-4512-BACA-B439D5B9C57C}"/>
          </ac:spMkLst>
        </pc:spChg>
        <pc:spChg chg="add">
          <ac:chgData name="Efua Adams" userId="03cc8a34b628f8aa" providerId="LiveId" clId="{E6597EBA-49DF-442B-A4B8-BD7BCA3C9C69}" dt="2023-10-23T22:47:25.665" v="132" actId="26606"/>
          <ac:spMkLst>
            <pc:docMk/>
            <pc:sldMk cId="0" sldId="390"/>
            <ac:spMk id="10257" creationId="{D2B78728-A580-49A7-84F9-6EF6F583ADE0}"/>
          </ac:spMkLst>
        </pc:spChg>
        <pc:spChg chg="add">
          <ac:chgData name="Efua Adams" userId="03cc8a34b628f8aa" providerId="LiveId" clId="{E6597EBA-49DF-442B-A4B8-BD7BCA3C9C69}" dt="2023-10-23T22:47:25.665" v="132" actId="26606"/>
          <ac:spMkLst>
            <pc:docMk/>
            <pc:sldMk cId="0" sldId="390"/>
            <ac:spMk id="10259" creationId="{38FAA1A1-D861-433F-88FA-1E9D6FD31D11}"/>
          </ac:spMkLst>
        </pc:spChg>
        <pc:spChg chg="add">
          <ac:chgData name="Efua Adams" userId="03cc8a34b628f8aa" providerId="LiveId" clId="{E6597EBA-49DF-442B-A4B8-BD7BCA3C9C69}" dt="2023-10-23T22:47:25.665" v="132" actId="26606"/>
          <ac:spMkLst>
            <pc:docMk/>
            <pc:sldMk cId="0" sldId="390"/>
            <ac:spMk id="10261" creationId="{8D71EDA1-87BF-4D5D-AB79-F346FD19278A}"/>
          </ac:spMkLst>
        </pc:spChg>
      </pc:sldChg>
      <pc:sldChg chg="addSp delSp modSp add del mod setBg">
        <pc:chgData name="Efua Adams" userId="03cc8a34b628f8aa" providerId="LiveId" clId="{E6597EBA-49DF-442B-A4B8-BD7BCA3C9C69}" dt="2023-10-23T22:48:35.852" v="142" actId="26606"/>
        <pc:sldMkLst>
          <pc:docMk/>
          <pc:sldMk cId="0" sldId="391"/>
        </pc:sldMkLst>
        <pc:spChg chg="mod">
          <ac:chgData name="Efua Adams" userId="03cc8a34b628f8aa" providerId="LiveId" clId="{E6597EBA-49DF-442B-A4B8-BD7BCA3C9C69}" dt="2023-10-23T22:48:35.852" v="142" actId="26606"/>
          <ac:spMkLst>
            <pc:docMk/>
            <pc:sldMk cId="0" sldId="391"/>
            <ac:spMk id="18434" creationId="{8B793AE3-7072-73A9-F5D1-F007EED2CAF6}"/>
          </ac:spMkLst>
        </pc:spChg>
        <pc:spChg chg="del">
          <ac:chgData name="Efua Adams" userId="03cc8a34b628f8aa" providerId="LiveId" clId="{E6597EBA-49DF-442B-A4B8-BD7BCA3C9C69}" dt="2023-10-23T22:48:35.852" v="142" actId="26606"/>
          <ac:spMkLst>
            <pc:docMk/>
            <pc:sldMk cId="0" sldId="391"/>
            <ac:spMk id="18435" creationId="{D0F3FB69-D32B-6B05-A9D3-A9661D40A0D9}"/>
          </ac:spMkLst>
        </pc:spChg>
        <pc:spChg chg="mod">
          <ac:chgData name="Efua Adams" userId="03cc8a34b628f8aa" providerId="LiveId" clId="{E6597EBA-49DF-442B-A4B8-BD7BCA3C9C69}" dt="2023-10-23T22:48:35.852" v="142" actId="26606"/>
          <ac:spMkLst>
            <pc:docMk/>
            <pc:sldMk cId="0" sldId="391"/>
            <ac:spMk id="18436" creationId="{1496F929-62A0-B682-A7A8-43EC639C18F8}"/>
          </ac:spMkLst>
        </pc:spChg>
        <pc:spChg chg="add">
          <ac:chgData name="Efua Adams" userId="03cc8a34b628f8aa" providerId="LiveId" clId="{E6597EBA-49DF-442B-A4B8-BD7BCA3C9C69}" dt="2023-10-23T22:48:35.852" v="142" actId="26606"/>
          <ac:spMkLst>
            <pc:docMk/>
            <pc:sldMk cId="0" sldId="391"/>
            <ac:spMk id="18442" creationId="{BACC6370-2D7E-4714-9D71-7542949D7D5D}"/>
          </ac:spMkLst>
        </pc:spChg>
        <pc:spChg chg="add">
          <ac:chgData name="Efua Adams" userId="03cc8a34b628f8aa" providerId="LiveId" clId="{E6597EBA-49DF-442B-A4B8-BD7BCA3C9C69}" dt="2023-10-23T22:48:35.852" v="142" actId="26606"/>
          <ac:spMkLst>
            <pc:docMk/>
            <pc:sldMk cId="0" sldId="391"/>
            <ac:spMk id="18444" creationId="{256B2C21-A230-48C0-8DF1-C46611373C44}"/>
          </ac:spMkLst>
        </pc:spChg>
        <pc:spChg chg="add">
          <ac:chgData name="Efua Adams" userId="03cc8a34b628f8aa" providerId="LiveId" clId="{E6597EBA-49DF-442B-A4B8-BD7BCA3C9C69}" dt="2023-10-23T22:48:35.852" v="142" actId="26606"/>
          <ac:spMkLst>
            <pc:docMk/>
            <pc:sldMk cId="0" sldId="391"/>
            <ac:spMk id="18446" creationId="{3847E18C-932D-4C95-AABA-FEC7C9499AD7}"/>
          </ac:spMkLst>
        </pc:spChg>
        <pc:spChg chg="add">
          <ac:chgData name="Efua Adams" userId="03cc8a34b628f8aa" providerId="LiveId" clId="{E6597EBA-49DF-442B-A4B8-BD7BCA3C9C69}" dt="2023-10-23T22:48:35.852" v="142" actId="26606"/>
          <ac:spMkLst>
            <pc:docMk/>
            <pc:sldMk cId="0" sldId="391"/>
            <ac:spMk id="18448" creationId="{3150CB11-0C61-439E-910F-5787759E72A0}"/>
          </ac:spMkLst>
        </pc:spChg>
        <pc:spChg chg="add">
          <ac:chgData name="Efua Adams" userId="03cc8a34b628f8aa" providerId="LiveId" clId="{E6597EBA-49DF-442B-A4B8-BD7BCA3C9C69}" dt="2023-10-23T22:48:35.852" v="142" actId="26606"/>
          <ac:spMkLst>
            <pc:docMk/>
            <pc:sldMk cId="0" sldId="391"/>
            <ac:spMk id="18450" creationId="{43F8A58B-5155-44CE-A5FF-7647B47D0A7A}"/>
          </ac:spMkLst>
        </pc:spChg>
        <pc:spChg chg="add">
          <ac:chgData name="Efua Adams" userId="03cc8a34b628f8aa" providerId="LiveId" clId="{E6597EBA-49DF-442B-A4B8-BD7BCA3C9C69}" dt="2023-10-23T22:48:35.852" v="142" actId="26606"/>
          <ac:spMkLst>
            <pc:docMk/>
            <pc:sldMk cId="0" sldId="391"/>
            <ac:spMk id="18452" creationId="{443F2ACA-E6D6-4028-82DD-F03C262D5DE6}"/>
          </ac:spMkLst>
        </pc:spChg>
        <pc:graphicFrameChg chg="add">
          <ac:chgData name="Efua Adams" userId="03cc8a34b628f8aa" providerId="LiveId" clId="{E6597EBA-49DF-442B-A4B8-BD7BCA3C9C69}" dt="2023-10-23T22:48:35.852" v="142" actId="26606"/>
          <ac:graphicFrameMkLst>
            <pc:docMk/>
            <pc:sldMk cId="0" sldId="391"/>
            <ac:graphicFrameMk id="18438" creationId="{650F3AAF-FB99-3C5B-2A18-6E1D23F8B515}"/>
          </ac:graphicFrameMkLst>
        </pc:graphicFrameChg>
      </pc:sldChg>
      <pc:sldChg chg="addSp modSp add mod setBg">
        <pc:chgData name="Efua Adams" userId="03cc8a34b628f8aa" providerId="LiveId" clId="{E6597EBA-49DF-442B-A4B8-BD7BCA3C9C69}" dt="2023-10-23T22:48:43.798" v="143" actId="26606"/>
        <pc:sldMkLst>
          <pc:docMk/>
          <pc:sldMk cId="0" sldId="392"/>
        </pc:sldMkLst>
        <pc:spChg chg="mod">
          <ac:chgData name="Efua Adams" userId="03cc8a34b628f8aa" providerId="LiveId" clId="{E6597EBA-49DF-442B-A4B8-BD7BCA3C9C69}" dt="2023-10-23T22:48:43.798" v="143" actId="26606"/>
          <ac:spMkLst>
            <pc:docMk/>
            <pc:sldMk cId="0" sldId="392"/>
            <ac:spMk id="18435" creationId="{70EFACF9-A835-4527-83FE-7EFE1D3A1C67}"/>
          </ac:spMkLst>
        </pc:spChg>
        <pc:spChg chg="mod">
          <ac:chgData name="Efua Adams" userId="03cc8a34b628f8aa" providerId="LiveId" clId="{E6597EBA-49DF-442B-A4B8-BD7BCA3C9C69}" dt="2023-10-23T22:48:43.798" v="143" actId="26606"/>
          <ac:spMkLst>
            <pc:docMk/>
            <pc:sldMk cId="0" sldId="392"/>
            <ac:spMk id="19458" creationId="{8F14275A-6EB1-8E68-D2B6-8F6C9E4C567D}"/>
          </ac:spMkLst>
        </pc:spChg>
        <pc:spChg chg="mod">
          <ac:chgData name="Efua Adams" userId="03cc8a34b628f8aa" providerId="LiveId" clId="{E6597EBA-49DF-442B-A4B8-BD7BCA3C9C69}" dt="2023-10-23T22:48:43.798" v="143" actId="26606"/>
          <ac:spMkLst>
            <pc:docMk/>
            <pc:sldMk cId="0" sldId="392"/>
            <ac:spMk id="19460" creationId="{2E56E548-B751-9D22-3D5C-7F9367D98B26}"/>
          </ac:spMkLst>
        </pc:spChg>
        <pc:spChg chg="add">
          <ac:chgData name="Efua Adams" userId="03cc8a34b628f8aa" providerId="LiveId" clId="{E6597EBA-49DF-442B-A4B8-BD7BCA3C9C69}" dt="2023-10-23T22:48:43.798" v="143" actId="26606"/>
          <ac:spMkLst>
            <pc:docMk/>
            <pc:sldMk cId="0" sldId="392"/>
            <ac:spMk id="19465" creationId="{979E27D9-03C7-44E2-9FF8-15D0C8506AF7}"/>
          </ac:spMkLst>
        </pc:spChg>
        <pc:spChg chg="add">
          <ac:chgData name="Efua Adams" userId="03cc8a34b628f8aa" providerId="LiveId" clId="{E6597EBA-49DF-442B-A4B8-BD7BCA3C9C69}" dt="2023-10-23T22:48:43.798" v="143" actId="26606"/>
          <ac:spMkLst>
            <pc:docMk/>
            <pc:sldMk cId="0" sldId="392"/>
            <ac:spMk id="19467" creationId="{EEBF1590-3B36-48EE-A89D-3B6F3CB256AB}"/>
          </ac:spMkLst>
        </pc:spChg>
        <pc:spChg chg="add">
          <ac:chgData name="Efua Adams" userId="03cc8a34b628f8aa" providerId="LiveId" clId="{E6597EBA-49DF-442B-A4B8-BD7BCA3C9C69}" dt="2023-10-23T22:48:43.798" v="143" actId="26606"/>
          <ac:spMkLst>
            <pc:docMk/>
            <pc:sldMk cId="0" sldId="392"/>
            <ac:spMk id="19469" creationId="{AC8F6C8C-AB5A-4548-942D-E3FD40ACBC49}"/>
          </ac:spMkLst>
        </pc:spChg>
      </pc:sldChg>
      <pc:sldChg chg="addSp modSp add mod setBg">
        <pc:chgData name="Efua Adams" userId="03cc8a34b628f8aa" providerId="LiveId" clId="{E6597EBA-49DF-442B-A4B8-BD7BCA3C9C69}" dt="2023-10-23T22:49:05.346" v="150" actId="26606"/>
        <pc:sldMkLst>
          <pc:docMk/>
          <pc:sldMk cId="0" sldId="393"/>
        </pc:sldMkLst>
        <pc:spChg chg="mod">
          <ac:chgData name="Efua Adams" userId="03cc8a34b628f8aa" providerId="LiveId" clId="{E6597EBA-49DF-442B-A4B8-BD7BCA3C9C69}" dt="2023-10-23T22:49:05.346" v="150" actId="26606"/>
          <ac:spMkLst>
            <pc:docMk/>
            <pc:sldMk cId="0" sldId="393"/>
            <ac:spMk id="24578" creationId="{8A59EF4F-4813-E55C-81F0-0632E8A63F6C}"/>
          </ac:spMkLst>
        </pc:spChg>
        <pc:spChg chg="mod">
          <ac:chgData name="Efua Adams" userId="03cc8a34b628f8aa" providerId="LiveId" clId="{E6597EBA-49DF-442B-A4B8-BD7BCA3C9C69}" dt="2023-10-23T22:49:05.346" v="150" actId="26606"/>
          <ac:spMkLst>
            <pc:docMk/>
            <pc:sldMk cId="0" sldId="393"/>
            <ac:spMk id="24579" creationId="{7AB6044A-679A-E612-B29C-77F19FBE6DF1}"/>
          </ac:spMkLst>
        </pc:spChg>
        <pc:spChg chg="mod">
          <ac:chgData name="Efua Adams" userId="03cc8a34b628f8aa" providerId="LiveId" clId="{E6597EBA-49DF-442B-A4B8-BD7BCA3C9C69}" dt="2023-10-23T22:49:05.346" v="150" actId="26606"/>
          <ac:spMkLst>
            <pc:docMk/>
            <pc:sldMk cId="0" sldId="393"/>
            <ac:spMk id="24580" creationId="{7B8A266A-C84A-8F80-A92E-E1625BF2B245}"/>
          </ac:spMkLst>
        </pc:spChg>
        <pc:spChg chg="add">
          <ac:chgData name="Efua Adams" userId="03cc8a34b628f8aa" providerId="LiveId" clId="{E6597EBA-49DF-442B-A4B8-BD7BCA3C9C69}" dt="2023-10-23T22:49:05.346" v="150" actId="26606"/>
          <ac:spMkLst>
            <pc:docMk/>
            <pc:sldMk cId="0" sldId="393"/>
            <ac:spMk id="24586" creationId="{3346177D-ADC4-4968-B747-5CFCD390B5B9}"/>
          </ac:spMkLst>
        </pc:spChg>
        <pc:spChg chg="add">
          <ac:chgData name="Efua Adams" userId="03cc8a34b628f8aa" providerId="LiveId" clId="{E6597EBA-49DF-442B-A4B8-BD7BCA3C9C69}" dt="2023-10-23T22:49:05.346" v="150" actId="26606"/>
          <ac:spMkLst>
            <pc:docMk/>
            <pc:sldMk cId="0" sldId="393"/>
            <ac:spMk id="24588" creationId="{0844A943-BF79-4FEA-ABB1-3BD54D236606}"/>
          </ac:spMkLst>
        </pc:spChg>
        <pc:spChg chg="add">
          <ac:chgData name="Efua Adams" userId="03cc8a34b628f8aa" providerId="LiveId" clId="{E6597EBA-49DF-442B-A4B8-BD7BCA3C9C69}" dt="2023-10-23T22:49:05.346" v="150" actId="26606"/>
          <ac:spMkLst>
            <pc:docMk/>
            <pc:sldMk cId="0" sldId="393"/>
            <ac:spMk id="24590" creationId="{6437CC72-F4A8-4DC3-AFAB-D22C482C8100}"/>
          </ac:spMkLst>
        </pc:spChg>
        <pc:picChg chg="mod ord">
          <ac:chgData name="Efua Adams" userId="03cc8a34b628f8aa" providerId="LiveId" clId="{E6597EBA-49DF-442B-A4B8-BD7BCA3C9C69}" dt="2023-10-23T22:49:05.346" v="150" actId="26606"/>
          <ac:picMkLst>
            <pc:docMk/>
            <pc:sldMk cId="0" sldId="393"/>
            <ac:picMk id="24581" creationId="{D604C72F-4B05-5DD6-79FB-040F116C016E}"/>
          </ac:picMkLst>
        </pc:picChg>
      </pc:sldChg>
      <pc:sldChg chg="addSp delSp modSp add mod setBg">
        <pc:chgData name="Efua Adams" userId="03cc8a34b628f8aa" providerId="LiveId" clId="{E6597EBA-49DF-442B-A4B8-BD7BCA3C9C69}" dt="2023-10-23T22:49:22.496" v="153" actId="26606"/>
        <pc:sldMkLst>
          <pc:docMk/>
          <pc:sldMk cId="0" sldId="394"/>
        </pc:sldMkLst>
        <pc:spChg chg="mod">
          <ac:chgData name="Efua Adams" userId="03cc8a34b628f8aa" providerId="LiveId" clId="{E6597EBA-49DF-442B-A4B8-BD7BCA3C9C69}" dt="2023-10-23T22:49:22.496" v="153" actId="26606"/>
          <ac:spMkLst>
            <pc:docMk/>
            <pc:sldMk cId="0" sldId="394"/>
            <ac:spMk id="25602" creationId="{75AE7F1F-C1D0-D913-2F56-74E7874028BD}"/>
          </ac:spMkLst>
        </pc:spChg>
        <pc:spChg chg="mod">
          <ac:chgData name="Efua Adams" userId="03cc8a34b628f8aa" providerId="LiveId" clId="{E6597EBA-49DF-442B-A4B8-BD7BCA3C9C69}" dt="2023-10-23T22:49:22.496" v="153" actId="26606"/>
          <ac:spMkLst>
            <pc:docMk/>
            <pc:sldMk cId="0" sldId="394"/>
            <ac:spMk id="25603" creationId="{2A395172-BBB3-1B78-CF90-65C80067B10C}"/>
          </ac:spMkLst>
        </pc:spChg>
        <pc:spChg chg="mod">
          <ac:chgData name="Efua Adams" userId="03cc8a34b628f8aa" providerId="LiveId" clId="{E6597EBA-49DF-442B-A4B8-BD7BCA3C9C69}" dt="2023-10-23T22:49:22.496" v="153" actId="26606"/>
          <ac:spMkLst>
            <pc:docMk/>
            <pc:sldMk cId="0" sldId="394"/>
            <ac:spMk id="25604" creationId="{5A68CF2A-C986-B712-6F14-F8A5E7F6F199}"/>
          </ac:spMkLst>
        </pc:spChg>
        <pc:spChg chg="add">
          <ac:chgData name="Efua Adams" userId="03cc8a34b628f8aa" providerId="LiveId" clId="{E6597EBA-49DF-442B-A4B8-BD7BCA3C9C69}" dt="2023-10-23T22:49:22.496" v="153" actId="26606"/>
          <ac:spMkLst>
            <pc:docMk/>
            <pc:sldMk cId="0" sldId="394"/>
            <ac:spMk id="25609" creationId="{1B15ED52-F352-441B-82BF-E0EA34836D08}"/>
          </ac:spMkLst>
        </pc:spChg>
        <pc:spChg chg="add del">
          <ac:chgData name="Efua Adams" userId="03cc8a34b628f8aa" providerId="LiveId" clId="{E6597EBA-49DF-442B-A4B8-BD7BCA3C9C69}" dt="2023-10-23T22:49:22.496" v="152" actId="26606"/>
          <ac:spMkLst>
            <pc:docMk/>
            <pc:sldMk cId="0" sldId="394"/>
            <ac:spMk id="25610" creationId="{C0763A76-9F1C-4FC5-82B7-DD475DA461B2}"/>
          </ac:spMkLst>
        </pc:spChg>
        <pc:spChg chg="add">
          <ac:chgData name="Efua Adams" userId="03cc8a34b628f8aa" providerId="LiveId" clId="{E6597EBA-49DF-442B-A4B8-BD7BCA3C9C69}" dt="2023-10-23T22:49:22.496" v="153" actId="26606"/>
          <ac:spMkLst>
            <pc:docMk/>
            <pc:sldMk cId="0" sldId="394"/>
            <ac:spMk id="25611" creationId="{3B2E3793-BFE6-45A2-9B7B-E18844431C99}"/>
          </ac:spMkLst>
        </pc:spChg>
        <pc:spChg chg="add del">
          <ac:chgData name="Efua Adams" userId="03cc8a34b628f8aa" providerId="LiveId" clId="{E6597EBA-49DF-442B-A4B8-BD7BCA3C9C69}" dt="2023-10-23T22:49:22.496" v="152" actId="26606"/>
          <ac:spMkLst>
            <pc:docMk/>
            <pc:sldMk cId="0" sldId="394"/>
            <ac:spMk id="25612" creationId="{E81BF4F6-F2CF-4984-9D14-D6966D92F99F}"/>
          </ac:spMkLst>
        </pc:spChg>
        <pc:spChg chg="add">
          <ac:chgData name="Efua Adams" userId="03cc8a34b628f8aa" providerId="LiveId" clId="{E6597EBA-49DF-442B-A4B8-BD7BCA3C9C69}" dt="2023-10-23T22:49:22.496" v="153" actId="26606"/>
          <ac:spMkLst>
            <pc:docMk/>
            <pc:sldMk cId="0" sldId="394"/>
            <ac:spMk id="25613" creationId="{BC4C4868-CB8F-4AF9-9CDB-8108F2C19B67}"/>
          </ac:spMkLst>
        </pc:spChg>
        <pc:spChg chg="add">
          <ac:chgData name="Efua Adams" userId="03cc8a34b628f8aa" providerId="LiveId" clId="{E6597EBA-49DF-442B-A4B8-BD7BCA3C9C69}" dt="2023-10-23T22:49:22.496" v="153" actId="26606"/>
          <ac:spMkLst>
            <pc:docMk/>
            <pc:sldMk cId="0" sldId="394"/>
            <ac:spMk id="25615" creationId="{375E0459-6403-40CD-989D-56A4407CA12E}"/>
          </ac:spMkLst>
        </pc:spChg>
        <pc:spChg chg="add">
          <ac:chgData name="Efua Adams" userId="03cc8a34b628f8aa" providerId="LiveId" clId="{E6597EBA-49DF-442B-A4B8-BD7BCA3C9C69}" dt="2023-10-23T22:49:22.496" v="153" actId="26606"/>
          <ac:spMkLst>
            <pc:docMk/>
            <pc:sldMk cId="0" sldId="394"/>
            <ac:spMk id="25617" creationId="{53E5B1A8-3AC9-4BD1-9BBC-78CA94F2D1BA}"/>
          </ac:spMkLst>
        </pc:spChg>
        <pc:spChg chg="add">
          <ac:chgData name="Efua Adams" userId="03cc8a34b628f8aa" providerId="LiveId" clId="{E6597EBA-49DF-442B-A4B8-BD7BCA3C9C69}" dt="2023-10-23T22:49:22.496" v="153" actId="26606"/>
          <ac:spMkLst>
            <pc:docMk/>
            <pc:sldMk cId="0" sldId="394"/>
            <ac:spMk id="25619" creationId="{B3FA1AAC-C1ED-4F77-BFA4-BE80FC0AC795}"/>
          </ac:spMkLst>
        </pc:spChg>
        <pc:picChg chg="add del">
          <ac:chgData name="Efua Adams" userId="03cc8a34b628f8aa" providerId="LiveId" clId="{E6597EBA-49DF-442B-A4B8-BD7BCA3C9C69}" dt="2023-10-23T22:49:22.496" v="152" actId="26606"/>
          <ac:picMkLst>
            <pc:docMk/>
            <pc:sldMk cId="0" sldId="394"/>
            <ac:picMk id="25606" creationId="{C1588FC9-86F7-4C08-995F-3DDD195232BF}"/>
          </ac:picMkLst>
        </pc:picChg>
      </pc:sldChg>
      <pc:sldChg chg="addSp modSp add mod setBg">
        <pc:chgData name="Efua Adams" userId="03cc8a34b628f8aa" providerId="LiveId" clId="{E6597EBA-49DF-442B-A4B8-BD7BCA3C9C69}" dt="2023-10-23T22:49:42.398" v="157" actId="26606"/>
        <pc:sldMkLst>
          <pc:docMk/>
          <pc:sldMk cId="0" sldId="395"/>
        </pc:sldMkLst>
        <pc:spChg chg="mod">
          <ac:chgData name="Efua Adams" userId="03cc8a34b628f8aa" providerId="LiveId" clId="{E6597EBA-49DF-442B-A4B8-BD7BCA3C9C69}" dt="2023-10-23T22:49:42.398" v="157" actId="26606"/>
          <ac:spMkLst>
            <pc:docMk/>
            <pc:sldMk cId="0" sldId="395"/>
            <ac:spMk id="29698" creationId="{1888B605-750E-6BDF-5F90-F13BC26C5D9F}"/>
          </ac:spMkLst>
        </pc:spChg>
        <pc:spChg chg="mod">
          <ac:chgData name="Efua Adams" userId="03cc8a34b628f8aa" providerId="LiveId" clId="{E6597EBA-49DF-442B-A4B8-BD7BCA3C9C69}" dt="2023-10-23T22:49:42.398" v="157" actId="26606"/>
          <ac:spMkLst>
            <pc:docMk/>
            <pc:sldMk cId="0" sldId="395"/>
            <ac:spMk id="29699" creationId="{4DBDF64C-04E8-1C4C-9867-761AB71ECB03}"/>
          </ac:spMkLst>
        </pc:spChg>
        <pc:spChg chg="mod ord">
          <ac:chgData name="Efua Adams" userId="03cc8a34b628f8aa" providerId="LiveId" clId="{E6597EBA-49DF-442B-A4B8-BD7BCA3C9C69}" dt="2023-10-23T22:49:42.398" v="157" actId="26606"/>
          <ac:spMkLst>
            <pc:docMk/>
            <pc:sldMk cId="0" sldId="395"/>
            <ac:spMk id="29700" creationId="{A048DC9E-2C4B-39A5-81B3-874E6477595D}"/>
          </ac:spMkLst>
        </pc:spChg>
        <pc:spChg chg="add">
          <ac:chgData name="Efua Adams" userId="03cc8a34b628f8aa" providerId="LiveId" clId="{E6597EBA-49DF-442B-A4B8-BD7BCA3C9C69}" dt="2023-10-23T22:49:42.398" v="157" actId="26606"/>
          <ac:spMkLst>
            <pc:docMk/>
            <pc:sldMk cId="0" sldId="395"/>
            <ac:spMk id="29706" creationId="{979E27D9-03C7-44E2-9FF8-15D0C8506AF7}"/>
          </ac:spMkLst>
        </pc:spChg>
        <pc:spChg chg="add">
          <ac:chgData name="Efua Adams" userId="03cc8a34b628f8aa" providerId="LiveId" clId="{E6597EBA-49DF-442B-A4B8-BD7BCA3C9C69}" dt="2023-10-23T22:49:42.398" v="157" actId="26606"/>
          <ac:spMkLst>
            <pc:docMk/>
            <pc:sldMk cId="0" sldId="395"/>
            <ac:spMk id="29708" creationId="{EEBF1590-3B36-48EE-A89D-3B6F3CB256AB}"/>
          </ac:spMkLst>
        </pc:spChg>
        <pc:spChg chg="add">
          <ac:chgData name="Efua Adams" userId="03cc8a34b628f8aa" providerId="LiveId" clId="{E6597EBA-49DF-442B-A4B8-BD7BCA3C9C69}" dt="2023-10-23T22:49:42.398" v="157" actId="26606"/>
          <ac:spMkLst>
            <pc:docMk/>
            <pc:sldMk cId="0" sldId="395"/>
            <ac:spMk id="29710" creationId="{AC8F6C8C-AB5A-4548-942D-E3FD40ACBC49}"/>
          </ac:spMkLst>
        </pc:spChg>
        <pc:picChg chg="mod">
          <ac:chgData name="Efua Adams" userId="03cc8a34b628f8aa" providerId="LiveId" clId="{E6597EBA-49DF-442B-A4B8-BD7BCA3C9C69}" dt="2023-10-23T22:49:42.398" v="157" actId="26606"/>
          <ac:picMkLst>
            <pc:docMk/>
            <pc:sldMk cId="0" sldId="395"/>
            <ac:picMk id="29701" creationId="{74B8A286-930A-8375-7451-F1FB87B80B01}"/>
          </ac:picMkLst>
        </pc:picChg>
      </pc:sldChg>
      <pc:sldChg chg="addSp modSp add mod setBg">
        <pc:chgData name="Efua Adams" userId="03cc8a34b628f8aa" providerId="LiveId" clId="{E6597EBA-49DF-442B-A4B8-BD7BCA3C9C69}" dt="2023-10-23T22:49:45.892" v="158" actId="26606"/>
        <pc:sldMkLst>
          <pc:docMk/>
          <pc:sldMk cId="0" sldId="396"/>
        </pc:sldMkLst>
        <pc:spChg chg="mod">
          <ac:chgData name="Efua Adams" userId="03cc8a34b628f8aa" providerId="LiveId" clId="{E6597EBA-49DF-442B-A4B8-BD7BCA3C9C69}" dt="2023-10-23T22:49:45.892" v="158" actId="26606"/>
          <ac:spMkLst>
            <pc:docMk/>
            <pc:sldMk cId="0" sldId="396"/>
            <ac:spMk id="30722" creationId="{39C1CE3D-9914-9A99-DB4B-D1FEA6804810}"/>
          </ac:spMkLst>
        </pc:spChg>
        <pc:spChg chg="mod">
          <ac:chgData name="Efua Adams" userId="03cc8a34b628f8aa" providerId="LiveId" clId="{E6597EBA-49DF-442B-A4B8-BD7BCA3C9C69}" dt="2023-10-23T22:49:45.892" v="158" actId="26606"/>
          <ac:spMkLst>
            <pc:docMk/>
            <pc:sldMk cId="0" sldId="396"/>
            <ac:spMk id="30723" creationId="{CED7A1DD-E312-526C-44DB-549F78DDF58D}"/>
          </ac:spMkLst>
        </pc:spChg>
        <pc:spChg chg="mod">
          <ac:chgData name="Efua Adams" userId="03cc8a34b628f8aa" providerId="LiveId" clId="{E6597EBA-49DF-442B-A4B8-BD7BCA3C9C69}" dt="2023-10-23T22:49:45.892" v="158" actId="26606"/>
          <ac:spMkLst>
            <pc:docMk/>
            <pc:sldMk cId="0" sldId="396"/>
            <ac:spMk id="30724" creationId="{1D9B82D7-5EF7-CEE0-FC47-A276D70FF698}"/>
          </ac:spMkLst>
        </pc:spChg>
        <pc:spChg chg="add">
          <ac:chgData name="Efua Adams" userId="03cc8a34b628f8aa" providerId="LiveId" clId="{E6597EBA-49DF-442B-A4B8-BD7BCA3C9C69}" dt="2023-10-23T22:49:45.892" v="158" actId="26606"/>
          <ac:spMkLst>
            <pc:docMk/>
            <pc:sldMk cId="0" sldId="396"/>
            <ac:spMk id="30729" creationId="{979E27D9-03C7-44E2-9FF8-15D0C8506AF7}"/>
          </ac:spMkLst>
        </pc:spChg>
        <pc:spChg chg="add">
          <ac:chgData name="Efua Adams" userId="03cc8a34b628f8aa" providerId="LiveId" clId="{E6597EBA-49DF-442B-A4B8-BD7BCA3C9C69}" dt="2023-10-23T22:49:45.892" v="158" actId="26606"/>
          <ac:spMkLst>
            <pc:docMk/>
            <pc:sldMk cId="0" sldId="396"/>
            <ac:spMk id="30731" creationId="{EEBF1590-3B36-48EE-A89D-3B6F3CB256AB}"/>
          </ac:spMkLst>
        </pc:spChg>
        <pc:spChg chg="add">
          <ac:chgData name="Efua Adams" userId="03cc8a34b628f8aa" providerId="LiveId" clId="{E6597EBA-49DF-442B-A4B8-BD7BCA3C9C69}" dt="2023-10-23T22:49:45.892" v="158" actId="26606"/>
          <ac:spMkLst>
            <pc:docMk/>
            <pc:sldMk cId="0" sldId="396"/>
            <ac:spMk id="30733" creationId="{AC8F6C8C-AB5A-4548-942D-E3FD40ACBC49}"/>
          </ac:spMkLst>
        </pc:spChg>
      </pc:sldChg>
      <pc:sldChg chg="addSp modSp add mod setBg">
        <pc:chgData name="Efua Adams" userId="03cc8a34b628f8aa" providerId="LiveId" clId="{E6597EBA-49DF-442B-A4B8-BD7BCA3C9C69}" dt="2023-10-23T22:49:26.063" v="154" actId="26606"/>
        <pc:sldMkLst>
          <pc:docMk/>
          <pc:sldMk cId="0" sldId="397"/>
        </pc:sldMkLst>
        <pc:spChg chg="mod">
          <ac:chgData name="Efua Adams" userId="03cc8a34b628f8aa" providerId="LiveId" clId="{E6597EBA-49DF-442B-A4B8-BD7BCA3C9C69}" dt="2023-10-23T22:49:26.063" v="154" actId="26606"/>
          <ac:spMkLst>
            <pc:docMk/>
            <pc:sldMk cId="0" sldId="397"/>
            <ac:spMk id="26626" creationId="{59A4CAB4-26BE-6BAB-EC14-43BB7456E85B}"/>
          </ac:spMkLst>
        </pc:spChg>
        <pc:spChg chg="mod">
          <ac:chgData name="Efua Adams" userId="03cc8a34b628f8aa" providerId="LiveId" clId="{E6597EBA-49DF-442B-A4B8-BD7BCA3C9C69}" dt="2023-10-23T22:49:26.063" v="154" actId="26606"/>
          <ac:spMkLst>
            <pc:docMk/>
            <pc:sldMk cId="0" sldId="397"/>
            <ac:spMk id="26627" creationId="{35667837-0730-ACA4-E302-3CA5049D57EA}"/>
          </ac:spMkLst>
        </pc:spChg>
        <pc:spChg chg="mod">
          <ac:chgData name="Efua Adams" userId="03cc8a34b628f8aa" providerId="LiveId" clId="{E6597EBA-49DF-442B-A4B8-BD7BCA3C9C69}" dt="2023-10-23T22:49:26.063" v="154" actId="26606"/>
          <ac:spMkLst>
            <pc:docMk/>
            <pc:sldMk cId="0" sldId="397"/>
            <ac:spMk id="26628" creationId="{83423C52-9446-C2AF-F7AC-8F6463A5F14C}"/>
          </ac:spMkLst>
        </pc:spChg>
        <pc:spChg chg="add">
          <ac:chgData name="Efua Adams" userId="03cc8a34b628f8aa" providerId="LiveId" clId="{E6597EBA-49DF-442B-A4B8-BD7BCA3C9C69}" dt="2023-10-23T22:49:26.063" v="154" actId="26606"/>
          <ac:spMkLst>
            <pc:docMk/>
            <pc:sldMk cId="0" sldId="397"/>
            <ac:spMk id="26633" creationId="{979E27D9-03C7-44E2-9FF8-15D0C8506AF7}"/>
          </ac:spMkLst>
        </pc:spChg>
        <pc:spChg chg="add">
          <ac:chgData name="Efua Adams" userId="03cc8a34b628f8aa" providerId="LiveId" clId="{E6597EBA-49DF-442B-A4B8-BD7BCA3C9C69}" dt="2023-10-23T22:49:26.063" v="154" actId="26606"/>
          <ac:spMkLst>
            <pc:docMk/>
            <pc:sldMk cId="0" sldId="397"/>
            <ac:spMk id="26635" creationId="{EEBF1590-3B36-48EE-A89D-3B6F3CB256AB}"/>
          </ac:spMkLst>
        </pc:spChg>
        <pc:spChg chg="add">
          <ac:chgData name="Efua Adams" userId="03cc8a34b628f8aa" providerId="LiveId" clId="{E6597EBA-49DF-442B-A4B8-BD7BCA3C9C69}" dt="2023-10-23T22:49:26.063" v="154" actId="26606"/>
          <ac:spMkLst>
            <pc:docMk/>
            <pc:sldMk cId="0" sldId="397"/>
            <ac:spMk id="26637" creationId="{AC8F6C8C-AB5A-4548-942D-E3FD40ACBC49}"/>
          </ac:spMkLst>
        </pc:spChg>
      </pc:sldChg>
      <pc:sldChg chg="addSp modSp add mod setBg">
        <pc:chgData name="Efua Adams" userId="03cc8a34b628f8aa" providerId="LiveId" clId="{E6597EBA-49DF-442B-A4B8-BD7BCA3C9C69}" dt="2023-10-23T22:49:30.863" v="155" actId="26606"/>
        <pc:sldMkLst>
          <pc:docMk/>
          <pc:sldMk cId="0" sldId="398"/>
        </pc:sldMkLst>
        <pc:spChg chg="mod">
          <ac:chgData name="Efua Adams" userId="03cc8a34b628f8aa" providerId="LiveId" clId="{E6597EBA-49DF-442B-A4B8-BD7BCA3C9C69}" dt="2023-10-23T22:49:30.863" v="155" actId="26606"/>
          <ac:spMkLst>
            <pc:docMk/>
            <pc:sldMk cId="0" sldId="398"/>
            <ac:spMk id="10243" creationId="{2A972657-80B8-547F-8022-18A746131241}"/>
          </ac:spMkLst>
        </pc:spChg>
        <pc:spChg chg="mod">
          <ac:chgData name="Efua Adams" userId="03cc8a34b628f8aa" providerId="LiveId" clId="{E6597EBA-49DF-442B-A4B8-BD7BCA3C9C69}" dt="2023-10-23T22:49:30.863" v="155" actId="26606"/>
          <ac:spMkLst>
            <pc:docMk/>
            <pc:sldMk cId="0" sldId="398"/>
            <ac:spMk id="27650" creationId="{A40AB859-2CDF-D8E8-B0BA-A7A06683F171}"/>
          </ac:spMkLst>
        </pc:spChg>
        <pc:spChg chg="mod">
          <ac:chgData name="Efua Adams" userId="03cc8a34b628f8aa" providerId="LiveId" clId="{E6597EBA-49DF-442B-A4B8-BD7BCA3C9C69}" dt="2023-10-23T22:49:30.863" v="155" actId="26606"/>
          <ac:spMkLst>
            <pc:docMk/>
            <pc:sldMk cId="0" sldId="398"/>
            <ac:spMk id="27652" creationId="{1AFEF705-4598-A07B-52AF-268AD54C482A}"/>
          </ac:spMkLst>
        </pc:spChg>
        <pc:spChg chg="add">
          <ac:chgData name="Efua Adams" userId="03cc8a34b628f8aa" providerId="LiveId" clId="{E6597EBA-49DF-442B-A4B8-BD7BCA3C9C69}" dt="2023-10-23T22:49:30.863" v="155" actId="26606"/>
          <ac:spMkLst>
            <pc:docMk/>
            <pc:sldMk cId="0" sldId="398"/>
            <ac:spMk id="27657" creationId="{979E27D9-03C7-44E2-9FF8-15D0C8506AF7}"/>
          </ac:spMkLst>
        </pc:spChg>
        <pc:spChg chg="add">
          <ac:chgData name="Efua Adams" userId="03cc8a34b628f8aa" providerId="LiveId" clId="{E6597EBA-49DF-442B-A4B8-BD7BCA3C9C69}" dt="2023-10-23T22:49:30.863" v="155" actId="26606"/>
          <ac:spMkLst>
            <pc:docMk/>
            <pc:sldMk cId="0" sldId="398"/>
            <ac:spMk id="27659" creationId="{EEBF1590-3B36-48EE-A89D-3B6F3CB256AB}"/>
          </ac:spMkLst>
        </pc:spChg>
        <pc:spChg chg="add">
          <ac:chgData name="Efua Adams" userId="03cc8a34b628f8aa" providerId="LiveId" clId="{E6597EBA-49DF-442B-A4B8-BD7BCA3C9C69}" dt="2023-10-23T22:49:30.863" v="155" actId="26606"/>
          <ac:spMkLst>
            <pc:docMk/>
            <pc:sldMk cId="0" sldId="398"/>
            <ac:spMk id="27661" creationId="{AC8F6C8C-AB5A-4548-942D-E3FD40ACBC49}"/>
          </ac:spMkLst>
        </pc:spChg>
      </pc:sldChg>
      <pc:sldChg chg="addSp modSp add mod setBg">
        <pc:chgData name="Efua Adams" userId="03cc8a34b628f8aa" providerId="LiveId" clId="{E6597EBA-49DF-442B-A4B8-BD7BCA3C9C69}" dt="2023-10-23T22:52:17.120" v="179" actId="26606"/>
        <pc:sldMkLst>
          <pc:docMk/>
          <pc:sldMk cId="0" sldId="400"/>
        </pc:sldMkLst>
        <pc:spChg chg="mod">
          <ac:chgData name="Efua Adams" userId="03cc8a34b628f8aa" providerId="LiveId" clId="{E6597EBA-49DF-442B-A4B8-BD7BCA3C9C69}" dt="2023-10-23T22:52:17.120" v="179" actId="26606"/>
          <ac:spMkLst>
            <pc:docMk/>
            <pc:sldMk cId="0" sldId="400"/>
            <ac:spMk id="46082" creationId="{4E0D985A-786A-CE21-A8B5-9E7B9CCE3CE3}"/>
          </ac:spMkLst>
        </pc:spChg>
        <pc:spChg chg="mod">
          <ac:chgData name="Efua Adams" userId="03cc8a34b628f8aa" providerId="LiveId" clId="{E6597EBA-49DF-442B-A4B8-BD7BCA3C9C69}" dt="2023-10-23T22:52:17.120" v="179" actId="26606"/>
          <ac:spMkLst>
            <pc:docMk/>
            <pc:sldMk cId="0" sldId="400"/>
            <ac:spMk id="46083" creationId="{776C1FB8-D134-036D-7FA7-02D4E81989A2}"/>
          </ac:spMkLst>
        </pc:spChg>
        <pc:spChg chg="mod">
          <ac:chgData name="Efua Adams" userId="03cc8a34b628f8aa" providerId="LiveId" clId="{E6597EBA-49DF-442B-A4B8-BD7BCA3C9C69}" dt="2023-10-23T22:52:17.120" v="179" actId="26606"/>
          <ac:spMkLst>
            <pc:docMk/>
            <pc:sldMk cId="0" sldId="400"/>
            <ac:spMk id="46084" creationId="{427365B1-5906-D069-9109-D67A60DD958B}"/>
          </ac:spMkLst>
        </pc:spChg>
        <pc:spChg chg="add">
          <ac:chgData name="Efua Adams" userId="03cc8a34b628f8aa" providerId="LiveId" clId="{E6597EBA-49DF-442B-A4B8-BD7BCA3C9C69}" dt="2023-10-23T22:52:17.120" v="179" actId="26606"/>
          <ac:spMkLst>
            <pc:docMk/>
            <pc:sldMk cId="0" sldId="400"/>
            <ac:spMk id="46089" creationId="{081EA652-8C6A-4E69-BEB9-170809474553}"/>
          </ac:spMkLst>
        </pc:spChg>
        <pc:spChg chg="add">
          <ac:chgData name="Efua Adams" userId="03cc8a34b628f8aa" providerId="LiveId" clId="{E6597EBA-49DF-442B-A4B8-BD7BCA3C9C69}" dt="2023-10-23T22:52:17.120" v="179" actId="26606"/>
          <ac:spMkLst>
            <pc:docMk/>
            <pc:sldMk cId="0" sldId="400"/>
            <ac:spMk id="46091" creationId="{5298780A-33B9-4EA2-8F67-DE68AD62841B}"/>
          </ac:spMkLst>
        </pc:spChg>
        <pc:spChg chg="add">
          <ac:chgData name="Efua Adams" userId="03cc8a34b628f8aa" providerId="LiveId" clId="{E6597EBA-49DF-442B-A4B8-BD7BCA3C9C69}" dt="2023-10-23T22:52:17.120" v="179" actId="26606"/>
          <ac:spMkLst>
            <pc:docMk/>
            <pc:sldMk cId="0" sldId="400"/>
            <ac:spMk id="46093" creationId="{7F488E8B-4E1E-4402-8935-D4E6C02615C7}"/>
          </ac:spMkLst>
        </pc:spChg>
        <pc:cxnChg chg="add">
          <ac:chgData name="Efua Adams" userId="03cc8a34b628f8aa" providerId="LiveId" clId="{E6597EBA-49DF-442B-A4B8-BD7BCA3C9C69}" dt="2023-10-23T22:52:17.120" v="179" actId="26606"/>
          <ac:cxnSpMkLst>
            <pc:docMk/>
            <pc:sldMk cId="0" sldId="400"/>
            <ac:cxnSpMk id="46095" creationId="{23AAC9B5-8015-485C-ACF9-A750390E9A56}"/>
          </ac:cxnSpMkLst>
        </pc:cxnChg>
      </pc:sldChg>
      <pc:sldChg chg="addSp modSp add mod setBg">
        <pc:chgData name="Efua Adams" userId="03cc8a34b628f8aa" providerId="LiveId" clId="{E6597EBA-49DF-442B-A4B8-BD7BCA3C9C69}" dt="2023-10-23T22:49:50.401" v="159" actId="26606"/>
        <pc:sldMkLst>
          <pc:docMk/>
          <pc:sldMk cId="0" sldId="401"/>
        </pc:sldMkLst>
        <pc:spChg chg="mod">
          <ac:chgData name="Efua Adams" userId="03cc8a34b628f8aa" providerId="LiveId" clId="{E6597EBA-49DF-442B-A4B8-BD7BCA3C9C69}" dt="2023-10-23T22:49:50.401" v="159" actId="26606"/>
          <ac:spMkLst>
            <pc:docMk/>
            <pc:sldMk cId="0" sldId="401"/>
            <ac:spMk id="31746" creationId="{4A7CD455-D863-1D3B-570D-7CE46306C3C5}"/>
          </ac:spMkLst>
        </pc:spChg>
        <pc:spChg chg="mod">
          <ac:chgData name="Efua Adams" userId="03cc8a34b628f8aa" providerId="LiveId" clId="{E6597EBA-49DF-442B-A4B8-BD7BCA3C9C69}" dt="2023-10-23T22:49:50.401" v="159" actId="26606"/>
          <ac:spMkLst>
            <pc:docMk/>
            <pc:sldMk cId="0" sldId="401"/>
            <ac:spMk id="31747" creationId="{69F3AADD-425F-5D94-0CE8-60849B33A749}"/>
          </ac:spMkLst>
        </pc:spChg>
        <pc:spChg chg="mod">
          <ac:chgData name="Efua Adams" userId="03cc8a34b628f8aa" providerId="LiveId" clId="{E6597EBA-49DF-442B-A4B8-BD7BCA3C9C69}" dt="2023-10-23T22:49:50.401" v="159" actId="26606"/>
          <ac:spMkLst>
            <pc:docMk/>
            <pc:sldMk cId="0" sldId="401"/>
            <ac:spMk id="31748" creationId="{CF1142E4-AA43-B197-A4A7-0968F348BCD7}"/>
          </ac:spMkLst>
        </pc:spChg>
        <pc:spChg chg="add">
          <ac:chgData name="Efua Adams" userId="03cc8a34b628f8aa" providerId="LiveId" clId="{E6597EBA-49DF-442B-A4B8-BD7BCA3C9C69}" dt="2023-10-23T22:49:50.401" v="159" actId="26606"/>
          <ac:spMkLst>
            <pc:docMk/>
            <pc:sldMk cId="0" sldId="401"/>
            <ac:spMk id="31753" creationId="{979E27D9-03C7-44E2-9FF8-15D0C8506AF7}"/>
          </ac:spMkLst>
        </pc:spChg>
        <pc:spChg chg="add">
          <ac:chgData name="Efua Adams" userId="03cc8a34b628f8aa" providerId="LiveId" clId="{E6597EBA-49DF-442B-A4B8-BD7BCA3C9C69}" dt="2023-10-23T22:49:50.401" v="159" actId="26606"/>
          <ac:spMkLst>
            <pc:docMk/>
            <pc:sldMk cId="0" sldId="401"/>
            <ac:spMk id="31755" creationId="{EEBF1590-3B36-48EE-A89D-3B6F3CB256AB}"/>
          </ac:spMkLst>
        </pc:spChg>
        <pc:spChg chg="add">
          <ac:chgData name="Efua Adams" userId="03cc8a34b628f8aa" providerId="LiveId" clId="{E6597EBA-49DF-442B-A4B8-BD7BCA3C9C69}" dt="2023-10-23T22:49:50.401" v="159" actId="26606"/>
          <ac:spMkLst>
            <pc:docMk/>
            <pc:sldMk cId="0" sldId="401"/>
            <ac:spMk id="31757" creationId="{AC8F6C8C-AB5A-4548-942D-E3FD40ACBC49}"/>
          </ac:spMkLst>
        </pc:spChg>
      </pc:sldChg>
      <pc:sldChg chg="addSp modSp add mod setBg">
        <pc:chgData name="Efua Adams" userId="03cc8a34b628f8aa" providerId="LiveId" clId="{E6597EBA-49DF-442B-A4B8-BD7BCA3C9C69}" dt="2023-10-23T22:51:40.445" v="174" actId="26606"/>
        <pc:sldMkLst>
          <pc:docMk/>
          <pc:sldMk cId="0" sldId="402"/>
        </pc:sldMkLst>
        <pc:spChg chg="mod">
          <ac:chgData name="Efua Adams" userId="03cc8a34b628f8aa" providerId="LiveId" clId="{E6597EBA-49DF-442B-A4B8-BD7BCA3C9C69}" dt="2023-10-23T22:51:40.445" v="174" actId="26606"/>
          <ac:spMkLst>
            <pc:docMk/>
            <pc:sldMk cId="0" sldId="402"/>
            <ac:spMk id="43010" creationId="{BE62E978-FF42-4019-5E20-2542744613B2}"/>
          </ac:spMkLst>
        </pc:spChg>
        <pc:spChg chg="mod">
          <ac:chgData name="Efua Adams" userId="03cc8a34b628f8aa" providerId="LiveId" clId="{E6597EBA-49DF-442B-A4B8-BD7BCA3C9C69}" dt="2023-10-23T22:51:40.445" v="174" actId="26606"/>
          <ac:spMkLst>
            <pc:docMk/>
            <pc:sldMk cId="0" sldId="402"/>
            <ac:spMk id="43011" creationId="{6EC089F8-9784-C1A9-5475-F30E0890B1C0}"/>
          </ac:spMkLst>
        </pc:spChg>
        <pc:spChg chg="mod">
          <ac:chgData name="Efua Adams" userId="03cc8a34b628f8aa" providerId="LiveId" clId="{E6597EBA-49DF-442B-A4B8-BD7BCA3C9C69}" dt="2023-10-23T22:51:40.445" v="174" actId="26606"/>
          <ac:spMkLst>
            <pc:docMk/>
            <pc:sldMk cId="0" sldId="402"/>
            <ac:spMk id="43012" creationId="{DA16ED56-316B-7DDB-1682-6FBD7ABB73E6}"/>
          </ac:spMkLst>
        </pc:spChg>
        <pc:spChg chg="add">
          <ac:chgData name="Efua Adams" userId="03cc8a34b628f8aa" providerId="LiveId" clId="{E6597EBA-49DF-442B-A4B8-BD7BCA3C9C69}" dt="2023-10-23T22:51:40.445" v="174" actId="26606"/>
          <ac:spMkLst>
            <pc:docMk/>
            <pc:sldMk cId="0" sldId="402"/>
            <ac:spMk id="43018" creationId="{3346177D-ADC4-4968-B747-5CFCD390B5B9}"/>
          </ac:spMkLst>
        </pc:spChg>
        <pc:spChg chg="add">
          <ac:chgData name="Efua Adams" userId="03cc8a34b628f8aa" providerId="LiveId" clId="{E6597EBA-49DF-442B-A4B8-BD7BCA3C9C69}" dt="2023-10-23T22:51:40.445" v="174" actId="26606"/>
          <ac:spMkLst>
            <pc:docMk/>
            <pc:sldMk cId="0" sldId="402"/>
            <ac:spMk id="43020" creationId="{0844A943-BF79-4FEA-ABB1-3BD54D236606}"/>
          </ac:spMkLst>
        </pc:spChg>
        <pc:spChg chg="add">
          <ac:chgData name="Efua Adams" userId="03cc8a34b628f8aa" providerId="LiveId" clId="{E6597EBA-49DF-442B-A4B8-BD7BCA3C9C69}" dt="2023-10-23T22:51:40.445" v="174" actId="26606"/>
          <ac:spMkLst>
            <pc:docMk/>
            <pc:sldMk cId="0" sldId="402"/>
            <ac:spMk id="43022" creationId="{6437CC72-F4A8-4DC3-AFAB-D22C482C8100}"/>
          </ac:spMkLst>
        </pc:spChg>
        <pc:picChg chg="mod ord">
          <ac:chgData name="Efua Adams" userId="03cc8a34b628f8aa" providerId="LiveId" clId="{E6597EBA-49DF-442B-A4B8-BD7BCA3C9C69}" dt="2023-10-23T22:51:40.445" v="174" actId="26606"/>
          <ac:picMkLst>
            <pc:docMk/>
            <pc:sldMk cId="0" sldId="402"/>
            <ac:picMk id="43013" creationId="{E46C3F9B-3F16-6F7A-6625-FC797AA645B2}"/>
          </ac:picMkLst>
        </pc:picChg>
      </pc:sldChg>
      <pc:sldChg chg="addSp delSp modSp add mod setBg">
        <pc:chgData name="Efua Adams" userId="03cc8a34b628f8aa" providerId="LiveId" clId="{E6597EBA-49DF-442B-A4B8-BD7BCA3C9C69}" dt="2023-10-23T22:51:24.261" v="173" actId="26606"/>
        <pc:sldMkLst>
          <pc:docMk/>
          <pc:sldMk cId="0" sldId="403"/>
        </pc:sldMkLst>
        <pc:spChg chg="mod">
          <ac:chgData name="Efua Adams" userId="03cc8a34b628f8aa" providerId="LiveId" clId="{E6597EBA-49DF-442B-A4B8-BD7BCA3C9C69}" dt="2023-10-23T22:51:24.261" v="173" actId="26606"/>
          <ac:spMkLst>
            <pc:docMk/>
            <pc:sldMk cId="0" sldId="403"/>
            <ac:spMk id="41986" creationId="{9536803C-BEE9-97AE-F6B3-AC34606FD929}"/>
          </ac:spMkLst>
        </pc:spChg>
        <pc:spChg chg="mod">
          <ac:chgData name="Efua Adams" userId="03cc8a34b628f8aa" providerId="LiveId" clId="{E6597EBA-49DF-442B-A4B8-BD7BCA3C9C69}" dt="2023-10-23T22:51:24.261" v="173" actId="26606"/>
          <ac:spMkLst>
            <pc:docMk/>
            <pc:sldMk cId="0" sldId="403"/>
            <ac:spMk id="41987" creationId="{F4F9AF30-E4C3-D40C-BE42-7B1C32821D33}"/>
          </ac:spMkLst>
        </pc:spChg>
        <pc:spChg chg="mod">
          <ac:chgData name="Efua Adams" userId="03cc8a34b628f8aa" providerId="LiveId" clId="{E6597EBA-49DF-442B-A4B8-BD7BCA3C9C69}" dt="2023-10-23T22:51:24.261" v="173" actId="26606"/>
          <ac:spMkLst>
            <pc:docMk/>
            <pc:sldMk cId="0" sldId="403"/>
            <ac:spMk id="41988" creationId="{848BD63E-4904-769F-F61B-8EE395E3526C}"/>
          </ac:spMkLst>
        </pc:spChg>
        <pc:spChg chg="add del">
          <ac:chgData name="Efua Adams" userId="03cc8a34b628f8aa" providerId="LiveId" clId="{E6597EBA-49DF-442B-A4B8-BD7BCA3C9C69}" dt="2023-10-23T22:51:24.248" v="172" actId="26606"/>
          <ac:spMkLst>
            <pc:docMk/>
            <pc:sldMk cId="0" sldId="403"/>
            <ac:spMk id="41993" creationId="{DEE2AD96-B495-4E06-9291-B71706F728CB}"/>
          </ac:spMkLst>
        </pc:spChg>
        <pc:spChg chg="add del">
          <ac:chgData name="Efua Adams" userId="03cc8a34b628f8aa" providerId="LiveId" clId="{E6597EBA-49DF-442B-A4B8-BD7BCA3C9C69}" dt="2023-10-23T22:51:24.248" v="172" actId="26606"/>
          <ac:spMkLst>
            <pc:docMk/>
            <pc:sldMk cId="0" sldId="403"/>
            <ac:spMk id="41995" creationId="{53CF6D67-C5A8-4ADD-9E8E-1E38CA1D3166}"/>
          </ac:spMkLst>
        </pc:spChg>
        <pc:spChg chg="add del">
          <ac:chgData name="Efua Adams" userId="03cc8a34b628f8aa" providerId="LiveId" clId="{E6597EBA-49DF-442B-A4B8-BD7BCA3C9C69}" dt="2023-10-23T22:51:24.248" v="172" actId="26606"/>
          <ac:spMkLst>
            <pc:docMk/>
            <pc:sldMk cId="0" sldId="403"/>
            <ac:spMk id="41997" creationId="{86909FA0-B515-4681-B7A8-FA281D133B94}"/>
          </ac:spMkLst>
        </pc:spChg>
        <pc:spChg chg="add del">
          <ac:chgData name="Efua Adams" userId="03cc8a34b628f8aa" providerId="LiveId" clId="{E6597EBA-49DF-442B-A4B8-BD7BCA3C9C69}" dt="2023-10-23T22:51:24.248" v="172" actId="26606"/>
          <ac:spMkLst>
            <pc:docMk/>
            <pc:sldMk cId="0" sldId="403"/>
            <ac:spMk id="41999" creationId="{21C9FE86-FCC3-4A31-AA1C-C882262B7FE7}"/>
          </ac:spMkLst>
        </pc:spChg>
        <pc:spChg chg="add del">
          <ac:chgData name="Efua Adams" userId="03cc8a34b628f8aa" providerId="LiveId" clId="{E6597EBA-49DF-442B-A4B8-BD7BCA3C9C69}" dt="2023-10-23T22:51:24.248" v="172" actId="26606"/>
          <ac:spMkLst>
            <pc:docMk/>
            <pc:sldMk cId="0" sldId="403"/>
            <ac:spMk id="42001" creationId="{7D96243B-ECED-4B71-8E06-AE9A285EAD20}"/>
          </ac:spMkLst>
        </pc:spChg>
        <pc:spChg chg="add del">
          <ac:chgData name="Efua Adams" userId="03cc8a34b628f8aa" providerId="LiveId" clId="{E6597EBA-49DF-442B-A4B8-BD7BCA3C9C69}" dt="2023-10-23T22:51:24.248" v="172" actId="26606"/>
          <ac:spMkLst>
            <pc:docMk/>
            <pc:sldMk cId="0" sldId="403"/>
            <ac:spMk id="42003" creationId="{A09989E4-EFDC-4A90-A633-E0525FB4139E}"/>
          </ac:spMkLst>
        </pc:spChg>
        <pc:spChg chg="add">
          <ac:chgData name="Efua Adams" userId="03cc8a34b628f8aa" providerId="LiveId" clId="{E6597EBA-49DF-442B-A4B8-BD7BCA3C9C69}" dt="2023-10-23T22:51:24.261" v="173" actId="26606"/>
          <ac:spMkLst>
            <pc:docMk/>
            <pc:sldMk cId="0" sldId="403"/>
            <ac:spMk id="42005" creationId="{8D71EDA1-87BF-4D5D-AB79-F346FD19278A}"/>
          </ac:spMkLst>
        </pc:spChg>
        <pc:spChg chg="add">
          <ac:chgData name="Efua Adams" userId="03cc8a34b628f8aa" providerId="LiveId" clId="{E6597EBA-49DF-442B-A4B8-BD7BCA3C9C69}" dt="2023-10-23T22:51:24.261" v="173" actId="26606"/>
          <ac:spMkLst>
            <pc:docMk/>
            <pc:sldMk cId="0" sldId="403"/>
            <ac:spMk id="42006" creationId="{09588DA8-065E-4F6F-8EFD-43104AB2E0CF}"/>
          </ac:spMkLst>
        </pc:spChg>
        <pc:spChg chg="add">
          <ac:chgData name="Efua Adams" userId="03cc8a34b628f8aa" providerId="LiveId" clId="{E6597EBA-49DF-442B-A4B8-BD7BCA3C9C69}" dt="2023-10-23T22:51:24.261" v="173" actId="26606"/>
          <ac:spMkLst>
            <pc:docMk/>
            <pc:sldMk cId="0" sldId="403"/>
            <ac:spMk id="42007" creationId="{C4285719-470E-454C-AF62-8323075F1F5B}"/>
          </ac:spMkLst>
        </pc:spChg>
        <pc:spChg chg="add">
          <ac:chgData name="Efua Adams" userId="03cc8a34b628f8aa" providerId="LiveId" clId="{E6597EBA-49DF-442B-A4B8-BD7BCA3C9C69}" dt="2023-10-23T22:51:24.261" v="173" actId="26606"/>
          <ac:spMkLst>
            <pc:docMk/>
            <pc:sldMk cId="0" sldId="403"/>
            <ac:spMk id="42008" creationId="{CD9FE4EF-C4D8-49A0-B2FF-81D8DB7D8A24}"/>
          </ac:spMkLst>
        </pc:spChg>
        <pc:spChg chg="add">
          <ac:chgData name="Efua Adams" userId="03cc8a34b628f8aa" providerId="LiveId" clId="{E6597EBA-49DF-442B-A4B8-BD7BCA3C9C69}" dt="2023-10-23T22:51:24.261" v="173" actId="26606"/>
          <ac:spMkLst>
            <pc:docMk/>
            <pc:sldMk cId="0" sldId="403"/>
            <ac:spMk id="42009" creationId="{4300840D-0A0B-4512-BACA-B439D5B9C57C}"/>
          </ac:spMkLst>
        </pc:spChg>
        <pc:spChg chg="add">
          <ac:chgData name="Efua Adams" userId="03cc8a34b628f8aa" providerId="LiveId" clId="{E6597EBA-49DF-442B-A4B8-BD7BCA3C9C69}" dt="2023-10-23T22:51:24.261" v="173" actId="26606"/>
          <ac:spMkLst>
            <pc:docMk/>
            <pc:sldMk cId="0" sldId="403"/>
            <ac:spMk id="42010" creationId="{D2B78728-A580-49A7-84F9-6EF6F583ADE0}"/>
          </ac:spMkLst>
        </pc:spChg>
        <pc:spChg chg="add">
          <ac:chgData name="Efua Adams" userId="03cc8a34b628f8aa" providerId="LiveId" clId="{E6597EBA-49DF-442B-A4B8-BD7BCA3C9C69}" dt="2023-10-23T22:51:24.261" v="173" actId="26606"/>
          <ac:spMkLst>
            <pc:docMk/>
            <pc:sldMk cId="0" sldId="403"/>
            <ac:spMk id="42011" creationId="{38FAA1A1-D861-433F-88FA-1E9D6FD31D11}"/>
          </ac:spMkLst>
        </pc:spChg>
      </pc:sldChg>
      <pc:sldChg chg="addSp modSp add mod setBg">
        <pc:chgData name="Efua Adams" userId="03cc8a34b628f8aa" providerId="LiveId" clId="{E6597EBA-49DF-442B-A4B8-BD7BCA3C9C69}" dt="2023-10-23T22:49:56.548" v="161" actId="26606"/>
        <pc:sldMkLst>
          <pc:docMk/>
          <pc:sldMk cId="0" sldId="413"/>
        </pc:sldMkLst>
        <pc:spChg chg="mod">
          <ac:chgData name="Efua Adams" userId="03cc8a34b628f8aa" providerId="LiveId" clId="{E6597EBA-49DF-442B-A4B8-BD7BCA3C9C69}" dt="2023-10-23T22:49:56.548" v="161" actId="26606"/>
          <ac:spMkLst>
            <pc:docMk/>
            <pc:sldMk cId="0" sldId="413"/>
            <ac:spMk id="33794" creationId="{8974B497-A085-F6DD-CB10-B995E7EB7233}"/>
          </ac:spMkLst>
        </pc:spChg>
        <pc:spChg chg="mod">
          <ac:chgData name="Efua Adams" userId="03cc8a34b628f8aa" providerId="LiveId" clId="{E6597EBA-49DF-442B-A4B8-BD7BCA3C9C69}" dt="2023-10-23T22:49:56.548" v="161" actId="26606"/>
          <ac:spMkLst>
            <pc:docMk/>
            <pc:sldMk cId="0" sldId="413"/>
            <ac:spMk id="33795" creationId="{DCE4127E-1AFF-F03C-EB42-4A92C3028D56}"/>
          </ac:spMkLst>
        </pc:spChg>
        <pc:spChg chg="mod">
          <ac:chgData name="Efua Adams" userId="03cc8a34b628f8aa" providerId="LiveId" clId="{E6597EBA-49DF-442B-A4B8-BD7BCA3C9C69}" dt="2023-10-23T22:49:56.548" v="161" actId="26606"/>
          <ac:spMkLst>
            <pc:docMk/>
            <pc:sldMk cId="0" sldId="413"/>
            <ac:spMk id="33796" creationId="{4CDD5501-073B-A452-2DC8-FDD9378BAAA0}"/>
          </ac:spMkLst>
        </pc:spChg>
        <pc:spChg chg="add">
          <ac:chgData name="Efua Adams" userId="03cc8a34b628f8aa" providerId="LiveId" clId="{E6597EBA-49DF-442B-A4B8-BD7BCA3C9C69}" dt="2023-10-23T22:49:56.548" v="161" actId="26606"/>
          <ac:spMkLst>
            <pc:docMk/>
            <pc:sldMk cId="0" sldId="413"/>
            <ac:spMk id="33801" creationId="{979E27D9-03C7-44E2-9FF8-15D0C8506AF7}"/>
          </ac:spMkLst>
        </pc:spChg>
        <pc:spChg chg="add">
          <ac:chgData name="Efua Adams" userId="03cc8a34b628f8aa" providerId="LiveId" clId="{E6597EBA-49DF-442B-A4B8-BD7BCA3C9C69}" dt="2023-10-23T22:49:56.548" v="161" actId="26606"/>
          <ac:spMkLst>
            <pc:docMk/>
            <pc:sldMk cId="0" sldId="413"/>
            <ac:spMk id="33803" creationId="{EEBF1590-3B36-48EE-A89D-3B6F3CB256AB}"/>
          </ac:spMkLst>
        </pc:spChg>
        <pc:spChg chg="add">
          <ac:chgData name="Efua Adams" userId="03cc8a34b628f8aa" providerId="LiveId" clId="{E6597EBA-49DF-442B-A4B8-BD7BCA3C9C69}" dt="2023-10-23T22:49:56.548" v="161" actId="26606"/>
          <ac:spMkLst>
            <pc:docMk/>
            <pc:sldMk cId="0" sldId="413"/>
            <ac:spMk id="33805" creationId="{AC8F6C8C-AB5A-4548-942D-E3FD40ACBC49}"/>
          </ac:spMkLst>
        </pc:spChg>
      </pc:sldChg>
      <pc:sldChg chg="addSp modSp add mod setBg">
        <pc:chgData name="Efua Adams" userId="03cc8a34b628f8aa" providerId="LiveId" clId="{E6597EBA-49DF-442B-A4B8-BD7BCA3C9C69}" dt="2023-10-23T22:49:53.591" v="160" actId="26606"/>
        <pc:sldMkLst>
          <pc:docMk/>
          <pc:sldMk cId="0" sldId="414"/>
        </pc:sldMkLst>
        <pc:spChg chg="mod">
          <ac:chgData name="Efua Adams" userId="03cc8a34b628f8aa" providerId="LiveId" clId="{E6597EBA-49DF-442B-A4B8-BD7BCA3C9C69}" dt="2023-10-23T22:49:53.591" v="160" actId="26606"/>
          <ac:spMkLst>
            <pc:docMk/>
            <pc:sldMk cId="0" sldId="414"/>
            <ac:spMk id="32770" creationId="{3A80FD1D-1228-C379-0138-F1F3922C1F76}"/>
          </ac:spMkLst>
        </pc:spChg>
        <pc:spChg chg="mod">
          <ac:chgData name="Efua Adams" userId="03cc8a34b628f8aa" providerId="LiveId" clId="{E6597EBA-49DF-442B-A4B8-BD7BCA3C9C69}" dt="2023-10-23T22:49:53.591" v="160" actId="26606"/>
          <ac:spMkLst>
            <pc:docMk/>
            <pc:sldMk cId="0" sldId="414"/>
            <ac:spMk id="32771" creationId="{0413E4C9-8F01-F731-02B2-7F43B55E00A5}"/>
          </ac:spMkLst>
        </pc:spChg>
        <pc:spChg chg="mod">
          <ac:chgData name="Efua Adams" userId="03cc8a34b628f8aa" providerId="LiveId" clId="{E6597EBA-49DF-442B-A4B8-BD7BCA3C9C69}" dt="2023-10-23T22:49:53.591" v="160" actId="26606"/>
          <ac:spMkLst>
            <pc:docMk/>
            <pc:sldMk cId="0" sldId="414"/>
            <ac:spMk id="32772" creationId="{5193AAFB-AC3C-2DF5-34C1-472FAEDC4290}"/>
          </ac:spMkLst>
        </pc:spChg>
        <pc:spChg chg="add">
          <ac:chgData name="Efua Adams" userId="03cc8a34b628f8aa" providerId="LiveId" clId="{E6597EBA-49DF-442B-A4B8-BD7BCA3C9C69}" dt="2023-10-23T22:49:53.591" v="160" actId="26606"/>
          <ac:spMkLst>
            <pc:docMk/>
            <pc:sldMk cId="0" sldId="414"/>
            <ac:spMk id="32777" creationId="{979E27D9-03C7-44E2-9FF8-15D0C8506AF7}"/>
          </ac:spMkLst>
        </pc:spChg>
        <pc:spChg chg="add">
          <ac:chgData name="Efua Adams" userId="03cc8a34b628f8aa" providerId="LiveId" clId="{E6597EBA-49DF-442B-A4B8-BD7BCA3C9C69}" dt="2023-10-23T22:49:53.591" v="160" actId="26606"/>
          <ac:spMkLst>
            <pc:docMk/>
            <pc:sldMk cId="0" sldId="414"/>
            <ac:spMk id="32779" creationId="{EEBF1590-3B36-48EE-A89D-3B6F3CB256AB}"/>
          </ac:spMkLst>
        </pc:spChg>
        <pc:spChg chg="add">
          <ac:chgData name="Efua Adams" userId="03cc8a34b628f8aa" providerId="LiveId" clId="{E6597EBA-49DF-442B-A4B8-BD7BCA3C9C69}" dt="2023-10-23T22:49:53.591" v="160" actId="26606"/>
          <ac:spMkLst>
            <pc:docMk/>
            <pc:sldMk cId="0" sldId="414"/>
            <ac:spMk id="32781" creationId="{AC8F6C8C-AB5A-4548-942D-E3FD40ACBC49}"/>
          </ac:spMkLst>
        </pc:spChg>
      </pc:sldChg>
      <pc:sldChg chg="addSp modSp add mod setBg">
        <pc:chgData name="Efua Adams" userId="03cc8a34b628f8aa" providerId="LiveId" clId="{E6597EBA-49DF-442B-A4B8-BD7BCA3C9C69}" dt="2023-10-23T22:50:00.758" v="162" actId="26606"/>
        <pc:sldMkLst>
          <pc:docMk/>
          <pc:sldMk cId="0" sldId="415"/>
        </pc:sldMkLst>
        <pc:spChg chg="mod">
          <ac:chgData name="Efua Adams" userId="03cc8a34b628f8aa" providerId="LiveId" clId="{E6597EBA-49DF-442B-A4B8-BD7BCA3C9C69}" dt="2023-10-23T22:50:00.758" v="162" actId="26606"/>
          <ac:spMkLst>
            <pc:docMk/>
            <pc:sldMk cId="0" sldId="415"/>
            <ac:spMk id="34818" creationId="{5CC164C7-D2B8-F00E-BA9A-6E0D404BE461}"/>
          </ac:spMkLst>
        </pc:spChg>
        <pc:spChg chg="mod">
          <ac:chgData name="Efua Adams" userId="03cc8a34b628f8aa" providerId="LiveId" clId="{E6597EBA-49DF-442B-A4B8-BD7BCA3C9C69}" dt="2023-10-23T22:50:00.758" v="162" actId="26606"/>
          <ac:spMkLst>
            <pc:docMk/>
            <pc:sldMk cId="0" sldId="415"/>
            <ac:spMk id="34819" creationId="{3E1D0CEA-2395-8D8E-F583-2D222594FA21}"/>
          </ac:spMkLst>
        </pc:spChg>
        <pc:spChg chg="mod">
          <ac:chgData name="Efua Adams" userId="03cc8a34b628f8aa" providerId="LiveId" clId="{E6597EBA-49DF-442B-A4B8-BD7BCA3C9C69}" dt="2023-10-23T22:50:00.758" v="162" actId="26606"/>
          <ac:spMkLst>
            <pc:docMk/>
            <pc:sldMk cId="0" sldId="415"/>
            <ac:spMk id="34820" creationId="{6578454A-474C-6EB0-4159-F369A2875E37}"/>
          </ac:spMkLst>
        </pc:spChg>
        <pc:spChg chg="add">
          <ac:chgData name="Efua Adams" userId="03cc8a34b628f8aa" providerId="LiveId" clId="{E6597EBA-49DF-442B-A4B8-BD7BCA3C9C69}" dt="2023-10-23T22:50:00.758" v="162" actId="26606"/>
          <ac:spMkLst>
            <pc:docMk/>
            <pc:sldMk cId="0" sldId="415"/>
            <ac:spMk id="34825" creationId="{979E27D9-03C7-44E2-9FF8-15D0C8506AF7}"/>
          </ac:spMkLst>
        </pc:spChg>
        <pc:spChg chg="add">
          <ac:chgData name="Efua Adams" userId="03cc8a34b628f8aa" providerId="LiveId" clId="{E6597EBA-49DF-442B-A4B8-BD7BCA3C9C69}" dt="2023-10-23T22:50:00.758" v="162" actId="26606"/>
          <ac:spMkLst>
            <pc:docMk/>
            <pc:sldMk cId="0" sldId="415"/>
            <ac:spMk id="34827" creationId="{EEBF1590-3B36-48EE-A89D-3B6F3CB256AB}"/>
          </ac:spMkLst>
        </pc:spChg>
        <pc:spChg chg="add">
          <ac:chgData name="Efua Adams" userId="03cc8a34b628f8aa" providerId="LiveId" clId="{E6597EBA-49DF-442B-A4B8-BD7BCA3C9C69}" dt="2023-10-23T22:50:00.758" v="162" actId="26606"/>
          <ac:spMkLst>
            <pc:docMk/>
            <pc:sldMk cId="0" sldId="415"/>
            <ac:spMk id="34829" creationId="{AC8F6C8C-AB5A-4548-942D-E3FD40ACBC49}"/>
          </ac:spMkLst>
        </pc:spChg>
      </pc:sldChg>
      <pc:sldChg chg="addSp modSp add mod setBg">
        <pc:chgData name="Efua Adams" userId="03cc8a34b628f8aa" providerId="LiveId" clId="{E6597EBA-49DF-442B-A4B8-BD7BCA3C9C69}" dt="2023-10-23T22:50:06.372" v="163" actId="26606"/>
        <pc:sldMkLst>
          <pc:docMk/>
          <pc:sldMk cId="0" sldId="416"/>
        </pc:sldMkLst>
        <pc:spChg chg="mod">
          <ac:chgData name="Efua Adams" userId="03cc8a34b628f8aa" providerId="LiveId" clId="{E6597EBA-49DF-442B-A4B8-BD7BCA3C9C69}" dt="2023-10-23T22:50:06.372" v="163" actId="26606"/>
          <ac:spMkLst>
            <pc:docMk/>
            <pc:sldMk cId="0" sldId="416"/>
            <ac:spMk id="35842" creationId="{F35A4E96-B1F2-50B5-B0B0-AB9D026AB9AD}"/>
          </ac:spMkLst>
        </pc:spChg>
        <pc:spChg chg="mod">
          <ac:chgData name="Efua Adams" userId="03cc8a34b628f8aa" providerId="LiveId" clId="{E6597EBA-49DF-442B-A4B8-BD7BCA3C9C69}" dt="2023-10-23T22:50:06.372" v="163" actId="26606"/>
          <ac:spMkLst>
            <pc:docMk/>
            <pc:sldMk cId="0" sldId="416"/>
            <ac:spMk id="35843" creationId="{94C1D132-63CB-ED85-B6C1-22D719986AF9}"/>
          </ac:spMkLst>
        </pc:spChg>
        <pc:spChg chg="mod">
          <ac:chgData name="Efua Adams" userId="03cc8a34b628f8aa" providerId="LiveId" clId="{E6597EBA-49DF-442B-A4B8-BD7BCA3C9C69}" dt="2023-10-23T22:50:06.372" v="163" actId="26606"/>
          <ac:spMkLst>
            <pc:docMk/>
            <pc:sldMk cId="0" sldId="416"/>
            <ac:spMk id="35844" creationId="{62F16154-B68A-CB61-DFF4-58434C062D6F}"/>
          </ac:spMkLst>
        </pc:spChg>
        <pc:spChg chg="add">
          <ac:chgData name="Efua Adams" userId="03cc8a34b628f8aa" providerId="LiveId" clId="{E6597EBA-49DF-442B-A4B8-BD7BCA3C9C69}" dt="2023-10-23T22:50:06.372" v="163" actId="26606"/>
          <ac:spMkLst>
            <pc:docMk/>
            <pc:sldMk cId="0" sldId="416"/>
            <ac:spMk id="35849" creationId="{979E27D9-03C7-44E2-9FF8-15D0C8506AF7}"/>
          </ac:spMkLst>
        </pc:spChg>
        <pc:spChg chg="add">
          <ac:chgData name="Efua Adams" userId="03cc8a34b628f8aa" providerId="LiveId" clId="{E6597EBA-49DF-442B-A4B8-BD7BCA3C9C69}" dt="2023-10-23T22:50:06.372" v="163" actId="26606"/>
          <ac:spMkLst>
            <pc:docMk/>
            <pc:sldMk cId="0" sldId="416"/>
            <ac:spMk id="35851" creationId="{EEBF1590-3B36-48EE-A89D-3B6F3CB256AB}"/>
          </ac:spMkLst>
        </pc:spChg>
        <pc:spChg chg="add">
          <ac:chgData name="Efua Adams" userId="03cc8a34b628f8aa" providerId="LiveId" clId="{E6597EBA-49DF-442B-A4B8-BD7BCA3C9C69}" dt="2023-10-23T22:50:06.372" v="163" actId="26606"/>
          <ac:spMkLst>
            <pc:docMk/>
            <pc:sldMk cId="0" sldId="416"/>
            <ac:spMk id="35853" creationId="{AC8F6C8C-AB5A-4548-942D-E3FD40ACBC49}"/>
          </ac:spMkLst>
        </pc:spChg>
      </pc:sldChg>
      <pc:sldChg chg="addSp modSp add mod setBg">
        <pc:chgData name="Efua Adams" userId="03cc8a34b628f8aa" providerId="LiveId" clId="{E6597EBA-49DF-442B-A4B8-BD7BCA3C9C69}" dt="2023-10-23T22:50:12.765" v="164" actId="26606"/>
        <pc:sldMkLst>
          <pc:docMk/>
          <pc:sldMk cId="0" sldId="417"/>
        </pc:sldMkLst>
        <pc:spChg chg="mod">
          <ac:chgData name="Efua Adams" userId="03cc8a34b628f8aa" providerId="LiveId" clId="{E6597EBA-49DF-442B-A4B8-BD7BCA3C9C69}" dt="2023-10-23T22:50:12.765" v="164" actId="26606"/>
          <ac:spMkLst>
            <pc:docMk/>
            <pc:sldMk cId="0" sldId="417"/>
            <ac:spMk id="36866" creationId="{CD538DC6-154A-6D3C-32F5-A79E6E9967A0}"/>
          </ac:spMkLst>
        </pc:spChg>
        <pc:spChg chg="mod">
          <ac:chgData name="Efua Adams" userId="03cc8a34b628f8aa" providerId="LiveId" clId="{E6597EBA-49DF-442B-A4B8-BD7BCA3C9C69}" dt="2023-10-23T22:50:12.765" v="164" actId="26606"/>
          <ac:spMkLst>
            <pc:docMk/>
            <pc:sldMk cId="0" sldId="417"/>
            <ac:spMk id="36867" creationId="{5358AEAC-80CE-E0C2-52F4-7F95C1CA7AAA}"/>
          </ac:spMkLst>
        </pc:spChg>
        <pc:spChg chg="mod">
          <ac:chgData name="Efua Adams" userId="03cc8a34b628f8aa" providerId="LiveId" clId="{E6597EBA-49DF-442B-A4B8-BD7BCA3C9C69}" dt="2023-10-23T22:50:12.765" v="164" actId="26606"/>
          <ac:spMkLst>
            <pc:docMk/>
            <pc:sldMk cId="0" sldId="417"/>
            <ac:spMk id="36868" creationId="{B13FC712-C6F3-48CD-2D1D-9DE66DD0423F}"/>
          </ac:spMkLst>
        </pc:spChg>
        <pc:spChg chg="add">
          <ac:chgData name="Efua Adams" userId="03cc8a34b628f8aa" providerId="LiveId" clId="{E6597EBA-49DF-442B-A4B8-BD7BCA3C9C69}" dt="2023-10-23T22:50:12.765" v="164" actId="26606"/>
          <ac:spMkLst>
            <pc:docMk/>
            <pc:sldMk cId="0" sldId="417"/>
            <ac:spMk id="36873" creationId="{979E27D9-03C7-44E2-9FF8-15D0C8506AF7}"/>
          </ac:spMkLst>
        </pc:spChg>
        <pc:spChg chg="add">
          <ac:chgData name="Efua Adams" userId="03cc8a34b628f8aa" providerId="LiveId" clId="{E6597EBA-49DF-442B-A4B8-BD7BCA3C9C69}" dt="2023-10-23T22:50:12.765" v="164" actId="26606"/>
          <ac:spMkLst>
            <pc:docMk/>
            <pc:sldMk cId="0" sldId="417"/>
            <ac:spMk id="36875" creationId="{EEBF1590-3B36-48EE-A89D-3B6F3CB256AB}"/>
          </ac:spMkLst>
        </pc:spChg>
        <pc:spChg chg="add">
          <ac:chgData name="Efua Adams" userId="03cc8a34b628f8aa" providerId="LiveId" clId="{E6597EBA-49DF-442B-A4B8-BD7BCA3C9C69}" dt="2023-10-23T22:50:12.765" v="164" actId="26606"/>
          <ac:spMkLst>
            <pc:docMk/>
            <pc:sldMk cId="0" sldId="417"/>
            <ac:spMk id="36877" creationId="{AC8F6C8C-AB5A-4548-942D-E3FD40ACBC49}"/>
          </ac:spMkLst>
        </pc:spChg>
      </pc:sldChg>
      <pc:sldChg chg="addSp modSp add mod setBg">
        <pc:chgData name="Efua Adams" userId="03cc8a34b628f8aa" providerId="LiveId" clId="{E6597EBA-49DF-442B-A4B8-BD7BCA3C9C69}" dt="2023-10-23T22:50:19.608" v="165" actId="26606"/>
        <pc:sldMkLst>
          <pc:docMk/>
          <pc:sldMk cId="0" sldId="418"/>
        </pc:sldMkLst>
        <pc:spChg chg="mod">
          <ac:chgData name="Efua Adams" userId="03cc8a34b628f8aa" providerId="LiveId" clId="{E6597EBA-49DF-442B-A4B8-BD7BCA3C9C69}" dt="2023-10-23T22:50:19.608" v="165" actId="26606"/>
          <ac:spMkLst>
            <pc:docMk/>
            <pc:sldMk cId="0" sldId="418"/>
            <ac:spMk id="37890" creationId="{D1E7B00F-8CD4-AD67-3651-88A233E905DB}"/>
          </ac:spMkLst>
        </pc:spChg>
        <pc:spChg chg="mod">
          <ac:chgData name="Efua Adams" userId="03cc8a34b628f8aa" providerId="LiveId" clId="{E6597EBA-49DF-442B-A4B8-BD7BCA3C9C69}" dt="2023-10-23T22:50:19.608" v="165" actId="26606"/>
          <ac:spMkLst>
            <pc:docMk/>
            <pc:sldMk cId="0" sldId="418"/>
            <ac:spMk id="37891" creationId="{85E4CF03-60BB-35B6-4627-4123DB9B2562}"/>
          </ac:spMkLst>
        </pc:spChg>
        <pc:spChg chg="mod ord">
          <ac:chgData name="Efua Adams" userId="03cc8a34b628f8aa" providerId="LiveId" clId="{E6597EBA-49DF-442B-A4B8-BD7BCA3C9C69}" dt="2023-10-23T22:50:19.608" v="165" actId="26606"/>
          <ac:spMkLst>
            <pc:docMk/>
            <pc:sldMk cId="0" sldId="418"/>
            <ac:spMk id="37892" creationId="{54AADCA2-164F-2722-70F1-F755D6852685}"/>
          </ac:spMkLst>
        </pc:spChg>
        <pc:spChg chg="add">
          <ac:chgData name="Efua Adams" userId="03cc8a34b628f8aa" providerId="LiveId" clId="{E6597EBA-49DF-442B-A4B8-BD7BCA3C9C69}" dt="2023-10-23T22:50:19.608" v="165" actId="26606"/>
          <ac:spMkLst>
            <pc:docMk/>
            <pc:sldMk cId="0" sldId="418"/>
            <ac:spMk id="37898" creationId="{46708FAB-3898-47A9-B05A-AB9ECBD9E796}"/>
          </ac:spMkLst>
        </pc:spChg>
        <pc:spChg chg="add">
          <ac:chgData name="Efua Adams" userId="03cc8a34b628f8aa" providerId="LiveId" clId="{E6597EBA-49DF-442B-A4B8-BD7BCA3C9C69}" dt="2023-10-23T22:50:19.608" v="165" actId="26606"/>
          <ac:spMkLst>
            <pc:docMk/>
            <pc:sldMk cId="0" sldId="418"/>
            <ac:spMk id="37900" creationId="{2E438CA0-CB4D-4C94-8C39-9C7FC9BBEE68}"/>
          </ac:spMkLst>
        </pc:spChg>
        <pc:spChg chg="add">
          <ac:chgData name="Efua Adams" userId="03cc8a34b628f8aa" providerId="LiveId" clId="{E6597EBA-49DF-442B-A4B8-BD7BCA3C9C69}" dt="2023-10-23T22:50:19.608" v="165" actId="26606"/>
          <ac:spMkLst>
            <pc:docMk/>
            <pc:sldMk cId="0" sldId="418"/>
            <ac:spMk id="37902" creationId="{6B2C05E3-84E7-4957-95EF-B471CBF71C69}"/>
          </ac:spMkLst>
        </pc:spChg>
        <pc:picChg chg="mod">
          <ac:chgData name="Efua Adams" userId="03cc8a34b628f8aa" providerId="LiveId" clId="{E6597EBA-49DF-442B-A4B8-BD7BCA3C9C69}" dt="2023-10-23T22:50:19.608" v="165" actId="26606"/>
          <ac:picMkLst>
            <pc:docMk/>
            <pc:sldMk cId="0" sldId="418"/>
            <ac:picMk id="37893" creationId="{58D0B925-C559-B9BA-624D-413D5D54A43C}"/>
          </ac:picMkLst>
        </pc:picChg>
      </pc:sldChg>
      <pc:sldChg chg="addSp modSp add mod setBg">
        <pc:chgData name="Efua Adams" userId="03cc8a34b628f8aa" providerId="LiveId" clId="{E6597EBA-49DF-442B-A4B8-BD7BCA3C9C69}" dt="2023-10-23T22:50:33.289" v="167" actId="26606"/>
        <pc:sldMkLst>
          <pc:docMk/>
          <pc:sldMk cId="0" sldId="419"/>
        </pc:sldMkLst>
        <pc:spChg chg="mod">
          <ac:chgData name="Efua Adams" userId="03cc8a34b628f8aa" providerId="LiveId" clId="{E6597EBA-49DF-442B-A4B8-BD7BCA3C9C69}" dt="2023-10-23T22:50:33.289" v="167" actId="26606"/>
          <ac:spMkLst>
            <pc:docMk/>
            <pc:sldMk cId="0" sldId="419"/>
            <ac:spMk id="39938" creationId="{38E0B78E-C2F7-2A52-165C-5DD87E3EE90E}"/>
          </ac:spMkLst>
        </pc:spChg>
        <pc:spChg chg="mod">
          <ac:chgData name="Efua Adams" userId="03cc8a34b628f8aa" providerId="LiveId" clId="{E6597EBA-49DF-442B-A4B8-BD7BCA3C9C69}" dt="2023-10-23T22:50:33.289" v="167" actId="26606"/>
          <ac:spMkLst>
            <pc:docMk/>
            <pc:sldMk cId="0" sldId="419"/>
            <ac:spMk id="39939" creationId="{D23125CD-B719-E0B8-B734-8AB66B004A0D}"/>
          </ac:spMkLst>
        </pc:spChg>
        <pc:spChg chg="mod">
          <ac:chgData name="Efua Adams" userId="03cc8a34b628f8aa" providerId="LiveId" clId="{E6597EBA-49DF-442B-A4B8-BD7BCA3C9C69}" dt="2023-10-23T22:50:33.289" v="167" actId="26606"/>
          <ac:spMkLst>
            <pc:docMk/>
            <pc:sldMk cId="0" sldId="419"/>
            <ac:spMk id="39940" creationId="{D824F5DF-2755-9A29-51A1-B7C9559AD768}"/>
          </ac:spMkLst>
        </pc:spChg>
        <pc:spChg chg="add">
          <ac:chgData name="Efua Adams" userId="03cc8a34b628f8aa" providerId="LiveId" clId="{E6597EBA-49DF-442B-A4B8-BD7BCA3C9C69}" dt="2023-10-23T22:50:33.289" v="167" actId="26606"/>
          <ac:spMkLst>
            <pc:docMk/>
            <pc:sldMk cId="0" sldId="419"/>
            <ac:spMk id="39946" creationId="{3346177D-ADC4-4968-B747-5CFCD390B5B9}"/>
          </ac:spMkLst>
        </pc:spChg>
        <pc:spChg chg="add">
          <ac:chgData name="Efua Adams" userId="03cc8a34b628f8aa" providerId="LiveId" clId="{E6597EBA-49DF-442B-A4B8-BD7BCA3C9C69}" dt="2023-10-23T22:50:33.289" v="167" actId="26606"/>
          <ac:spMkLst>
            <pc:docMk/>
            <pc:sldMk cId="0" sldId="419"/>
            <ac:spMk id="39948" creationId="{0844A943-BF79-4FEA-ABB1-3BD54D236606}"/>
          </ac:spMkLst>
        </pc:spChg>
        <pc:spChg chg="add">
          <ac:chgData name="Efua Adams" userId="03cc8a34b628f8aa" providerId="LiveId" clId="{E6597EBA-49DF-442B-A4B8-BD7BCA3C9C69}" dt="2023-10-23T22:50:33.289" v="167" actId="26606"/>
          <ac:spMkLst>
            <pc:docMk/>
            <pc:sldMk cId="0" sldId="419"/>
            <ac:spMk id="39950" creationId="{6437CC72-F4A8-4DC3-AFAB-D22C482C8100}"/>
          </ac:spMkLst>
        </pc:spChg>
        <pc:picChg chg="mod ord">
          <ac:chgData name="Efua Adams" userId="03cc8a34b628f8aa" providerId="LiveId" clId="{E6597EBA-49DF-442B-A4B8-BD7BCA3C9C69}" dt="2023-10-23T22:50:33.289" v="167" actId="26606"/>
          <ac:picMkLst>
            <pc:docMk/>
            <pc:sldMk cId="0" sldId="419"/>
            <ac:picMk id="39941" creationId="{2C3C028D-E4BB-8515-C933-35C93F656015}"/>
          </ac:picMkLst>
        </pc:picChg>
      </pc:sldChg>
      <pc:sldChg chg="addSp modSp add mod setBg">
        <pc:chgData name="Efua Adams" userId="03cc8a34b628f8aa" providerId="LiveId" clId="{E6597EBA-49DF-442B-A4B8-BD7BCA3C9C69}" dt="2023-10-23T22:50:24.514" v="166" actId="26606"/>
        <pc:sldMkLst>
          <pc:docMk/>
          <pc:sldMk cId="0" sldId="420"/>
        </pc:sldMkLst>
        <pc:spChg chg="mod">
          <ac:chgData name="Efua Adams" userId="03cc8a34b628f8aa" providerId="LiveId" clId="{E6597EBA-49DF-442B-A4B8-BD7BCA3C9C69}" dt="2023-10-23T22:50:24.514" v="166" actId="26606"/>
          <ac:spMkLst>
            <pc:docMk/>
            <pc:sldMk cId="0" sldId="420"/>
            <ac:spMk id="38914" creationId="{A2483C1C-5D4A-96A7-E683-E6645958ADAA}"/>
          </ac:spMkLst>
        </pc:spChg>
        <pc:spChg chg="mod">
          <ac:chgData name="Efua Adams" userId="03cc8a34b628f8aa" providerId="LiveId" clId="{E6597EBA-49DF-442B-A4B8-BD7BCA3C9C69}" dt="2023-10-23T22:50:24.514" v="166" actId="26606"/>
          <ac:spMkLst>
            <pc:docMk/>
            <pc:sldMk cId="0" sldId="420"/>
            <ac:spMk id="38915" creationId="{38567ACF-EEA3-0C42-0B7D-47E98C072091}"/>
          </ac:spMkLst>
        </pc:spChg>
        <pc:spChg chg="mod">
          <ac:chgData name="Efua Adams" userId="03cc8a34b628f8aa" providerId="LiveId" clId="{E6597EBA-49DF-442B-A4B8-BD7BCA3C9C69}" dt="2023-10-23T22:50:24.514" v="166" actId="26606"/>
          <ac:spMkLst>
            <pc:docMk/>
            <pc:sldMk cId="0" sldId="420"/>
            <ac:spMk id="38916" creationId="{FC55B858-F09B-1752-85B4-FF1CCE8F575D}"/>
          </ac:spMkLst>
        </pc:spChg>
        <pc:spChg chg="add">
          <ac:chgData name="Efua Adams" userId="03cc8a34b628f8aa" providerId="LiveId" clId="{E6597EBA-49DF-442B-A4B8-BD7BCA3C9C69}" dt="2023-10-23T22:50:24.514" v="166" actId="26606"/>
          <ac:spMkLst>
            <pc:docMk/>
            <pc:sldMk cId="0" sldId="420"/>
            <ac:spMk id="38921" creationId="{1B15ED52-F352-441B-82BF-E0EA34836D08}"/>
          </ac:spMkLst>
        </pc:spChg>
        <pc:spChg chg="add">
          <ac:chgData name="Efua Adams" userId="03cc8a34b628f8aa" providerId="LiveId" clId="{E6597EBA-49DF-442B-A4B8-BD7BCA3C9C69}" dt="2023-10-23T22:50:24.514" v="166" actId="26606"/>
          <ac:spMkLst>
            <pc:docMk/>
            <pc:sldMk cId="0" sldId="420"/>
            <ac:spMk id="38923" creationId="{3B2E3793-BFE6-45A2-9B7B-E18844431C99}"/>
          </ac:spMkLst>
        </pc:spChg>
        <pc:spChg chg="add">
          <ac:chgData name="Efua Adams" userId="03cc8a34b628f8aa" providerId="LiveId" clId="{E6597EBA-49DF-442B-A4B8-BD7BCA3C9C69}" dt="2023-10-23T22:50:24.514" v="166" actId="26606"/>
          <ac:spMkLst>
            <pc:docMk/>
            <pc:sldMk cId="0" sldId="420"/>
            <ac:spMk id="38925" creationId="{BC4C4868-CB8F-4AF9-9CDB-8108F2C19B67}"/>
          </ac:spMkLst>
        </pc:spChg>
        <pc:spChg chg="add">
          <ac:chgData name="Efua Adams" userId="03cc8a34b628f8aa" providerId="LiveId" clId="{E6597EBA-49DF-442B-A4B8-BD7BCA3C9C69}" dt="2023-10-23T22:50:24.514" v="166" actId="26606"/>
          <ac:spMkLst>
            <pc:docMk/>
            <pc:sldMk cId="0" sldId="420"/>
            <ac:spMk id="38927" creationId="{375E0459-6403-40CD-989D-56A4407CA12E}"/>
          </ac:spMkLst>
        </pc:spChg>
        <pc:spChg chg="add">
          <ac:chgData name="Efua Adams" userId="03cc8a34b628f8aa" providerId="LiveId" clId="{E6597EBA-49DF-442B-A4B8-BD7BCA3C9C69}" dt="2023-10-23T22:50:24.514" v="166" actId="26606"/>
          <ac:spMkLst>
            <pc:docMk/>
            <pc:sldMk cId="0" sldId="420"/>
            <ac:spMk id="38929" creationId="{53E5B1A8-3AC9-4BD1-9BBC-78CA94F2D1BA}"/>
          </ac:spMkLst>
        </pc:spChg>
      </pc:sldChg>
      <pc:sldChg chg="addSp delSp modSp add mod setBg">
        <pc:chgData name="Efua Adams" userId="03cc8a34b628f8aa" providerId="LiveId" clId="{E6597EBA-49DF-442B-A4B8-BD7BCA3C9C69}" dt="2023-10-23T22:51:17.954" v="170" actId="26606"/>
        <pc:sldMkLst>
          <pc:docMk/>
          <pc:sldMk cId="0" sldId="421"/>
        </pc:sldMkLst>
        <pc:spChg chg="mod">
          <ac:chgData name="Efua Adams" userId="03cc8a34b628f8aa" providerId="LiveId" clId="{E6597EBA-49DF-442B-A4B8-BD7BCA3C9C69}" dt="2023-10-23T22:51:17.954" v="170" actId="26606"/>
          <ac:spMkLst>
            <pc:docMk/>
            <pc:sldMk cId="0" sldId="421"/>
            <ac:spMk id="40962" creationId="{8EB0C0D6-64F2-A05C-190F-FF9C4E95E15E}"/>
          </ac:spMkLst>
        </pc:spChg>
        <pc:spChg chg="mod">
          <ac:chgData name="Efua Adams" userId="03cc8a34b628f8aa" providerId="LiveId" clId="{E6597EBA-49DF-442B-A4B8-BD7BCA3C9C69}" dt="2023-10-23T22:51:17.954" v="170" actId="26606"/>
          <ac:spMkLst>
            <pc:docMk/>
            <pc:sldMk cId="0" sldId="421"/>
            <ac:spMk id="40963" creationId="{8679F0C4-BBC8-07D7-194B-BFE0D73E8D6D}"/>
          </ac:spMkLst>
        </pc:spChg>
        <pc:spChg chg="mod">
          <ac:chgData name="Efua Adams" userId="03cc8a34b628f8aa" providerId="LiveId" clId="{E6597EBA-49DF-442B-A4B8-BD7BCA3C9C69}" dt="2023-10-23T22:51:17.954" v="170" actId="26606"/>
          <ac:spMkLst>
            <pc:docMk/>
            <pc:sldMk cId="0" sldId="421"/>
            <ac:spMk id="40964" creationId="{FE0DBE2E-CA49-F969-6580-A87B1545CAA6}"/>
          </ac:spMkLst>
        </pc:spChg>
        <pc:spChg chg="add del">
          <ac:chgData name="Efua Adams" userId="03cc8a34b628f8aa" providerId="LiveId" clId="{E6597EBA-49DF-442B-A4B8-BD7BCA3C9C69}" dt="2023-10-23T22:51:17.954" v="170" actId="26606"/>
          <ac:spMkLst>
            <pc:docMk/>
            <pc:sldMk cId="0" sldId="421"/>
            <ac:spMk id="40971" creationId="{3346177D-ADC4-4968-B747-5CFCD390B5B9}"/>
          </ac:spMkLst>
        </pc:spChg>
        <pc:spChg chg="add del">
          <ac:chgData name="Efua Adams" userId="03cc8a34b628f8aa" providerId="LiveId" clId="{E6597EBA-49DF-442B-A4B8-BD7BCA3C9C69}" dt="2023-10-23T22:51:17.954" v="170" actId="26606"/>
          <ac:spMkLst>
            <pc:docMk/>
            <pc:sldMk cId="0" sldId="421"/>
            <ac:spMk id="40973" creationId="{0844A943-BF79-4FEA-ABB1-3BD54D236606}"/>
          </ac:spMkLst>
        </pc:spChg>
        <pc:spChg chg="add del">
          <ac:chgData name="Efua Adams" userId="03cc8a34b628f8aa" providerId="LiveId" clId="{E6597EBA-49DF-442B-A4B8-BD7BCA3C9C69}" dt="2023-10-23T22:51:17.954" v="170" actId="26606"/>
          <ac:spMkLst>
            <pc:docMk/>
            <pc:sldMk cId="0" sldId="421"/>
            <ac:spMk id="40975" creationId="{6437CC72-F4A8-4DC3-AFAB-D22C482C8100}"/>
          </ac:spMkLst>
        </pc:spChg>
        <pc:spChg chg="add">
          <ac:chgData name="Efua Adams" userId="03cc8a34b628f8aa" providerId="LiveId" clId="{E6597EBA-49DF-442B-A4B8-BD7BCA3C9C69}" dt="2023-10-23T22:51:17.954" v="170" actId="26606"/>
          <ac:spMkLst>
            <pc:docMk/>
            <pc:sldMk cId="0" sldId="421"/>
            <ac:spMk id="40980" creationId="{DEE2AD96-B495-4E06-9291-B71706F728CB}"/>
          </ac:spMkLst>
        </pc:spChg>
        <pc:spChg chg="add">
          <ac:chgData name="Efua Adams" userId="03cc8a34b628f8aa" providerId="LiveId" clId="{E6597EBA-49DF-442B-A4B8-BD7BCA3C9C69}" dt="2023-10-23T22:51:17.954" v="170" actId="26606"/>
          <ac:spMkLst>
            <pc:docMk/>
            <pc:sldMk cId="0" sldId="421"/>
            <ac:spMk id="40982" creationId="{53CF6D67-C5A8-4ADD-9E8E-1E38CA1D3166}"/>
          </ac:spMkLst>
        </pc:spChg>
        <pc:spChg chg="add">
          <ac:chgData name="Efua Adams" userId="03cc8a34b628f8aa" providerId="LiveId" clId="{E6597EBA-49DF-442B-A4B8-BD7BCA3C9C69}" dt="2023-10-23T22:51:17.954" v="170" actId="26606"/>
          <ac:spMkLst>
            <pc:docMk/>
            <pc:sldMk cId="0" sldId="421"/>
            <ac:spMk id="40984" creationId="{86909FA0-B515-4681-B7A8-FA281D133B94}"/>
          </ac:spMkLst>
        </pc:spChg>
        <pc:spChg chg="add">
          <ac:chgData name="Efua Adams" userId="03cc8a34b628f8aa" providerId="LiveId" clId="{E6597EBA-49DF-442B-A4B8-BD7BCA3C9C69}" dt="2023-10-23T22:51:17.954" v="170" actId="26606"/>
          <ac:spMkLst>
            <pc:docMk/>
            <pc:sldMk cId="0" sldId="421"/>
            <ac:spMk id="40986" creationId="{21C9FE86-FCC3-4A31-AA1C-C882262B7FE7}"/>
          </ac:spMkLst>
        </pc:spChg>
        <pc:spChg chg="add">
          <ac:chgData name="Efua Adams" userId="03cc8a34b628f8aa" providerId="LiveId" clId="{E6597EBA-49DF-442B-A4B8-BD7BCA3C9C69}" dt="2023-10-23T22:51:17.954" v="170" actId="26606"/>
          <ac:spMkLst>
            <pc:docMk/>
            <pc:sldMk cId="0" sldId="421"/>
            <ac:spMk id="40988" creationId="{7D96243B-ECED-4B71-8E06-AE9A285EAD20}"/>
          </ac:spMkLst>
        </pc:spChg>
        <pc:spChg chg="add">
          <ac:chgData name="Efua Adams" userId="03cc8a34b628f8aa" providerId="LiveId" clId="{E6597EBA-49DF-442B-A4B8-BD7BCA3C9C69}" dt="2023-10-23T22:51:17.954" v="170" actId="26606"/>
          <ac:spMkLst>
            <pc:docMk/>
            <pc:sldMk cId="0" sldId="421"/>
            <ac:spMk id="40990" creationId="{A09989E4-EFDC-4A90-A633-E0525FB4139E}"/>
          </ac:spMkLst>
        </pc:spChg>
        <pc:picChg chg="add del">
          <ac:chgData name="Efua Adams" userId="03cc8a34b628f8aa" providerId="LiveId" clId="{E6597EBA-49DF-442B-A4B8-BD7BCA3C9C69}" dt="2023-10-23T22:51:15.213" v="169" actId="478"/>
          <ac:picMkLst>
            <pc:docMk/>
            <pc:sldMk cId="0" sldId="421"/>
            <ac:picMk id="40968" creationId="{05B6D4AE-BD8A-23B4-24FD-D9DCE8561858}"/>
          </ac:picMkLst>
        </pc:picChg>
      </pc:sldChg>
      <pc:sldChg chg="addSp modSp add mod setBg">
        <pc:chgData name="Efua Adams" userId="03cc8a34b628f8aa" providerId="LiveId" clId="{E6597EBA-49DF-442B-A4B8-BD7BCA3C9C69}" dt="2023-10-23T22:47:43.988" v="134" actId="26606"/>
        <pc:sldMkLst>
          <pc:docMk/>
          <pc:sldMk cId="0" sldId="422"/>
        </pc:sldMkLst>
        <pc:spChg chg="mod">
          <ac:chgData name="Efua Adams" userId="03cc8a34b628f8aa" providerId="LiveId" clId="{E6597EBA-49DF-442B-A4B8-BD7BCA3C9C69}" dt="2023-10-23T22:47:43.988" v="134" actId="26606"/>
          <ac:spMkLst>
            <pc:docMk/>
            <pc:sldMk cId="0" sldId="422"/>
            <ac:spMk id="12290" creationId="{3E7BBD07-7939-8FD0-CE99-C1A961B9CC10}"/>
          </ac:spMkLst>
        </pc:spChg>
        <pc:spChg chg="mod">
          <ac:chgData name="Efua Adams" userId="03cc8a34b628f8aa" providerId="LiveId" clId="{E6597EBA-49DF-442B-A4B8-BD7BCA3C9C69}" dt="2023-10-23T22:47:43.988" v="134" actId="26606"/>
          <ac:spMkLst>
            <pc:docMk/>
            <pc:sldMk cId="0" sldId="422"/>
            <ac:spMk id="12291" creationId="{7EBC421E-4583-AEE1-6293-A84FD1A69D6B}"/>
          </ac:spMkLst>
        </pc:spChg>
        <pc:spChg chg="mod">
          <ac:chgData name="Efua Adams" userId="03cc8a34b628f8aa" providerId="LiveId" clId="{E6597EBA-49DF-442B-A4B8-BD7BCA3C9C69}" dt="2023-10-23T22:47:43.988" v="134" actId="26606"/>
          <ac:spMkLst>
            <pc:docMk/>
            <pc:sldMk cId="0" sldId="422"/>
            <ac:spMk id="12292" creationId="{186B2AF4-F449-A45F-66A4-C4B83816E8B8}"/>
          </ac:spMkLst>
        </pc:spChg>
        <pc:spChg chg="add">
          <ac:chgData name="Efua Adams" userId="03cc8a34b628f8aa" providerId="LiveId" clId="{E6597EBA-49DF-442B-A4B8-BD7BCA3C9C69}" dt="2023-10-23T22:47:43.988" v="134" actId="26606"/>
          <ac:spMkLst>
            <pc:docMk/>
            <pc:sldMk cId="0" sldId="422"/>
            <ac:spMk id="12297" creationId="{09588DA8-065E-4F6F-8EFD-43104AB2E0CF}"/>
          </ac:spMkLst>
        </pc:spChg>
        <pc:spChg chg="add">
          <ac:chgData name="Efua Adams" userId="03cc8a34b628f8aa" providerId="LiveId" clId="{E6597EBA-49DF-442B-A4B8-BD7BCA3C9C69}" dt="2023-10-23T22:47:43.988" v="134" actId="26606"/>
          <ac:spMkLst>
            <pc:docMk/>
            <pc:sldMk cId="0" sldId="422"/>
            <ac:spMk id="12299" creationId="{C4285719-470E-454C-AF62-8323075F1F5B}"/>
          </ac:spMkLst>
        </pc:spChg>
        <pc:spChg chg="add">
          <ac:chgData name="Efua Adams" userId="03cc8a34b628f8aa" providerId="LiveId" clId="{E6597EBA-49DF-442B-A4B8-BD7BCA3C9C69}" dt="2023-10-23T22:47:43.988" v="134" actId="26606"/>
          <ac:spMkLst>
            <pc:docMk/>
            <pc:sldMk cId="0" sldId="422"/>
            <ac:spMk id="12301" creationId="{CD9FE4EF-C4D8-49A0-B2FF-81D8DB7D8A24}"/>
          </ac:spMkLst>
        </pc:spChg>
        <pc:spChg chg="add">
          <ac:chgData name="Efua Adams" userId="03cc8a34b628f8aa" providerId="LiveId" clId="{E6597EBA-49DF-442B-A4B8-BD7BCA3C9C69}" dt="2023-10-23T22:47:43.988" v="134" actId="26606"/>
          <ac:spMkLst>
            <pc:docMk/>
            <pc:sldMk cId="0" sldId="422"/>
            <ac:spMk id="12303" creationId="{4300840D-0A0B-4512-BACA-B439D5B9C57C}"/>
          </ac:spMkLst>
        </pc:spChg>
        <pc:spChg chg="add">
          <ac:chgData name="Efua Adams" userId="03cc8a34b628f8aa" providerId="LiveId" clId="{E6597EBA-49DF-442B-A4B8-BD7BCA3C9C69}" dt="2023-10-23T22:47:43.988" v="134" actId="26606"/>
          <ac:spMkLst>
            <pc:docMk/>
            <pc:sldMk cId="0" sldId="422"/>
            <ac:spMk id="12305" creationId="{D2B78728-A580-49A7-84F9-6EF6F583ADE0}"/>
          </ac:spMkLst>
        </pc:spChg>
        <pc:spChg chg="add">
          <ac:chgData name="Efua Adams" userId="03cc8a34b628f8aa" providerId="LiveId" clId="{E6597EBA-49DF-442B-A4B8-BD7BCA3C9C69}" dt="2023-10-23T22:47:43.988" v="134" actId="26606"/>
          <ac:spMkLst>
            <pc:docMk/>
            <pc:sldMk cId="0" sldId="422"/>
            <ac:spMk id="12307" creationId="{38FAA1A1-D861-433F-88FA-1E9D6FD31D11}"/>
          </ac:spMkLst>
        </pc:spChg>
        <pc:spChg chg="add">
          <ac:chgData name="Efua Adams" userId="03cc8a34b628f8aa" providerId="LiveId" clId="{E6597EBA-49DF-442B-A4B8-BD7BCA3C9C69}" dt="2023-10-23T22:47:43.988" v="134" actId="26606"/>
          <ac:spMkLst>
            <pc:docMk/>
            <pc:sldMk cId="0" sldId="422"/>
            <ac:spMk id="12309" creationId="{8D71EDA1-87BF-4D5D-AB79-F346FD19278A}"/>
          </ac:spMkLst>
        </pc:spChg>
      </pc:sldChg>
      <pc:sldChg chg="addSp modSp add del mod setBg">
        <pc:chgData name="Efua Adams" userId="03cc8a34b628f8aa" providerId="LiveId" clId="{E6597EBA-49DF-442B-A4B8-BD7BCA3C9C69}" dt="2023-10-23T22:49:34.273" v="156" actId="26606"/>
        <pc:sldMkLst>
          <pc:docMk/>
          <pc:sldMk cId="0" sldId="423"/>
        </pc:sldMkLst>
        <pc:spChg chg="mod">
          <ac:chgData name="Efua Adams" userId="03cc8a34b628f8aa" providerId="LiveId" clId="{E6597EBA-49DF-442B-A4B8-BD7BCA3C9C69}" dt="2023-10-23T22:49:34.273" v="156" actId="26606"/>
          <ac:spMkLst>
            <pc:docMk/>
            <pc:sldMk cId="0" sldId="423"/>
            <ac:spMk id="10243" creationId="{47CAF1A8-3A09-0072-0AC0-1126048BE6DB}"/>
          </ac:spMkLst>
        </pc:spChg>
        <pc:spChg chg="mod">
          <ac:chgData name="Efua Adams" userId="03cc8a34b628f8aa" providerId="LiveId" clId="{E6597EBA-49DF-442B-A4B8-BD7BCA3C9C69}" dt="2023-10-23T22:40:34.099" v="47" actId="27636"/>
          <ac:spMkLst>
            <pc:docMk/>
            <pc:sldMk cId="0" sldId="423"/>
            <ac:spMk id="12290" creationId="{3E7BBD07-7939-8FD0-CE99-C1A961B9CC10}"/>
          </ac:spMkLst>
        </pc:spChg>
        <pc:spChg chg="mod">
          <ac:chgData name="Efua Adams" userId="03cc8a34b628f8aa" providerId="LiveId" clId="{E6597EBA-49DF-442B-A4B8-BD7BCA3C9C69}" dt="2023-10-23T22:42:26.589" v="67" actId="27636"/>
          <ac:spMkLst>
            <pc:docMk/>
            <pc:sldMk cId="0" sldId="423"/>
            <ac:spMk id="17410" creationId="{AAF7DB7B-FB9C-D6C2-E442-23167AF521A3}"/>
          </ac:spMkLst>
        </pc:spChg>
        <pc:spChg chg="mod">
          <ac:chgData name="Efua Adams" userId="03cc8a34b628f8aa" providerId="LiveId" clId="{E6597EBA-49DF-442B-A4B8-BD7BCA3C9C69}" dt="2023-10-23T22:49:34.273" v="156" actId="26606"/>
          <ac:spMkLst>
            <pc:docMk/>
            <pc:sldMk cId="0" sldId="423"/>
            <ac:spMk id="28674" creationId="{9F8AB9D3-D2F6-E62B-3270-83A93CBE6A52}"/>
          </ac:spMkLst>
        </pc:spChg>
        <pc:spChg chg="mod">
          <ac:chgData name="Efua Adams" userId="03cc8a34b628f8aa" providerId="LiveId" clId="{E6597EBA-49DF-442B-A4B8-BD7BCA3C9C69}" dt="2023-10-23T22:49:34.273" v="156" actId="26606"/>
          <ac:spMkLst>
            <pc:docMk/>
            <pc:sldMk cId="0" sldId="423"/>
            <ac:spMk id="28676" creationId="{8810919A-0CD0-703E-07FE-2657B2C5AAA9}"/>
          </ac:spMkLst>
        </pc:spChg>
        <pc:spChg chg="add">
          <ac:chgData name="Efua Adams" userId="03cc8a34b628f8aa" providerId="LiveId" clId="{E6597EBA-49DF-442B-A4B8-BD7BCA3C9C69}" dt="2023-10-23T22:49:34.273" v="156" actId="26606"/>
          <ac:spMkLst>
            <pc:docMk/>
            <pc:sldMk cId="0" sldId="423"/>
            <ac:spMk id="28681" creationId="{979E27D9-03C7-44E2-9FF8-15D0C8506AF7}"/>
          </ac:spMkLst>
        </pc:spChg>
        <pc:spChg chg="add">
          <ac:chgData name="Efua Adams" userId="03cc8a34b628f8aa" providerId="LiveId" clId="{E6597EBA-49DF-442B-A4B8-BD7BCA3C9C69}" dt="2023-10-23T22:49:34.273" v="156" actId="26606"/>
          <ac:spMkLst>
            <pc:docMk/>
            <pc:sldMk cId="0" sldId="423"/>
            <ac:spMk id="28683" creationId="{EEBF1590-3B36-48EE-A89D-3B6F3CB256AB}"/>
          </ac:spMkLst>
        </pc:spChg>
        <pc:spChg chg="add">
          <ac:chgData name="Efua Adams" userId="03cc8a34b628f8aa" providerId="LiveId" clId="{E6597EBA-49DF-442B-A4B8-BD7BCA3C9C69}" dt="2023-10-23T22:49:34.273" v="156" actId="26606"/>
          <ac:spMkLst>
            <pc:docMk/>
            <pc:sldMk cId="0" sldId="423"/>
            <ac:spMk id="28685" creationId="{AC8F6C8C-AB5A-4548-942D-E3FD40ACBC49}"/>
          </ac:spMkLst>
        </pc:spChg>
      </pc:sldChg>
      <pc:sldChg chg="addSp modSp add del mod setBg">
        <pc:chgData name="Efua Adams" userId="03cc8a34b628f8aa" providerId="LiveId" clId="{E6597EBA-49DF-442B-A4B8-BD7BCA3C9C69}" dt="2023-10-23T22:48:47.410" v="144" actId="26606"/>
        <pc:sldMkLst>
          <pc:docMk/>
          <pc:sldMk cId="0" sldId="424"/>
        </pc:sldMkLst>
        <pc:spChg chg="mod">
          <ac:chgData name="Efua Adams" userId="03cc8a34b628f8aa" providerId="LiveId" clId="{E6597EBA-49DF-442B-A4B8-BD7BCA3C9C69}" dt="2023-10-23T22:42:31.849" v="69" actId="27636"/>
          <ac:spMkLst>
            <pc:docMk/>
            <pc:sldMk cId="0" sldId="424"/>
            <ac:spMk id="17410" creationId="{AAF7DB7B-FB9C-D6C2-E442-23167AF521A3}"/>
          </ac:spMkLst>
        </pc:spChg>
        <pc:spChg chg="mod">
          <ac:chgData name="Efua Adams" userId="03cc8a34b628f8aa" providerId="LiveId" clId="{E6597EBA-49DF-442B-A4B8-BD7BCA3C9C69}" dt="2023-10-23T22:48:47.410" v="144" actId="26606"/>
          <ac:spMkLst>
            <pc:docMk/>
            <pc:sldMk cId="0" sldId="424"/>
            <ac:spMk id="18435" creationId="{0915275F-C824-C1D7-D1D2-DCA0ED21B64A}"/>
          </ac:spMkLst>
        </pc:spChg>
        <pc:spChg chg="mod">
          <ac:chgData name="Efua Adams" userId="03cc8a34b628f8aa" providerId="LiveId" clId="{E6597EBA-49DF-442B-A4B8-BD7BCA3C9C69}" dt="2023-10-23T22:48:47.410" v="144" actId="26606"/>
          <ac:spMkLst>
            <pc:docMk/>
            <pc:sldMk cId="0" sldId="424"/>
            <ac:spMk id="20482" creationId="{7B3E275F-AB2C-BF9A-68C1-E4EF63AF52E7}"/>
          </ac:spMkLst>
        </pc:spChg>
        <pc:spChg chg="mod">
          <ac:chgData name="Efua Adams" userId="03cc8a34b628f8aa" providerId="LiveId" clId="{E6597EBA-49DF-442B-A4B8-BD7BCA3C9C69}" dt="2023-10-23T22:48:47.410" v="144" actId="26606"/>
          <ac:spMkLst>
            <pc:docMk/>
            <pc:sldMk cId="0" sldId="424"/>
            <ac:spMk id="20484" creationId="{CC8EC7B5-BD4A-322F-3CBD-E71BA96DF7EF}"/>
          </ac:spMkLst>
        </pc:spChg>
        <pc:spChg chg="add">
          <ac:chgData name="Efua Adams" userId="03cc8a34b628f8aa" providerId="LiveId" clId="{E6597EBA-49DF-442B-A4B8-BD7BCA3C9C69}" dt="2023-10-23T22:48:47.410" v="144" actId="26606"/>
          <ac:spMkLst>
            <pc:docMk/>
            <pc:sldMk cId="0" sldId="424"/>
            <ac:spMk id="20489" creationId="{979E27D9-03C7-44E2-9FF8-15D0C8506AF7}"/>
          </ac:spMkLst>
        </pc:spChg>
        <pc:spChg chg="add">
          <ac:chgData name="Efua Adams" userId="03cc8a34b628f8aa" providerId="LiveId" clId="{E6597EBA-49DF-442B-A4B8-BD7BCA3C9C69}" dt="2023-10-23T22:48:47.410" v="144" actId="26606"/>
          <ac:spMkLst>
            <pc:docMk/>
            <pc:sldMk cId="0" sldId="424"/>
            <ac:spMk id="20491" creationId="{EEBF1590-3B36-48EE-A89D-3B6F3CB256AB}"/>
          </ac:spMkLst>
        </pc:spChg>
        <pc:spChg chg="add">
          <ac:chgData name="Efua Adams" userId="03cc8a34b628f8aa" providerId="LiveId" clId="{E6597EBA-49DF-442B-A4B8-BD7BCA3C9C69}" dt="2023-10-23T22:48:47.410" v="144" actId="26606"/>
          <ac:spMkLst>
            <pc:docMk/>
            <pc:sldMk cId="0" sldId="424"/>
            <ac:spMk id="20493" creationId="{AC8F6C8C-AB5A-4548-942D-E3FD40ACBC49}"/>
          </ac:spMkLst>
        </pc:spChg>
      </pc:sldChg>
      <pc:sldChg chg="addSp modSp add mod setBg">
        <pc:chgData name="Efua Adams" userId="03cc8a34b628f8aa" providerId="LiveId" clId="{E6597EBA-49DF-442B-A4B8-BD7BCA3C9C69}" dt="2023-10-23T22:48:50.348" v="145" actId="26606"/>
        <pc:sldMkLst>
          <pc:docMk/>
          <pc:sldMk cId="0" sldId="427"/>
        </pc:sldMkLst>
        <pc:spChg chg="mod">
          <ac:chgData name="Efua Adams" userId="03cc8a34b628f8aa" providerId="LiveId" clId="{E6597EBA-49DF-442B-A4B8-BD7BCA3C9C69}" dt="2023-10-23T22:48:50.348" v="145" actId="26606"/>
          <ac:spMkLst>
            <pc:docMk/>
            <pc:sldMk cId="0" sldId="427"/>
            <ac:spMk id="18435" creationId="{95273A7A-1EC8-1F7B-D6F8-7316C3FF748A}"/>
          </ac:spMkLst>
        </pc:spChg>
        <pc:spChg chg="mod">
          <ac:chgData name="Efua Adams" userId="03cc8a34b628f8aa" providerId="LiveId" clId="{E6597EBA-49DF-442B-A4B8-BD7BCA3C9C69}" dt="2023-10-23T22:48:50.348" v="145" actId="26606"/>
          <ac:spMkLst>
            <pc:docMk/>
            <pc:sldMk cId="0" sldId="427"/>
            <ac:spMk id="21506" creationId="{5E21453B-BAD2-6B03-EAE5-1DD1D120E35D}"/>
          </ac:spMkLst>
        </pc:spChg>
        <pc:spChg chg="mod">
          <ac:chgData name="Efua Adams" userId="03cc8a34b628f8aa" providerId="LiveId" clId="{E6597EBA-49DF-442B-A4B8-BD7BCA3C9C69}" dt="2023-10-23T22:48:50.348" v="145" actId="26606"/>
          <ac:spMkLst>
            <pc:docMk/>
            <pc:sldMk cId="0" sldId="427"/>
            <ac:spMk id="21508" creationId="{55BBA23E-BE09-6298-0406-CEA4B01FB978}"/>
          </ac:spMkLst>
        </pc:spChg>
        <pc:spChg chg="add">
          <ac:chgData name="Efua Adams" userId="03cc8a34b628f8aa" providerId="LiveId" clId="{E6597EBA-49DF-442B-A4B8-BD7BCA3C9C69}" dt="2023-10-23T22:48:50.348" v="145" actId="26606"/>
          <ac:spMkLst>
            <pc:docMk/>
            <pc:sldMk cId="0" sldId="427"/>
            <ac:spMk id="21513" creationId="{979E27D9-03C7-44E2-9FF8-15D0C8506AF7}"/>
          </ac:spMkLst>
        </pc:spChg>
        <pc:spChg chg="add">
          <ac:chgData name="Efua Adams" userId="03cc8a34b628f8aa" providerId="LiveId" clId="{E6597EBA-49DF-442B-A4B8-BD7BCA3C9C69}" dt="2023-10-23T22:48:50.348" v="145" actId="26606"/>
          <ac:spMkLst>
            <pc:docMk/>
            <pc:sldMk cId="0" sldId="427"/>
            <ac:spMk id="21515" creationId="{EEBF1590-3B36-48EE-A89D-3B6F3CB256AB}"/>
          </ac:spMkLst>
        </pc:spChg>
        <pc:spChg chg="add">
          <ac:chgData name="Efua Adams" userId="03cc8a34b628f8aa" providerId="LiveId" clId="{E6597EBA-49DF-442B-A4B8-BD7BCA3C9C69}" dt="2023-10-23T22:48:50.348" v="145" actId="26606"/>
          <ac:spMkLst>
            <pc:docMk/>
            <pc:sldMk cId="0" sldId="427"/>
            <ac:spMk id="21517" creationId="{AC8F6C8C-AB5A-4548-942D-E3FD40ACBC49}"/>
          </ac:spMkLst>
        </pc:spChg>
      </pc:sldChg>
      <pc:sldChg chg="addSp modSp add mod setBg">
        <pc:chgData name="Efua Adams" userId="03cc8a34b628f8aa" providerId="LiveId" clId="{E6597EBA-49DF-442B-A4B8-BD7BCA3C9C69}" dt="2023-10-23T22:48:53.141" v="146" actId="26606"/>
        <pc:sldMkLst>
          <pc:docMk/>
          <pc:sldMk cId="0" sldId="428"/>
        </pc:sldMkLst>
        <pc:spChg chg="mod">
          <ac:chgData name="Efua Adams" userId="03cc8a34b628f8aa" providerId="LiveId" clId="{E6597EBA-49DF-442B-A4B8-BD7BCA3C9C69}" dt="2023-10-23T22:48:53.141" v="146" actId="26606"/>
          <ac:spMkLst>
            <pc:docMk/>
            <pc:sldMk cId="0" sldId="428"/>
            <ac:spMk id="18435" creationId="{26DA2A9D-4E99-123C-4005-CB2DADA2F16C}"/>
          </ac:spMkLst>
        </pc:spChg>
        <pc:spChg chg="mod">
          <ac:chgData name="Efua Adams" userId="03cc8a34b628f8aa" providerId="LiveId" clId="{E6597EBA-49DF-442B-A4B8-BD7BCA3C9C69}" dt="2023-10-23T22:48:53.141" v="146" actId="26606"/>
          <ac:spMkLst>
            <pc:docMk/>
            <pc:sldMk cId="0" sldId="428"/>
            <ac:spMk id="22530" creationId="{51C704B8-9D5C-7356-924D-807045B17223}"/>
          </ac:spMkLst>
        </pc:spChg>
        <pc:spChg chg="mod">
          <ac:chgData name="Efua Adams" userId="03cc8a34b628f8aa" providerId="LiveId" clId="{E6597EBA-49DF-442B-A4B8-BD7BCA3C9C69}" dt="2023-10-23T22:48:53.141" v="146" actId="26606"/>
          <ac:spMkLst>
            <pc:docMk/>
            <pc:sldMk cId="0" sldId="428"/>
            <ac:spMk id="22532" creationId="{367FC9CB-CAF1-7210-1F42-9EB8B5DD4BB1}"/>
          </ac:spMkLst>
        </pc:spChg>
        <pc:spChg chg="add">
          <ac:chgData name="Efua Adams" userId="03cc8a34b628f8aa" providerId="LiveId" clId="{E6597EBA-49DF-442B-A4B8-BD7BCA3C9C69}" dt="2023-10-23T22:48:53.141" v="146" actId="26606"/>
          <ac:spMkLst>
            <pc:docMk/>
            <pc:sldMk cId="0" sldId="428"/>
            <ac:spMk id="22537" creationId="{979E27D9-03C7-44E2-9FF8-15D0C8506AF7}"/>
          </ac:spMkLst>
        </pc:spChg>
        <pc:spChg chg="add">
          <ac:chgData name="Efua Adams" userId="03cc8a34b628f8aa" providerId="LiveId" clId="{E6597EBA-49DF-442B-A4B8-BD7BCA3C9C69}" dt="2023-10-23T22:48:53.141" v="146" actId="26606"/>
          <ac:spMkLst>
            <pc:docMk/>
            <pc:sldMk cId="0" sldId="428"/>
            <ac:spMk id="22539" creationId="{EEBF1590-3B36-48EE-A89D-3B6F3CB256AB}"/>
          </ac:spMkLst>
        </pc:spChg>
        <pc:spChg chg="add">
          <ac:chgData name="Efua Adams" userId="03cc8a34b628f8aa" providerId="LiveId" clId="{E6597EBA-49DF-442B-A4B8-BD7BCA3C9C69}" dt="2023-10-23T22:48:53.141" v="146" actId="26606"/>
          <ac:spMkLst>
            <pc:docMk/>
            <pc:sldMk cId="0" sldId="428"/>
            <ac:spMk id="22541" creationId="{AC8F6C8C-AB5A-4548-942D-E3FD40ACBC49}"/>
          </ac:spMkLst>
        </pc:spChg>
      </pc:sldChg>
      <pc:sldChg chg="addSp delSp modSp add mod setBg">
        <pc:chgData name="Efua Adams" userId="03cc8a34b628f8aa" providerId="LiveId" clId="{E6597EBA-49DF-442B-A4B8-BD7BCA3C9C69}" dt="2023-10-23T22:52:08.304" v="177" actId="26606"/>
        <pc:sldMkLst>
          <pc:docMk/>
          <pc:sldMk cId="0" sldId="429"/>
        </pc:sldMkLst>
        <pc:spChg chg="mod">
          <ac:chgData name="Efua Adams" userId="03cc8a34b628f8aa" providerId="LiveId" clId="{E6597EBA-49DF-442B-A4B8-BD7BCA3C9C69}" dt="2023-10-23T22:52:08.304" v="177" actId="26606"/>
          <ac:spMkLst>
            <pc:docMk/>
            <pc:sldMk cId="0" sldId="429"/>
            <ac:spMk id="44034" creationId="{B82EC6EC-1D19-483C-3A24-43E211A2538C}"/>
          </ac:spMkLst>
        </pc:spChg>
        <pc:spChg chg="add del">
          <ac:chgData name="Efua Adams" userId="03cc8a34b628f8aa" providerId="LiveId" clId="{E6597EBA-49DF-442B-A4B8-BD7BCA3C9C69}" dt="2023-10-23T22:52:08.304" v="177" actId="26606"/>
          <ac:spMkLst>
            <pc:docMk/>
            <pc:sldMk cId="0" sldId="429"/>
            <ac:spMk id="44035" creationId="{47EE700A-84BD-89EC-A71C-FA87D1DAD653}"/>
          </ac:spMkLst>
        </pc:spChg>
        <pc:spChg chg="mod">
          <ac:chgData name="Efua Adams" userId="03cc8a34b628f8aa" providerId="LiveId" clId="{E6597EBA-49DF-442B-A4B8-BD7BCA3C9C69}" dt="2023-10-23T22:52:08.304" v="177" actId="26606"/>
          <ac:spMkLst>
            <pc:docMk/>
            <pc:sldMk cId="0" sldId="429"/>
            <ac:spMk id="44036" creationId="{A454BEFA-7BEA-43ED-010D-22332665591C}"/>
          </ac:spMkLst>
        </pc:spChg>
        <pc:spChg chg="add">
          <ac:chgData name="Efua Adams" userId="03cc8a34b628f8aa" providerId="LiveId" clId="{E6597EBA-49DF-442B-A4B8-BD7BCA3C9C69}" dt="2023-10-23T22:52:08.304" v="177" actId="26606"/>
          <ac:spMkLst>
            <pc:docMk/>
            <pc:sldMk cId="0" sldId="429"/>
            <ac:spMk id="44041" creationId="{081EA652-8C6A-4E69-BEB9-170809474553}"/>
          </ac:spMkLst>
        </pc:spChg>
        <pc:spChg chg="add del">
          <ac:chgData name="Efua Adams" userId="03cc8a34b628f8aa" providerId="LiveId" clId="{E6597EBA-49DF-442B-A4B8-BD7BCA3C9C69}" dt="2023-10-23T22:52:08.304" v="176" actId="26606"/>
          <ac:spMkLst>
            <pc:docMk/>
            <pc:sldMk cId="0" sldId="429"/>
            <ac:spMk id="44042" creationId="{BACC6370-2D7E-4714-9D71-7542949D7D5D}"/>
          </ac:spMkLst>
        </pc:spChg>
        <pc:spChg chg="add">
          <ac:chgData name="Efua Adams" userId="03cc8a34b628f8aa" providerId="LiveId" clId="{E6597EBA-49DF-442B-A4B8-BD7BCA3C9C69}" dt="2023-10-23T22:52:08.304" v="177" actId="26606"/>
          <ac:spMkLst>
            <pc:docMk/>
            <pc:sldMk cId="0" sldId="429"/>
            <ac:spMk id="44043" creationId="{5298780A-33B9-4EA2-8F67-DE68AD62841B}"/>
          </ac:spMkLst>
        </pc:spChg>
        <pc:spChg chg="add del">
          <ac:chgData name="Efua Adams" userId="03cc8a34b628f8aa" providerId="LiveId" clId="{E6597EBA-49DF-442B-A4B8-BD7BCA3C9C69}" dt="2023-10-23T22:52:08.304" v="176" actId="26606"/>
          <ac:spMkLst>
            <pc:docMk/>
            <pc:sldMk cId="0" sldId="429"/>
            <ac:spMk id="44044" creationId="{256B2C21-A230-48C0-8DF1-C46611373C44}"/>
          </ac:spMkLst>
        </pc:spChg>
        <pc:spChg chg="add">
          <ac:chgData name="Efua Adams" userId="03cc8a34b628f8aa" providerId="LiveId" clId="{E6597EBA-49DF-442B-A4B8-BD7BCA3C9C69}" dt="2023-10-23T22:52:08.304" v="177" actId="26606"/>
          <ac:spMkLst>
            <pc:docMk/>
            <pc:sldMk cId="0" sldId="429"/>
            <ac:spMk id="44045" creationId="{7F488E8B-4E1E-4402-8935-D4E6C02615C7}"/>
          </ac:spMkLst>
        </pc:spChg>
        <pc:spChg chg="add del">
          <ac:chgData name="Efua Adams" userId="03cc8a34b628f8aa" providerId="LiveId" clId="{E6597EBA-49DF-442B-A4B8-BD7BCA3C9C69}" dt="2023-10-23T22:52:08.304" v="176" actId="26606"/>
          <ac:spMkLst>
            <pc:docMk/>
            <pc:sldMk cId="0" sldId="429"/>
            <ac:spMk id="44046" creationId="{3847E18C-932D-4C95-AABA-FEC7C9499AD7}"/>
          </ac:spMkLst>
        </pc:spChg>
        <pc:spChg chg="add del">
          <ac:chgData name="Efua Adams" userId="03cc8a34b628f8aa" providerId="LiveId" clId="{E6597EBA-49DF-442B-A4B8-BD7BCA3C9C69}" dt="2023-10-23T22:52:08.304" v="176" actId="26606"/>
          <ac:spMkLst>
            <pc:docMk/>
            <pc:sldMk cId="0" sldId="429"/>
            <ac:spMk id="44048" creationId="{3150CB11-0C61-439E-910F-5787759E72A0}"/>
          </ac:spMkLst>
        </pc:spChg>
        <pc:spChg chg="add del">
          <ac:chgData name="Efua Adams" userId="03cc8a34b628f8aa" providerId="LiveId" clId="{E6597EBA-49DF-442B-A4B8-BD7BCA3C9C69}" dt="2023-10-23T22:52:08.304" v="176" actId="26606"/>
          <ac:spMkLst>
            <pc:docMk/>
            <pc:sldMk cId="0" sldId="429"/>
            <ac:spMk id="44050" creationId="{43F8A58B-5155-44CE-A5FF-7647B47D0A7A}"/>
          </ac:spMkLst>
        </pc:spChg>
        <pc:spChg chg="add del">
          <ac:chgData name="Efua Adams" userId="03cc8a34b628f8aa" providerId="LiveId" clId="{E6597EBA-49DF-442B-A4B8-BD7BCA3C9C69}" dt="2023-10-23T22:52:08.304" v="176" actId="26606"/>
          <ac:spMkLst>
            <pc:docMk/>
            <pc:sldMk cId="0" sldId="429"/>
            <ac:spMk id="44052" creationId="{443F2ACA-E6D6-4028-82DD-F03C262D5DE6}"/>
          </ac:spMkLst>
        </pc:spChg>
        <pc:spChg chg="add">
          <ac:chgData name="Efua Adams" userId="03cc8a34b628f8aa" providerId="LiveId" clId="{E6597EBA-49DF-442B-A4B8-BD7BCA3C9C69}" dt="2023-10-23T22:52:08.304" v="177" actId="26606"/>
          <ac:spMkLst>
            <pc:docMk/>
            <pc:sldMk cId="0" sldId="429"/>
            <ac:spMk id="44054" creationId="{47EE700A-84BD-89EC-A71C-FA87D1DAD653}"/>
          </ac:spMkLst>
        </pc:spChg>
        <pc:graphicFrameChg chg="add del">
          <ac:chgData name="Efua Adams" userId="03cc8a34b628f8aa" providerId="LiveId" clId="{E6597EBA-49DF-442B-A4B8-BD7BCA3C9C69}" dt="2023-10-23T22:52:08.304" v="176" actId="26606"/>
          <ac:graphicFrameMkLst>
            <pc:docMk/>
            <pc:sldMk cId="0" sldId="429"/>
            <ac:graphicFrameMk id="44038" creationId="{2C59BB27-5848-6EC6-7458-89F3C828F1FA}"/>
          </ac:graphicFrameMkLst>
        </pc:graphicFrameChg>
        <pc:cxnChg chg="add">
          <ac:chgData name="Efua Adams" userId="03cc8a34b628f8aa" providerId="LiveId" clId="{E6597EBA-49DF-442B-A4B8-BD7BCA3C9C69}" dt="2023-10-23T22:52:08.304" v="177" actId="26606"/>
          <ac:cxnSpMkLst>
            <pc:docMk/>
            <pc:sldMk cId="0" sldId="429"/>
            <ac:cxnSpMk id="44047" creationId="{23AAC9B5-8015-485C-ACF9-A750390E9A56}"/>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4D8EC9-F005-43BC-8807-2DFE8DCEE4E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6D0A58E-D217-41EF-930F-587038372BFF}">
      <dgm:prSet/>
      <dgm:spPr/>
      <dgm:t>
        <a:bodyPr/>
        <a:lstStyle/>
        <a:p>
          <a:r>
            <a:rPr lang="en-GB" b="1"/>
            <a:t>Externalities </a:t>
          </a:r>
          <a:endParaRPr lang="en-US"/>
        </a:p>
      </dgm:t>
    </dgm:pt>
    <dgm:pt modelId="{7FF455AC-DE61-458F-9CDD-E533AEA6C1BC}" type="parTrans" cxnId="{CE07923C-75D6-4847-A50F-16BE87151C15}">
      <dgm:prSet/>
      <dgm:spPr/>
      <dgm:t>
        <a:bodyPr/>
        <a:lstStyle/>
        <a:p>
          <a:endParaRPr lang="en-US"/>
        </a:p>
      </dgm:t>
    </dgm:pt>
    <dgm:pt modelId="{13B9A7C9-51C0-4EB8-8D6F-2FACEAE10571}" type="sibTrans" cxnId="{CE07923C-75D6-4847-A50F-16BE87151C15}">
      <dgm:prSet/>
      <dgm:spPr/>
      <dgm:t>
        <a:bodyPr/>
        <a:lstStyle/>
        <a:p>
          <a:endParaRPr lang="en-US"/>
        </a:p>
      </dgm:t>
    </dgm:pt>
    <dgm:pt modelId="{26DC1B33-51D7-48F2-AE08-4972BED5918C}">
      <dgm:prSet/>
      <dgm:spPr/>
      <dgm:t>
        <a:bodyPr/>
        <a:lstStyle/>
        <a:p>
          <a:r>
            <a:rPr lang="en-GB"/>
            <a:t>These exist anytime there is inefficiency in the law affecting markets. </a:t>
          </a:r>
          <a:endParaRPr lang="en-US"/>
        </a:p>
      </dgm:t>
    </dgm:pt>
    <dgm:pt modelId="{EB309EF5-05BE-4F42-BD17-B38F080D053B}" type="parTrans" cxnId="{9197451A-CD38-4B4E-8F35-A10CFE4798B0}">
      <dgm:prSet/>
      <dgm:spPr/>
      <dgm:t>
        <a:bodyPr/>
        <a:lstStyle/>
        <a:p>
          <a:endParaRPr lang="en-US"/>
        </a:p>
      </dgm:t>
    </dgm:pt>
    <dgm:pt modelId="{F7F5A0E5-9044-4058-BC7B-1AA1FCFB2956}" type="sibTrans" cxnId="{9197451A-CD38-4B4E-8F35-A10CFE4798B0}">
      <dgm:prSet/>
      <dgm:spPr/>
      <dgm:t>
        <a:bodyPr/>
        <a:lstStyle/>
        <a:p>
          <a:endParaRPr lang="en-US"/>
        </a:p>
      </dgm:t>
    </dgm:pt>
    <dgm:pt modelId="{2CDAB86D-C881-455B-AF39-D9D8DCC57848}">
      <dgm:prSet/>
      <dgm:spPr/>
      <dgm:t>
        <a:bodyPr/>
        <a:lstStyle/>
        <a:p>
          <a:r>
            <a:rPr lang="en-GB"/>
            <a:t>A law that encourages inefficient breach of contract produces an externality.</a:t>
          </a:r>
          <a:endParaRPr lang="en-US"/>
        </a:p>
      </dgm:t>
    </dgm:pt>
    <dgm:pt modelId="{615428C6-27F1-44A5-89B8-D1CEE902270D}" type="parTrans" cxnId="{D5682F66-A134-41C7-AE14-111559940EAC}">
      <dgm:prSet/>
      <dgm:spPr/>
      <dgm:t>
        <a:bodyPr/>
        <a:lstStyle/>
        <a:p>
          <a:endParaRPr lang="en-US"/>
        </a:p>
      </dgm:t>
    </dgm:pt>
    <dgm:pt modelId="{2CDF703F-BEB4-4F7F-9111-7135B18D9F94}" type="sibTrans" cxnId="{D5682F66-A134-41C7-AE14-111559940EAC}">
      <dgm:prSet/>
      <dgm:spPr/>
      <dgm:t>
        <a:bodyPr/>
        <a:lstStyle/>
        <a:p>
          <a:endParaRPr lang="en-US"/>
        </a:p>
      </dgm:t>
    </dgm:pt>
    <dgm:pt modelId="{EED2694F-F7FE-4D2E-AA46-D56754FCCD55}" type="pres">
      <dgm:prSet presAssocID="{B44D8EC9-F005-43BC-8807-2DFE8DCEE4E2}" presName="linear" presStyleCnt="0">
        <dgm:presLayoutVars>
          <dgm:animLvl val="lvl"/>
          <dgm:resizeHandles val="exact"/>
        </dgm:presLayoutVars>
      </dgm:prSet>
      <dgm:spPr/>
    </dgm:pt>
    <dgm:pt modelId="{DB5134DF-2708-4E2A-9EF3-3818732A2178}" type="pres">
      <dgm:prSet presAssocID="{D6D0A58E-D217-41EF-930F-587038372BFF}" presName="parentText" presStyleLbl="node1" presStyleIdx="0" presStyleCnt="3">
        <dgm:presLayoutVars>
          <dgm:chMax val="0"/>
          <dgm:bulletEnabled val="1"/>
        </dgm:presLayoutVars>
      </dgm:prSet>
      <dgm:spPr/>
    </dgm:pt>
    <dgm:pt modelId="{BCA05931-AE91-4D13-81AA-17076ABD80D0}" type="pres">
      <dgm:prSet presAssocID="{13B9A7C9-51C0-4EB8-8D6F-2FACEAE10571}" presName="spacer" presStyleCnt="0"/>
      <dgm:spPr/>
    </dgm:pt>
    <dgm:pt modelId="{9340057A-543B-44C0-815A-B23D25A9B39E}" type="pres">
      <dgm:prSet presAssocID="{26DC1B33-51D7-48F2-AE08-4972BED5918C}" presName="parentText" presStyleLbl="node1" presStyleIdx="1" presStyleCnt="3">
        <dgm:presLayoutVars>
          <dgm:chMax val="0"/>
          <dgm:bulletEnabled val="1"/>
        </dgm:presLayoutVars>
      </dgm:prSet>
      <dgm:spPr/>
    </dgm:pt>
    <dgm:pt modelId="{540B04BD-09C5-426D-AFCE-9170824BF10C}" type="pres">
      <dgm:prSet presAssocID="{F7F5A0E5-9044-4058-BC7B-1AA1FCFB2956}" presName="spacer" presStyleCnt="0"/>
      <dgm:spPr/>
    </dgm:pt>
    <dgm:pt modelId="{339C0EAC-DDC5-4232-8675-3B89ED0CAB37}" type="pres">
      <dgm:prSet presAssocID="{2CDAB86D-C881-455B-AF39-D9D8DCC57848}" presName="parentText" presStyleLbl="node1" presStyleIdx="2" presStyleCnt="3">
        <dgm:presLayoutVars>
          <dgm:chMax val="0"/>
          <dgm:bulletEnabled val="1"/>
        </dgm:presLayoutVars>
      </dgm:prSet>
      <dgm:spPr/>
    </dgm:pt>
  </dgm:ptLst>
  <dgm:cxnLst>
    <dgm:cxn modelId="{9197451A-CD38-4B4E-8F35-A10CFE4798B0}" srcId="{B44D8EC9-F005-43BC-8807-2DFE8DCEE4E2}" destId="{26DC1B33-51D7-48F2-AE08-4972BED5918C}" srcOrd="1" destOrd="0" parTransId="{EB309EF5-05BE-4F42-BD17-B38F080D053B}" sibTransId="{F7F5A0E5-9044-4058-BC7B-1AA1FCFB2956}"/>
    <dgm:cxn modelId="{254EBC26-E831-4120-8334-8E5E6F8B50E3}" type="presOf" srcId="{D6D0A58E-D217-41EF-930F-587038372BFF}" destId="{DB5134DF-2708-4E2A-9EF3-3818732A2178}" srcOrd="0" destOrd="0" presId="urn:microsoft.com/office/officeart/2005/8/layout/vList2"/>
    <dgm:cxn modelId="{CE07923C-75D6-4847-A50F-16BE87151C15}" srcId="{B44D8EC9-F005-43BC-8807-2DFE8DCEE4E2}" destId="{D6D0A58E-D217-41EF-930F-587038372BFF}" srcOrd="0" destOrd="0" parTransId="{7FF455AC-DE61-458F-9CDD-E533AEA6C1BC}" sibTransId="{13B9A7C9-51C0-4EB8-8D6F-2FACEAE10571}"/>
    <dgm:cxn modelId="{D5682F66-A134-41C7-AE14-111559940EAC}" srcId="{B44D8EC9-F005-43BC-8807-2DFE8DCEE4E2}" destId="{2CDAB86D-C881-455B-AF39-D9D8DCC57848}" srcOrd="2" destOrd="0" parTransId="{615428C6-27F1-44A5-89B8-D1CEE902270D}" sibTransId="{2CDF703F-BEB4-4F7F-9111-7135B18D9F94}"/>
    <dgm:cxn modelId="{FF1E2B74-B49D-49A9-8B84-843E93419C53}" type="presOf" srcId="{26DC1B33-51D7-48F2-AE08-4972BED5918C}" destId="{9340057A-543B-44C0-815A-B23D25A9B39E}" srcOrd="0" destOrd="0" presId="urn:microsoft.com/office/officeart/2005/8/layout/vList2"/>
    <dgm:cxn modelId="{18481DAA-B31E-4FCD-B935-6B3D7A7B7F70}" type="presOf" srcId="{2CDAB86D-C881-455B-AF39-D9D8DCC57848}" destId="{339C0EAC-DDC5-4232-8675-3B89ED0CAB37}" srcOrd="0" destOrd="0" presId="urn:microsoft.com/office/officeart/2005/8/layout/vList2"/>
    <dgm:cxn modelId="{2AD9D2FA-88DA-49B3-AC1F-C99913AB1514}" type="presOf" srcId="{B44D8EC9-F005-43BC-8807-2DFE8DCEE4E2}" destId="{EED2694F-F7FE-4D2E-AA46-D56754FCCD55}" srcOrd="0" destOrd="0" presId="urn:microsoft.com/office/officeart/2005/8/layout/vList2"/>
    <dgm:cxn modelId="{540267F5-2CE2-40FF-92CB-E5E65C705B90}" type="presParOf" srcId="{EED2694F-F7FE-4D2E-AA46-D56754FCCD55}" destId="{DB5134DF-2708-4E2A-9EF3-3818732A2178}" srcOrd="0" destOrd="0" presId="urn:microsoft.com/office/officeart/2005/8/layout/vList2"/>
    <dgm:cxn modelId="{BB510AFC-0556-4307-A032-3B0DE81B1629}" type="presParOf" srcId="{EED2694F-F7FE-4D2E-AA46-D56754FCCD55}" destId="{BCA05931-AE91-4D13-81AA-17076ABD80D0}" srcOrd="1" destOrd="0" presId="urn:microsoft.com/office/officeart/2005/8/layout/vList2"/>
    <dgm:cxn modelId="{DFABE557-78E5-4DB5-87E9-4D29348031CA}" type="presParOf" srcId="{EED2694F-F7FE-4D2E-AA46-D56754FCCD55}" destId="{9340057A-543B-44C0-815A-B23D25A9B39E}" srcOrd="2" destOrd="0" presId="urn:microsoft.com/office/officeart/2005/8/layout/vList2"/>
    <dgm:cxn modelId="{4B85FB95-A6CC-4219-AB5B-5B44C903ABA7}" type="presParOf" srcId="{EED2694F-F7FE-4D2E-AA46-D56754FCCD55}" destId="{540B04BD-09C5-426D-AFCE-9170824BF10C}" srcOrd="3" destOrd="0" presId="urn:microsoft.com/office/officeart/2005/8/layout/vList2"/>
    <dgm:cxn modelId="{0B8C6CC9-23BF-4854-8772-CCE86A8C9AA9}" type="presParOf" srcId="{EED2694F-F7FE-4D2E-AA46-D56754FCCD55}" destId="{339C0EAC-DDC5-4232-8675-3B89ED0CAB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787C90-CCB3-4E55-960B-B441E12BA06B}"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C9D8B1E-E3AF-4C46-BAB5-C5C3BF39D662}">
      <dgm:prSet/>
      <dgm:spPr/>
      <dgm:t>
        <a:bodyPr/>
        <a:lstStyle/>
        <a:p>
          <a:r>
            <a:rPr lang="en-GB"/>
            <a:t>Market is an institution where the prices of goods and services are determined; </a:t>
          </a:r>
          <a:endParaRPr lang="en-US"/>
        </a:p>
      </dgm:t>
    </dgm:pt>
    <dgm:pt modelId="{483894A8-D81D-450A-A33C-A61D0AFB87C0}" type="parTrans" cxnId="{8C4A4758-6707-4EBA-95D8-F8C946AA347C}">
      <dgm:prSet/>
      <dgm:spPr/>
      <dgm:t>
        <a:bodyPr/>
        <a:lstStyle/>
        <a:p>
          <a:endParaRPr lang="en-US"/>
        </a:p>
      </dgm:t>
    </dgm:pt>
    <dgm:pt modelId="{D3B00B20-2362-4D59-97A4-F02A0DE6C86B}" type="sibTrans" cxnId="{8C4A4758-6707-4EBA-95D8-F8C946AA347C}">
      <dgm:prSet/>
      <dgm:spPr/>
      <dgm:t>
        <a:bodyPr/>
        <a:lstStyle/>
        <a:p>
          <a:endParaRPr lang="en-US"/>
        </a:p>
      </dgm:t>
    </dgm:pt>
    <dgm:pt modelId="{6183FC31-842C-496C-9DFC-FA26C7E26708}">
      <dgm:prSet/>
      <dgm:spPr/>
      <dgm:t>
        <a:bodyPr/>
        <a:lstStyle/>
        <a:p>
          <a:r>
            <a:rPr lang="en-GB"/>
            <a:t>In this context, buyers and sellers exchange goods and services; </a:t>
          </a:r>
          <a:endParaRPr lang="en-US"/>
        </a:p>
      </dgm:t>
    </dgm:pt>
    <dgm:pt modelId="{D6A985E3-D0E4-4F84-85CC-4211A1A0E0AC}" type="parTrans" cxnId="{BC2D143E-69A6-4933-9611-81EB922B9A58}">
      <dgm:prSet/>
      <dgm:spPr/>
      <dgm:t>
        <a:bodyPr/>
        <a:lstStyle/>
        <a:p>
          <a:endParaRPr lang="en-US"/>
        </a:p>
      </dgm:t>
    </dgm:pt>
    <dgm:pt modelId="{5BE057C2-1FC9-4498-A484-B097E3FD4CF3}" type="sibTrans" cxnId="{BC2D143E-69A6-4933-9611-81EB922B9A58}">
      <dgm:prSet/>
      <dgm:spPr/>
      <dgm:t>
        <a:bodyPr/>
        <a:lstStyle/>
        <a:p>
          <a:endParaRPr lang="en-US"/>
        </a:p>
      </dgm:t>
    </dgm:pt>
    <dgm:pt modelId="{3D2C8B7C-38FD-4E49-B557-86FBB4CC9A19}">
      <dgm:prSet/>
      <dgm:spPr/>
      <dgm:t>
        <a:bodyPr/>
        <a:lstStyle/>
        <a:p>
          <a:r>
            <a:rPr lang="en-GB"/>
            <a:t>Prices can be determined by the forces of demand and supply or the government (Mansfield and Yohe, 2004).</a:t>
          </a:r>
          <a:endParaRPr lang="en-US"/>
        </a:p>
      </dgm:t>
    </dgm:pt>
    <dgm:pt modelId="{62578F09-B452-40EB-9DD2-8F3E70D1484D}" type="parTrans" cxnId="{B9654A45-2353-4CB2-9F82-62EFD6FDEA72}">
      <dgm:prSet/>
      <dgm:spPr/>
      <dgm:t>
        <a:bodyPr/>
        <a:lstStyle/>
        <a:p>
          <a:endParaRPr lang="en-US"/>
        </a:p>
      </dgm:t>
    </dgm:pt>
    <dgm:pt modelId="{8BBFF160-659E-4876-9717-534914A17DCE}" type="sibTrans" cxnId="{B9654A45-2353-4CB2-9F82-62EFD6FDEA72}">
      <dgm:prSet/>
      <dgm:spPr/>
      <dgm:t>
        <a:bodyPr/>
        <a:lstStyle/>
        <a:p>
          <a:endParaRPr lang="en-US"/>
        </a:p>
      </dgm:t>
    </dgm:pt>
    <dgm:pt modelId="{131FB92E-B447-4C1B-823B-803412D2E98E}" type="pres">
      <dgm:prSet presAssocID="{74787C90-CCB3-4E55-960B-B441E12BA06B}" presName="Name0" presStyleCnt="0">
        <dgm:presLayoutVars>
          <dgm:dir/>
          <dgm:animLvl val="lvl"/>
          <dgm:resizeHandles val="exact"/>
        </dgm:presLayoutVars>
      </dgm:prSet>
      <dgm:spPr/>
    </dgm:pt>
    <dgm:pt modelId="{A3368357-4E48-4431-A514-D7B3A0A87039}" type="pres">
      <dgm:prSet presAssocID="{3D2C8B7C-38FD-4E49-B557-86FBB4CC9A19}" presName="boxAndChildren" presStyleCnt="0"/>
      <dgm:spPr/>
    </dgm:pt>
    <dgm:pt modelId="{2222CFCC-A46E-4A80-B12F-8FD60D7613C0}" type="pres">
      <dgm:prSet presAssocID="{3D2C8B7C-38FD-4E49-B557-86FBB4CC9A19}" presName="parentTextBox" presStyleLbl="node1" presStyleIdx="0" presStyleCnt="3"/>
      <dgm:spPr/>
    </dgm:pt>
    <dgm:pt modelId="{CD6FCD8B-48E5-4142-B6F6-E7712019953B}" type="pres">
      <dgm:prSet presAssocID="{5BE057C2-1FC9-4498-A484-B097E3FD4CF3}" presName="sp" presStyleCnt="0"/>
      <dgm:spPr/>
    </dgm:pt>
    <dgm:pt modelId="{9608C43F-BFCD-4613-BBDA-7F895C02DA72}" type="pres">
      <dgm:prSet presAssocID="{6183FC31-842C-496C-9DFC-FA26C7E26708}" presName="arrowAndChildren" presStyleCnt="0"/>
      <dgm:spPr/>
    </dgm:pt>
    <dgm:pt modelId="{B0397746-E269-4563-B757-80A5FB370E66}" type="pres">
      <dgm:prSet presAssocID="{6183FC31-842C-496C-9DFC-FA26C7E26708}" presName="parentTextArrow" presStyleLbl="node1" presStyleIdx="1" presStyleCnt="3"/>
      <dgm:spPr/>
    </dgm:pt>
    <dgm:pt modelId="{BDFCBE9D-D659-4A98-B2B6-670FED25C5E6}" type="pres">
      <dgm:prSet presAssocID="{D3B00B20-2362-4D59-97A4-F02A0DE6C86B}" presName="sp" presStyleCnt="0"/>
      <dgm:spPr/>
    </dgm:pt>
    <dgm:pt modelId="{D9FDB458-2EA9-42D3-BD06-18EA49B971BE}" type="pres">
      <dgm:prSet presAssocID="{5C9D8B1E-E3AF-4C46-BAB5-C5C3BF39D662}" presName="arrowAndChildren" presStyleCnt="0"/>
      <dgm:spPr/>
    </dgm:pt>
    <dgm:pt modelId="{7509916D-1F1F-44AB-9A04-6DE4152E84C8}" type="pres">
      <dgm:prSet presAssocID="{5C9D8B1E-E3AF-4C46-BAB5-C5C3BF39D662}" presName="parentTextArrow" presStyleLbl="node1" presStyleIdx="2" presStyleCnt="3"/>
      <dgm:spPr/>
    </dgm:pt>
  </dgm:ptLst>
  <dgm:cxnLst>
    <dgm:cxn modelId="{42A37F0F-03AE-4543-8FAE-A6F839EB3A27}" type="presOf" srcId="{74787C90-CCB3-4E55-960B-B441E12BA06B}" destId="{131FB92E-B447-4C1B-823B-803412D2E98E}" srcOrd="0" destOrd="0" presId="urn:microsoft.com/office/officeart/2005/8/layout/process4"/>
    <dgm:cxn modelId="{BC2D143E-69A6-4933-9611-81EB922B9A58}" srcId="{74787C90-CCB3-4E55-960B-B441E12BA06B}" destId="{6183FC31-842C-496C-9DFC-FA26C7E26708}" srcOrd="1" destOrd="0" parTransId="{D6A985E3-D0E4-4F84-85CC-4211A1A0E0AC}" sibTransId="{5BE057C2-1FC9-4498-A484-B097E3FD4CF3}"/>
    <dgm:cxn modelId="{4C43D462-0534-41C5-BB93-5A56393C7E6D}" type="presOf" srcId="{3D2C8B7C-38FD-4E49-B557-86FBB4CC9A19}" destId="{2222CFCC-A46E-4A80-B12F-8FD60D7613C0}" srcOrd="0" destOrd="0" presId="urn:microsoft.com/office/officeart/2005/8/layout/process4"/>
    <dgm:cxn modelId="{45F81743-C6A7-41E3-89A5-76B562D61D14}" type="presOf" srcId="{5C9D8B1E-E3AF-4C46-BAB5-C5C3BF39D662}" destId="{7509916D-1F1F-44AB-9A04-6DE4152E84C8}" srcOrd="0" destOrd="0" presId="urn:microsoft.com/office/officeart/2005/8/layout/process4"/>
    <dgm:cxn modelId="{B9654A45-2353-4CB2-9F82-62EFD6FDEA72}" srcId="{74787C90-CCB3-4E55-960B-B441E12BA06B}" destId="{3D2C8B7C-38FD-4E49-B557-86FBB4CC9A19}" srcOrd="2" destOrd="0" parTransId="{62578F09-B452-40EB-9DD2-8F3E70D1484D}" sibTransId="{8BBFF160-659E-4876-9717-534914A17DCE}"/>
    <dgm:cxn modelId="{8C4A4758-6707-4EBA-95D8-F8C946AA347C}" srcId="{74787C90-CCB3-4E55-960B-B441E12BA06B}" destId="{5C9D8B1E-E3AF-4C46-BAB5-C5C3BF39D662}" srcOrd="0" destOrd="0" parTransId="{483894A8-D81D-450A-A33C-A61D0AFB87C0}" sibTransId="{D3B00B20-2362-4D59-97A4-F02A0DE6C86B}"/>
    <dgm:cxn modelId="{305759E9-367B-46AA-9C92-3946BEF77272}" type="presOf" srcId="{6183FC31-842C-496C-9DFC-FA26C7E26708}" destId="{B0397746-E269-4563-B757-80A5FB370E66}" srcOrd="0" destOrd="0" presId="urn:microsoft.com/office/officeart/2005/8/layout/process4"/>
    <dgm:cxn modelId="{6F56525B-C0D8-4BD4-BE42-74F3E0E28759}" type="presParOf" srcId="{131FB92E-B447-4C1B-823B-803412D2E98E}" destId="{A3368357-4E48-4431-A514-D7B3A0A87039}" srcOrd="0" destOrd="0" presId="urn:microsoft.com/office/officeart/2005/8/layout/process4"/>
    <dgm:cxn modelId="{6D6DB752-66E3-4064-A731-20A5A595C748}" type="presParOf" srcId="{A3368357-4E48-4431-A514-D7B3A0A87039}" destId="{2222CFCC-A46E-4A80-B12F-8FD60D7613C0}" srcOrd="0" destOrd="0" presId="urn:microsoft.com/office/officeart/2005/8/layout/process4"/>
    <dgm:cxn modelId="{EDB2B458-74AE-4E8B-9B50-CD79FD31002E}" type="presParOf" srcId="{131FB92E-B447-4C1B-823B-803412D2E98E}" destId="{CD6FCD8B-48E5-4142-B6F6-E7712019953B}" srcOrd="1" destOrd="0" presId="urn:microsoft.com/office/officeart/2005/8/layout/process4"/>
    <dgm:cxn modelId="{55FC9270-728C-4330-A280-D636D862C1C0}" type="presParOf" srcId="{131FB92E-B447-4C1B-823B-803412D2E98E}" destId="{9608C43F-BFCD-4613-BBDA-7F895C02DA72}" srcOrd="2" destOrd="0" presId="urn:microsoft.com/office/officeart/2005/8/layout/process4"/>
    <dgm:cxn modelId="{FA166242-63BF-4969-A293-69E603A96FE6}" type="presParOf" srcId="{9608C43F-BFCD-4613-BBDA-7F895C02DA72}" destId="{B0397746-E269-4563-B757-80A5FB370E66}" srcOrd="0" destOrd="0" presId="urn:microsoft.com/office/officeart/2005/8/layout/process4"/>
    <dgm:cxn modelId="{2C61376C-5D42-4470-8C9B-85E7483EE9F3}" type="presParOf" srcId="{131FB92E-B447-4C1B-823B-803412D2E98E}" destId="{BDFCBE9D-D659-4A98-B2B6-670FED25C5E6}" srcOrd="3" destOrd="0" presId="urn:microsoft.com/office/officeart/2005/8/layout/process4"/>
    <dgm:cxn modelId="{DA34E366-1F25-490D-87B9-56F7592B0448}" type="presParOf" srcId="{131FB92E-B447-4C1B-823B-803412D2E98E}" destId="{D9FDB458-2EA9-42D3-BD06-18EA49B971BE}" srcOrd="4" destOrd="0" presId="urn:microsoft.com/office/officeart/2005/8/layout/process4"/>
    <dgm:cxn modelId="{3ED6B96D-DBE4-4038-BF6F-3F62E2D8D48A}" type="presParOf" srcId="{D9FDB458-2EA9-42D3-BD06-18EA49B971BE}" destId="{7509916D-1F1F-44AB-9A04-6DE4152E84C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34DF-2708-4E2A-9EF3-3818732A2178}">
      <dsp:nvSpPr>
        <dsp:cNvPr id="0" name=""/>
        <dsp:cNvSpPr/>
      </dsp:nvSpPr>
      <dsp:spPr>
        <a:xfrm>
          <a:off x="0" y="58542"/>
          <a:ext cx="6666833" cy="171942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Externalities </a:t>
          </a:r>
          <a:endParaRPr lang="en-US" sz="3100" kern="1200"/>
        </a:p>
      </dsp:txBody>
      <dsp:txXfrm>
        <a:off x="83935" y="142477"/>
        <a:ext cx="6498963" cy="1551554"/>
      </dsp:txXfrm>
    </dsp:sp>
    <dsp:sp modelId="{9340057A-543B-44C0-815A-B23D25A9B39E}">
      <dsp:nvSpPr>
        <dsp:cNvPr id="0" name=""/>
        <dsp:cNvSpPr/>
      </dsp:nvSpPr>
      <dsp:spPr>
        <a:xfrm>
          <a:off x="0" y="1867247"/>
          <a:ext cx="6666833" cy="171942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These exist anytime there is inefficiency in the law affecting markets. </a:t>
          </a:r>
          <a:endParaRPr lang="en-US" sz="3100" kern="1200"/>
        </a:p>
      </dsp:txBody>
      <dsp:txXfrm>
        <a:off x="83935" y="1951182"/>
        <a:ext cx="6498963" cy="1551554"/>
      </dsp:txXfrm>
    </dsp:sp>
    <dsp:sp modelId="{339C0EAC-DDC5-4232-8675-3B89ED0CAB37}">
      <dsp:nvSpPr>
        <dsp:cNvPr id="0" name=""/>
        <dsp:cNvSpPr/>
      </dsp:nvSpPr>
      <dsp:spPr>
        <a:xfrm>
          <a:off x="0" y="3675952"/>
          <a:ext cx="6666833" cy="171942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 law that encourages inefficient breach of contract produces an externality.</a:t>
          </a:r>
          <a:endParaRPr lang="en-US" sz="3100" kern="1200"/>
        </a:p>
      </dsp:txBody>
      <dsp:txXfrm>
        <a:off x="83935" y="3759887"/>
        <a:ext cx="6498963" cy="1551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2CFCC-A46E-4A80-B12F-8FD60D7613C0}">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Prices can be determined by the forces of demand and supply or the government (Mansfield and Yohe, 2004).</a:t>
          </a:r>
          <a:endParaRPr lang="en-US" sz="2400" kern="1200"/>
        </a:p>
      </dsp:txBody>
      <dsp:txXfrm>
        <a:off x="0" y="4105454"/>
        <a:ext cx="6666833" cy="1347501"/>
      </dsp:txXfrm>
    </dsp:sp>
    <dsp:sp modelId="{B0397746-E269-4563-B757-80A5FB370E66}">
      <dsp:nvSpPr>
        <dsp:cNvPr id="0" name=""/>
        <dsp:cNvSpPr/>
      </dsp:nvSpPr>
      <dsp:spPr>
        <a:xfrm rot="10800000">
          <a:off x="0" y="2053209"/>
          <a:ext cx="6666833" cy="2072457"/>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In this context, buyers and sellers exchange goods and services; </a:t>
          </a:r>
          <a:endParaRPr lang="en-US" sz="2400" kern="1200"/>
        </a:p>
      </dsp:txBody>
      <dsp:txXfrm rot="10800000">
        <a:off x="0" y="2053209"/>
        <a:ext cx="6666833" cy="1346620"/>
      </dsp:txXfrm>
    </dsp:sp>
    <dsp:sp modelId="{7509916D-1F1F-44AB-9A04-6DE4152E84C8}">
      <dsp:nvSpPr>
        <dsp:cNvPr id="0" name=""/>
        <dsp:cNvSpPr/>
      </dsp:nvSpPr>
      <dsp:spPr>
        <a:xfrm rot="10800000">
          <a:off x="0" y="964"/>
          <a:ext cx="6666833" cy="2072457"/>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Market is an institution where the prices of goods and services are determined; </a:t>
          </a:r>
          <a:endParaRPr lang="en-US" sz="2400" kern="1200"/>
        </a:p>
      </dsp:txBody>
      <dsp:txXfrm rot="10800000">
        <a:off x="0" y="964"/>
        <a:ext cx="6666833" cy="13466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289B61A-98BA-7EC8-D441-A0D45DAF1F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B4073785-12DA-526D-7D8D-0525A5EC88F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E2D18A33-9EEF-E1A1-9C6C-79D9A0E6D9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3F6BD9-90D3-4B53-8A4B-939CD7A93B51}" type="slidenum">
              <a:rPr lang="en-GB" altLang="en-US" smtClean="0"/>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BAE95B0-34C3-D17D-A47F-53A2FADB13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776518D-0999-42A8-9A3B-F6B1BE5CE3B6}" type="slidenum">
              <a:rPr lang="en-GB" altLang="en-US" smtClean="0">
                <a:latin typeface="Calibri" panose="020F0502020204030204" pitchFamily="34" charset="0"/>
              </a:rPr>
              <a:pPr/>
              <a:t>39</a:t>
            </a:fld>
            <a:endParaRPr lang="en-GB" altLang="en-US">
              <a:latin typeface="Calibri" panose="020F0502020204030204" pitchFamily="34" charset="0"/>
            </a:endParaRPr>
          </a:p>
        </p:txBody>
      </p:sp>
      <p:sp>
        <p:nvSpPr>
          <p:cNvPr id="48131" name="Rectangle 2">
            <a:extLst>
              <a:ext uri="{FF2B5EF4-FFF2-40B4-BE49-F238E27FC236}">
                <a16:creationId xmlns:a16="http://schemas.microsoft.com/office/drawing/2014/main" id="{7169C989-CEFB-C533-5ED9-F935E096A8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02BE0E0E-B3DD-23B2-9193-C60678D7DA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23/10/2023</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richmondfed.org/~/media/richmondfedorg/publications/research/economic_brief/2014/pdf/eb_14-12.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oxera.com/wp-content/uploads/2018/03/Market-failure.pdf" TargetMode="External"/><Relationship Id="rId2" Type="http://schemas.openxmlformats.org/officeDocument/2006/relationships/hyperlink" Target="https://www.health.org.uk/publications/long-reads/improving-health-by-tackling-market-failur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 </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2" name="Rectangle 820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4" name="Rectangle 820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6" name="Rectangle 820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3A1D8EBE-2445-2F27-4C9D-F680D44577CA}"/>
              </a:ext>
            </a:extLst>
          </p:cNvPr>
          <p:cNvSpPr>
            <a:spLocks noGrp="1"/>
          </p:cNvSpPr>
          <p:nvPr>
            <p:ph type="ctrTitle"/>
          </p:nvPr>
        </p:nvSpPr>
        <p:spPr>
          <a:xfrm>
            <a:off x="1127207" y="857251"/>
            <a:ext cx="4855581" cy="2983229"/>
          </a:xfrm>
        </p:spPr>
        <p:txBody>
          <a:bodyPr rtlCol="0" anchor="b">
            <a:normAutofit fontScale="90000"/>
          </a:bodyPr>
          <a:lstStyle/>
          <a:p>
            <a:pPr algn="l">
              <a:spcAft>
                <a:spcPts val="800"/>
              </a:spcAft>
              <a:defRPr/>
            </a:pP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r>
              <a:rPr lang="en-GB" altLang="en-US" sz="2400" b="1" dirty="0">
                <a:solidFill>
                  <a:srgbClr val="FFFFFF"/>
                </a:solidFill>
                <a:effectLst>
                  <a:outerShdw blurRad="38100" dist="38100" dir="2700000" algn="tl">
                    <a:srgbClr val="000000">
                      <a:alpha val="43137"/>
                    </a:srgbClr>
                  </a:outerShdw>
                </a:effectLst>
              </a:rPr>
              <a:t>Week 7</a:t>
            </a:r>
            <a:br>
              <a:rPr lang="en-GB" altLang="en-US" sz="2400" b="1" dirty="0">
                <a:solidFill>
                  <a:srgbClr val="FFFFFF"/>
                </a:solidFill>
                <a:effectLst>
                  <a:outerShdw blurRad="38100" dist="38100" dir="2700000" algn="tl">
                    <a:srgbClr val="000000">
                      <a:alpha val="43137"/>
                    </a:srgbClr>
                  </a:outerShdw>
                </a:effectLst>
              </a:rPr>
            </a:br>
            <a:r>
              <a:rPr lang="en-GB" altLang="en-US" sz="2400" b="1" dirty="0">
                <a:solidFill>
                  <a:srgbClr val="FFFFFF"/>
                </a:solidFill>
                <a:effectLst>
                  <a:outerShdw blurRad="38100" dist="38100" dir="2700000" algn="tl">
                    <a:srgbClr val="000000">
                      <a:alpha val="43137"/>
                    </a:srgbClr>
                  </a:outerShdw>
                </a:effectLst>
              </a:rPr>
              <a:t>Lecture  10</a:t>
            </a:r>
            <a:br>
              <a:rPr lang="en-GB" altLang="en-US" sz="2400" b="1" dirty="0">
                <a:solidFill>
                  <a:srgbClr val="FFFFFF"/>
                </a:solidFill>
                <a:effectLst>
                  <a:outerShdw blurRad="38100" dist="38100" dir="2700000" algn="tl">
                    <a:srgbClr val="000000">
                      <a:alpha val="43137"/>
                    </a:srgbClr>
                  </a:outerShdw>
                </a:effectLst>
              </a:rPr>
            </a:br>
            <a:r>
              <a:rPr lang="en-GB" altLang="en-US" sz="2400" b="1" dirty="0">
                <a:solidFill>
                  <a:schemeClr val="bg1"/>
                </a:solidFill>
                <a:effectLst>
                  <a:outerShdw blurRad="38100" dist="38100" dir="2700000" algn="tl">
                    <a:srgbClr val="000000">
                      <a:alpha val="43137"/>
                    </a:srgbClr>
                  </a:outerShdw>
                </a:effectLst>
              </a:rPr>
              <a:t>Understanding </a:t>
            </a:r>
            <a:r>
              <a:rPr lang="en-GB" sz="2400" b="1" dirty="0">
                <a:solidFill>
                  <a:schemeClr val="bg1"/>
                </a:solidFill>
                <a:ea typeface="Calibri" panose="020F0502020204030204" pitchFamily="34" charset="0"/>
                <a:cs typeface="Times New Roman" panose="02020603050405020304" pitchFamily="18" charset="0"/>
              </a:rPr>
              <a:t>Market Failure</a:t>
            </a:r>
            <a:br>
              <a:rPr lang="en-GB" sz="2400" b="1" dirty="0">
                <a:solidFill>
                  <a:srgbClr val="FFFFFF"/>
                </a:solidFill>
                <a:ea typeface="Calibri" panose="020F0502020204030204" pitchFamily="34" charset="0"/>
                <a:cs typeface="Times New Roman" panose="02020603050405020304" pitchFamily="18" charset="0"/>
              </a:rPr>
            </a:br>
            <a:r>
              <a:rPr lang="en-GB" altLang="en-US" sz="2400" b="1" dirty="0">
                <a:solidFill>
                  <a:srgbClr val="FFFFFF"/>
                </a:solidFill>
                <a:ea typeface="Calibri" panose="020F0502020204030204" pitchFamily="34" charset="0"/>
                <a:cs typeface="Times New Roman" panose="02020603050405020304" pitchFamily="18" charset="0"/>
              </a:rPr>
              <a:t> </a:t>
            </a:r>
            <a:br>
              <a:rPr lang="en-GB" altLang="en-US" sz="2400" b="1" dirty="0">
                <a:solidFill>
                  <a:srgbClr val="FFFFFF"/>
                </a:solidFill>
                <a:ea typeface="Calibri" panose="020F0502020204030204" pitchFamily="34" charset="0"/>
                <a:cs typeface="Times New Roman" panose="02020603050405020304" pitchFamily="18" charset="0"/>
              </a:rPr>
            </a:br>
            <a:br>
              <a:rPr lang="en-GB" altLang="en-US" sz="2400" b="1" dirty="0">
                <a:solidFill>
                  <a:srgbClr val="FFFFFF"/>
                </a:solidFill>
                <a:ea typeface="Calibri" panose="020F0502020204030204" pitchFamily="34" charset="0"/>
                <a:cs typeface="Times New Roman" panose="02020603050405020304" pitchFamily="18" charset="0"/>
              </a:rPr>
            </a:br>
            <a:br>
              <a:rPr lang="en-GB" altLang="en-US" sz="2400" b="1" dirty="0">
                <a:solidFill>
                  <a:srgbClr val="FFFFFF"/>
                </a:solidFill>
              </a:rPr>
            </a:br>
            <a:br>
              <a:rPr lang="en-GB" sz="1200" b="1" dirty="0">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1200" dirty="0">
                <a:solidFill>
                  <a:srgbClr val="FFFFFF"/>
                </a:solidFill>
              </a:rPr>
            </a:br>
            <a:r>
              <a:rPr lang="en-GB" altLang="en-US" sz="1200" dirty="0">
                <a:solidFill>
                  <a:srgbClr val="FFFFFF"/>
                </a:solidFill>
              </a:rPr>
              <a:t> </a:t>
            </a:r>
            <a:br>
              <a:rPr lang="en-GB" altLang="en-US" sz="1200" dirty="0">
                <a:solidFill>
                  <a:srgbClr val="FFFFFF"/>
                </a:solidFill>
              </a:rPr>
            </a:br>
            <a:endParaRPr lang="en-GB" altLang="en-US" sz="1200" dirty="0">
              <a:solidFill>
                <a:srgbClr val="FFFFFF"/>
              </a:solidFill>
            </a:endParaRPr>
          </a:p>
        </p:txBody>
      </p:sp>
      <p:sp>
        <p:nvSpPr>
          <p:cNvPr id="8208" name="Rectangle 820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Oval 820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1" descr="TSD_logo2010">
            <a:extLst>
              <a:ext uri="{FF2B5EF4-FFF2-40B4-BE49-F238E27FC236}">
                <a16:creationId xmlns:a16="http://schemas.microsoft.com/office/drawing/2014/main" id="{1C4ABC3B-8099-84E7-9C16-AE4ED6A341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1" name="Rectangle 1025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Rectangle 1025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7" name="Rectangle 1025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9" name="Freeform: Shape 1025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61" name="Rectangle 1026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921868D3-92A6-5FD6-E6E7-23038CDECDDF}"/>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Learning Outcomes</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0243" name="Content Placeholder 2">
            <a:extLst>
              <a:ext uri="{FF2B5EF4-FFF2-40B4-BE49-F238E27FC236}">
                <a16:creationId xmlns:a16="http://schemas.microsoft.com/office/drawing/2014/main" id="{AAB64692-232B-71CC-F516-71C068897569}"/>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defRPr/>
            </a:pPr>
            <a:r>
              <a:rPr lang="en-GB" altLang="en-US" sz="2000"/>
              <a:t>At the end of today’s lecture; students should be able to:</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Understand the concept of Market failure.</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Identify its applications in diverse disciplines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Understand the concept of externalities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Understand Market failure in Marketing context.</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Understand reasons why market fails.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Identify way(s) of tackling Market failure.</a:t>
            </a:r>
          </a:p>
        </p:txBody>
      </p:sp>
      <p:sp>
        <p:nvSpPr>
          <p:cNvPr id="10244" name="Slide Number Placeholder 3">
            <a:extLst>
              <a:ext uri="{FF2B5EF4-FFF2-40B4-BE49-F238E27FC236}">
                <a16:creationId xmlns:a16="http://schemas.microsoft.com/office/drawing/2014/main" id="{357C0B07-C586-3B90-6515-3C7AEA586CF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13226F2-4368-4B74-8BE9-FCA4AF4B4D0B}" type="slidenum">
              <a:rPr lang="en-GB" altLang="en-US" sz="1100">
                <a:solidFill>
                  <a:schemeClr val="tx1">
                    <a:lumMod val="50000"/>
                    <a:lumOff val="50000"/>
                  </a:schemeClr>
                </a:solidFill>
              </a:rPr>
              <a:pPr>
                <a:spcBef>
                  <a:spcPct val="0"/>
                </a:spcBef>
                <a:spcAft>
                  <a:spcPts val="600"/>
                </a:spcAft>
                <a:buFontTx/>
                <a:buNone/>
              </a:pPr>
              <a:t>3</a:t>
            </a:fld>
            <a:endParaRPr lang="en-GB" altLang="en-US" sz="1100">
              <a:solidFill>
                <a:schemeClr val="tx1">
                  <a:lumMod val="50000"/>
                  <a:lumOff val="5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5" name="Rectangle 112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112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112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3" name="Freeform: Shape 112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85" name="Rectangle 112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F6978B9E-D5CD-B002-159B-E70CC2D727BA}"/>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9FD0CCCD-85A4-D0EF-2D6D-32DA14534F75}"/>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Market failures are thought to occur when the market fails to produce public goods, or inadvertently produces externalities, or gives rise to natural monopolies, or disenfranchises parties through information asymmetries, or creates undesirable income distributions.</a:t>
            </a:r>
          </a:p>
        </p:txBody>
      </p:sp>
      <p:sp>
        <p:nvSpPr>
          <p:cNvPr id="11268" name="Slide Number Placeholder 3">
            <a:extLst>
              <a:ext uri="{FF2B5EF4-FFF2-40B4-BE49-F238E27FC236}">
                <a16:creationId xmlns:a16="http://schemas.microsoft.com/office/drawing/2014/main" id="{DC533FDA-8691-9527-D4DC-EB1D876897D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7C3B743-5266-4974-BBE5-BCF5C96FCBDB}" type="slidenum">
              <a:rPr lang="en-GB" altLang="en-US" sz="1100">
                <a:solidFill>
                  <a:schemeClr val="tx1">
                    <a:lumMod val="50000"/>
                    <a:lumOff val="50000"/>
                  </a:schemeClr>
                </a:solidFill>
              </a:rPr>
              <a:pPr>
                <a:spcBef>
                  <a:spcPct val="0"/>
                </a:spcBef>
                <a:spcAft>
                  <a:spcPts val="600"/>
                </a:spcAft>
                <a:buFontTx/>
                <a:buNone/>
              </a:pPr>
              <a:t>4</a:t>
            </a:fld>
            <a:endParaRPr lang="en-GB" altLang="en-US" sz="110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299" name="Rectangle 1229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7" name="Freeform: Shape 1230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309" name="Rectangle 1230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3E7BBD07-7939-8FD0-CE99-C1A961B9CC10}"/>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7EBC421E-4583-AEE1-6293-A84FD1A69D6B}"/>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A case of Market failure [in terms of market inefficiency] was the 2007 – 2008 financial crisis: </a:t>
            </a:r>
          </a:p>
          <a:p>
            <a:pPr marL="0" indent="0">
              <a:spcBef>
                <a:spcPts val="1200"/>
              </a:spcBef>
              <a:spcAft>
                <a:spcPts val="600"/>
              </a:spcAft>
              <a:buNone/>
              <a:tabLst>
                <a:tab pos="457200" algn="l"/>
                <a:tab pos="914400" algn="l"/>
                <a:tab pos="1371600" algn="l"/>
                <a:tab pos="1828800" algn="l"/>
              </a:tabLst>
            </a:pPr>
            <a:r>
              <a:rPr lang="en-GB" altLang="en-US" sz="2000" b="1">
                <a:latin typeface="knowledge-medium"/>
                <a:hlinkClick r:id="rId2"/>
              </a:rPr>
              <a:t>https://www.richmondfed.org/~/media/richmondfedorg/publications/research/economic_brief/2014/pdf/eb_14-12.pdf</a:t>
            </a:r>
            <a:endParaRPr lang="en-GB" altLang="en-US" sz="2000" b="1">
              <a:latin typeface="knowledge-medium"/>
            </a:endParaRPr>
          </a:p>
          <a:p>
            <a:pPr marL="0" indent="0">
              <a:spcBef>
                <a:spcPts val="1200"/>
              </a:spcBef>
              <a:spcAft>
                <a:spcPts val="600"/>
              </a:spcAft>
              <a:buNone/>
              <a:tabLst>
                <a:tab pos="457200" algn="l"/>
                <a:tab pos="914400" algn="l"/>
                <a:tab pos="1371600" algn="l"/>
                <a:tab pos="1828800" algn="l"/>
              </a:tabLst>
            </a:pPr>
            <a:endParaRPr lang="en-GB" altLang="en-US" sz="2000" b="1">
              <a:latin typeface="knowledge-medium"/>
            </a:endParaRPr>
          </a:p>
          <a:p>
            <a:pPr marL="0" indent="0">
              <a:spcBef>
                <a:spcPts val="1200"/>
              </a:spcBef>
              <a:spcAft>
                <a:spcPts val="600"/>
              </a:spcAft>
              <a:buNone/>
              <a:tabLst>
                <a:tab pos="457200" algn="l"/>
                <a:tab pos="914400" algn="l"/>
                <a:tab pos="1371600" algn="l"/>
                <a:tab pos="1828800" algn="l"/>
              </a:tabLst>
            </a:pPr>
            <a:endParaRPr lang="en-GB" altLang="en-US" sz="2000"/>
          </a:p>
        </p:txBody>
      </p:sp>
      <p:sp>
        <p:nvSpPr>
          <p:cNvPr id="12292" name="Slide Number Placeholder 3">
            <a:extLst>
              <a:ext uri="{FF2B5EF4-FFF2-40B4-BE49-F238E27FC236}">
                <a16:creationId xmlns:a16="http://schemas.microsoft.com/office/drawing/2014/main" id="{186B2AF4-F449-A45F-66A4-C4B83816E8B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20ED990-F831-4528-B666-46D7E0FFBB89}" type="slidenum">
              <a:rPr lang="en-GB" altLang="en-US" sz="1100">
                <a:solidFill>
                  <a:schemeClr val="tx1">
                    <a:lumMod val="50000"/>
                    <a:lumOff val="50000"/>
                  </a:schemeClr>
                </a:solidFill>
              </a:rPr>
              <a:pPr>
                <a:spcBef>
                  <a:spcPct val="0"/>
                </a:spcBef>
                <a:spcAft>
                  <a:spcPts val="600"/>
                </a:spcAft>
                <a:buFontTx/>
                <a:buNone/>
              </a:pPr>
              <a:t>5</a:t>
            </a:fld>
            <a:endParaRPr lang="en-GB" altLang="en-US" sz="1100">
              <a:solidFill>
                <a:schemeClr val="tx1">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323" name="Rectangle 133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Rectangle 133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Rectangle 133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9" name="Rectangle 133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31" name="Freeform: Shape 133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33" name="Rectangle 133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B0E26E2D-C66D-E2B1-8631-2E6D49B84A20}"/>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D2A3265C-4A6F-A464-A9A7-C74E7FF8DB24}"/>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Thus it is…</a:t>
            </a:r>
          </a:p>
          <a:p>
            <a:pPr marL="0" indent="0">
              <a:spcBef>
                <a:spcPts val="1200"/>
              </a:spcBef>
              <a:spcAft>
                <a:spcPts val="600"/>
              </a:spcAft>
              <a:buNone/>
              <a:tabLst>
                <a:tab pos="457200" algn="l"/>
                <a:tab pos="914400" algn="l"/>
                <a:tab pos="1371600" algn="l"/>
                <a:tab pos="1828800" algn="l"/>
              </a:tabLst>
            </a:pPr>
            <a:r>
              <a:rPr lang="en-GB" altLang="en-US" sz="2000"/>
              <a:t>“a normative judgment about the role of government and the ability of markets to establish mutually beneficial exchanges” [Dahlman, 1979, p. 143].</a:t>
            </a:r>
          </a:p>
        </p:txBody>
      </p:sp>
      <p:sp>
        <p:nvSpPr>
          <p:cNvPr id="13316" name="Slide Number Placeholder 3">
            <a:extLst>
              <a:ext uri="{FF2B5EF4-FFF2-40B4-BE49-F238E27FC236}">
                <a16:creationId xmlns:a16="http://schemas.microsoft.com/office/drawing/2014/main" id="{6F7A0004-A524-2BBB-915E-B60047864F9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3AA9BA6-9DC5-400C-967F-F97789D30DEE}" type="slidenum">
              <a:rPr lang="en-GB" altLang="en-US" sz="1100">
                <a:solidFill>
                  <a:schemeClr val="tx1">
                    <a:lumMod val="50000"/>
                    <a:lumOff val="50000"/>
                  </a:schemeClr>
                </a:solidFill>
              </a:rPr>
              <a:pPr>
                <a:spcBef>
                  <a:spcPct val="0"/>
                </a:spcBef>
                <a:spcAft>
                  <a:spcPts val="600"/>
                </a:spcAft>
                <a:buFontTx/>
                <a:buNone/>
              </a:pPr>
              <a:t>6</a:t>
            </a:fld>
            <a:endParaRPr lang="en-GB" altLang="en-US" sz="1100">
              <a:solidFill>
                <a:schemeClr val="tx1">
                  <a:lumMod val="50000"/>
                  <a:lumOff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8" name="Rectangle 1434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ectangle 1434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2" name="Rectangle 1435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4" name="Rectangle 1435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73889931-6AE0-8753-35A7-CEC99CF67AF9}"/>
              </a:ext>
            </a:extLst>
          </p:cNvPr>
          <p:cNvSpPr>
            <a:spLocks noGrp="1" noChangeArrowheads="1"/>
          </p:cNvSpPr>
          <p:nvPr>
            <p:ph type="title"/>
          </p:nvPr>
        </p:nvSpPr>
        <p:spPr>
          <a:xfrm>
            <a:off x="1371599" y="5510253"/>
            <a:ext cx="9895951" cy="1033669"/>
          </a:xfrm>
        </p:spPr>
        <p:txBody>
          <a:bodyPr>
            <a:normAutofit/>
          </a:bodyPr>
          <a:lstStyle/>
          <a:p>
            <a:br>
              <a:rPr lang="en-GB" altLang="en-US" sz="2200" b="1">
                <a:solidFill>
                  <a:srgbClr val="FFFFFF"/>
                </a:solidFill>
                <a:ea typeface="Calibri" panose="020F0502020204030204" pitchFamily="34" charset="0"/>
                <a:cs typeface="Times New Roman" panose="02020603050405020304" pitchFamily="18" charset="0"/>
              </a:rPr>
            </a:br>
            <a:r>
              <a:rPr lang="en-GB" altLang="en-US" sz="2200" b="1">
                <a:solidFill>
                  <a:srgbClr val="FFFFFF"/>
                </a:solidFill>
                <a:ea typeface="Calibri" panose="020F0502020204030204" pitchFamily="34" charset="0"/>
                <a:cs typeface="Times New Roman" panose="02020603050405020304" pitchFamily="18" charset="0"/>
              </a:rPr>
              <a:t>Market Failure</a:t>
            </a:r>
            <a:br>
              <a:rPr lang="en-GB" altLang="en-US" sz="2200" b="1">
                <a:solidFill>
                  <a:srgbClr val="FFFFFF"/>
                </a:solidFill>
                <a:ea typeface="Calibri" panose="020F0502020204030204" pitchFamily="34" charset="0"/>
                <a:cs typeface="Times New Roman" panose="02020603050405020304" pitchFamily="18" charset="0"/>
              </a:rPr>
            </a:br>
            <a:endParaRPr lang="en-GB" altLang="en-US" sz="2200">
              <a:solidFill>
                <a:srgbClr val="FFFFFF"/>
              </a:solidFill>
              <a:ea typeface="Calibri" panose="020F0502020204030204" pitchFamily="34" charset="0"/>
              <a:cs typeface="Times New Roman" panose="02020603050405020304" pitchFamily="18" charset="0"/>
            </a:endParaRPr>
          </a:p>
        </p:txBody>
      </p:sp>
      <p:pic>
        <p:nvPicPr>
          <p:cNvPr id="14341" name="Picture 1">
            <a:extLst>
              <a:ext uri="{FF2B5EF4-FFF2-40B4-BE49-F238E27FC236}">
                <a16:creationId xmlns:a16="http://schemas.microsoft.com/office/drawing/2014/main" id="{2547FD98-282A-25D0-205F-B1EA9ECE52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03540" y="402570"/>
            <a:ext cx="4984919" cy="321527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Content Placeholder 2">
            <a:extLst>
              <a:ext uri="{FF2B5EF4-FFF2-40B4-BE49-F238E27FC236}">
                <a16:creationId xmlns:a16="http://schemas.microsoft.com/office/drawing/2014/main" id="{75B072A7-21F8-AB52-DD65-CF6CAE57D0EE}"/>
              </a:ext>
            </a:extLst>
          </p:cNvPr>
          <p:cNvSpPr>
            <a:spLocks noGrp="1" noChangeArrowheads="1"/>
          </p:cNvSpPr>
          <p:nvPr>
            <p:ph idx="1"/>
          </p:nvPr>
        </p:nvSpPr>
        <p:spPr>
          <a:xfrm>
            <a:off x="1940256" y="3833199"/>
            <a:ext cx="8332826" cy="1119982"/>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1700" b="1">
              <a:latin typeface="Arial" panose="020B0604020202020204" pitchFamily="34" charset="0"/>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r>
              <a:rPr lang="en-GB" altLang="en-US" sz="1700"/>
              <a:t>Market failure—a circumstance where the pursuit of private interest does not lead to an efficient use of society’s resources or a fair distribution of society’s goods. </a:t>
            </a:r>
            <a:endParaRPr lang="en-GB" altLang="en-US" sz="1700" b="1">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1700"/>
          </a:p>
        </p:txBody>
      </p:sp>
      <p:sp>
        <p:nvSpPr>
          <p:cNvPr id="14340" name="Slide Number Placeholder 3">
            <a:extLst>
              <a:ext uri="{FF2B5EF4-FFF2-40B4-BE49-F238E27FC236}">
                <a16:creationId xmlns:a16="http://schemas.microsoft.com/office/drawing/2014/main" id="{87A6D5A1-71BE-4197-2C65-0F58E42FC8F2}"/>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3B6FB82-5339-41B7-9D5B-86BE6C6B0412}" type="slidenum">
              <a:rPr lang="en-GB" altLang="en-US" sz="1100">
                <a:solidFill>
                  <a:srgbClr val="FFFFFF"/>
                </a:solidFill>
              </a:rPr>
              <a:pPr>
                <a:spcBef>
                  <a:spcPct val="0"/>
                </a:spcBef>
                <a:spcAft>
                  <a:spcPts val="600"/>
                </a:spcAft>
                <a:buFontTx/>
                <a:buNone/>
              </a:pPr>
              <a:t>7</a:t>
            </a:fld>
            <a:endParaRPr lang="en-GB" altLang="en-US" sz="11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0" name="Rectangle 1536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BD3E64E1-A3C2-A99D-B04E-1DA5702DB2CA}"/>
              </a:ext>
            </a:extLst>
          </p:cNvPr>
          <p:cNvSpPr>
            <a:spLocks noGrp="1" noChangeArrowheads="1"/>
          </p:cNvSpPr>
          <p:nvPr>
            <p:ph type="title"/>
          </p:nvPr>
        </p:nvSpPr>
        <p:spPr>
          <a:xfrm>
            <a:off x="1136397" y="502021"/>
            <a:ext cx="4959603" cy="16429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5363" name="Content Placeholder 2">
            <a:extLst>
              <a:ext uri="{FF2B5EF4-FFF2-40B4-BE49-F238E27FC236}">
                <a16:creationId xmlns:a16="http://schemas.microsoft.com/office/drawing/2014/main" id="{8B1BA9E5-BB5B-7B25-CCE2-AAE7352F19B9}"/>
              </a:ext>
            </a:extLst>
          </p:cNvPr>
          <p:cNvSpPr>
            <a:spLocks noGrp="1" noChangeArrowheads="1"/>
          </p:cNvSpPr>
          <p:nvPr>
            <p:ph idx="1"/>
          </p:nvPr>
        </p:nvSpPr>
        <p:spPr>
          <a:xfrm>
            <a:off x="1136397" y="2418408"/>
            <a:ext cx="4959603" cy="3522569"/>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a:t>Market failure is a much discussed concept in other disciplines other than Marketing such disciplines are: Economics, Public finance  and International trade [Browning and Browning, 1992].</a:t>
            </a:r>
          </a:p>
        </p:txBody>
      </p:sp>
      <p:pic>
        <p:nvPicPr>
          <p:cNvPr id="15365" name="Picture 2">
            <a:extLst>
              <a:ext uri="{FF2B5EF4-FFF2-40B4-BE49-F238E27FC236}">
                <a16:creationId xmlns:a16="http://schemas.microsoft.com/office/drawing/2014/main" id="{D76FC349-7AC6-E757-8AEC-7689F18E3E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12442" y="1491599"/>
            <a:ext cx="5201023" cy="34610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2" name="Rectangle 1537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Rectangle 1537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4" name="Slide Number Placeholder 3">
            <a:extLst>
              <a:ext uri="{FF2B5EF4-FFF2-40B4-BE49-F238E27FC236}">
                <a16:creationId xmlns:a16="http://schemas.microsoft.com/office/drawing/2014/main" id="{198BDC7B-B510-AD05-F92D-1DFB0D05DD4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F839D20-3811-476C-A1A9-7C99891898CD}" type="slidenum">
              <a:rPr lang="en-GB" altLang="en-US" sz="1100">
                <a:solidFill>
                  <a:srgbClr val="FFFFFF"/>
                </a:solidFill>
              </a:rPr>
              <a:pPr>
                <a:spcBef>
                  <a:spcPct val="0"/>
                </a:spcBef>
                <a:spcAft>
                  <a:spcPts val="600"/>
                </a:spcAft>
                <a:buFontTx/>
                <a:buNone/>
              </a:pPr>
              <a:t>8</a:t>
            </a:fld>
            <a:endParaRPr lang="en-GB" altLang="en-US" sz="11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1" name="Rectangle 1640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64769954-1E7C-7063-DD42-FD905E84996E}"/>
              </a:ext>
            </a:extLst>
          </p:cNvPr>
          <p:cNvSpPr>
            <a:spLocks noGrp="1" noChangeArrowheads="1"/>
          </p:cNvSpPr>
          <p:nvPr>
            <p:ph type="title"/>
          </p:nvPr>
        </p:nvSpPr>
        <p:spPr>
          <a:xfrm>
            <a:off x="1136397" y="502020"/>
            <a:ext cx="5323715" cy="1642970"/>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6387" name="Content Placeholder 2">
            <a:extLst>
              <a:ext uri="{FF2B5EF4-FFF2-40B4-BE49-F238E27FC236}">
                <a16:creationId xmlns:a16="http://schemas.microsoft.com/office/drawing/2014/main" id="{066E1F76-CD34-1635-40F7-58A2DA3DB67C}"/>
              </a:ext>
            </a:extLst>
          </p:cNvPr>
          <p:cNvSpPr>
            <a:spLocks noGrp="1" noChangeArrowheads="1"/>
          </p:cNvSpPr>
          <p:nvPr>
            <p:ph idx="1"/>
          </p:nvPr>
        </p:nvSpPr>
        <p:spPr>
          <a:xfrm>
            <a:off x="1144923" y="2405894"/>
            <a:ext cx="5315189" cy="3535083"/>
          </a:xfrm>
        </p:spPr>
        <p:txBody>
          <a:bodyPr anchor="t">
            <a:normAutofit/>
          </a:bodyPr>
          <a:lstStyle/>
          <a:p>
            <a:pPr marL="0" indent="0">
              <a:spcBef>
                <a:spcPts val="1200"/>
              </a:spcBef>
              <a:spcAft>
                <a:spcPts val="600"/>
              </a:spcAft>
              <a:buNone/>
              <a:tabLst>
                <a:tab pos="457200" algn="l"/>
                <a:tab pos="914400" algn="l"/>
                <a:tab pos="1371600" algn="l"/>
                <a:tab pos="1828800" algn="l"/>
              </a:tabLst>
            </a:pPr>
            <a:endParaRPr lang="en-GB" altLang="en-US" sz="2000" b="1">
              <a:latin typeface="Arial" panose="020B0604020202020204" pitchFamily="34" charset="0"/>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r>
              <a:rPr lang="en-GB" altLang="en-US" sz="2000"/>
              <a:t>Microeconomics and public finance scholars construe the concept of market failure as a general justification for government intervention [Browning and Browning, 1992].</a:t>
            </a:r>
          </a:p>
        </p:txBody>
      </p:sp>
      <p:sp>
        <p:nvSpPr>
          <p:cNvPr id="16403" name="Rectangle 1640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4" name="Rectangle 1640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0" name="Rectangle 1639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2" name="Rectangle 1640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389" name="Picture 1">
            <a:extLst>
              <a:ext uri="{FF2B5EF4-FFF2-40B4-BE49-F238E27FC236}">
                <a16:creationId xmlns:a16="http://schemas.microsoft.com/office/drawing/2014/main" id="{DD6B42D6-DAE7-A4B6-6362-F13BE47B03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1883011"/>
            <a:ext cx="4170530" cy="312387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Slide Number Placeholder 3">
            <a:extLst>
              <a:ext uri="{FF2B5EF4-FFF2-40B4-BE49-F238E27FC236}">
                <a16:creationId xmlns:a16="http://schemas.microsoft.com/office/drawing/2014/main" id="{5670331E-E765-0592-5FE4-9094B9144DDB}"/>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CDFF52A-0714-4608-A789-978B2C7F60EB}" type="slidenum">
              <a:rPr lang="en-GB" altLang="en-US" sz="1100">
                <a:solidFill>
                  <a:srgbClr val="FFFFFF"/>
                </a:solidFill>
              </a:rPr>
              <a:pPr>
                <a:spcBef>
                  <a:spcPct val="0"/>
                </a:spcBef>
                <a:spcAft>
                  <a:spcPts val="600"/>
                </a:spcAft>
                <a:buFontTx/>
                <a:buNone/>
              </a:pPr>
              <a:t>9</a:t>
            </a:fld>
            <a:endParaRPr lang="en-GB" altLang="en-US" sz="110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AAF7DB7B-FB9C-D6C2-E442-23167AF521A3}"/>
              </a:ext>
            </a:extLst>
          </p:cNvPr>
          <p:cNvSpPr>
            <a:spLocks noGrp="1" noChangeArrowheads="1"/>
          </p:cNvSpPr>
          <p:nvPr>
            <p:ph type="title"/>
          </p:nvPr>
        </p:nvSpPr>
        <p:spPr>
          <a:xfrm>
            <a:off x="1136396" y="502021"/>
            <a:ext cx="6173262" cy="1655483"/>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765720EA-30C9-D1ED-E65B-87B4EA72C0AE}"/>
              </a:ext>
            </a:extLst>
          </p:cNvPr>
          <p:cNvSpPr>
            <a:spLocks noGrp="1" noChangeArrowheads="1"/>
          </p:cNvSpPr>
          <p:nvPr>
            <p:ph idx="1"/>
          </p:nvPr>
        </p:nvSpPr>
        <p:spPr>
          <a:xfrm>
            <a:off x="1136397" y="2408518"/>
            <a:ext cx="6173262" cy="3535083"/>
          </a:xfrm>
        </p:spPr>
        <p:txBody>
          <a:bodyPr>
            <a:normAutofit/>
          </a:bodyPr>
          <a:lstStyle/>
          <a:p>
            <a:pPr marL="0" indent="0">
              <a:spcBef>
                <a:spcPts val="1200"/>
              </a:spcBef>
              <a:spcAft>
                <a:spcPts val="600"/>
              </a:spcAft>
              <a:buNone/>
              <a:tabLst>
                <a:tab pos="457200" algn="l"/>
                <a:tab pos="914400" algn="l"/>
                <a:tab pos="1371600" algn="l"/>
                <a:tab pos="1828800" algn="l"/>
              </a:tabLst>
              <a:defRPr/>
            </a:pPr>
            <a:r>
              <a:rPr lang="en-GB" altLang="en-US" sz="2000"/>
              <a:t>Market failure is also relevant in law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connection with setting product standards [Abbott, 1996];</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securities law [Kitch, 1995, p. 776; Letsou, 1996, p. 150);</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the creation of financial derivatives [Singher, 1995] etc., .</a:t>
            </a:r>
            <a:endParaRPr lang="en-GB" altLang="en-US" sz="2000"/>
          </a:p>
        </p:txBody>
      </p:sp>
      <p:pic>
        <p:nvPicPr>
          <p:cNvPr id="17414" name="Picture 17413" descr="Codes on papers">
            <a:extLst>
              <a:ext uri="{FF2B5EF4-FFF2-40B4-BE49-F238E27FC236}">
                <a16:creationId xmlns:a16="http://schemas.microsoft.com/office/drawing/2014/main" id="{6E946687-80E8-3465-6935-C9CEF1ADC84C}"/>
              </a:ext>
            </a:extLst>
          </p:cNvPr>
          <p:cNvPicPr>
            <a:picLocks noChangeAspect="1"/>
          </p:cNvPicPr>
          <p:nvPr/>
        </p:nvPicPr>
        <p:blipFill rotWithShape="1">
          <a:blip r:embed="rId2"/>
          <a:srcRect l="29776" r="27830" b="1"/>
          <a:stretch/>
        </p:blipFill>
        <p:spPr>
          <a:xfrm>
            <a:off x="8115300" y="-12515"/>
            <a:ext cx="4076700" cy="6418631"/>
          </a:xfrm>
          <a:prstGeom prst="rect">
            <a:avLst/>
          </a:prstGeom>
        </p:spPr>
      </p:pic>
      <p:sp>
        <p:nvSpPr>
          <p:cNvPr id="17420" name="Rectangle 1741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1742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Slide Number Placeholder 3">
            <a:extLst>
              <a:ext uri="{FF2B5EF4-FFF2-40B4-BE49-F238E27FC236}">
                <a16:creationId xmlns:a16="http://schemas.microsoft.com/office/drawing/2014/main" id="{865F5428-0C63-5DC4-516F-9712A5C9D4BC}"/>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26A22BE-B2B6-487A-A8C8-6B086D8440E3}" type="slidenum">
              <a:rPr lang="en-GB" altLang="en-US" sz="1100">
                <a:solidFill>
                  <a:srgbClr val="FFFFFF"/>
                </a:solidFill>
              </a:rPr>
              <a:pPr>
                <a:spcBef>
                  <a:spcPct val="0"/>
                </a:spcBef>
                <a:spcAft>
                  <a:spcPts val="600"/>
                </a:spcAft>
                <a:buFontTx/>
                <a:buNone/>
              </a:pPr>
              <a:t>10</a:t>
            </a:fld>
            <a:endParaRPr lang="en-GB" altLang="en-US" sz="11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4" name="Rectangle 1844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6" name="Rectangle 1844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8" name="Rectangle 1844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50" name="Freeform: Shape 1844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2" name="Rectangle 1845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8B793AE3-7072-73A9-F5D1-F007EED2CAF6}"/>
              </a:ext>
            </a:extLst>
          </p:cNvPr>
          <p:cNvSpPr>
            <a:spLocks noGrp="1" noChangeArrowheads="1"/>
          </p:cNvSpPr>
          <p:nvPr>
            <p:ph type="title"/>
          </p:nvPr>
        </p:nvSpPr>
        <p:spPr>
          <a:xfrm>
            <a:off x="586478" y="1683756"/>
            <a:ext cx="3115265" cy="2396359"/>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8436" name="Slide Number Placeholder 3">
            <a:extLst>
              <a:ext uri="{FF2B5EF4-FFF2-40B4-BE49-F238E27FC236}">
                <a16:creationId xmlns:a16="http://schemas.microsoft.com/office/drawing/2014/main" id="{1496F929-62A0-B682-A7A8-43EC639C18F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0D85FB4-2ED6-4875-AB1E-3F4995DEA572}" type="slidenum">
              <a:rPr lang="en-GB" altLang="en-US" sz="1100">
                <a:solidFill>
                  <a:schemeClr val="tx1">
                    <a:lumMod val="50000"/>
                    <a:lumOff val="50000"/>
                  </a:schemeClr>
                </a:solidFill>
              </a:rPr>
              <a:pPr>
                <a:spcBef>
                  <a:spcPct val="0"/>
                </a:spcBef>
                <a:spcAft>
                  <a:spcPts val="600"/>
                </a:spcAft>
                <a:buFontTx/>
                <a:buNone/>
              </a:pPr>
              <a:t>11</a:t>
            </a:fld>
            <a:endParaRPr lang="en-GB" altLang="en-US" sz="1100">
              <a:solidFill>
                <a:schemeClr val="tx1">
                  <a:lumMod val="50000"/>
                  <a:lumOff val="50000"/>
                </a:schemeClr>
              </a:solidFill>
            </a:endParaRPr>
          </a:p>
        </p:txBody>
      </p:sp>
      <p:graphicFrame>
        <p:nvGraphicFramePr>
          <p:cNvPr id="18438" name="Content Placeholder 2">
            <a:extLst>
              <a:ext uri="{FF2B5EF4-FFF2-40B4-BE49-F238E27FC236}">
                <a16:creationId xmlns:a16="http://schemas.microsoft.com/office/drawing/2014/main" id="{650F3AAF-FB99-3C5B-2A18-6E1D23F8B515}"/>
              </a:ext>
            </a:extLst>
          </p:cNvPr>
          <p:cNvGraphicFramePr>
            <a:graphicFrameLocks noGrp="1"/>
          </p:cNvGraphicFramePr>
          <p:nvPr>
            <p:ph idx="1"/>
            <p:extLst>
              <p:ext uri="{D42A27DB-BD31-4B8C-83A1-F6EECF244321}">
                <p14:modId xmlns:p14="http://schemas.microsoft.com/office/powerpoint/2010/main" val="9446014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8F14275A-6EB1-8E68-D2B6-8F6C9E4C567D}"/>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70EFACF9-A835-4527-83FE-7EFE1D3A1C67}"/>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2000" b="1"/>
              <a:t>Externalities: Examples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The highway driver who drives too slowly fails to consider the time costs he or she imposes on other drivers, thereby creating an externality.</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A steel plant that pollutes a river used for recreation</a:t>
            </a:r>
            <a:endParaRPr lang="en-GB" altLang="en-US" sz="2000"/>
          </a:p>
          <a:p>
            <a:pPr marL="0" indent="0">
              <a:spcBef>
                <a:spcPts val="1200"/>
              </a:spcBef>
              <a:spcAft>
                <a:spcPts val="600"/>
              </a:spcAft>
              <a:buNone/>
              <a:tabLst>
                <a:tab pos="457200" algn="l"/>
                <a:tab pos="914400" algn="l"/>
                <a:tab pos="1371600" algn="l"/>
                <a:tab pos="1828800" algn="l"/>
              </a:tabLst>
              <a:defRPr/>
            </a:pPr>
            <a:endParaRPr lang="en-GB" altLang="en-US" sz="2000"/>
          </a:p>
        </p:txBody>
      </p:sp>
      <p:sp>
        <p:nvSpPr>
          <p:cNvPr id="19467" name="Rectangle 1946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9" name="Rectangle 1946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Slide Number Placeholder 3">
            <a:extLst>
              <a:ext uri="{FF2B5EF4-FFF2-40B4-BE49-F238E27FC236}">
                <a16:creationId xmlns:a16="http://schemas.microsoft.com/office/drawing/2014/main" id="{2E56E548-B751-9D22-3D5C-7F9367D98B2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EFDEA04-1AA7-40EA-9686-B2232646A76E}" type="slidenum">
              <a:rPr lang="en-GB" altLang="en-US" sz="1100">
                <a:solidFill>
                  <a:srgbClr val="FFFFFF"/>
                </a:solidFill>
              </a:rPr>
              <a:pPr>
                <a:spcBef>
                  <a:spcPct val="0"/>
                </a:spcBef>
                <a:spcAft>
                  <a:spcPts val="600"/>
                </a:spcAft>
                <a:buFontTx/>
                <a:buNone/>
              </a:pPr>
              <a:t>12</a:t>
            </a:fld>
            <a:endParaRPr lang="en-GB" altLang="en-US" sz="11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7B3E275F-AB2C-BF9A-68C1-E4EF63AF52E7}"/>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0915275F-C824-C1D7-D1D2-DCA0ED21B64A}"/>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1700" b="1"/>
              <a:t>Externalities: Examples</a:t>
            </a:r>
          </a:p>
          <a:p>
            <a:pPr marL="0" indent="0">
              <a:spcBef>
                <a:spcPts val="1200"/>
              </a:spcBef>
              <a:spcAft>
                <a:spcPts val="600"/>
              </a:spcAft>
              <a:buNone/>
              <a:tabLst>
                <a:tab pos="457200" algn="l"/>
                <a:tab pos="914400" algn="l"/>
                <a:tab pos="1371600" algn="l"/>
                <a:tab pos="1828800" algn="l"/>
              </a:tabLst>
              <a:defRPr/>
            </a:pPr>
            <a:r>
              <a:rPr lang="en-GB" sz="17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700"/>
              <a:t>The typical driver today is in a car that weighs 4,089 pounds. The major culprits in this evolution of car size are sport utility vehicles (SUVs) with an average weight size of 4,500 pounds.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700"/>
              <a:t>The consumption of large cars such as SUVs produces three types of negative externalities: </a:t>
            </a:r>
          </a:p>
          <a:p>
            <a:pPr marL="0" indent="0">
              <a:spcBef>
                <a:spcPts val="1200"/>
              </a:spcBef>
              <a:spcAft>
                <a:spcPts val="600"/>
              </a:spcAft>
              <a:buNone/>
              <a:tabLst>
                <a:tab pos="457200" algn="l"/>
                <a:tab pos="914400" algn="l"/>
                <a:tab pos="1371600" algn="l"/>
                <a:tab pos="1828800" algn="l"/>
              </a:tabLst>
              <a:defRPr/>
            </a:pPr>
            <a:r>
              <a:rPr lang="en-GB" sz="1700"/>
              <a:t>     Environmental Externalities:    The contribution of driving to global  </a:t>
            </a:r>
          </a:p>
          <a:p>
            <a:pPr marL="0" indent="0">
              <a:spcBef>
                <a:spcPts val="1200"/>
              </a:spcBef>
              <a:spcAft>
                <a:spcPts val="600"/>
              </a:spcAft>
              <a:buNone/>
              <a:tabLst>
                <a:tab pos="457200" algn="l"/>
                <a:tab pos="914400" algn="l"/>
                <a:tab pos="1371600" algn="l"/>
                <a:tab pos="1828800" algn="l"/>
              </a:tabLst>
              <a:defRPr/>
            </a:pPr>
            <a:r>
              <a:rPr lang="en-GB" sz="1700"/>
              <a:t>     warming is directly proportional to the amount of fossil fuel a vehicle</a:t>
            </a:r>
          </a:p>
          <a:p>
            <a:pPr marL="0" indent="0">
              <a:spcBef>
                <a:spcPts val="1200"/>
              </a:spcBef>
              <a:spcAft>
                <a:spcPts val="600"/>
              </a:spcAft>
              <a:buNone/>
              <a:tabLst>
                <a:tab pos="457200" algn="l"/>
                <a:tab pos="914400" algn="l"/>
                <a:tab pos="1371600" algn="l"/>
                <a:tab pos="1828800" algn="l"/>
              </a:tabLst>
              <a:defRPr/>
            </a:pPr>
            <a:r>
              <a:rPr lang="en-GB" sz="1700"/>
              <a:t>     requires to travel a mile. SUV drivers use more gas to go to work or run their errands, increasing fossil fuel emissions.</a:t>
            </a:r>
          </a:p>
        </p:txBody>
      </p:sp>
      <p:sp>
        <p:nvSpPr>
          <p:cNvPr id="20491" name="Rectangle 2049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Rectangle 2049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4" name="Slide Number Placeholder 3">
            <a:extLst>
              <a:ext uri="{FF2B5EF4-FFF2-40B4-BE49-F238E27FC236}">
                <a16:creationId xmlns:a16="http://schemas.microsoft.com/office/drawing/2014/main" id="{CC8EC7B5-BD4A-322F-3CBD-E71BA96DF7E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E296DB6-7D62-4AAD-B943-D893F16E12D5}" type="slidenum">
              <a:rPr lang="en-GB" altLang="en-US" sz="1100">
                <a:solidFill>
                  <a:srgbClr val="FFFFFF"/>
                </a:solidFill>
              </a:rPr>
              <a:pPr>
                <a:spcBef>
                  <a:spcPct val="0"/>
                </a:spcBef>
                <a:spcAft>
                  <a:spcPts val="600"/>
                </a:spcAft>
                <a:buFontTx/>
                <a:buNone/>
              </a:pPr>
              <a:t>13</a:t>
            </a:fld>
            <a:endParaRPr lang="en-GB" altLang="en-US" sz="11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5E21453B-BAD2-6B03-EAE5-1DD1D120E35D}"/>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95273A7A-1EC8-1F7B-D6F8-7316C3FF748A}"/>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1600" b="1"/>
              <a:t>Externalities: Examples</a:t>
            </a:r>
          </a:p>
          <a:p>
            <a:pPr marL="0" indent="0">
              <a:spcBef>
                <a:spcPts val="1200"/>
              </a:spcBef>
              <a:spcAft>
                <a:spcPts val="600"/>
              </a:spcAft>
              <a:buNone/>
              <a:tabLst>
                <a:tab pos="457200" algn="l"/>
                <a:tab pos="914400" algn="l"/>
                <a:tab pos="1371600" algn="l"/>
                <a:tab pos="1828800" algn="l"/>
              </a:tabLst>
              <a:defRPr/>
            </a:pPr>
            <a:r>
              <a:rPr lang="en-GB" sz="16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600"/>
              <a:t>SUV drivers use more gas to go to work or run their errands, increasing fossil fuel emissions.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600"/>
              <a:t>Wear and Tear on Roads:  </a:t>
            </a:r>
          </a:p>
          <a:p>
            <a:pPr marL="0" indent="0">
              <a:spcBef>
                <a:spcPts val="1200"/>
              </a:spcBef>
              <a:spcAft>
                <a:spcPts val="600"/>
              </a:spcAft>
              <a:buNone/>
              <a:tabLst>
                <a:tab pos="457200" algn="l"/>
                <a:tab pos="914400" algn="l"/>
                <a:tab pos="1371600" algn="l"/>
                <a:tab pos="1828800" algn="l"/>
              </a:tabLst>
              <a:defRPr/>
            </a:pPr>
            <a:r>
              <a:rPr lang="en-GB" sz="1600"/>
              <a:t>         Each year, federal, state, and local governments spend $33.2 billion repairing our</a:t>
            </a:r>
          </a:p>
          <a:p>
            <a:pPr marL="0" indent="0">
              <a:spcBef>
                <a:spcPts val="1200"/>
              </a:spcBef>
              <a:spcAft>
                <a:spcPts val="600"/>
              </a:spcAft>
              <a:buNone/>
              <a:tabLst>
                <a:tab pos="457200" algn="l"/>
                <a:tab pos="914400" algn="l"/>
                <a:tab pos="1371600" algn="l"/>
                <a:tab pos="1828800" algn="l"/>
              </a:tabLst>
              <a:defRPr/>
            </a:pPr>
            <a:r>
              <a:rPr lang="en-GB" sz="1600"/>
              <a:t>      roadways (in USA). </a:t>
            </a:r>
          </a:p>
          <a:p>
            <a:pPr marL="0" indent="0">
              <a:spcBef>
                <a:spcPts val="1200"/>
              </a:spcBef>
              <a:spcAft>
                <a:spcPts val="600"/>
              </a:spcAft>
              <a:buNone/>
              <a:tabLst>
                <a:tab pos="457200" algn="l"/>
                <a:tab pos="914400" algn="l"/>
                <a:tab pos="1371600" algn="l"/>
                <a:tab pos="1828800" algn="l"/>
              </a:tabLst>
              <a:defRPr/>
            </a:pPr>
            <a:r>
              <a:rPr lang="en-GB" sz="1600"/>
              <a:t>      Damage to roadways comes from many sources, but a major culprit is the</a:t>
            </a:r>
          </a:p>
          <a:p>
            <a:pPr marL="0" indent="0">
              <a:spcBef>
                <a:spcPts val="1200"/>
              </a:spcBef>
              <a:spcAft>
                <a:spcPts val="600"/>
              </a:spcAft>
              <a:buNone/>
              <a:tabLst>
                <a:tab pos="457200" algn="l"/>
                <a:tab pos="914400" algn="l"/>
                <a:tab pos="1371600" algn="l"/>
                <a:tab pos="1828800" algn="l"/>
              </a:tabLst>
              <a:defRPr/>
            </a:pPr>
            <a:r>
              <a:rPr lang="en-GB" sz="1600"/>
              <a:t>      passenger vehicle, and the damage it does to the roads is proportional to vehicle</a:t>
            </a:r>
          </a:p>
          <a:p>
            <a:pPr marL="0" indent="0">
              <a:spcBef>
                <a:spcPts val="1200"/>
              </a:spcBef>
              <a:spcAft>
                <a:spcPts val="600"/>
              </a:spcAft>
              <a:buNone/>
              <a:tabLst>
                <a:tab pos="457200" algn="l"/>
                <a:tab pos="914400" algn="l"/>
                <a:tab pos="1371600" algn="l"/>
                <a:tab pos="1828800" algn="l"/>
              </a:tabLst>
              <a:defRPr/>
            </a:pPr>
            <a:r>
              <a:rPr lang="en-GB" sz="1600"/>
              <a:t>      weight. </a:t>
            </a:r>
          </a:p>
        </p:txBody>
      </p:sp>
      <p:sp>
        <p:nvSpPr>
          <p:cNvPr id="21515" name="Rectangle 2151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Slide Number Placeholder 3">
            <a:extLst>
              <a:ext uri="{FF2B5EF4-FFF2-40B4-BE49-F238E27FC236}">
                <a16:creationId xmlns:a16="http://schemas.microsoft.com/office/drawing/2014/main" id="{55BBA23E-BE09-6298-0406-CEA4B01FB97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0096D0F-0A0A-416E-A9A2-B7810793226C}" type="slidenum">
              <a:rPr lang="en-GB" altLang="en-US" sz="1100">
                <a:solidFill>
                  <a:srgbClr val="FFFFFF"/>
                </a:solidFill>
              </a:rPr>
              <a:pPr>
                <a:spcBef>
                  <a:spcPct val="0"/>
                </a:spcBef>
                <a:spcAft>
                  <a:spcPts val="600"/>
                </a:spcAft>
                <a:buFontTx/>
                <a:buNone/>
              </a:pPr>
              <a:t>14</a:t>
            </a:fld>
            <a:endParaRPr lang="en-GB" altLang="en-US" sz="1100">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Rectangle 2253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51C704B8-9D5C-7356-924D-807045B17223}"/>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26DA2A9D-4E99-123C-4005-CB2DADA2F16C}"/>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2000" b="1"/>
              <a:t>Externalities: Examples</a:t>
            </a:r>
          </a:p>
          <a:p>
            <a:pPr marL="0" indent="0">
              <a:spcBef>
                <a:spcPts val="1200"/>
              </a:spcBef>
              <a:spcAft>
                <a:spcPts val="600"/>
              </a:spcAft>
              <a:buNone/>
              <a:tabLst>
                <a:tab pos="457200" algn="l"/>
                <a:tab pos="914400" algn="l"/>
                <a:tab pos="1371600" algn="l"/>
                <a:tab pos="1828800" algn="l"/>
              </a:tabLst>
              <a:defRPr/>
            </a:pPr>
            <a:r>
              <a:rPr lang="en-GB" sz="20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   Safety Externalities:    One major appeal of SUVs is that they provide a feeling of security because they are so much larger than other cars on the road.</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 Offsetting this feeling of security is the added insecurity imposed on other cars on the road.</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endParaRPr lang="en-GB" sz="2000"/>
          </a:p>
          <a:p>
            <a:pPr marL="0" indent="0">
              <a:spcBef>
                <a:spcPts val="1200"/>
              </a:spcBef>
              <a:spcAft>
                <a:spcPts val="600"/>
              </a:spcAft>
              <a:buNone/>
              <a:tabLst>
                <a:tab pos="457200" algn="l"/>
                <a:tab pos="914400" algn="l"/>
                <a:tab pos="1371600" algn="l"/>
                <a:tab pos="1828800" algn="l"/>
              </a:tabLst>
              <a:defRPr/>
            </a:pPr>
            <a:r>
              <a:rPr lang="en-GB" altLang="en-US" sz="2000"/>
              <a:t>Wherever moral hazard or adverse selection may be found, externalities arise.</a:t>
            </a:r>
            <a:endParaRPr lang="en-GB" altLang="en-US" sz="2000" b="1"/>
          </a:p>
          <a:p>
            <a:pPr marL="0" indent="0">
              <a:spcBef>
                <a:spcPts val="1200"/>
              </a:spcBef>
              <a:spcAft>
                <a:spcPts val="600"/>
              </a:spcAft>
              <a:buNone/>
              <a:tabLst>
                <a:tab pos="457200" algn="l"/>
                <a:tab pos="914400" algn="l"/>
                <a:tab pos="1371600" algn="l"/>
                <a:tab pos="1828800" algn="l"/>
              </a:tabLst>
              <a:defRPr/>
            </a:pPr>
            <a:endParaRPr lang="en-GB" sz="2000"/>
          </a:p>
        </p:txBody>
      </p:sp>
      <p:sp>
        <p:nvSpPr>
          <p:cNvPr id="22539" name="Rectangle 2253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1" name="Rectangle 2254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2" name="Slide Number Placeholder 3">
            <a:extLst>
              <a:ext uri="{FF2B5EF4-FFF2-40B4-BE49-F238E27FC236}">
                <a16:creationId xmlns:a16="http://schemas.microsoft.com/office/drawing/2014/main" id="{367FC9CB-CAF1-7210-1F42-9EB8B5DD4BB1}"/>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40C5D53-8E6E-4DB2-994E-44BE4B024C4A}" type="slidenum">
              <a:rPr lang="en-GB" altLang="en-US" sz="1100">
                <a:solidFill>
                  <a:srgbClr val="FFFFFF"/>
                </a:solidFill>
              </a:rPr>
              <a:pPr>
                <a:spcBef>
                  <a:spcPct val="0"/>
                </a:spcBef>
                <a:spcAft>
                  <a:spcPts val="600"/>
                </a:spcAft>
                <a:buFontTx/>
                <a:buNone/>
              </a:pPr>
              <a:t>15</a:t>
            </a:fld>
            <a:endParaRPr lang="en-GB" altLang="en-US" sz="11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Rectangle 2356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6" name="Rectangle 2356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Rectangle 2356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70" name="Freeform: Shape 2356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572" name="Rectangle 2357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75BE606B-5DBA-C920-24E0-6372A08F5FED}"/>
              </a:ext>
            </a:extLst>
          </p:cNvPr>
          <p:cNvSpPr>
            <a:spLocks noGrp="1" noChangeArrowheads="1"/>
          </p:cNvSpPr>
          <p:nvPr>
            <p:ph type="title"/>
          </p:nvPr>
        </p:nvSpPr>
        <p:spPr>
          <a:xfrm>
            <a:off x="586478" y="1683756"/>
            <a:ext cx="3115265" cy="2396359"/>
          </a:xfrm>
        </p:spPr>
        <p:txBody>
          <a:bodyPr anchor="b">
            <a:normAutofit/>
          </a:bodyPr>
          <a:lstStyle/>
          <a:p>
            <a:pPr algn="r"/>
            <a:br>
              <a:rPr lang="en-GB" altLang="en-US" sz="3100" b="1">
                <a:solidFill>
                  <a:srgbClr val="FFFFFF"/>
                </a:solidFill>
                <a:ea typeface="Calibri" panose="020F0502020204030204" pitchFamily="34" charset="0"/>
                <a:cs typeface="Times New Roman" panose="02020603050405020304" pitchFamily="18" charset="0"/>
              </a:rPr>
            </a:br>
            <a:r>
              <a:rPr lang="en-GB" altLang="en-US" sz="3100" b="1">
                <a:solidFill>
                  <a:srgbClr val="FFFFFF"/>
                </a:solidFill>
                <a:ea typeface="Calibri" panose="020F0502020204030204" pitchFamily="34" charset="0"/>
                <a:cs typeface="Times New Roman" panose="02020603050405020304" pitchFamily="18" charset="0"/>
              </a:rPr>
              <a:t>Market Failure in Marketing Context</a:t>
            </a:r>
            <a:br>
              <a:rPr lang="en-GB" altLang="en-US" sz="3100" b="1">
                <a:solidFill>
                  <a:srgbClr val="FFFFFF"/>
                </a:solidFill>
                <a:ea typeface="Calibri" panose="020F0502020204030204" pitchFamily="34" charset="0"/>
                <a:cs typeface="Times New Roman" panose="02020603050405020304" pitchFamily="18" charset="0"/>
              </a:rPr>
            </a:br>
            <a:endParaRPr lang="en-GB" altLang="en-US" sz="3100">
              <a:solidFill>
                <a:srgbClr val="FFFFFF"/>
              </a:solidFill>
              <a:ea typeface="Calibri" panose="020F0502020204030204" pitchFamily="34" charset="0"/>
              <a:cs typeface="Times New Roman" panose="02020603050405020304" pitchFamily="18" charset="0"/>
            </a:endParaRPr>
          </a:p>
        </p:txBody>
      </p:sp>
      <p:sp>
        <p:nvSpPr>
          <p:cNvPr id="23556" name="Slide Number Placeholder 3">
            <a:extLst>
              <a:ext uri="{FF2B5EF4-FFF2-40B4-BE49-F238E27FC236}">
                <a16:creationId xmlns:a16="http://schemas.microsoft.com/office/drawing/2014/main" id="{DC64C691-581F-0CB4-5906-0F7274B3D72D}"/>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A3EF8B1-73B1-4DF3-A1F6-771B974BDBE2}" type="slidenum">
              <a:rPr lang="en-GB" altLang="en-US" sz="1100">
                <a:solidFill>
                  <a:schemeClr val="tx1">
                    <a:lumMod val="50000"/>
                    <a:lumOff val="50000"/>
                  </a:schemeClr>
                </a:solidFill>
              </a:rPr>
              <a:pPr>
                <a:spcBef>
                  <a:spcPct val="0"/>
                </a:spcBef>
                <a:spcAft>
                  <a:spcPts val="600"/>
                </a:spcAft>
                <a:buFontTx/>
                <a:buNone/>
              </a:pPr>
              <a:t>16</a:t>
            </a:fld>
            <a:endParaRPr lang="en-GB" altLang="en-US" sz="1100">
              <a:solidFill>
                <a:schemeClr val="tx1">
                  <a:lumMod val="50000"/>
                  <a:lumOff val="50000"/>
                </a:schemeClr>
              </a:solidFill>
            </a:endParaRPr>
          </a:p>
        </p:txBody>
      </p:sp>
      <p:graphicFrame>
        <p:nvGraphicFramePr>
          <p:cNvPr id="23558" name="Content Placeholder 2">
            <a:extLst>
              <a:ext uri="{FF2B5EF4-FFF2-40B4-BE49-F238E27FC236}">
                <a16:creationId xmlns:a16="http://schemas.microsoft.com/office/drawing/2014/main" id="{9991AA90-D0FC-D612-E22D-46479E6B1777}"/>
              </a:ext>
            </a:extLst>
          </p:cNvPr>
          <p:cNvGraphicFramePr>
            <a:graphicFrameLocks noGrp="1"/>
          </p:cNvGraphicFramePr>
          <p:nvPr>
            <p:ph idx="1"/>
            <p:extLst>
              <p:ext uri="{D42A27DB-BD31-4B8C-83A1-F6EECF244321}">
                <p14:modId xmlns:p14="http://schemas.microsoft.com/office/powerpoint/2010/main" val="357051641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6" name="Rectangle 2458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8A59EF4F-4813-E55C-81F0-0632E8A63F6C}"/>
              </a:ext>
            </a:extLst>
          </p:cNvPr>
          <p:cNvSpPr>
            <a:spLocks noGrp="1" noChangeArrowheads="1"/>
          </p:cNvSpPr>
          <p:nvPr>
            <p:ph type="title"/>
          </p:nvPr>
        </p:nvSpPr>
        <p:spPr>
          <a:xfrm>
            <a:off x="5596501" y="489508"/>
            <a:ext cx="5754896" cy="1667569"/>
          </a:xfrm>
        </p:spPr>
        <p:txBody>
          <a:bodyPr anchor="b">
            <a:normAutofit/>
          </a:bodyPr>
          <a:lstStyle/>
          <a:p>
            <a:br>
              <a:rPr lang="en-GB" altLang="en-US" sz="3100" b="1">
                <a:ea typeface="Calibri" panose="020F0502020204030204" pitchFamily="34" charset="0"/>
                <a:cs typeface="Times New Roman" panose="02020603050405020304" pitchFamily="18" charset="0"/>
              </a:rPr>
            </a:br>
            <a:r>
              <a:rPr lang="en-GB" altLang="en-US" sz="3100" b="1">
                <a:ea typeface="Calibri" panose="020F0502020204030204" pitchFamily="34" charset="0"/>
                <a:cs typeface="Times New Roman" panose="02020603050405020304" pitchFamily="18" charset="0"/>
              </a:rPr>
              <a:t>Market Failure in Marketing Context</a:t>
            </a:r>
            <a:br>
              <a:rPr lang="en-GB" altLang="en-US" sz="3100" b="1">
                <a:ea typeface="Calibri" panose="020F0502020204030204" pitchFamily="34" charset="0"/>
                <a:cs typeface="Times New Roman" panose="02020603050405020304" pitchFamily="18" charset="0"/>
              </a:rPr>
            </a:br>
            <a:endParaRPr lang="en-GB" altLang="en-US" sz="3100">
              <a:ea typeface="Calibri" panose="020F0502020204030204" pitchFamily="34" charset="0"/>
              <a:cs typeface="Times New Roman" panose="02020603050405020304" pitchFamily="18" charset="0"/>
            </a:endParaRPr>
          </a:p>
        </p:txBody>
      </p:sp>
      <p:pic>
        <p:nvPicPr>
          <p:cNvPr id="24581" name="Picture 2">
            <a:extLst>
              <a:ext uri="{FF2B5EF4-FFF2-40B4-BE49-F238E27FC236}">
                <a16:creationId xmlns:a16="http://schemas.microsoft.com/office/drawing/2014/main" id="{D604C72F-4B05-5DD6-79FB-040F116C01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2085900"/>
            <a:ext cx="3876165" cy="22545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Content Placeholder 2">
            <a:extLst>
              <a:ext uri="{FF2B5EF4-FFF2-40B4-BE49-F238E27FC236}">
                <a16:creationId xmlns:a16="http://schemas.microsoft.com/office/drawing/2014/main" id="{7AB6044A-679A-E612-B29C-77F19FBE6DF1}"/>
              </a:ext>
            </a:extLst>
          </p:cNvPr>
          <p:cNvSpPr>
            <a:spLocks noGrp="1" noChangeArrowheads="1"/>
          </p:cNvSpPr>
          <p:nvPr>
            <p:ph idx="1"/>
          </p:nvPr>
        </p:nvSpPr>
        <p:spPr>
          <a:xfrm>
            <a:off x="5596502" y="2405894"/>
            <a:ext cx="5754896" cy="319746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a:t>Le Grand, Propper et al. (2008) posit that government provides some incentives and fundamental requirements on which the market economies rest, like property rights and contract enforcement. </a:t>
            </a:r>
          </a:p>
        </p:txBody>
      </p:sp>
      <p:sp>
        <p:nvSpPr>
          <p:cNvPr id="24588" name="Rectangle 2458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0" name="Rectangle 2458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0" name="Slide Number Placeholder 3">
            <a:extLst>
              <a:ext uri="{FF2B5EF4-FFF2-40B4-BE49-F238E27FC236}">
                <a16:creationId xmlns:a16="http://schemas.microsoft.com/office/drawing/2014/main" id="{7B8A266A-C84A-8F80-A92E-E1625BF2B245}"/>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14A9C20-600D-4190-9F47-946F7C70D7EB}" type="slidenum">
              <a:rPr lang="en-GB" altLang="en-US" sz="1100">
                <a:solidFill>
                  <a:srgbClr val="FFFFFF"/>
                </a:solidFill>
              </a:rPr>
              <a:pPr>
                <a:spcBef>
                  <a:spcPct val="0"/>
                </a:spcBef>
                <a:spcAft>
                  <a:spcPts val="600"/>
                </a:spcAft>
                <a:buFontTx/>
                <a:buNone/>
              </a:pPr>
              <a:t>17</a:t>
            </a:fld>
            <a:endParaRPr lang="en-GB" altLang="en-US" sz="1100">
              <a:solidFill>
                <a:srgbClr val="FFFFFF"/>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9" name="Rectangle 2560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1" name="Rectangle 256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9283"/>
            <a:ext cx="12191998" cy="1590742"/>
          </a:xfrm>
          <a:prstGeom prst="rect">
            <a:avLst/>
          </a:prstGeom>
          <a:gradFill>
            <a:gsLst>
              <a:gs pos="0">
                <a:srgbClr val="000000"/>
              </a:gs>
              <a:gs pos="54000">
                <a:schemeClr val="accent1">
                  <a:lumMod val="5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3" name="Rectangle 256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610" y="5269283"/>
            <a:ext cx="12208610" cy="1590742"/>
          </a:xfrm>
          <a:prstGeom prst="rect">
            <a:avLst/>
          </a:prstGeom>
          <a:gradFill>
            <a:gsLst>
              <a:gs pos="18000">
                <a:schemeClr val="accent1">
                  <a:lumMod val="75000"/>
                  <a:alpha val="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98694" y="5267258"/>
            <a:ext cx="4093306" cy="1590742"/>
          </a:xfrm>
          <a:prstGeom prst="rect">
            <a:avLst/>
          </a:prstGeom>
          <a:gradFill>
            <a:gsLst>
              <a:gs pos="23000">
                <a:schemeClr val="accent1">
                  <a:lumMod val="50000"/>
                  <a:alpha val="61000"/>
                </a:schemeClr>
              </a:gs>
              <a:gs pos="100000">
                <a:schemeClr val="accent1">
                  <a:lumMod val="50000"/>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7" name="Rectangle 256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 y="5267258"/>
            <a:ext cx="12198669" cy="1131515"/>
          </a:xfrm>
          <a:prstGeom prst="rect">
            <a:avLst/>
          </a:prstGeom>
          <a:gradFill>
            <a:gsLst>
              <a:gs pos="18000">
                <a:schemeClr val="accent1">
                  <a:alpha val="0"/>
                </a:schemeClr>
              </a:gs>
              <a:gs pos="100000">
                <a:schemeClr val="accent1">
                  <a:lumMod val="60000"/>
                  <a:lumOff val="40000"/>
                  <a:alpha val="5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9" name="Rectangle 25618">
            <a:extLst>
              <a:ext uri="{FF2B5EF4-FFF2-40B4-BE49-F238E27FC236}">
                <a16:creationId xmlns:a16="http://schemas.microsoft.com/office/drawing/2014/main" id="{B3FA1AAC-C1ED-4F77-BFA4-BE80FC0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607" y="5278400"/>
            <a:ext cx="7736926" cy="1590741"/>
          </a:xfrm>
          <a:prstGeom prst="rect">
            <a:avLst/>
          </a:prstGeom>
          <a:gradFill>
            <a:gsLst>
              <a:gs pos="50000">
                <a:schemeClr val="accent1">
                  <a:alpha val="0"/>
                </a:schemeClr>
              </a:gs>
              <a:gs pos="100000">
                <a:schemeClr val="accent1">
                  <a:lumMod val="75000"/>
                  <a:alpha val="4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75AE7F1F-C1D0-D913-2F56-74E7874028BD}"/>
              </a:ext>
            </a:extLst>
          </p:cNvPr>
          <p:cNvSpPr>
            <a:spLocks noGrp="1" noChangeArrowheads="1"/>
          </p:cNvSpPr>
          <p:nvPr>
            <p:ph type="title"/>
          </p:nvPr>
        </p:nvSpPr>
        <p:spPr>
          <a:xfrm>
            <a:off x="1388209" y="5554639"/>
            <a:ext cx="9654076" cy="982473"/>
          </a:xfrm>
        </p:spPr>
        <p:txBody>
          <a:bodyPr>
            <a:normAutofit/>
          </a:bodyPr>
          <a:lstStyle/>
          <a:p>
            <a:br>
              <a:rPr lang="en-GB" altLang="en-US" sz="1900" b="1">
                <a:solidFill>
                  <a:srgbClr val="FFFFFF"/>
                </a:solidFill>
                <a:ea typeface="Calibri" panose="020F0502020204030204" pitchFamily="34" charset="0"/>
                <a:cs typeface="Times New Roman" panose="02020603050405020304" pitchFamily="18" charset="0"/>
              </a:rPr>
            </a:br>
            <a:r>
              <a:rPr lang="en-GB" altLang="en-US" sz="1900" b="1">
                <a:solidFill>
                  <a:srgbClr val="FFFFFF"/>
                </a:solidFill>
                <a:ea typeface="Calibri" panose="020F0502020204030204" pitchFamily="34" charset="0"/>
                <a:cs typeface="Times New Roman" panose="02020603050405020304" pitchFamily="18" charset="0"/>
              </a:rPr>
              <a:t>Market Failure in Marketing Context</a:t>
            </a:r>
            <a:br>
              <a:rPr lang="en-GB" altLang="en-US" sz="1900" b="1">
                <a:solidFill>
                  <a:srgbClr val="FFFFFF"/>
                </a:solidFill>
                <a:ea typeface="Calibri" panose="020F0502020204030204" pitchFamily="34" charset="0"/>
                <a:cs typeface="Times New Roman" panose="02020603050405020304" pitchFamily="18" charset="0"/>
              </a:rPr>
            </a:br>
            <a:endParaRPr lang="en-GB" altLang="en-US" sz="1900">
              <a:solidFill>
                <a:srgbClr val="FFFFFF"/>
              </a:solidFill>
              <a:ea typeface="Calibri" panose="020F0502020204030204" pitchFamily="34" charset="0"/>
              <a:cs typeface="Times New Roman" panose="02020603050405020304" pitchFamily="18" charset="0"/>
            </a:endParaRPr>
          </a:p>
        </p:txBody>
      </p:sp>
      <p:sp>
        <p:nvSpPr>
          <p:cNvPr id="25603" name="Content Placeholder 2">
            <a:extLst>
              <a:ext uri="{FF2B5EF4-FFF2-40B4-BE49-F238E27FC236}">
                <a16:creationId xmlns:a16="http://schemas.microsoft.com/office/drawing/2014/main" id="{2A395172-BBB3-1B78-CF90-65C80067B10C}"/>
              </a:ext>
            </a:extLst>
          </p:cNvPr>
          <p:cNvSpPr>
            <a:spLocks noGrp="1" noChangeArrowheads="1"/>
          </p:cNvSpPr>
          <p:nvPr>
            <p:ph idx="1"/>
          </p:nvPr>
        </p:nvSpPr>
        <p:spPr>
          <a:xfrm>
            <a:off x="1388210" y="824249"/>
            <a:ext cx="9654076" cy="3837904"/>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2000"/>
              <a:t>For instance; unless contracts are enforced, people would not go into contracts.</a:t>
            </a:r>
          </a:p>
          <a:p>
            <a:pPr marL="0" indent="0">
              <a:spcBef>
                <a:spcPts val="1200"/>
              </a:spcBef>
              <a:spcAft>
                <a:spcPts val="600"/>
              </a:spcAft>
              <a:buNone/>
              <a:tabLst>
                <a:tab pos="457200" algn="l"/>
                <a:tab pos="914400" algn="l"/>
                <a:tab pos="1371600" algn="l"/>
                <a:tab pos="1828800" algn="l"/>
              </a:tabLst>
            </a:pPr>
            <a:r>
              <a:rPr lang="en-GB" altLang="en-US" sz="2000"/>
              <a:t>Likewise, if there is no protection for private properties, people would not have enough incentive to invest; since it might be taken away. </a:t>
            </a:r>
          </a:p>
          <a:p>
            <a:pPr marL="0" indent="0">
              <a:spcBef>
                <a:spcPts val="1200"/>
              </a:spcBef>
              <a:spcAft>
                <a:spcPts val="600"/>
              </a:spcAft>
              <a:buNone/>
              <a:tabLst>
                <a:tab pos="457200" algn="l"/>
                <a:tab pos="914400" algn="l"/>
                <a:tab pos="1371600" algn="l"/>
                <a:tab pos="1828800" algn="l"/>
              </a:tabLst>
            </a:pPr>
            <a:r>
              <a:rPr lang="en-GB" altLang="en-US" sz="2000"/>
              <a:t>Without these, the market itself cannot function. </a:t>
            </a:r>
          </a:p>
        </p:txBody>
      </p:sp>
      <p:sp>
        <p:nvSpPr>
          <p:cNvPr id="25604" name="Slide Number Placeholder 3">
            <a:extLst>
              <a:ext uri="{FF2B5EF4-FFF2-40B4-BE49-F238E27FC236}">
                <a16:creationId xmlns:a16="http://schemas.microsoft.com/office/drawing/2014/main" id="{5A68CF2A-C986-B712-6F14-F8A5E7F6F199}"/>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2027936-1F71-4EF8-AB2E-A3600B86750F}" type="slidenum">
              <a:rPr lang="en-GB" altLang="en-US" sz="1100">
                <a:solidFill>
                  <a:srgbClr val="FFFFFF"/>
                </a:solidFill>
              </a:rPr>
              <a:pPr>
                <a:spcBef>
                  <a:spcPct val="0"/>
                </a:spcBef>
                <a:spcAft>
                  <a:spcPts val="600"/>
                </a:spcAft>
                <a:buFontTx/>
                <a:buNone/>
              </a:pPr>
              <a:t>18</a:t>
            </a:fld>
            <a:endParaRPr lang="en-GB" altLang="en-US" sz="1100">
              <a:solidFill>
                <a:srgbClr val="FFFFFF"/>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59A4CAB4-26BE-6BAB-EC14-43BB7456E85B}"/>
              </a:ext>
            </a:extLst>
          </p:cNvPr>
          <p:cNvSpPr>
            <a:spLocks noGrp="1" noChangeArrowheads="1"/>
          </p:cNvSpPr>
          <p:nvPr>
            <p:ph type="title"/>
          </p:nvPr>
        </p:nvSpPr>
        <p:spPr>
          <a:xfrm>
            <a:off x="1136397" y="502021"/>
            <a:ext cx="9688296" cy="16429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 in Marketing Context</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26627" name="Content Placeholder 2">
            <a:extLst>
              <a:ext uri="{FF2B5EF4-FFF2-40B4-BE49-F238E27FC236}">
                <a16:creationId xmlns:a16="http://schemas.microsoft.com/office/drawing/2014/main" id="{35667837-0730-ACA4-E302-3CA5049D57EA}"/>
              </a:ext>
            </a:extLst>
          </p:cNvPr>
          <p:cNvSpPr>
            <a:spLocks noGrp="1" noChangeArrowheads="1"/>
          </p:cNvSpPr>
          <p:nvPr>
            <p:ph idx="1"/>
          </p:nvPr>
        </p:nvSpPr>
        <p:spPr>
          <a:xfrm>
            <a:off x="1136397" y="2418409"/>
            <a:ext cx="9688296" cy="3454358"/>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Perfect Market:</a:t>
            </a:r>
          </a:p>
          <a:p>
            <a:pPr marL="0" indent="0">
              <a:spcBef>
                <a:spcPts val="1200"/>
              </a:spcBef>
              <a:spcAft>
                <a:spcPts val="600"/>
              </a:spcAft>
              <a:buNone/>
              <a:tabLst>
                <a:tab pos="457200" algn="l"/>
                <a:tab pos="914400" algn="l"/>
                <a:tab pos="1371600" algn="l"/>
                <a:tab pos="1828800" algn="l"/>
              </a:tabLst>
            </a:pPr>
            <a:r>
              <a:rPr lang="en-GB" altLang="en-US" sz="2000"/>
              <a:t>A perfect market would always achieve the most efficient allocation of resources and if the market clearance price is not charged, welfare falls.</a:t>
            </a:r>
          </a:p>
          <a:p>
            <a:pPr marL="0" indent="0">
              <a:spcBef>
                <a:spcPts val="1200"/>
              </a:spcBef>
              <a:spcAft>
                <a:spcPts val="600"/>
              </a:spcAft>
              <a:buNone/>
              <a:tabLst>
                <a:tab pos="457200" algn="l"/>
                <a:tab pos="914400" algn="l"/>
                <a:tab pos="1371600" algn="l"/>
                <a:tab pos="1828800" algn="l"/>
              </a:tabLst>
            </a:pPr>
            <a:r>
              <a:rPr lang="en-GB" altLang="en-US" sz="2000"/>
              <a:t>Le Grand, Propper et al. (2008) added that when government intervenes in a perfect market, efficiency is lost.</a:t>
            </a:r>
          </a:p>
          <a:p>
            <a:pPr marL="0" indent="0">
              <a:spcBef>
                <a:spcPts val="1200"/>
              </a:spcBef>
              <a:spcAft>
                <a:spcPts val="600"/>
              </a:spcAft>
              <a:buNone/>
              <a:tabLst>
                <a:tab pos="457200" algn="l"/>
                <a:tab pos="914400" algn="l"/>
                <a:tab pos="1371600" algn="l"/>
                <a:tab pos="1828800" algn="l"/>
              </a:tabLst>
            </a:pPr>
            <a:r>
              <a:rPr lang="en-GB" altLang="en-US" sz="2000"/>
              <a:t>It results in dead weight loss.</a:t>
            </a:r>
          </a:p>
        </p:txBody>
      </p:sp>
      <p:sp>
        <p:nvSpPr>
          <p:cNvPr id="26635" name="Rectangle 2663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7" name="Rectangle 2663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8" name="Slide Number Placeholder 3">
            <a:extLst>
              <a:ext uri="{FF2B5EF4-FFF2-40B4-BE49-F238E27FC236}">
                <a16:creationId xmlns:a16="http://schemas.microsoft.com/office/drawing/2014/main" id="{83423C52-9446-C2AF-F7AC-8F6463A5F14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C67C50C-F3A7-4029-A1F7-21399F0765F3}" type="slidenum">
              <a:rPr lang="en-GB" altLang="en-US" sz="1100">
                <a:solidFill>
                  <a:srgbClr val="FFFFFF"/>
                </a:solidFill>
              </a:rPr>
              <a:pPr>
                <a:spcBef>
                  <a:spcPct val="0"/>
                </a:spcBef>
                <a:spcAft>
                  <a:spcPts val="600"/>
                </a:spcAft>
                <a:buFontTx/>
                <a:buNone/>
              </a:pPr>
              <a:t>19</a:t>
            </a:fld>
            <a:endParaRPr lang="en-GB" altLang="en-US" sz="1100">
              <a:solidFill>
                <a:srgbClr val="FFFF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Rectangle 2765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A40AB859-2CDF-D8E8-B0BA-A7A06683F171}"/>
              </a:ext>
            </a:extLst>
          </p:cNvPr>
          <p:cNvSpPr>
            <a:spLocks noGrp="1" noChangeArrowheads="1"/>
          </p:cNvSpPr>
          <p:nvPr>
            <p:ph type="title"/>
          </p:nvPr>
        </p:nvSpPr>
        <p:spPr>
          <a:xfrm>
            <a:off x="1136397" y="502021"/>
            <a:ext cx="9688296" cy="16429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 in Marketing Context</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0243" name="Content Placeholder 2">
            <a:extLst>
              <a:ext uri="{FF2B5EF4-FFF2-40B4-BE49-F238E27FC236}">
                <a16:creationId xmlns:a16="http://schemas.microsoft.com/office/drawing/2014/main" id="{2A972657-80B8-547F-8022-18A746131241}"/>
              </a:ext>
            </a:extLst>
          </p:cNvPr>
          <p:cNvSpPr>
            <a:spLocks noGrp="1" noChangeArrowheads="1"/>
          </p:cNvSpPr>
          <p:nvPr>
            <p:ph idx="1"/>
          </p:nvPr>
        </p:nvSpPr>
        <p:spPr>
          <a:xfrm>
            <a:off x="1136397" y="2418409"/>
            <a:ext cx="9688296" cy="3454358"/>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sz="2000" b="1"/>
              <a:t>Perfect Market:</a:t>
            </a:r>
          </a:p>
          <a:p>
            <a:pPr marL="0" indent="0">
              <a:spcBef>
                <a:spcPts val="1200"/>
              </a:spcBef>
              <a:spcAft>
                <a:spcPts val="600"/>
              </a:spcAft>
              <a:buNone/>
              <a:tabLst>
                <a:tab pos="457200" algn="l"/>
                <a:tab pos="914400" algn="l"/>
                <a:tab pos="1371600" algn="l"/>
                <a:tab pos="1828800" algn="l"/>
              </a:tabLst>
              <a:defRPr/>
            </a:pPr>
            <a:r>
              <a:rPr lang="en-GB" sz="2000"/>
              <a:t>Assumptions must hold for a market to be classified as a perfect market:</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Many sellers who cannot individually influence the prevailing market price.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Many buyers who individually have no control over the market price.</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Free entry and exit from the industry, meaning that all firms in the market make normal profits in the long run. </a:t>
            </a:r>
          </a:p>
        </p:txBody>
      </p:sp>
      <p:sp>
        <p:nvSpPr>
          <p:cNvPr id="27659" name="Rectangle 2765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2" name="Slide Number Placeholder 3">
            <a:extLst>
              <a:ext uri="{FF2B5EF4-FFF2-40B4-BE49-F238E27FC236}">
                <a16:creationId xmlns:a16="http://schemas.microsoft.com/office/drawing/2014/main" id="{1AFEF705-4598-A07B-52AF-268AD54C482A}"/>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6B7DA94-FFC9-4133-84D6-EF42F7CEEACF}" type="slidenum">
              <a:rPr lang="en-GB" altLang="en-US" sz="1100">
                <a:solidFill>
                  <a:srgbClr val="FFFFFF"/>
                </a:solidFill>
              </a:rPr>
              <a:pPr>
                <a:spcBef>
                  <a:spcPct val="0"/>
                </a:spcBef>
                <a:spcAft>
                  <a:spcPts val="600"/>
                </a:spcAft>
                <a:buFontTx/>
                <a:buNone/>
              </a:pPr>
              <a:t>20</a:t>
            </a:fld>
            <a:endParaRPr lang="en-GB" altLang="en-US" sz="1100">
              <a:solidFill>
                <a:srgbClr val="FFFF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9F8AB9D3-D2F6-E62B-3270-83A93CBE6A52}"/>
              </a:ext>
            </a:extLst>
          </p:cNvPr>
          <p:cNvSpPr>
            <a:spLocks noGrp="1" noChangeArrowheads="1"/>
          </p:cNvSpPr>
          <p:nvPr>
            <p:ph type="title"/>
          </p:nvPr>
        </p:nvSpPr>
        <p:spPr>
          <a:xfrm>
            <a:off x="1136397" y="502021"/>
            <a:ext cx="9688296" cy="16429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 in Marketing Context</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0243" name="Content Placeholder 2">
            <a:extLst>
              <a:ext uri="{FF2B5EF4-FFF2-40B4-BE49-F238E27FC236}">
                <a16:creationId xmlns:a16="http://schemas.microsoft.com/office/drawing/2014/main" id="{47CAF1A8-3A09-0072-0AC0-1126048BE6DB}"/>
              </a:ext>
            </a:extLst>
          </p:cNvPr>
          <p:cNvSpPr>
            <a:spLocks noGrp="1" noChangeArrowheads="1"/>
          </p:cNvSpPr>
          <p:nvPr>
            <p:ph idx="1"/>
          </p:nvPr>
        </p:nvSpPr>
        <p:spPr>
          <a:xfrm>
            <a:off x="1136397" y="2418409"/>
            <a:ext cx="9688296" cy="3454358"/>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sz="2000" b="1"/>
              <a:t>Perfect Market:</a:t>
            </a:r>
          </a:p>
          <a:p>
            <a:pPr marL="0" indent="0">
              <a:spcBef>
                <a:spcPts val="1200"/>
              </a:spcBef>
              <a:spcAft>
                <a:spcPts val="600"/>
              </a:spcAft>
              <a:buNone/>
              <a:tabLst>
                <a:tab pos="457200" algn="l"/>
                <a:tab pos="914400" algn="l"/>
                <a:tab pos="1371600" algn="l"/>
                <a:tab pos="1828800" algn="l"/>
              </a:tabLst>
              <a:defRPr/>
            </a:pPr>
            <a:r>
              <a:rPr lang="en-GB" sz="2000"/>
              <a:t>Assumptions must hold for a market to be classified as a perfect market:</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Products are homogeneous; each firm is a price taker with a perfectly elastic demand curve for their product.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Perfect knowledge accessible at zero cost; buyers and sellers have readily available information about market price and sellers have perfect knowledge about other competitors.</a:t>
            </a:r>
          </a:p>
        </p:txBody>
      </p:sp>
      <p:sp>
        <p:nvSpPr>
          <p:cNvPr id="28683" name="Rectangle 2868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6" name="Slide Number Placeholder 3">
            <a:extLst>
              <a:ext uri="{FF2B5EF4-FFF2-40B4-BE49-F238E27FC236}">
                <a16:creationId xmlns:a16="http://schemas.microsoft.com/office/drawing/2014/main" id="{8810919A-0CD0-703E-07FE-2657B2C5AAA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5B76BBF-96C5-4BC2-8FB4-78EEC57A1834}" type="slidenum">
              <a:rPr lang="en-GB" altLang="en-US" sz="1100">
                <a:solidFill>
                  <a:srgbClr val="FFFFFF"/>
                </a:solidFill>
              </a:rPr>
              <a:pPr>
                <a:spcBef>
                  <a:spcPct val="0"/>
                </a:spcBef>
                <a:spcAft>
                  <a:spcPts val="600"/>
                </a:spcAft>
                <a:buFontTx/>
                <a:buNone/>
              </a:pPr>
              <a:t>21</a:t>
            </a:fld>
            <a:endParaRPr lang="en-GB" altLang="en-US" sz="1100">
              <a:solidFill>
                <a:srgbClr val="FFFF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6" name="Rectangle 29705">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1888B605-750E-6BDF-5F90-F13BC26C5D9F}"/>
              </a:ext>
            </a:extLst>
          </p:cNvPr>
          <p:cNvSpPr>
            <a:spLocks noGrp="1" noChangeArrowheads="1"/>
          </p:cNvSpPr>
          <p:nvPr>
            <p:ph type="title"/>
          </p:nvPr>
        </p:nvSpPr>
        <p:spPr>
          <a:xfrm>
            <a:off x="1136397" y="502021"/>
            <a:ext cx="4959603" cy="1642969"/>
          </a:xfrm>
        </p:spPr>
        <p:txBody>
          <a:bodyPr anchor="b">
            <a:normAutofit/>
          </a:bodyPr>
          <a:lstStyle/>
          <a:p>
            <a:br>
              <a:rPr lang="en-GB" altLang="en-US" sz="2800" b="1">
                <a:ea typeface="Calibri" panose="020F0502020204030204" pitchFamily="34" charset="0"/>
                <a:cs typeface="Times New Roman" panose="02020603050405020304" pitchFamily="18" charset="0"/>
              </a:rPr>
            </a:br>
            <a:r>
              <a:rPr lang="en-GB" altLang="en-US" sz="2800" b="1">
                <a:ea typeface="Calibri" panose="020F0502020204030204" pitchFamily="34" charset="0"/>
                <a:cs typeface="Times New Roman" panose="02020603050405020304" pitchFamily="18" charset="0"/>
              </a:rPr>
              <a:t>Market Failure in Marketing Context</a:t>
            </a:r>
            <a:br>
              <a:rPr lang="en-GB" altLang="en-US" sz="2800" b="1">
                <a:ea typeface="Calibri" panose="020F0502020204030204" pitchFamily="34" charset="0"/>
                <a:cs typeface="Times New Roman" panose="02020603050405020304" pitchFamily="18" charset="0"/>
              </a:rPr>
            </a:br>
            <a:endParaRPr lang="en-GB" altLang="en-US" sz="2800">
              <a:ea typeface="Calibri" panose="020F0502020204030204" pitchFamily="34" charset="0"/>
              <a:cs typeface="Times New Roman" panose="02020603050405020304" pitchFamily="18" charset="0"/>
            </a:endParaRPr>
          </a:p>
        </p:txBody>
      </p:sp>
      <p:sp>
        <p:nvSpPr>
          <p:cNvPr id="29699" name="Content Placeholder 2">
            <a:extLst>
              <a:ext uri="{FF2B5EF4-FFF2-40B4-BE49-F238E27FC236}">
                <a16:creationId xmlns:a16="http://schemas.microsoft.com/office/drawing/2014/main" id="{4DBDF64C-04E8-1C4C-9867-761AB71ECB03}"/>
              </a:ext>
            </a:extLst>
          </p:cNvPr>
          <p:cNvSpPr>
            <a:spLocks noGrp="1" noChangeArrowheads="1"/>
          </p:cNvSpPr>
          <p:nvPr>
            <p:ph idx="1"/>
          </p:nvPr>
        </p:nvSpPr>
        <p:spPr>
          <a:xfrm>
            <a:off x="1136397" y="2418408"/>
            <a:ext cx="4959603" cy="3522569"/>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Imperfect Market:</a:t>
            </a:r>
          </a:p>
          <a:p>
            <a:pPr marL="0" indent="0">
              <a:spcBef>
                <a:spcPts val="1200"/>
              </a:spcBef>
              <a:spcAft>
                <a:spcPts val="600"/>
              </a:spcAft>
              <a:buNone/>
              <a:tabLst>
                <a:tab pos="457200" algn="l"/>
                <a:tab pos="914400" algn="l"/>
                <a:tab pos="1371600" algn="l"/>
                <a:tab pos="1828800" algn="l"/>
              </a:tabLst>
            </a:pPr>
            <a:r>
              <a:rPr lang="en-GB" altLang="en-US" sz="2000"/>
              <a:t>An imperfect market is always seen to produce too much of some goods and too little of others. </a:t>
            </a:r>
          </a:p>
        </p:txBody>
      </p:sp>
      <p:pic>
        <p:nvPicPr>
          <p:cNvPr id="29701" name="Picture 1">
            <a:extLst>
              <a:ext uri="{FF2B5EF4-FFF2-40B4-BE49-F238E27FC236}">
                <a16:creationId xmlns:a16="http://schemas.microsoft.com/office/drawing/2014/main" id="{74B8A286-930A-8375-7451-F1FB87B80B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12442" y="1274248"/>
            <a:ext cx="5201023" cy="389574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8" name="Rectangle 29707">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0" name="Rectangle 29709">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0" name="Slide Number Placeholder 3">
            <a:extLst>
              <a:ext uri="{FF2B5EF4-FFF2-40B4-BE49-F238E27FC236}">
                <a16:creationId xmlns:a16="http://schemas.microsoft.com/office/drawing/2014/main" id="{A048DC9E-2C4B-39A5-81B3-874E6477595D}"/>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AD9519B-FEAA-47CA-B6AA-4194D6BEAECE}" type="slidenum">
              <a:rPr lang="en-GB" altLang="en-US" sz="1100">
                <a:solidFill>
                  <a:srgbClr val="FFFFFF"/>
                </a:solidFill>
              </a:rPr>
              <a:pPr>
                <a:spcBef>
                  <a:spcPct val="0"/>
                </a:spcBef>
                <a:spcAft>
                  <a:spcPts val="600"/>
                </a:spcAft>
                <a:buFontTx/>
                <a:buNone/>
              </a:pPr>
              <a:t>22</a:t>
            </a:fld>
            <a:endParaRPr lang="en-GB" altLang="en-US" sz="1100">
              <a:solidFill>
                <a:srgbClr val="FFFFFF"/>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39C1CE3D-9914-9A99-DB4B-D1FEA6804810}"/>
              </a:ext>
            </a:extLst>
          </p:cNvPr>
          <p:cNvSpPr>
            <a:spLocks noGrp="1" noChangeArrowheads="1"/>
          </p:cNvSpPr>
          <p:nvPr>
            <p:ph type="title"/>
          </p:nvPr>
        </p:nvSpPr>
        <p:spPr>
          <a:xfrm>
            <a:off x="1136397" y="798490"/>
            <a:ext cx="4472352" cy="4687910"/>
          </a:xfrm>
        </p:spPr>
        <p:txBody>
          <a:bodyPr anchor="b">
            <a:normAutofit/>
          </a:bodyPr>
          <a:lstStyle/>
          <a:p>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 in Marketing Context</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0723" name="Content Placeholder 2">
            <a:extLst>
              <a:ext uri="{FF2B5EF4-FFF2-40B4-BE49-F238E27FC236}">
                <a16:creationId xmlns:a16="http://schemas.microsoft.com/office/drawing/2014/main" id="{CED7A1DD-E312-526C-44DB-549F78DDF58D}"/>
              </a:ext>
            </a:extLst>
          </p:cNvPr>
          <p:cNvSpPr>
            <a:spLocks noGrp="1" noChangeArrowheads="1"/>
          </p:cNvSpPr>
          <p:nvPr>
            <p:ph idx="1"/>
          </p:nvPr>
        </p:nvSpPr>
        <p:spPr>
          <a:xfrm>
            <a:off x="6095999" y="798491"/>
            <a:ext cx="5012029" cy="4687910"/>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Imperfect Market:</a:t>
            </a:r>
          </a:p>
          <a:p>
            <a:pPr marL="0" indent="0">
              <a:spcBef>
                <a:spcPts val="1200"/>
              </a:spcBef>
              <a:spcAft>
                <a:spcPts val="600"/>
              </a:spcAft>
              <a:buNone/>
              <a:tabLst>
                <a:tab pos="457200" algn="l"/>
                <a:tab pos="914400" algn="l"/>
                <a:tab pos="1371600" algn="l"/>
                <a:tab pos="1828800" algn="l"/>
              </a:tabLst>
            </a:pPr>
            <a:r>
              <a:rPr lang="en-GB" altLang="en-US" sz="2000"/>
              <a:t>According to Stiglitz and Brown (2000) where these assumptions do not hold, the market is </a:t>
            </a:r>
            <a:r>
              <a:rPr lang="en-GB" altLang="en-US" sz="2000" b="1" i="1"/>
              <a:t>imperfect</a:t>
            </a:r>
            <a:r>
              <a:rPr lang="en-GB" altLang="en-US" sz="2000"/>
              <a:t> and would not achieve the most efficient allocation of resources on its own; </a:t>
            </a:r>
          </a:p>
          <a:p>
            <a:pPr marL="0" indent="0">
              <a:spcBef>
                <a:spcPts val="1200"/>
              </a:spcBef>
              <a:spcAft>
                <a:spcPts val="600"/>
              </a:spcAft>
              <a:buNone/>
              <a:tabLst>
                <a:tab pos="457200" algn="l"/>
                <a:tab pos="914400" algn="l"/>
                <a:tab pos="1371600" algn="l"/>
                <a:tab pos="1828800" algn="l"/>
              </a:tabLst>
            </a:pPr>
            <a:r>
              <a:rPr lang="en-GB" altLang="en-US" sz="2000"/>
              <a:t>This gives a rationale for government intervention.</a:t>
            </a:r>
          </a:p>
        </p:txBody>
      </p:sp>
      <p:sp>
        <p:nvSpPr>
          <p:cNvPr id="30731" name="Rectangle 3073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4" name="Slide Number Placeholder 3">
            <a:extLst>
              <a:ext uri="{FF2B5EF4-FFF2-40B4-BE49-F238E27FC236}">
                <a16:creationId xmlns:a16="http://schemas.microsoft.com/office/drawing/2014/main" id="{1D9B82D7-5EF7-CEE0-FC47-A276D70FF69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4B57B73-1D4F-4C88-9039-63D5B1A53CBD}" type="slidenum">
              <a:rPr lang="en-GB" altLang="en-US" sz="1100">
                <a:solidFill>
                  <a:srgbClr val="FFFFFF"/>
                </a:solidFill>
              </a:rPr>
              <a:pPr>
                <a:spcBef>
                  <a:spcPct val="0"/>
                </a:spcBef>
                <a:spcAft>
                  <a:spcPts val="600"/>
                </a:spcAft>
                <a:buFontTx/>
                <a:buNone/>
              </a:pPr>
              <a:t>23</a:t>
            </a:fld>
            <a:endParaRPr lang="en-GB" altLang="en-US" sz="1100">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4A7CD455-D863-1D3B-570D-7CE46306C3C5}"/>
              </a:ext>
            </a:extLst>
          </p:cNvPr>
          <p:cNvSpPr>
            <a:spLocks noGrp="1" noChangeArrowheads="1"/>
          </p:cNvSpPr>
          <p:nvPr>
            <p:ph type="title"/>
          </p:nvPr>
        </p:nvSpPr>
        <p:spPr>
          <a:xfrm>
            <a:off x="1136397" y="798490"/>
            <a:ext cx="4472352" cy="4687910"/>
          </a:xfrm>
        </p:spPr>
        <p:txBody>
          <a:bodyPr anchor="b">
            <a:normAutofit/>
          </a:bodyPr>
          <a:lstStyle/>
          <a:p>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 </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1747" name="Content Placeholder 2">
            <a:extLst>
              <a:ext uri="{FF2B5EF4-FFF2-40B4-BE49-F238E27FC236}">
                <a16:creationId xmlns:a16="http://schemas.microsoft.com/office/drawing/2014/main" id="{69F3AADD-425F-5D94-0CE8-60849B33A749}"/>
              </a:ext>
            </a:extLst>
          </p:cNvPr>
          <p:cNvSpPr>
            <a:spLocks noGrp="1" noChangeArrowheads="1"/>
          </p:cNvSpPr>
          <p:nvPr>
            <p:ph idx="1"/>
          </p:nvPr>
        </p:nvSpPr>
        <p:spPr>
          <a:xfrm>
            <a:off x="6095999" y="798491"/>
            <a:ext cx="5012029" cy="4687910"/>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Incomplete Markets: </a:t>
            </a:r>
          </a:p>
          <a:p>
            <a:pPr marL="0" indent="0">
              <a:spcBef>
                <a:spcPts val="1200"/>
              </a:spcBef>
              <a:spcAft>
                <a:spcPts val="600"/>
              </a:spcAft>
              <a:buNone/>
              <a:tabLst>
                <a:tab pos="457200" algn="l"/>
                <a:tab pos="914400" algn="l"/>
                <a:tab pos="1371600" algn="l"/>
                <a:tab pos="1828800" algn="l"/>
              </a:tabLst>
            </a:pPr>
            <a:r>
              <a:rPr lang="en-GB" altLang="en-US" sz="2000"/>
              <a:t>For a market to be efficient it has to be complete.</a:t>
            </a:r>
          </a:p>
          <a:p>
            <a:pPr marL="0" indent="0">
              <a:spcBef>
                <a:spcPts val="1200"/>
              </a:spcBef>
              <a:spcAft>
                <a:spcPts val="600"/>
              </a:spcAft>
              <a:buNone/>
              <a:tabLst>
                <a:tab pos="457200" algn="l"/>
                <a:tab pos="914400" algn="l"/>
                <a:tab pos="1371600" algn="l"/>
                <a:tab pos="1828800" algn="l"/>
              </a:tabLst>
            </a:pPr>
            <a:r>
              <a:rPr lang="en-GB" altLang="en-US" sz="2000"/>
              <a:t>A complete market would provide all goods and services for which the cost of production is less than the price individuals are willing to pay. </a:t>
            </a:r>
            <a:endParaRPr lang="en-GB" altLang="en-US" sz="2000" b="1"/>
          </a:p>
        </p:txBody>
      </p:sp>
      <p:sp>
        <p:nvSpPr>
          <p:cNvPr id="31755" name="Rectangle 3175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7" name="Rectangle 3175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Slide Number Placeholder 3">
            <a:extLst>
              <a:ext uri="{FF2B5EF4-FFF2-40B4-BE49-F238E27FC236}">
                <a16:creationId xmlns:a16="http://schemas.microsoft.com/office/drawing/2014/main" id="{CF1142E4-AA43-B197-A4A7-0968F348BCD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0AE5822-929E-4E3A-A2BF-5044123E9068}" type="slidenum">
              <a:rPr lang="en-GB" altLang="en-US" sz="1100">
                <a:solidFill>
                  <a:srgbClr val="FFFFFF"/>
                </a:solidFill>
              </a:rPr>
              <a:pPr>
                <a:spcBef>
                  <a:spcPct val="0"/>
                </a:spcBef>
                <a:spcAft>
                  <a:spcPts val="600"/>
                </a:spcAft>
                <a:buFontTx/>
                <a:buNone/>
              </a:pPr>
              <a:t>24</a:t>
            </a:fld>
            <a:endParaRPr lang="en-GB" altLang="en-US" sz="11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id="{3A80FD1D-1228-C379-0138-F1F3922C1F76}"/>
              </a:ext>
            </a:extLst>
          </p:cNvPr>
          <p:cNvSpPr>
            <a:spLocks noGrp="1" noChangeArrowheads="1"/>
          </p:cNvSpPr>
          <p:nvPr>
            <p:ph type="title"/>
          </p:nvPr>
        </p:nvSpPr>
        <p:spPr>
          <a:xfrm>
            <a:off x="1136397" y="798490"/>
            <a:ext cx="4472352" cy="4687910"/>
          </a:xfrm>
        </p:spPr>
        <p:txBody>
          <a:bodyPr anchor="b">
            <a:normAutofit/>
          </a:bodyPr>
          <a:lstStyle/>
          <a:p>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 </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2771" name="Content Placeholder 2">
            <a:extLst>
              <a:ext uri="{FF2B5EF4-FFF2-40B4-BE49-F238E27FC236}">
                <a16:creationId xmlns:a16="http://schemas.microsoft.com/office/drawing/2014/main" id="{0413E4C9-8F01-F731-02B2-7F43B55E00A5}"/>
              </a:ext>
            </a:extLst>
          </p:cNvPr>
          <p:cNvSpPr>
            <a:spLocks noGrp="1" noChangeArrowheads="1"/>
          </p:cNvSpPr>
          <p:nvPr>
            <p:ph idx="1"/>
          </p:nvPr>
        </p:nvSpPr>
        <p:spPr>
          <a:xfrm>
            <a:off x="6095999" y="798491"/>
            <a:ext cx="5012029" cy="4687910"/>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Incomplete Markets: </a:t>
            </a:r>
          </a:p>
          <a:p>
            <a:pPr marL="0" indent="0">
              <a:spcBef>
                <a:spcPts val="1200"/>
              </a:spcBef>
              <a:spcAft>
                <a:spcPts val="600"/>
              </a:spcAft>
              <a:buNone/>
              <a:tabLst>
                <a:tab pos="457200" algn="l"/>
                <a:tab pos="914400" algn="l"/>
                <a:tab pos="1371600" algn="l"/>
                <a:tab pos="1828800" algn="l"/>
              </a:tabLst>
            </a:pPr>
            <a:r>
              <a:rPr lang="en-GB" altLang="en-US" sz="2000"/>
              <a:t>Market is sometimes incomplete and therefore would not provide some commodities for which their prices are less than the price consumers are willing to pay.</a:t>
            </a:r>
          </a:p>
          <a:p>
            <a:pPr marL="0" indent="0">
              <a:spcBef>
                <a:spcPts val="1200"/>
              </a:spcBef>
              <a:spcAft>
                <a:spcPts val="600"/>
              </a:spcAft>
              <a:buNone/>
              <a:tabLst>
                <a:tab pos="457200" algn="l"/>
                <a:tab pos="914400" algn="l"/>
                <a:tab pos="1371600" algn="l"/>
                <a:tab pos="1828800" algn="l"/>
              </a:tabLst>
            </a:pPr>
            <a:r>
              <a:rPr lang="en-GB" altLang="en-US" sz="2000"/>
              <a:t>This may result in market failure and government has to intervene by make these goods available.</a:t>
            </a:r>
          </a:p>
          <a:p>
            <a:pPr marL="0" indent="0">
              <a:spcBef>
                <a:spcPts val="1200"/>
              </a:spcBef>
              <a:spcAft>
                <a:spcPts val="600"/>
              </a:spcAft>
              <a:buNone/>
              <a:tabLst>
                <a:tab pos="457200" algn="l"/>
                <a:tab pos="914400" algn="l"/>
                <a:tab pos="1371600" algn="l"/>
                <a:tab pos="1828800" algn="l"/>
              </a:tabLst>
            </a:pPr>
            <a:r>
              <a:rPr lang="en-GB" altLang="en-US" sz="2000"/>
              <a:t>For example of health insurance for a sickle cell person (see Dolan and Olsen, 2001). </a:t>
            </a:r>
            <a:endParaRPr lang="en-GB" altLang="en-US" sz="2000" b="1"/>
          </a:p>
        </p:txBody>
      </p:sp>
      <p:sp>
        <p:nvSpPr>
          <p:cNvPr id="32779" name="Rectangle 3277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1" name="Rectangle 3278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2" name="Slide Number Placeholder 3">
            <a:extLst>
              <a:ext uri="{FF2B5EF4-FFF2-40B4-BE49-F238E27FC236}">
                <a16:creationId xmlns:a16="http://schemas.microsoft.com/office/drawing/2014/main" id="{5193AAFB-AC3C-2DF5-34C1-472FAEDC4290}"/>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0D35474B-B2A2-4053-81CE-9BBBB6EBCDF3}" type="slidenum">
              <a:rPr lang="en-GB" altLang="en-US" sz="1100">
                <a:solidFill>
                  <a:srgbClr val="FFFFFF"/>
                </a:solidFill>
              </a:rPr>
              <a:pPr>
                <a:spcBef>
                  <a:spcPct val="0"/>
                </a:spcBef>
                <a:spcAft>
                  <a:spcPts val="600"/>
                </a:spcAft>
                <a:buFontTx/>
                <a:buNone/>
              </a:pPr>
              <a:t>25</a:t>
            </a:fld>
            <a:endParaRPr lang="en-GB" altLang="en-US" sz="1100">
              <a:solidFill>
                <a:srgbClr val="FFFFFF"/>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1" name="Rectangle 3380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1">
            <a:extLst>
              <a:ext uri="{FF2B5EF4-FFF2-40B4-BE49-F238E27FC236}">
                <a16:creationId xmlns:a16="http://schemas.microsoft.com/office/drawing/2014/main" id="{8974B497-A085-F6DD-CB10-B995E7EB7233}"/>
              </a:ext>
            </a:extLst>
          </p:cNvPr>
          <p:cNvSpPr>
            <a:spLocks noGrp="1" noChangeArrowheads="1"/>
          </p:cNvSpPr>
          <p:nvPr>
            <p:ph type="title"/>
          </p:nvPr>
        </p:nvSpPr>
        <p:spPr>
          <a:xfrm>
            <a:off x="1136397" y="798490"/>
            <a:ext cx="4472352" cy="4687910"/>
          </a:xfrm>
        </p:spPr>
        <p:txBody>
          <a:bodyPr anchor="b">
            <a:normAutofit/>
          </a:bodyPr>
          <a:lstStyle/>
          <a:p>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3795" name="Content Placeholder 2">
            <a:extLst>
              <a:ext uri="{FF2B5EF4-FFF2-40B4-BE49-F238E27FC236}">
                <a16:creationId xmlns:a16="http://schemas.microsoft.com/office/drawing/2014/main" id="{DCE4127E-1AFF-F03C-EB42-4A92C3028D56}"/>
              </a:ext>
            </a:extLst>
          </p:cNvPr>
          <p:cNvSpPr>
            <a:spLocks noGrp="1" noChangeArrowheads="1"/>
          </p:cNvSpPr>
          <p:nvPr>
            <p:ph idx="1"/>
          </p:nvPr>
        </p:nvSpPr>
        <p:spPr>
          <a:xfrm>
            <a:off x="6095999" y="798491"/>
            <a:ext cx="5012029" cy="4687910"/>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Information failures:</a:t>
            </a:r>
          </a:p>
          <a:p>
            <a:pPr marL="0" indent="0">
              <a:spcBef>
                <a:spcPts val="1200"/>
              </a:spcBef>
              <a:spcAft>
                <a:spcPts val="600"/>
              </a:spcAft>
              <a:buNone/>
              <a:tabLst>
                <a:tab pos="457200" algn="l"/>
                <a:tab pos="914400" algn="l"/>
                <a:tab pos="1371600" algn="l"/>
                <a:tab pos="1828800" algn="l"/>
              </a:tabLst>
            </a:pPr>
            <a:r>
              <a:rPr lang="en-GB" altLang="en-US" sz="2000"/>
              <a:t>Uncertainty in the Market for some goods such as technology, are difficult to manage, here information is the main commodity to be traded.</a:t>
            </a:r>
          </a:p>
          <a:p>
            <a:pPr marL="0" indent="0">
              <a:spcBef>
                <a:spcPts val="1200"/>
              </a:spcBef>
              <a:spcAft>
                <a:spcPts val="600"/>
              </a:spcAft>
              <a:buNone/>
              <a:tabLst>
                <a:tab pos="457200" algn="l"/>
                <a:tab pos="914400" algn="l"/>
                <a:tab pos="1371600" algn="l"/>
                <a:tab pos="1828800" algn="l"/>
              </a:tabLst>
            </a:pPr>
            <a:r>
              <a:rPr lang="en-GB" altLang="en-US" sz="2000"/>
              <a:t>The seller cannot allow the buyer have full knowledge of the good because if he does, he would have given the commodity to the buyer without being paid. </a:t>
            </a:r>
            <a:endParaRPr lang="en-GB" altLang="en-US" sz="2000" b="1"/>
          </a:p>
        </p:txBody>
      </p:sp>
      <p:sp>
        <p:nvSpPr>
          <p:cNvPr id="33803" name="Rectangle 3380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5" name="Rectangle 3380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6" name="Slide Number Placeholder 3">
            <a:extLst>
              <a:ext uri="{FF2B5EF4-FFF2-40B4-BE49-F238E27FC236}">
                <a16:creationId xmlns:a16="http://schemas.microsoft.com/office/drawing/2014/main" id="{4CDD5501-073B-A452-2DC8-FDD9378BAAA0}"/>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146E541B-C698-444F-873F-B057EBD9AA76}" type="slidenum">
              <a:rPr lang="en-GB" altLang="en-US" sz="1100">
                <a:solidFill>
                  <a:srgbClr val="FFFFFF"/>
                </a:solidFill>
              </a:rPr>
              <a:pPr>
                <a:spcBef>
                  <a:spcPct val="0"/>
                </a:spcBef>
                <a:spcAft>
                  <a:spcPts val="600"/>
                </a:spcAft>
                <a:buFontTx/>
                <a:buNone/>
              </a:pPr>
              <a:t>26</a:t>
            </a:fld>
            <a:endParaRPr lang="en-GB" altLang="en-US" sz="1100">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5" name="Rectangle 3482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a:extLst>
              <a:ext uri="{FF2B5EF4-FFF2-40B4-BE49-F238E27FC236}">
                <a16:creationId xmlns:a16="http://schemas.microsoft.com/office/drawing/2014/main" id="{5CC164C7-D2B8-F00E-BA9A-6E0D404BE461}"/>
              </a:ext>
            </a:extLst>
          </p:cNvPr>
          <p:cNvSpPr>
            <a:spLocks noGrp="1" noChangeArrowheads="1"/>
          </p:cNvSpPr>
          <p:nvPr>
            <p:ph type="title"/>
          </p:nvPr>
        </p:nvSpPr>
        <p:spPr>
          <a:xfrm>
            <a:off x="1136397" y="798490"/>
            <a:ext cx="4472352" cy="4687910"/>
          </a:xfrm>
        </p:spPr>
        <p:txBody>
          <a:bodyPr anchor="b">
            <a:normAutofit/>
          </a:bodyPr>
          <a:lstStyle/>
          <a:p>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4819" name="Content Placeholder 2">
            <a:extLst>
              <a:ext uri="{FF2B5EF4-FFF2-40B4-BE49-F238E27FC236}">
                <a16:creationId xmlns:a16="http://schemas.microsoft.com/office/drawing/2014/main" id="{3E1D0CEA-2395-8D8E-F583-2D222594FA21}"/>
              </a:ext>
            </a:extLst>
          </p:cNvPr>
          <p:cNvSpPr>
            <a:spLocks noGrp="1" noChangeArrowheads="1"/>
          </p:cNvSpPr>
          <p:nvPr>
            <p:ph idx="1"/>
          </p:nvPr>
        </p:nvSpPr>
        <p:spPr>
          <a:xfrm>
            <a:off x="6095999" y="798491"/>
            <a:ext cx="5012029" cy="4687910"/>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Information failures:</a:t>
            </a:r>
          </a:p>
          <a:p>
            <a:pPr marL="0" indent="0">
              <a:spcBef>
                <a:spcPts val="1200"/>
              </a:spcBef>
              <a:spcAft>
                <a:spcPts val="600"/>
              </a:spcAft>
              <a:buNone/>
              <a:tabLst>
                <a:tab pos="457200" algn="l"/>
                <a:tab pos="914400" algn="l"/>
                <a:tab pos="1371600" algn="l"/>
                <a:tab pos="1828800" algn="l"/>
              </a:tabLst>
            </a:pPr>
            <a:r>
              <a:rPr lang="en-GB" altLang="en-US" sz="2000"/>
              <a:t>The buyer is uncertain about the quality of the good and cannot know fully what is bought until the contract is sealed. </a:t>
            </a:r>
          </a:p>
          <a:p>
            <a:pPr marL="0" indent="0">
              <a:spcBef>
                <a:spcPts val="1200"/>
              </a:spcBef>
              <a:spcAft>
                <a:spcPts val="600"/>
              </a:spcAft>
              <a:buNone/>
              <a:tabLst>
                <a:tab pos="457200" algn="l"/>
                <a:tab pos="914400" algn="l"/>
                <a:tab pos="1371600" algn="l"/>
                <a:tab pos="1828800" algn="l"/>
              </a:tabLst>
            </a:pPr>
            <a:r>
              <a:rPr lang="en-GB" altLang="en-US" sz="2000"/>
              <a:t>Therefore the market is prone to failure and this provides a rationale for government intervention.</a:t>
            </a:r>
            <a:endParaRPr lang="en-GB" altLang="en-US" sz="2000" b="1"/>
          </a:p>
        </p:txBody>
      </p:sp>
      <p:sp>
        <p:nvSpPr>
          <p:cNvPr id="34827" name="Rectangle 3482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9" name="Rectangle 3482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0" name="Slide Number Placeholder 3">
            <a:extLst>
              <a:ext uri="{FF2B5EF4-FFF2-40B4-BE49-F238E27FC236}">
                <a16:creationId xmlns:a16="http://schemas.microsoft.com/office/drawing/2014/main" id="{6578454A-474C-6EB0-4159-F369A2875E3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8983E0F-895E-4DB4-A95D-91F5871909A4}" type="slidenum">
              <a:rPr lang="en-GB" altLang="en-US" sz="1100">
                <a:solidFill>
                  <a:srgbClr val="FFFFFF"/>
                </a:solidFill>
              </a:rPr>
              <a:pPr>
                <a:spcBef>
                  <a:spcPct val="0"/>
                </a:spcBef>
                <a:spcAft>
                  <a:spcPts val="600"/>
                </a:spcAft>
                <a:buFontTx/>
                <a:buNone/>
              </a:pPr>
              <a:t>27</a:t>
            </a:fld>
            <a:endParaRPr lang="en-GB" altLang="en-US" sz="1100">
              <a:solidFill>
                <a:srgbClr val="FFFFFF"/>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Title 1">
            <a:extLst>
              <a:ext uri="{FF2B5EF4-FFF2-40B4-BE49-F238E27FC236}">
                <a16:creationId xmlns:a16="http://schemas.microsoft.com/office/drawing/2014/main" id="{F35A4E96-B1F2-50B5-B0B0-AB9D026AB9AD}"/>
              </a:ext>
            </a:extLst>
          </p:cNvPr>
          <p:cNvSpPr>
            <a:spLocks noGrp="1" noChangeArrowheads="1"/>
          </p:cNvSpPr>
          <p:nvPr>
            <p:ph type="title"/>
          </p:nvPr>
        </p:nvSpPr>
        <p:spPr>
          <a:xfrm>
            <a:off x="1178416" y="962166"/>
            <a:ext cx="4290809"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5843" name="Content Placeholder 2">
            <a:extLst>
              <a:ext uri="{FF2B5EF4-FFF2-40B4-BE49-F238E27FC236}">
                <a16:creationId xmlns:a16="http://schemas.microsoft.com/office/drawing/2014/main" id="{94C1D132-63CB-ED85-B6C1-22D719986AF9}"/>
              </a:ext>
            </a:extLst>
          </p:cNvPr>
          <p:cNvSpPr>
            <a:spLocks noGrp="1" noChangeArrowheads="1"/>
          </p:cNvSpPr>
          <p:nvPr>
            <p:ph idx="1"/>
          </p:nvPr>
        </p:nvSpPr>
        <p:spPr>
          <a:xfrm>
            <a:off x="6096000" y="962167"/>
            <a:ext cx="4728692" cy="474317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Public goods: </a:t>
            </a:r>
          </a:p>
          <a:p>
            <a:pPr marL="0" indent="0">
              <a:spcBef>
                <a:spcPts val="1200"/>
              </a:spcBef>
              <a:spcAft>
                <a:spcPts val="600"/>
              </a:spcAft>
              <a:buNone/>
              <a:tabLst>
                <a:tab pos="457200" algn="l"/>
                <a:tab pos="914400" algn="l"/>
                <a:tab pos="1371600" algn="l"/>
                <a:tab pos="1828800" algn="l"/>
              </a:tabLst>
            </a:pPr>
            <a:r>
              <a:rPr lang="en-GB" altLang="en-US" sz="2000"/>
              <a:t>Public goods are non-excludable and non-rival and therefore are prone to free rider problem; examples are national defence, street light and fire service. </a:t>
            </a:r>
          </a:p>
          <a:p>
            <a:pPr marL="0" indent="0">
              <a:spcBef>
                <a:spcPts val="1200"/>
              </a:spcBef>
              <a:spcAft>
                <a:spcPts val="600"/>
              </a:spcAft>
              <a:buNone/>
              <a:tabLst>
                <a:tab pos="457200" algn="l"/>
                <a:tab pos="914400" algn="l"/>
                <a:tab pos="1371600" algn="l"/>
                <a:tab pos="1828800" algn="l"/>
              </a:tabLst>
            </a:pPr>
            <a:r>
              <a:rPr lang="en-GB" altLang="en-US" sz="2000"/>
              <a:t>Individuals may understate their demand for these goods because they cannot be excluded once it is provided. </a:t>
            </a:r>
          </a:p>
          <a:p>
            <a:pPr marL="0" indent="0">
              <a:spcBef>
                <a:spcPts val="1200"/>
              </a:spcBef>
              <a:spcAft>
                <a:spcPts val="600"/>
              </a:spcAft>
              <a:buNone/>
              <a:tabLst>
                <a:tab pos="457200" algn="l"/>
                <a:tab pos="914400" algn="l"/>
                <a:tab pos="1371600" algn="l"/>
                <a:tab pos="1828800" algn="l"/>
              </a:tabLst>
            </a:pPr>
            <a:r>
              <a:rPr lang="en-GB" altLang="en-US" sz="2000"/>
              <a:t>Public goods will either not be supplied by the market or it would be supplied at an insufficient quantity without government intervention. </a:t>
            </a:r>
          </a:p>
        </p:txBody>
      </p:sp>
      <p:sp>
        <p:nvSpPr>
          <p:cNvPr id="35851" name="Rectangle 3585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3" name="Rectangle 3585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800"/>
            <a:ext cx="8153398" cy="456772"/>
          </a:xfrm>
          <a:prstGeom prst="rect">
            <a:avLst/>
          </a:prstGeom>
          <a:gradFill>
            <a:gsLst>
              <a:gs pos="0">
                <a:srgbClr val="000000">
                  <a:alpha val="28000"/>
                </a:srgbClr>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Slide Number Placeholder 3">
            <a:extLst>
              <a:ext uri="{FF2B5EF4-FFF2-40B4-BE49-F238E27FC236}">
                <a16:creationId xmlns:a16="http://schemas.microsoft.com/office/drawing/2014/main" id="{62F16154-B68A-CB61-DFF4-58434C062D6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EB6AAA4-B2AD-4998-823B-1D36576434DF}" type="slidenum">
              <a:rPr lang="en-GB" altLang="en-US" sz="1100">
                <a:solidFill>
                  <a:srgbClr val="FFFFFF"/>
                </a:solidFill>
              </a:rPr>
              <a:pPr>
                <a:spcBef>
                  <a:spcPct val="0"/>
                </a:spcBef>
                <a:spcAft>
                  <a:spcPts val="600"/>
                </a:spcAft>
                <a:buFontTx/>
                <a:buNone/>
              </a:pPr>
              <a:t>28</a:t>
            </a:fld>
            <a:endParaRPr lang="en-GB" altLang="en-US" sz="1100">
              <a:solidFill>
                <a:srgbClr val="FFFFFF"/>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3" name="Rectangle 3687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CD538DC6-154A-6D3C-32F5-A79E6E9967A0}"/>
              </a:ext>
            </a:extLst>
          </p:cNvPr>
          <p:cNvSpPr>
            <a:spLocks noGrp="1" noChangeArrowheads="1"/>
          </p:cNvSpPr>
          <p:nvPr>
            <p:ph type="title"/>
          </p:nvPr>
        </p:nvSpPr>
        <p:spPr>
          <a:xfrm>
            <a:off x="1178416" y="962166"/>
            <a:ext cx="4290809"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Why Market Fails</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36867" name="Content Placeholder 2">
            <a:extLst>
              <a:ext uri="{FF2B5EF4-FFF2-40B4-BE49-F238E27FC236}">
                <a16:creationId xmlns:a16="http://schemas.microsoft.com/office/drawing/2014/main" id="{5358AEAC-80CE-E0C2-52F4-7F95C1CA7AAA}"/>
              </a:ext>
            </a:extLst>
          </p:cNvPr>
          <p:cNvSpPr>
            <a:spLocks noGrp="1" noChangeArrowheads="1"/>
          </p:cNvSpPr>
          <p:nvPr>
            <p:ph idx="1"/>
          </p:nvPr>
        </p:nvSpPr>
        <p:spPr>
          <a:xfrm>
            <a:off x="6096000" y="962167"/>
            <a:ext cx="4728692" cy="474317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Public goods: </a:t>
            </a:r>
          </a:p>
          <a:p>
            <a:pPr marL="0" indent="0">
              <a:spcBef>
                <a:spcPts val="1200"/>
              </a:spcBef>
              <a:spcAft>
                <a:spcPts val="600"/>
              </a:spcAft>
              <a:buNone/>
              <a:tabLst>
                <a:tab pos="457200" algn="l"/>
                <a:tab pos="914400" algn="l"/>
                <a:tab pos="1371600" algn="l"/>
                <a:tab pos="1828800" algn="l"/>
              </a:tabLst>
            </a:pPr>
            <a:r>
              <a:rPr lang="en-GB" altLang="en-US" sz="2000"/>
              <a:t>The government resolves free rider problem by her ability to require each member of the society to contribute towards the provision of public good.</a:t>
            </a:r>
          </a:p>
          <a:p>
            <a:pPr marL="0" indent="0">
              <a:spcBef>
                <a:spcPts val="1200"/>
              </a:spcBef>
              <a:spcAft>
                <a:spcPts val="600"/>
              </a:spcAft>
              <a:buNone/>
              <a:tabLst>
                <a:tab pos="457200" algn="l"/>
                <a:tab pos="914400" algn="l"/>
                <a:tab pos="1371600" algn="l"/>
                <a:tab pos="1828800" algn="l"/>
              </a:tabLst>
            </a:pPr>
            <a:r>
              <a:rPr lang="en-GB" altLang="en-US" sz="2000"/>
              <a:t>This occurs through the payment of tax, this potentially increases the efficiency of private markets.</a:t>
            </a:r>
            <a:endParaRPr lang="en-GB" altLang="en-US" sz="2000" b="1"/>
          </a:p>
        </p:txBody>
      </p:sp>
      <p:sp>
        <p:nvSpPr>
          <p:cNvPr id="36875" name="Rectangle 3687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800"/>
            <a:ext cx="8153398" cy="456772"/>
          </a:xfrm>
          <a:prstGeom prst="rect">
            <a:avLst/>
          </a:prstGeom>
          <a:gradFill>
            <a:gsLst>
              <a:gs pos="0">
                <a:srgbClr val="000000">
                  <a:alpha val="28000"/>
                </a:srgbClr>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8" name="Slide Number Placeholder 3">
            <a:extLst>
              <a:ext uri="{FF2B5EF4-FFF2-40B4-BE49-F238E27FC236}">
                <a16:creationId xmlns:a16="http://schemas.microsoft.com/office/drawing/2014/main" id="{B13FC712-C6F3-48CD-2D1D-9DE66DD0423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51A819A-B111-4A75-9527-D7DB50B61620}" type="slidenum">
              <a:rPr lang="en-GB" altLang="en-US" sz="1100">
                <a:solidFill>
                  <a:srgbClr val="FFFFFF"/>
                </a:solidFill>
              </a:rPr>
              <a:pPr>
                <a:spcBef>
                  <a:spcPct val="0"/>
                </a:spcBef>
                <a:spcAft>
                  <a:spcPts val="600"/>
                </a:spcAft>
                <a:buFontTx/>
                <a:buNone/>
              </a:pPr>
              <a:t>29</a:t>
            </a:fld>
            <a:endParaRPr lang="en-GB" altLang="en-US" sz="1100">
              <a:solidFill>
                <a:srgbClr val="FFFFFF"/>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8" name="Rectangle 37897">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D1E7B00F-8CD4-AD67-3651-88A233E905DB}"/>
              </a:ext>
            </a:extLst>
          </p:cNvPr>
          <p:cNvSpPr>
            <a:spLocks noGrp="1" noChangeArrowheads="1"/>
          </p:cNvSpPr>
          <p:nvPr>
            <p:ph type="title"/>
          </p:nvPr>
        </p:nvSpPr>
        <p:spPr>
          <a:xfrm>
            <a:off x="1136398" y="457201"/>
            <a:ext cx="10117810" cy="1150470"/>
          </a:xfrm>
        </p:spPr>
        <p:txBody>
          <a:bodyPr anchor="b">
            <a:normAutofit/>
          </a:bodyPr>
          <a:lstStyle/>
          <a:p>
            <a:br>
              <a:rPr lang="en-GB" altLang="en-US" sz="2500" b="1">
                <a:ea typeface="Calibri" panose="020F0502020204030204" pitchFamily="34" charset="0"/>
                <a:cs typeface="Times New Roman" panose="02020603050405020304" pitchFamily="18" charset="0"/>
              </a:rPr>
            </a:br>
            <a:r>
              <a:rPr lang="en-GB" altLang="en-US" sz="2500" b="1">
                <a:ea typeface="Calibri" panose="020F0502020204030204" pitchFamily="34" charset="0"/>
                <a:cs typeface="Times New Roman" panose="02020603050405020304" pitchFamily="18" charset="0"/>
              </a:rPr>
              <a:t>Why Market Fails</a:t>
            </a:r>
            <a:br>
              <a:rPr lang="en-GB" altLang="en-US" sz="2500" b="1">
                <a:ea typeface="Calibri" panose="020F0502020204030204" pitchFamily="34" charset="0"/>
                <a:cs typeface="Times New Roman" panose="02020603050405020304" pitchFamily="18" charset="0"/>
              </a:rPr>
            </a:br>
            <a:endParaRPr lang="en-GB" altLang="en-US" sz="2500">
              <a:ea typeface="Calibri" panose="020F0502020204030204" pitchFamily="34" charset="0"/>
              <a:cs typeface="Times New Roman" panose="02020603050405020304" pitchFamily="18" charset="0"/>
            </a:endParaRPr>
          </a:p>
        </p:txBody>
      </p:sp>
      <p:sp>
        <p:nvSpPr>
          <p:cNvPr id="37891" name="Content Placeholder 2">
            <a:extLst>
              <a:ext uri="{FF2B5EF4-FFF2-40B4-BE49-F238E27FC236}">
                <a16:creationId xmlns:a16="http://schemas.microsoft.com/office/drawing/2014/main" id="{85E4CF03-60BB-35B6-4627-4123DB9B2562}"/>
              </a:ext>
            </a:extLst>
          </p:cNvPr>
          <p:cNvSpPr>
            <a:spLocks noGrp="1" noChangeArrowheads="1"/>
          </p:cNvSpPr>
          <p:nvPr>
            <p:ph idx="1"/>
          </p:nvPr>
        </p:nvSpPr>
        <p:spPr>
          <a:xfrm>
            <a:off x="1150286" y="1980775"/>
            <a:ext cx="6001836" cy="363282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Externalities: </a:t>
            </a:r>
          </a:p>
          <a:p>
            <a:pPr marL="0" indent="0">
              <a:spcBef>
                <a:spcPts val="1200"/>
              </a:spcBef>
              <a:spcAft>
                <a:spcPts val="600"/>
              </a:spcAft>
              <a:buNone/>
              <a:tabLst>
                <a:tab pos="457200" algn="l"/>
                <a:tab pos="914400" algn="l"/>
                <a:tab pos="1371600" algn="l"/>
                <a:tab pos="1828800" algn="l"/>
              </a:tabLst>
            </a:pPr>
            <a:r>
              <a:rPr lang="en-GB" altLang="en-US" sz="2000"/>
              <a:t>Market fails when price does not capture externalities. </a:t>
            </a:r>
          </a:p>
          <a:p>
            <a:pPr marL="0" indent="0">
              <a:spcBef>
                <a:spcPts val="1200"/>
              </a:spcBef>
              <a:spcAft>
                <a:spcPts val="600"/>
              </a:spcAft>
              <a:buNone/>
              <a:tabLst>
                <a:tab pos="457200" algn="l"/>
                <a:tab pos="914400" algn="l"/>
                <a:tab pos="1371600" algn="l"/>
                <a:tab pos="1828800" algn="l"/>
              </a:tabLst>
            </a:pPr>
            <a:r>
              <a:rPr lang="en-GB" altLang="en-US" sz="2000"/>
              <a:t>There are cases where actions of an individual or firm affect other individuals or firms, these are known as externalities. </a:t>
            </a:r>
            <a:endParaRPr lang="en-GB" altLang="en-US" sz="2000" b="1"/>
          </a:p>
        </p:txBody>
      </p:sp>
      <p:pic>
        <p:nvPicPr>
          <p:cNvPr id="37893" name="Picture 1">
            <a:extLst>
              <a:ext uri="{FF2B5EF4-FFF2-40B4-BE49-F238E27FC236}">
                <a16:creationId xmlns:a16="http://schemas.microsoft.com/office/drawing/2014/main" id="{58D0B925-C559-B9BA-624D-413D5D54A4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50" r="21661"/>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00" name="Rectangle 37899">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2" name="Rectangle 37901">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2" name="Slide Number Placeholder 3">
            <a:extLst>
              <a:ext uri="{FF2B5EF4-FFF2-40B4-BE49-F238E27FC236}">
                <a16:creationId xmlns:a16="http://schemas.microsoft.com/office/drawing/2014/main" id="{54AADCA2-164F-2722-70F1-F755D6852685}"/>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06E37E2C-66EA-487C-98FE-3B46CB7715C5}" type="slidenum">
              <a:rPr lang="en-GB" altLang="en-US" sz="1100">
                <a:solidFill>
                  <a:srgbClr val="FFFFFF"/>
                </a:solidFill>
              </a:rPr>
              <a:pPr>
                <a:spcBef>
                  <a:spcPct val="0"/>
                </a:spcBef>
                <a:spcAft>
                  <a:spcPts val="600"/>
                </a:spcAft>
                <a:buFontTx/>
                <a:buNone/>
              </a:pPr>
              <a:t>30</a:t>
            </a:fld>
            <a:endParaRPr lang="en-GB" altLang="en-US" sz="1100">
              <a:solidFill>
                <a:srgbClr val="FFFFFF"/>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1" name="Rectangle 389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3" name="Rectangle 389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5" name="Rectangle 389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7" name="Rectangle 389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9" name="Rectangle 389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A2483C1C-5D4A-96A7-E683-E6645958ADAA}"/>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ea typeface="Calibri" panose="020F0502020204030204" pitchFamily="34" charset="0"/>
                <a:cs typeface="Times New Roman" panose="02020603050405020304" pitchFamily="18" charset="0"/>
              </a:rPr>
            </a:br>
            <a:r>
              <a:rPr lang="en-GB" altLang="en-US" sz="2200" b="1">
                <a:solidFill>
                  <a:srgbClr val="FFFFFF"/>
                </a:solidFill>
                <a:ea typeface="Calibri" panose="020F0502020204030204" pitchFamily="34" charset="0"/>
                <a:cs typeface="Times New Roman" panose="02020603050405020304" pitchFamily="18" charset="0"/>
              </a:rPr>
              <a:t>Why Market Fails</a:t>
            </a:r>
            <a:br>
              <a:rPr lang="en-GB" altLang="en-US" sz="2200" b="1">
                <a:solidFill>
                  <a:srgbClr val="FFFFFF"/>
                </a:solidFill>
                <a:ea typeface="Calibri" panose="020F0502020204030204" pitchFamily="34" charset="0"/>
                <a:cs typeface="Times New Roman" panose="02020603050405020304" pitchFamily="18" charset="0"/>
              </a:rPr>
            </a:br>
            <a:endParaRPr lang="en-GB" altLang="en-US" sz="2200">
              <a:solidFill>
                <a:srgbClr val="FFFFFF"/>
              </a:solidFill>
              <a:ea typeface="Calibri" panose="020F0502020204030204" pitchFamily="34" charset="0"/>
              <a:cs typeface="Times New Roman" panose="02020603050405020304" pitchFamily="18" charset="0"/>
            </a:endParaRPr>
          </a:p>
        </p:txBody>
      </p:sp>
      <p:sp>
        <p:nvSpPr>
          <p:cNvPr id="38915" name="Content Placeholder 2">
            <a:extLst>
              <a:ext uri="{FF2B5EF4-FFF2-40B4-BE49-F238E27FC236}">
                <a16:creationId xmlns:a16="http://schemas.microsoft.com/office/drawing/2014/main" id="{38567ACF-EEA3-0C42-0B7D-47E98C072091}"/>
              </a:ext>
            </a:extLst>
          </p:cNvPr>
          <p:cNvSpPr>
            <a:spLocks noGrp="1" noChangeArrowheads="1"/>
          </p:cNvSpPr>
          <p:nvPr>
            <p:ph idx="1"/>
          </p:nvPr>
        </p:nvSpPr>
        <p:spPr>
          <a:xfrm>
            <a:off x="1371599" y="2318197"/>
            <a:ext cx="9724031" cy="3683358"/>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2000" b="1"/>
              <a:t>Externalities: </a:t>
            </a:r>
          </a:p>
          <a:p>
            <a:pPr marL="0" indent="0">
              <a:spcBef>
                <a:spcPts val="1200"/>
              </a:spcBef>
              <a:spcAft>
                <a:spcPts val="600"/>
              </a:spcAft>
              <a:buNone/>
              <a:tabLst>
                <a:tab pos="457200" algn="l"/>
                <a:tab pos="914400" algn="l"/>
                <a:tab pos="1371600" algn="l"/>
                <a:tab pos="1828800" algn="l"/>
              </a:tabLst>
            </a:pPr>
            <a:r>
              <a:rPr lang="en-GB" altLang="en-US" sz="2000"/>
              <a:t>Negative externalities occur when an individual or firm’s action imposes a cost on another individual or firm and does not compensate them for it.</a:t>
            </a:r>
          </a:p>
          <a:p>
            <a:pPr marL="0" indent="0">
              <a:spcBef>
                <a:spcPts val="1200"/>
              </a:spcBef>
              <a:spcAft>
                <a:spcPts val="600"/>
              </a:spcAft>
              <a:buNone/>
              <a:tabLst>
                <a:tab pos="457200" algn="l"/>
                <a:tab pos="914400" algn="l"/>
                <a:tab pos="1371600" algn="l"/>
                <a:tab pos="1828800" algn="l"/>
              </a:tabLst>
            </a:pPr>
            <a:r>
              <a:rPr lang="en-GB" altLang="en-US" sz="2000"/>
              <a:t>While a positive externality is when an individual or firm’s action confers a benefit on another individual or firm and does not get the reward for providing it. </a:t>
            </a:r>
            <a:endParaRPr lang="en-GB" altLang="en-US" sz="2000" b="1"/>
          </a:p>
        </p:txBody>
      </p:sp>
      <p:sp>
        <p:nvSpPr>
          <p:cNvPr id="38916" name="Slide Number Placeholder 3">
            <a:extLst>
              <a:ext uri="{FF2B5EF4-FFF2-40B4-BE49-F238E27FC236}">
                <a16:creationId xmlns:a16="http://schemas.microsoft.com/office/drawing/2014/main" id="{FC55B858-F09B-1752-85B4-FF1CCE8F575D}"/>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C118009-AA9D-4C77-AA87-BBBF295D52F7}" type="slidenum">
              <a:rPr lang="en-GB" altLang="en-US" sz="1100">
                <a:solidFill>
                  <a:schemeClr val="tx1">
                    <a:lumMod val="50000"/>
                    <a:lumOff val="50000"/>
                  </a:schemeClr>
                </a:solidFill>
              </a:rPr>
              <a:pPr>
                <a:spcBef>
                  <a:spcPct val="0"/>
                </a:spcBef>
                <a:spcAft>
                  <a:spcPts val="600"/>
                </a:spcAft>
                <a:buFontTx/>
                <a:buNone/>
              </a:pPr>
              <a:t>31</a:t>
            </a:fld>
            <a:endParaRPr lang="en-GB" altLang="en-US" sz="1100">
              <a:solidFill>
                <a:schemeClr val="tx1">
                  <a:lumMod val="50000"/>
                  <a:lumOff val="50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46" name="Rectangle 3994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Title 1">
            <a:extLst>
              <a:ext uri="{FF2B5EF4-FFF2-40B4-BE49-F238E27FC236}">
                <a16:creationId xmlns:a16="http://schemas.microsoft.com/office/drawing/2014/main" id="{38E0B78E-C2F7-2A52-165C-5DD87E3EE90E}"/>
              </a:ext>
            </a:extLst>
          </p:cNvPr>
          <p:cNvSpPr>
            <a:spLocks noGrp="1" noChangeArrowheads="1"/>
          </p:cNvSpPr>
          <p:nvPr>
            <p:ph type="title"/>
          </p:nvPr>
        </p:nvSpPr>
        <p:spPr>
          <a:xfrm>
            <a:off x="5596501" y="489508"/>
            <a:ext cx="5754896" cy="16675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Why Market Fails</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pic>
        <p:nvPicPr>
          <p:cNvPr id="39941" name="Picture 1">
            <a:extLst>
              <a:ext uri="{FF2B5EF4-FFF2-40B4-BE49-F238E27FC236}">
                <a16:creationId xmlns:a16="http://schemas.microsoft.com/office/drawing/2014/main" id="{2C3C028D-E4BB-8515-C933-35C93F6560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334573"/>
            <a:ext cx="3876165" cy="37571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9" name="Content Placeholder 2">
            <a:extLst>
              <a:ext uri="{FF2B5EF4-FFF2-40B4-BE49-F238E27FC236}">
                <a16:creationId xmlns:a16="http://schemas.microsoft.com/office/drawing/2014/main" id="{D23125CD-B719-E0B8-B734-8AB66B004A0D}"/>
              </a:ext>
            </a:extLst>
          </p:cNvPr>
          <p:cNvSpPr>
            <a:spLocks noGrp="1" noChangeArrowheads="1"/>
          </p:cNvSpPr>
          <p:nvPr>
            <p:ph idx="1"/>
          </p:nvPr>
        </p:nvSpPr>
        <p:spPr>
          <a:xfrm>
            <a:off x="5596502" y="2405894"/>
            <a:ext cx="5754896" cy="319746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b="1"/>
              <a:t>Externalities: </a:t>
            </a:r>
          </a:p>
          <a:p>
            <a:pPr marL="0" indent="0">
              <a:spcBef>
                <a:spcPts val="1200"/>
              </a:spcBef>
              <a:spcAft>
                <a:spcPts val="600"/>
              </a:spcAft>
              <a:buNone/>
              <a:tabLst>
                <a:tab pos="457200" algn="l"/>
                <a:tab pos="914400" algn="l"/>
                <a:tab pos="1371600" algn="l"/>
                <a:tab pos="1828800" algn="l"/>
              </a:tabLst>
            </a:pPr>
            <a:r>
              <a:rPr lang="en-GB" altLang="en-US" sz="2000"/>
              <a:t>Externalities are not being captured by the market price and;</a:t>
            </a:r>
          </a:p>
          <a:p>
            <a:pPr marL="0" indent="0">
              <a:spcBef>
                <a:spcPts val="1200"/>
              </a:spcBef>
              <a:spcAft>
                <a:spcPts val="600"/>
              </a:spcAft>
              <a:buNone/>
              <a:tabLst>
                <a:tab pos="457200" algn="l"/>
                <a:tab pos="914400" algn="l"/>
                <a:tab pos="1371600" algn="l"/>
                <a:tab pos="1828800" algn="l"/>
              </a:tabLst>
            </a:pPr>
            <a:r>
              <a:rPr lang="en-GB" altLang="en-US" sz="2000"/>
              <a:t>Thus whenever there are externalities the allocation of resource provided may not be efficient. </a:t>
            </a:r>
            <a:endParaRPr lang="en-GB" altLang="en-US" sz="2000" b="1"/>
          </a:p>
        </p:txBody>
      </p:sp>
      <p:sp>
        <p:nvSpPr>
          <p:cNvPr id="39948" name="Rectangle 3994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50" name="Rectangle 3994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Slide Number Placeholder 3">
            <a:extLst>
              <a:ext uri="{FF2B5EF4-FFF2-40B4-BE49-F238E27FC236}">
                <a16:creationId xmlns:a16="http://schemas.microsoft.com/office/drawing/2014/main" id="{D824F5DF-2755-9A29-51A1-B7C9559AD76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CBA0965-244A-49FD-9936-03A6C1F5DAB5}" type="slidenum">
              <a:rPr lang="en-GB" altLang="en-US" sz="1100">
                <a:solidFill>
                  <a:srgbClr val="FFFFFF"/>
                </a:solidFill>
              </a:rPr>
              <a:pPr>
                <a:spcBef>
                  <a:spcPct val="0"/>
                </a:spcBef>
                <a:spcAft>
                  <a:spcPts val="600"/>
                </a:spcAft>
                <a:buFontTx/>
                <a:buNone/>
              </a:pPr>
              <a:t>32</a:t>
            </a:fld>
            <a:endParaRPr lang="en-GB" altLang="en-US" sz="1100">
              <a:solidFill>
                <a:srgbClr val="FFFFFF"/>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80" name="Rectangle 4097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2" name="Rectangle 4098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4" name="Rectangle 4098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6" name="Rectangle 4098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88" name="Rectangle 4098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90" name="Oval 4098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62" name="Title 1">
            <a:extLst>
              <a:ext uri="{FF2B5EF4-FFF2-40B4-BE49-F238E27FC236}">
                <a16:creationId xmlns:a16="http://schemas.microsoft.com/office/drawing/2014/main" id="{8EB0C0D6-64F2-A05C-190F-FF9C4E95E15E}"/>
              </a:ext>
            </a:extLst>
          </p:cNvPr>
          <p:cNvSpPr>
            <a:spLocks noGrp="1" noChangeArrowheads="1"/>
          </p:cNvSpPr>
          <p:nvPr>
            <p:ph type="title"/>
          </p:nvPr>
        </p:nvSpPr>
        <p:spPr>
          <a:xfrm>
            <a:off x="826396" y="586855"/>
            <a:ext cx="4230100"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Why Market Fails</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40963" name="Content Placeholder 2">
            <a:extLst>
              <a:ext uri="{FF2B5EF4-FFF2-40B4-BE49-F238E27FC236}">
                <a16:creationId xmlns:a16="http://schemas.microsoft.com/office/drawing/2014/main" id="{8679F0C4-BBC8-07D7-194B-BFE0D73E8D6D}"/>
              </a:ext>
            </a:extLst>
          </p:cNvPr>
          <p:cNvSpPr>
            <a:spLocks noGrp="1" noChangeArrowheads="1"/>
          </p:cNvSpPr>
          <p:nvPr>
            <p:ph idx="1"/>
          </p:nvPr>
        </p:nvSpPr>
        <p:spPr>
          <a:xfrm>
            <a:off x="6503158" y="649480"/>
            <a:ext cx="48624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2000" b="1"/>
              <a:t>Externalities: </a:t>
            </a:r>
          </a:p>
          <a:p>
            <a:pPr marL="0" indent="0">
              <a:spcBef>
                <a:spcPts val="1200"/>
              </a:spcBef>
              <a:spcAft>
                <a:spcPts val="600"/>
              </a:spcAft>
              <a:buNone/>
              <a:tabLst>
                <a:tab pos="457200" algn="l"/>
                <a:tab pos="914400" algn="l"/>
                <a:tab pos="1371600" algn="l"/>
                <a:tab pos="1828800" algn="l"/>
              </a:tabLst>
            </a:pPr>
            <a:r>
              <a:rPr lang="en-GB" altLang="en-US" sz="2000"/>
              <a:t>Since individuals do not bear the full cost of the negative externalities they generate;</a:t>
            </a:r>
          </a:p>
          <a:p>
            <a:pPr marL="0" indent="0">
              <a:spcBef>
                <a:spcPts val="1200"/>
              </a:spcBef>
              <a:spcAft>
                <a:spcPts val="600"/>
              </a:spcAft>
              <a:buNone/>
              <a:tabLst>
                <a:tab pos="457200" algn="l"/>
                <a:tab pos="914400" algn="l"/>
                <a:tab pos="1371600" algn="l"/>
                <a:tab pos="1828800" algn="l"/>
              </a:tabLst>
            </a:pPr>
            <a:r>
              <a:rPr lang="en-GB" altLang="en-US" sz="2000"/>
              <a:t>They would produce too much and since they also do not reap the full reward of producing positive externalities;</a:t>
            </a:r>
          </a:p>
          <a:p>
            <a:pPr marL="0" indent="0">
              <a:spcBef>
                <a:spcPts val="1200"/>
              </a:spcBef>
              <a:spcAft>
                <a:spcPts val="600"/>
              </a:spcAft>
              <a:buNone/>
              <a:tabLst>
                <a:tab pos="457200" algn="l"/>
                <a:tab pos="914400" algn="l"/>
                <a:tab pos="1371600" algn="l"/>
                <a:tab pos="1828800" algn="l"/>
              </a:tabLst>
            </a:pPr>
            <a:r>
              <a:rPr lang="en-GB" altLang="en-US" sz="2000"/>
              <a:t>They would produce too little. </a:t>
            </a:r>
          </a:p>
          <a:p>
            <a:pPr marL="0" indent="0">
              <a:spcBef>
                <a:spcPts val="1200"/>
              </a:spcBef>
              <a:spcAft>
                <a:spcPts val="600"/>
              </a:spcAft>
              <a:buNone/>
              <a:tabLst>
                <a:tab pos="457200" algn="l"/>
                <a:tab pos="914400" algn="l"/>
                <a:tab pos="1371600" algn="l"/>
                <a:tab pos="1828800" algn="l"/>
              </a:tabLst>
            </a:pPr>
            <a:r>
              <a:rPr lang="en-GB" altLang="en-US" sz="2000"/>
              <a:t>Government legitimacy in a market economy arises from market failures.</a:t>
            </a:r>
            <a:endParaRPr lang="en-GB" altLang="en-US" sz="2000" b="1"/>
          </a:p>
        </p:txBody>
      </p:sp>
      <p:sp>
        <p:nvSpPr>
          <p:cNvPr id="40964" name="Slide Number Placeholder 3">
            <a:extLst>
              <a:ext uri="{FF2B5EF4-FFF2-40B4-BE49-F238E27FC236}">
                <a16:creationId xmlns:a16="http://schemas.microsoft.com/office/drawing/2014/main" id="{FE0DBE2E-CA49-F969-6580-A87B1545CAA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108F479-09D9-45F4-BBC2-FE33A2C0A196}" type="slidenum">
              <a:rPr lang="en-GB" altLang="en-US" sz="1100">
                <a:solidFill>
                  <a:schemeClr val="tx1">
                    <a:lumMod val="50000"/>
                    <a:lumOff val="50000"/>
                  </a:schemeClr>
                </a:solidFill>
              </a:rPr>
              <a:pPr>
                <a:spcBef>
                  <a:spcPct val="0"/>
                </a:spcBef>
                <a:spcAft>
                  <a:spcPts val="600"/>
                </a:spcAft>
                <a:buFontTx/>
                <a:buNone/>
              </a:pPr>
              <a:t>33</a:t>
            </a:fld>
            <a:endParaRPr lang="en-GB" altLang="en-US" sz="1100">
              <a:solidFill>
                <a:schemeClr val="tx1">
                  <a:lumMod val="50000"/>
                  <a:lumOff val="50000"/>
                </a:schemeClr>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006" name="Rectangle 4200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007" name="Rectangle 4200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8" name="Rectangle 4200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9" name="Rectangle 4200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0" name="Rectangle 4200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011" name="Freeform: Shape 4200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005" name="Rectangle 4200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9536803C-BEE9-97AE-F6B3-AC34606FD929}"/>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Why Market Fails </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41987" name="Content Placeholder 2">
            <a:extLst>
              <a:ext uri="{FF2B5EF4-FFF2-40B4-BE49-F238E27FC236}">
                <a16:creationId xmlns:a16="http://schemas.microsoft.com/office/drawing/2014/main" id="{F4F9AF30-E4C3-D40C-BE42-7B1C32821D33}"/>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Tisdell and Hartley (2008) posit that the government may need to regulate a perfect market where externalities resulting from production and/or consumption is not captured by the market price and where a necessity is not affordable as a result of inequality.</a:t>
            </a:r>
          </a:p>
        </p:txBody>
      </p:sp>
      <p:sp>
        <p:nvSpPr>
          <p:cNvPr id="41988" name="Slide Number Placeholder 3">
            <a:extLst>
              <a:ext uri="{FF2B5EF4-FFF2-40B4-BE49-F238E27FC236}">
                <a16:creationId xmlns:a16="http://schemas.microsoft.com/office/drawing/2014/main" id="{848BD63E-4904-769F-F61B-8EE395E3526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79057EE-FF7F-49DD-A687-C66869D88DB7}" type="slidenum">
              <a:rPr lang="en-GB" altLang="en-US" sz="1100">
                <a:solidFill>
                  <a:schemeClr val="tx1">
                    <a:lumMod val="50000"/>
                    <a:lumOff val="50000"/>
                  </a:schemeClr>
                </a:solidFill>
              </a:rPr>
              <a:pPr>
                <a:spcBef>
                  <a:spcPct val="0"/>
                </a:spcBef>
                <a:spcAft>
                  <a:spcPts val="600"/>
                </a:spcAft>
                <a:buFontTx/>
                <a:buNone/>
              </a:pPr>
              <a:t>34</a:t>
            </a:fld>
            <a:endParaRPr lang="en-GB" altLang="en-US" sz="1100">
              <a:solidFill>
                <a:schemeClr val="tx1">
                  <a:lumMod val="50000"/>
                  <a:lumOff val="50000"/>
                </a:schemeClr>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8" name="Rectangle 4301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a:extLst>
              <a:ext uri="{FF2B5EF4-FFF2-40B4-BE49-F238E27FC236}">
                <a16:creationId xmlns:a16="http://schemas.microsoft.com/office/drawing/2014/main" id="{BE62E978-FF42-4019-5E20-2542744613B2}"/>
              </a:ext>
            </a:extLst>
          </p:cNvPr>
          <p:cNvSpPr>
            <a:spLocks noGrp="1" noChangeArrowheads="1"/>
          </p:cNvSpPr>
          <p:nvPr>
            <p:ph type="title"/>
          </p:nvPr>
        </p:nvSpPr>
        <p:spPr>
          <a:xfrm>
            <a:off x="5596501" y="489508"/>
            <a:ext cx="5754896" cy="16675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Why Market Fails </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pic>
        <p:nvPicPr>
          <p:cNvPr id="43013" name="Picture 1">
            <a:extLst>
              <a:ext uri="{FF2B5EF4-FFF2-40B4-BE49-F238E27FC236}">
                <a16:creationId xmlns:a16="http://schemas.microsoft.com/office/drawing/2014/main" id="{E46C3F9B-3F16-6F7A-6625-FC797AA645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2194096"/>
            <a:ext cx="3876165" cy="20381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Content Placeholder 2">
            <a:extLst>
              <a:ext uri="{FF2B5EF4-FFF2-40B4-BE49-F238E27FC236}">
                <a16:creationId xmlns:a16="http://schemas.microsoft.com/office/drawing/2014/main" id="{6EC089F8-9784-C1A9-5475-F30E0890B1C0}"/>
              </a:ext>
            </a:extLst>
          </p:cNvPr>
          <p:cNvSpPr>
            <a:spLocks noGrp="1" noChangeArrowheads="1"/>
          </p:cNvSpPr>
          <p:nvPr>
            <p:ph idx="1"/>
          </p:nvPr>
        </p:nvSpPr>
        <p:spPr>
          <a:xfrm>
            <a:off x="5596502" y="2405894"/>
            <a:ext cx="5754896" cy="3197464"/>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a:t>For an example, when house rent became unaffordable in Abuja and Lagos of Nigeria, the government had to introduce the “Housing for all’’ policy targeted at low income earners.</a:t>
            </a:r>
          </a:p>
          <a:p>
            <a:pPr marL="0" indent="0">
              <a:spcBef>
                <a:spcPts val="1200"/>
              </a:spcBef>
              <a:spcAft>
                <a:spcPts val="600"/>
              </a:spcAft>
              <a:buNone/>
              <a:tabLst>
                <a:tab pos="457200" algn="l"/>
                <a:tab pos="914400" algn="l"/>
                <a:tab pos="1371600" algn="l"/>
                <a:tab pos="1828800" algn="l"/>
              </a:tabLst>
            </a:pPr>
            <a:r>
              <a:rPr lang="en-GB" altLang="en-US" sz="2000"/>
              <a:t>Ogu and Ogbuozobe (2001)point to the fact that affordable houses where not available and available houses where not affordable; the market failed.</a:t>
            </a:r>
          </a:p>
        </p:txBody>
      </p:sp>
      <p:sp>
        <p:nvSpPr>
          <p:cNvPr id="43020" name="Rectangle 4301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2" name="Rectangle 4302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2" name="Slide Number Placeholder 3">
            <a:extLst>
              <a:ext uri="{FF2B5EF4-FFF2-40B4-BE49-F238E27FC236}">
                <a16:creationId xmlns:a16="http://schemas.microsoft.com/office/drawing/2014/main" id="{DA16ED56-316B-7DDB-1682-6FBD7ABB73E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0983788E-9E49-4D7B-B0E0-6D83E749E53E}" type="slidenum">
              <a:rPr lang="en-GB" altLang="en-US" sz="1100">
                <a:solidFill>
                  <a:srgbClr val="FFFFFF"/>
                </a:solidFill>
              </a:rPr>
              <a:pPr>
                <a:spcBef>
                  <a:spcPct val="0"/>
                </a:spcBef>
                <a:spcAft>
                  <a:spcPts val="600"/>
                </a:spcAft>
                <a:buFontTx/>
                <a:buNone/>
              </a:pPr>
              <a:t>35</a:t>
            </a:fld>
            <a:endParaRPr lang="en-GB" altLang="en-US" sz="1100">
              <a:solidFill>
                <a:srgbClr val="FFFFFF"/>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1" name="Rectangle 4404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3" name="Right Triangle 4404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45" name="Rectangle 4404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Title 1">
            <a:extLst>
              <a:ext uri="{FF2B5EF4-FFF2-40B4-BE49-F238E27FC236}">
                <a16:creationId xmlns:a16="http://schemas.microsoft.com/office/drawing/2014/main" id="{B82EC6EC-1D19-483C-3A24-43E211A2538C}"/>
              </a:ext>
            </a:extLst>
          </p:cNvPr>
          <p:cNvSpPr>
            <a:spLocks noGrp="1" noChangeArrowheads="1"/>
          </p:cNvSpPr>
          <p:nvPr>
            <p:ph type="title"/>
          </p:nvPr>
        </p:nvSpPr>
        <p:spPr>
          <a:xfrm>
            <a:off x="1075767" y="1188637"/>
            <a:ext cx="2988234" cy="4480726"/>
          </a:xfrm>
        </p:spPr>
        <p:txBody>
          <a:bodyPr>
            <a:normAutofit/>
          </a:bodyPr>
          <a:lstStyle/>
          <a:p>
            <a:pPr algn="r"/>
            <a:br>
              <a:rPr lang="en-GB" altLang="en-US" sz="5100" b="1">
                <a:ea typeface="Calibri" panose="020F0502020204030204" pitchFamily="34" charset="0"/>
                <a:cs typeface="Times New Roman" panose="02020603050405020304" pitchFamily="18" charset="0"/>
              </a:rPr>
            </a:br>
            <a:r>
              <a:rPr lang="en-GB" altLang="en-US" sz="5100" b="1">
                <a:ea typeface="Calibri" panose="020F0502020204030204" pitchFamily="34" charset="0"/>
                <a:cs typeface="Times New Roman" panose="02020603050405020304" pitchFamily="18" charset="0"/>
              </a:rPr>
              <a:t>Addressing Market Failure </a:t>
            </a:r>
            <a:br>
              <a:rPr lang="en-GB" altLang="en-US" sz="5100" b="1">
                <a:ea typeface="Calibri" panose="020F0502020204030204" pitchFamily="34" charset="0"/>
                <a:cs typeface="Times New Roman" panose="02020603050405020304" pitchFamily="18" charset="0"/>
              </a:rPr>
            </a:br>
            <a:endParaRPr lang="en-GB" altLang="en-US" sz="5100">
              <a:ea typeface="Calibri" panose="020F0502020204030204" pitchFamily="34" charset="0"/>
              <a:cs typeface="Times New Roman" panose="02020603050405020304" pitchFamily="18" charset="0"/>
            </a:endParaRPr>
          </a:p>
        </p:txBody>
      </p:sp>
      <p:cxnSp>
        <p:nvCxnSpPr>
          <p:cNvPr id="44047" name="Straight Connector 4404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054" name="Content Placeholder 2">
            <a:extLst>
              <a:ext uri="{FF2B5EF4-FFF2-40B4-BE49-F238E27FC236}">
                <a16:creationId xmlns:a16="http://schemas.microsoft.com/office/drawing/2014/main" id="{47EE700A-84BD-89EC-A71C-FA87D1DAD653}"/>
              </a:ext>
            </a:extLst>
          </p:cNvPr>
          <p:cNvSpPr>
            <a:spLocks noGrp="1" noChangeArrowheads="1"/>
          </p:cNvSpPr>
          <p:nvPr>
            <p:ph idx="1"/>
          </p:nvPr>
        </p:nvSpPr>
        <p:spPr>
          <a:xfrm>
            <a:off x="5255260" y="1648870"/>
            <a:ext cx="4702848" cy="3560260"/>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1700"/>
              <a:t>Read the article:</a:t>
            </a:r>
          </a:p>
          <a:p>
            <a:pPr marL="0" indent="0">
              <a:spcBef>
                <a:spcPts val="1200"/>
              </a:spcBef>
              <a:spcAft>
                <a:spcPts val="600"/>
              </a:spcAft>
              <a:buNone/>
              <a:tabLst>
                <a:tab pos="457200" algn="l"/>
                <a:tab pos="914400" algn="l"/>
                <a:tab pos="1371600" algn="l"/>
                <a:tab pos="1828800" algn="l"/>
              </a:tabLst>
            </a:pPr>
            <a:r>
              <a:rPr lang="en-GB" altLang="en-US" sz="1700"/>
              <a:t>1. Improving Health by Tackling Market Failure:</a:t>
            </a:r>
          </a:p>
          <a:p>
            <a:pPr marL="0" indent="0">
              <a:spcBef>
                <a:spcPts val="1200"/>
              </a:spcBef>
              <a:spcAft>
                <a:spcPts val="600"/>
              </a:spcAft>
              <a:buNone/>
              <a:tabLst>
                <a:tab pos="457200" algn="l"/>
                <a:tab pos="914400" algn="l"/>
                <a:tab pos="1371600" algn="l"/>
                <a:tab pos="1828800" algn="l"/>
              </a:tabLst>
            </a:pPr>
            <a:r>
              <a:rPr lang="en-GB" altLang="en-US" sz="1700">
                <a:hlinkClick r:id="rId2"/>
              </a:rPr>
              <a:t>https://www.health.org.uk/publications/long-reads/improving-health-by-tackling-market-failure</a:t>
            </a:r>
            <a:endParaRPr lang="en-GB" altLang="en-US" sz="1700"/>
          </a:p>
          <a:p>
            <a:pPr marL="0" indent="0">
              <a:spcBef>
                <a:spcPts val="1200"/>
              </a:spcBef>
              <a:spcAft>
                <a:spcPts val="600"/>
              </a:spcAft>
              <a:buNone/>
              <a:tabLst>
                <a:tab pos="457200" algn="l"/>
                <a:tab pos="914400" algn="l"/>
                <a:tab pos="1371600" algn="l"/>
                <a:tab pos="1828800" algn="l"/>
              </a:tabLst>
            </a:pPr>
            <a:r>
              <a:rPr lang="en-GB" altLang="en-US" sz="1700"/>
              <a:t>2. When Markets fail - Leasson for Policy Makers</a:t>
            </a:r>
          </a:p>
          <a:p>
            <a:pPr marL="0" indent="0">
              <a:spcBef>
                <a:spcPts val="1200"/>
              </a:spcBef>
              <a:spcAft>
                <a:spcPts val="600"/>
              </a:spcAft>
              <a:buNone/>
              <a:tabLst>
                <a:tab pos="457200" algn="l"/>
                <a:tab pos="914400" algn="l"/>
                <a:tab pos="1371600" algn="l"/>
                <a:tab pos="1828800" algn="l"/>
              </a:tabLst>
            </a:pPr>
            <a:r>
              <a:rPr lang="en-GB" altLang="en-US" sz="1700">
                <a:hlinkClick r:id="rId3"/>
              </a:rPr>
              <a:t>https://www.oxera.com/wp-content/uploads/2018/03/Market-failure.pdf</a:t>
            </a:r>
            <a:endParaRPr lang="en-GB" altLang="en-US" sz="1700"/>
          </a:p>
          <a:p>
            <a:pPr marL="0" indent="0">
              <a:spcBef>
                <a:spcPts val="1200"/>
              </a:spcBef>
              <a:spcAft>
                <a:spcPts val="600"/>
              </a:spcAft>
              <a:buNone/>
              <a:tabLst>
                <a:tab pos="457200" algn="l"/>
                <a:tab pos="914400" algn="l"/>
                <a:tab pos="1371600" algn="l"/>
                <a:tab pos="1828800" algn="l"/>
              </a:tabLst>
            </a:pPr>
            <a:r>
              <a:rPr lang="en-GB" altLang="en-US" sz="1700"/>
              <a:t>Based on your findings, how can market failure be addressed?</a:t>
            </a:r>
          </a:p>
        </p:txBody>
      </p:sp>
      <p:sp>
        <p:nvSpPr>
          <p:cNvPr id="44036" name="Slide Number Placeholder 3">
            <a:extLst>
              <a:ext uri="{FF2B5EF4-FFF2-40B4-BE49-F238E27FC236}">
                <a16:creationId xmlns:a16="http://schemas.microsoft.com/office/drawing/2014/main" id="{A454BEFA-7BEA-43ED-010D-22332665591C}"/>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89E2F2CA-0E81-494F-BFC8-DDD34BF6A12D}" type="slidenum">
              <a:rPr lang="en-GB" altLang="en-US" sz="6600">
                <a:solidFill>
                  <a:srgbClr val="FFFFFF"/>
                </a:solidFill>
              </a:rPr>
              <a:pPr>
                <a:lnSpc>
                  <a:spcPct val="90000"/>
                </a:lnSpc>
                <a:spcBef>
                  <a:spcPct val="0"/>
                </a:spcBef>
                <a:spcAft>
                  <a:spcPts val="600"/>
                </a:spcAft>
                <a:buFontTx/>
                <a:buNone/>
              </a:pPr>
              <a:t>36</a:t>
            </a:fld>
            <a:endParaRPr lang="en-GB" altLang="en-US" sz="6600">
              <a:solidFill>
                <a:srgbClr val="FFFFFF"/>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5" name="Rectangle 4506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7" name="Right Triangle 4506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69" name="Rectangle 4506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Title 1">
            <a:extLst>
              <a:ext uri="{FF2B5EF4-FFF2-40B4-BE49-F238E27FC236}">
                <a16:creationId xmlns:a16="http://schemas.microsoft.com/office/drawing/2014/main" id="{E4D6FAC9-D0A2-DCC8-6FA1-F14A3327CBCF}"/>
              </a:ext>
            </a:extLst>
          </p:cNvPr>
          <p:cNvSpPr>
            <a:spLocks noGrp="1" noChangeArrowheads="1"/>
          </p:cNvSpPr>
          <p:nvPr>
            <p:ph type="title"/>
          </p:nvPr>
        </p:nvSpPr>
        <p:spPr>
          <a:xfrm>
            <a:off x="1075767" y="1188637"/>
            <a:ext cx="2988234" cy="4480726"/>
          </a:xfrm>
        </p:spPr>
        <p:txBody>
          <a:bodyPr>
            <a:normAutofit/>
          </a:bodyPr>
          <a:lstStyle/>
          <a:p>
            <a:pPr algn="r"/>
            <a:r>
              <a:rPr lang="en-GB" altLang="en-US" sz="5100" b="1"/>
              <a:t>References</a:t>
            </a:r>
            <a:endParaRPr lang="en-GB" altLang="en-US" sz="5100"/>
          </a:p>
        </p:txBody>
      </p:sp>
      <p:cxnSp>
        <p:nvCxnSpPr>
          <p:cNvPr id="45071" name="Straight Connector 4507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5059" name="Content Placeholder 2">
            <a:extLst>
              <a:ext uri="{FF2B5EF4-FFF2-40B4-BE49-F238E27FC236}">
                <a16:creationId xmlns:a16="http://schemas.microsoft.com/office/drawing/2014/main" id="{06711D2D-261B-72C9-E3CB-DD6C4F2D4A18}"/>
              </a:ext>
            </a:extLst>
          </p:cNvPr>
          <p:cNvSpPr>
            <a:spLocks noGrp="1" noChangeArrowheads="1"/>
          </p:cNvSpPr>
          <p:nvPr>
            <p:ph idx="1"/>
          </p:nvPr>
        </p:nvSpPr>
        <p:spPr>
          <a:xfrm>
            <a:off x="5255260" y="1648870"/>
            <a:ext cx="4702848" cy="3560260"/>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1000" b="1"/>
              <a:t>Abbott, F.M. (1996). Book Review: Product Standards for Internationally Integrated Goods Markets. American Journal of International Law, 90, 162–165. </a:t>
            </a:r>
          </a:p>
          <a:p>
            <a:pPr marL="0" indent="0">
              <a:spcBef>
                <a:spcPts val="1200"/>
              </a:spcBef>
              <a:spcAft>
                <a:spcPts val="600"/>
              </a:spcAft>
              <a:buNone/>
              <a:tabLst>
                <a:tab pos="457200" algn="l"/>
                <a:tab pos="914400" algn="l"/>
                <a:tab pos="1371600" algn="l"/>
                <a:tab pos="1828800" algn="l"/>
              </a:tabLst>
            </a:pPr>
            <a:r>
              <a:rPr lang="en-GB" altLang="en-US" sz="1000" b="1"/>
              <a:t>Browning, E.K., &amp; Browning, J.M. (1992). Microeconomic theory and applications (4th ed.). New York: Harper Collins. </a:t>
            </a:r>
          </a:p>
          <a:p>
            <a:pPr marL="0" indent="0">
              <a:spcBef>
                <a:spcPts val="1200"/>
              </a:spcBef>
              <a:spcAft>
                <a:spcPts val="600"/>
              </a:spcAft>
              <a:buNone/>
              <a:tabLst>
                <a:tab pos="457200" algn="l"/>
                <a:tab pos="914400" algn="l"/>
                <a:tab pos="1371600" algn="l"/>
                <a:tab pos="1828800" algn="l"/>
              </a:tabLst>
            </a:pPr>
            <a:r>
              <a:rPr lang="en-GB" altLang="en-US" sz="1000" b="1"/>
              <a:t>Dahlman, C.J. (1979). The Problem of Externality. Journal of Law and Economics, 22, 141–162. </a:t>
            </a:r>
          </a:p>
          <a:p>
            <a:pPr marL="0" indent="0">
              <a:spcBef>
                <a:spcPts val="1200"/>
              </a:spcBef>
              <a:spcAft>
                <a:spcPts val="600"/>
              </a:spcAft>
              <a:buNone/>
              <a:tabLst>
                <a:tab pos="457200" algn="l"/>
                <a:tab pos="914400" algn="l"/>
                <a:tab pos="1371600" algn="l"/>
                <a:tab pos="1828800" algn="l"/>
              </a:tabLst>
            </a:pPr>
            <a:r>
              <a:rPr lang="en-GB" altLang="en-US" sz="1000" b="1"/>
              <a:t>Dolan, P. and J. A. Olsen (2001). "Equity in Health: the Importance of Different Health Streams." Journal of Health Economics20: 823-834. </a:t>
            </a:r>
          </a:p>
          <a:p>
            <a:pPr marL="0" indent="0">
              <a:spcBef>
                <a:spcPts val="1200"/>
              </a:spcBef>
              <a:spcAft>
                <a:spcPts val="600"/>
              </a:spcAft>
              <a:buNone/>
              <a:tabLst>
                <a:tab pos="457200" algn="l"/>
                <a:tab pos="914400" algn="l"/>
                <a:tab pos="1371600" algn="l"/>
                <a:tab pos="1828800" algn="l"/>
              </a:tabLst>
            </a:pPr>
            <a:r>
              <a:rPr lang="en-GB" altLang="en-US" sz="1000" b="1"/>
              <a:t>Kitch, E.W. (1995, Fall). The theory and practice of securities disclosure. Brooklyn Law Review, 61, 763–888. </a:t>
            </a:r>
          </a:p>
          <a:p>
            <a:pPr marL="0" indent="0">
              <a:spcBef>
                <a:spcPts val="1200"/>
              </a:spcBef>
              <a:spcAft>
                <a:spcPts val="600"/>
              </a:spcAft>
              <a:buNone/>
              <a:tabLst>
                <a:tab pos="457200" algn="l"/>
                <a:tab pos="914400" algn="l"/>
                <a:tab pos="1371600" algn="l"/>
                <a:tab pos="1828800" algn="l"/>
              </a:tabLst>
            </a:pPr>
            <a:r>
              <a:rPr lang="en-GB" altLang="en-US" sz="1000" b="1"/>
              <a:t>Kotler, P., Armstrong, G., Harris, L., C., &amp; Piercy, N., (2017). Principles of Marketing: European Edition. 7th European Edition. Harlow: Pearson.</a:t>
            </a:r>
          </a:p>
          <a:p>
            <a:pPr marL="0" indent="0">
              <a:spcBef>
                <a:spcPts val="1200"/>
              </a:spcBef>
              <a:spcAft>
                <a:spcPts val="600"/>
              </a:spcAft>
              <a:buNone/>
              <a:tabLst>
                <a:tab pos="457200" algn="l"/>
                <a:tab pos="914400" algn="l"/>
                <a:tab pos="1371600" algn="l"/>
                <a:tab pos="1828800" algn="l"/>
              </a:tabLst>
            </a:pPr>
            <a:r>
              <a:rPr lang="en-GB" altLang="en-US" sz="1000" b="1"/>
              <a:t>Le Grand, J., et al. (2008). The Economics of Social Problems. New york, Palgrave Macmillan. </a:t>
            </a:r>
          </a:p>
          <a:p>
            <a:pPr marL="0" indent="0">
              <a:spcBef>
                <a:spcPts val="1200"/>
              </a:spcBef>
              <a:spcAft>
                <a:spcPts val="600"/>
              </a:spcAft>
              <a:buNone/>
              <a:tabLst>
                <a:tab pos="457200" algn="l"/>
                <a:tab pos="914400" algn="l"/>
                <a:tab pos="1371600" algn="l"/>
                <a:tab pos="1828800" algn="l"/>
              </a:tabLst>
            </a:pPr>
            <a:endParaRPr lang="en-GB" altLang="en-US" sz="1000" b="1"/>
          </a:p>
          <a:p>
            <a:pPr marL="0" indent="0">
              <a:spcBef>
                <a:spcPts val="1200"/>
              </a:spcBef>
              <a:spcAft>
                <a:spcPts val="600"/>
              </a:spcAft>
              <a:buNone/>
              <a:tabLst>
                <a:tab pos="457200" algn="l"/>
                <a:tab pos="914400" algn="l"/>
                <a:tab pos="1371600" algn="l"/>
                <a:tab pos="1828800" algn="l"/>
              </a:tabLst>
            </a:pPr>
            <a:endParaRPr lang="en-GB" altLang="en-US" sz="10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10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1000" b="1">
              <a:latin typeface="Times New Roman" panose="02020603050405020304" pitchFamily="18" charset="0"/>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1000"/>
          </a:p>
        </p:txBody>
      </p:sp>
      <p:sp>
        <p:nvSpPr>
          <p:cNvPr id="45060" name="Slide Number Placeholder 3">
            <a:extLst>
              <a:ext uri="{FF2B5EF4-FFF2-40B4-BE49-F238E27FC236}">
                <a16:creationId xmlns:a16="http://schemas.microsoft.com/office/drawing/2014/main" id="{673D397F-AA0C-0262-502A-57CBAEACE930}"/>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87673A54-1AE5-4DA3-861F-EE6E2CD4F907}" type="slidenum">
              <a:rPr lang="en-GB" altLang="en-US" sz="6600">
                <a:solidFill>
                  <a:srgbClr val="FFFFFF"/>
                </a:solidFill>
              </a:rPr>
              <a:pPr>
                <a:lnSpc>
                  <a:spcPct val="90000"/>
                </a:lnSpc>
                <a:spcBef>
                  <a:spcPct val="0"/>
                </a:spcBef>
                <a:spcAft>
                  <a:spcPts val="600"/>
                </a:spcAft>
                <a:buFontTx/>
                <a:buNone/>
              </a:pPr>
              <a:t>37</a:t>
            </a:fld>
            <a:endParaRPr lang="en-GB" altLang="en-US" sz="6600">
              <a:solidFill>
                <a:srgbClr val="FFFFFF"/>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9" name="Rectangle 4608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1" name="Right Triangle 4609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093" name="Rectangle 4609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itle 1">
            <a:extLst>
              <a:ext uri="{FF2B5EF4-FFF2-40B4-BE49-F238E27FC236}">
                <a16:creationId xmlns:a16="http://schemas.microsoft.com/office/drawing/2014/main" id="{4E0D985A-786A-CE21-A8B5-9E7B9CCE3CE3}"/>
              </a:ext>
            </a:extLst>
          </p:cNvPr>
          <p:cNvSpPr>
            <a:spLocks noGrp="1" noChangeArrowheads="1"/>
          </p:cNvSpPr>
          <p:nvPr>
            <p:ph type="title"/>
          </p:nvPr>
        </p:nvSpPr>
        <p:spPr>
          <a:xfrm>
            <a:off x="1075767" y="1188637"/>
            <a:ext cx="2988234" cy="4480726"/>
          </a:xfrm>
        </p:spPr>
        <p:txBody>
          <a:bodyPr>
            <a:normAutofit/>
          </a:bodyPr>
          <a:lstStyle/>
          <a:p>
            <a:pPr algn="r"/>
            <a:r>
              <a:rPr lang="en-GB" altLang="en-US" sz="5100" b="1"/>
              <a:t>References</a:t>
            </a:r>
            <a:endParaRPr lang="en-GB" altLang="en-US" sz="5100"/>
          </a:p>
        </p:txBody>
      </p:sp>
      <p:cxnSp>
        <p:nvCxnSpPr>
          <p:cNvPr id="46095" name="Straight Connector 4609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6083" name="Content Placeholder 2">
            <a:extLst>
              <a:ext uri="{FF2B5EF4-FFF2-40B4-BE49-F238E27FC236}">
                <a16:creationId xmlns:a16="http://schemas.microsoft.com/office/drawing/2014/main" id="{776C1FB8-D134-036D-7FA7-02D4E81989A2}"/>
              </a:ext>
            </a:extLst>
          </p:cNvPr>
          <p:cNvSpPr>
            <a:spLocks noGrp="1" noChangeArrowheads="1"/>
          </p:cNvSpPr>
          <p:nvPr>
            <p:ph idx="1"/>
          </p:nvPr>
        </p:nvSpPr>
        <p:spPr>
          <a:xfrm>
            <a:off x="5255260" y="1648870"/>
            <a:ext cx="4702848" cy="3560260"/>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800" b="1"/>
              <a:t>Letsou, P. (1996). The scope of section 12 (2, Winter) of the securities act of 1933: A legal and economic analysis. Emory Law Journal, 45, 95–152. </a:t>
            </a:r>
          </a:p>
          <a:p>
            <a:pPr marL="0" indent="0">
              <a:spcBef>
                <a:spcPts val="1200"/>
              </a:spcBef>
              <a:spcAft>
                <a:spcPts val="600"/>
              </a:spcAft>
              <a:buNone/>
              <a:tabLst>
                <a:tab pos="457200" algn="l"/>
                <a:tab pos="914400" algn="l"/>
                <a:tab pos="1371600" algn="l"/>
                <a:tab pos="1828800" algn="l"/>
              </a:tabLst>
            </a:pPr>
            <a:r>
              <a:rPr lang="en-GB" altLang="en-US" sz="800" b="1"/>
              <a:t>Mansfield, E. and G. Yohe. (2004). Microeconomics : theory/applications. New York Norton. </a:t>
            </a:r>
          </a:p>
          <a:p>
            <a:pPr marL="0" indent="0">
              <a:spcBef>
                <a:spcPts val="1200"/>
              </a:spcBef>
              <a:spcAft>
                <a:spcPts val="600"/>
              </a:spcAft>
              <a:buNone/>
              <a:tabLst>
                <a:tab pos="457200" algn="l"/>
                <a:tab pos="914400" algn="l"/>
                <a:tab pos="1371600" algn="l"/>
                <a:tab pos="1828800" algn="l"/>
              </a:tabLst>
            </a:pPr>
            <a:r>
              <a:rPr lang="en-GB" altLang="en-US" sz="800" b="1"/>
              <a:t>Medlin, C. J., &amp; Ellegaard, C. (2015). Conceptualizing Competition and Rivalry in a Networking Business Market. Industrial Marketing Management, 51, 131-140.</a:t>
            </a:r>
          </a:p>
          <a:p>
            <a:pPr marL="0" indent="0">
              <a:spcBef>
                <a:spcPts val="1200"/>
              </a:spcBef>
              <a:spcAft>
                <a:spcPts val="600"/>
              </a:spcAft>
              <a:buNone/>
              <a:tabLst>
                <a:tab pos="457200" algn="l"/>
                <a:tab pos="914400" algn="l"/>
                <a:tab pos="1371600" algn="l"/>
                <a:tab pos="1828800" algn="l"/>
              </a:tabLst>
            </a:pPr>
            <a:r>
              <a:rPr lang="en-GB" altLang="en-US" sz="800" b="1"/>
              <a:t>Ogu, V. I. and Ogbuozobe, J. E. (2001). "Housing Policy in Nigeria: Towards Enablement of Private Housing Development." Habitat International25(4): 473-492. </a:t>
            </a:r>
          </a:p>
          <a:p>
            <a:pPr marL="0" indent="0">
              <a:spcBef>
                <a:spcPts val="1200"/>
              </a:spcBef>
              <a:spcAft>
                <a:spcPts val="600"/>
              </a:spcAft>
              <a:buNone/>
              <a:tabLst>
                <a:tab pos="457200" algn="l"/>
                <a:tab pos="914400" algn="l"/>
                <a:tab pos="1371600" algn="l"/>
                <a:tab pos="1828800" algn="l"/>
              </a:tabLst>
            </a:pPr>
            <a:r>
              <a:rPr lang="en-GB" altLang="en-US" sz="800" b="1"/>
              <a:t>Singher, T.C. (1995). Regulatory Derivatives: Does Transnational Regulatory Cooperation Offer a Viable Alternative to Congressional Action? Fordham International Law Journal, 18, 1397–1474.</a:t>
            </a:r>
          </a:p>
          <a:p>
            <a:pPr marL="0" indent="0">
              <a:spcBef>
                <a:spcPts val="1200"/>
              </a:spcBef>
              <a:spcAft>
                <a:spcPts val="600"/>
              </a:spcAft>
              <a:buNone/>
              <a:tabLst>
                <a:tab pos="457200" algn="l"/>
                <a:tab pos="914400" algn="l"/>
                <a:tab pos="1371600" algn="l"/>
                <a:tab pos="1828800" algn="l"/>
              </a:tabLst>
            </a:pPr>
            <a:r>
              <a:rPr lang="en-GB" altLang="en-US" sz="800" b="1"/>
              <a:t>Tisdell, C. and Hartley, K. (2008). Microeconomic Policy : A New Perspective Cheltenham Edward Elgar. </a:t>
            </a:r>
          </a:p>
          <a:p>
            <a:pPr marL="0" indent="0">
              <a:spcBef>
                <a:spcPts val="1200"/>
              </a:spcBef>
              <a:spcAft>
                <a:spcPts val="600"/>
              </a:spcAft>
              <a:buNone/>
              <a:tabLst>
                <a:tab pos="457200" algn="l"/>
                <a:tab pos="914400" algn="l"/>
                <a:tab pos="1371600" algn="l"/>
                <a:tab pos="1828800" algn="l"/>
              </a:tabLst>
            </a:pPr>
            <a:r>
              <a:rPr lang="en-GB" altLang="en-US" sz="800" b="1">
                <a:ea typeface="Calibri" panose="020F0502020204030204" pitchFamily="34" charset="0"/>
                <a:cs typeface="Times New Roman" panose="02020603050405020304" pitchFamily="18" charset="0"/>
              </a:rPr>
              <a:t>Zerbe Jr. R. O.  and McCurdy, H. E. (1999). The Failure of Market Failure, Journal of Policy Analysis and Management, Vol. 18 (4), 558–578 </a:t>
            </a:r>
          </a:p>
          <a:p>
            <a:pPr marL="0" indent="0">
              <a:spcBef>
                <a:spcPts val="1200"/>
              </a:spcBef>
              <a:spcAft>
                <a:spcPts val="600"/>
              </a:spcAft>
              <a:buNone/>
              <a:tabLst>
                <a:tab pos="457200" algn="l"/>
                <a:tab pos="914400" algn="l"/>
                <a:tab pos="1371600" algn="l"/>
                <a:tab pos="1828800" algn="l"/>
              </a:tabLst>
            </a:pPr>
            <a:endParaRPr lang="en-GB" altLang="en-US" sz="800" b="1"/>
          </a:p>
          <a:p>
            <a:pPr marL="0" indent="0">
              <a:spcBef>
                <a:spcPts val="1200"/>
              </a:spcBef>
              <a:spcAft>
                <a:spcPts val="600"/>
              </a:spcAft>
              <a:buNone/>
              <a:tabLst>
                <a:tab pos="457200" algn="l"/>
                <a:tab pos="914400" algn="l"/>
                <a:tab pos="1371600" algn="l"/>
                <a:tab pos="1828800" algn="l"/>
              </a:tabLst>
            </a:pPr>
            <a:endParaRPr lang="en-GB" altLang="en-US" sz="8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8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800" b="1">
              <a:latin typeface="Times New Roman" panose="02020603050405020304" pitchFamily="18" charset="0"/>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800"/>
          </a:p>
        </p:txBody>
      </p:sp>
      <p:sp>
        <p:nvSpPr>
          <p:cNvPr id="46084" name="Slide Number Placeholder 3">
            <a:extLst>
              <a:ext uri="{FF2B5EF4-FFF2-40B4-BE49-F238E27FC236}">
                <a16:creationId xmlns:a16="http://schemas.microsoft.com/office/drawing/2014/main" id="{427365B1-5906-D069-9109-D67A60DD958B}"/>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8ED05D20-B832-40CF-9C68-6527E9C41A86}" type="slidenum">
              <a:rPr lang="en-GB" altLang="en-US" sz="6600">
                <a:solidFill>
                  <a:srgbClr val="FFFFFF"/>
                </a:solidFill>
              </a:rPr>
              <a:pPr>
                <a:lnSpc>
                  <a:spcPct val="90000"/>
                </a:lnSpc>
                <a:spcBef>
                  <a:spcPct val="0"/>
                </a:spcBef>
                <a:spcAft>
                  <a:spcPts val="600"/>
                </a:spcAft>
                <a:buFontTx/>
                <a:buNone/>
              </a:pPr>
              <a:t>38</a:t>
            </a:fld>
            <a:endParaRPr lang="en-GB" altLang="en-US" sz="6600">
              <a:solidFill>
                <a:srgbClr val="FFFFFF"/>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113" name="Rectangle 4711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C13F081D-827E-7974-9F79-D19376EDEE5C}"/>
              </a:ext>
            </a:extLst>
          </p:cNvPr>
          <p:cNvSpPr>
            <a:spLocks noGrp="1" noChangeArrowheads="1"/>
          </p:cNvSpPr>
          <p:nvPr>
            <p:ph type="title"/>
          </p:nvPr>
        </p:nvSpPr>
        <p:spPr>
          <a:xfrm>
            <a:off x="5596501" y="489508"/>
            <a:ext cx="5754896" cy="16675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pic>
        <p:nvPicPr>
          <p:cNvPr id="47108" name="Picture 5" descr="Image result for any questions gif">
            <a:extLst>
              <a:ext uri="{FF2B5EF4-FFF2-40B4-BE49-F238E27FC236}">
                <a16:creationId xmlns:a16="http://schemas.microsoft.com/office/drawing/2014/main" id="{A277D516-F633-B4D3-AE67-45AAE0BE67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8130" y="1923447"/>
            <a:ext cx="3876165" cy="25794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Rectangle 3">
            <a:extLst>
              <a:ext uri="{FF2B5EF4-FFF2-40B4-BE49-F238E27FC236}">
                <a16:creationId xmlns:a16="http://schemas.microsoft.com/office/drawing/2014/main" id="{54DF68C6-4729-AA89-8137-93720872202C}"/>
              </a:ext>
            </a:extLst>
          </p:cNvPr>
          <p:cNvSpPr>
            <a:spLocks noGrp="1" noChangeArrowheads="1"/>
          </p:cNvSpPr>
          <p:nvPr>
            <p:ph type="body" idx="1"/>
          </p:nvPr>
        </p:nvSpPr>
        <p:spPr>
          <a:xfrm>
            <a:off x="5596502" y="2405894"/>
            <a:ext cx="5754896" cy="3197464"/>
          </a:xfrm>
        </p:spPr>
        <p:txBody>
          <a:bodyPr anchor="t">
            <a:normAutofit/>
          </a:bodyPr>
          <a:lstStyle/>
          <a:p>
            <a:pPr>
              <a:buFont typeface="Wingdings" panose="05000000000000000000" pitchFamily="2" charset="2"/>
              <a:buNone/>
            </a:pPr>
            <a:endParaRPr lang="en-GB" altLang="en-US" sz="2000"/>
          </a:p>
          <a:p>
            <a:pPr>
              <a:buFont typeface="Wingdings" panose="05000000000000000000" pitchFamily="2" charset="2"/>
              <a:buNone/>
            </a:pPr>
            <a:r>
              <a:rPr lang="en-GB" altLang="en-US" sz="2000" b="1"/>
              <a:t>    Any Question</a:t>
            </a:r>
          </a:p>
          <a:p>
            <a:pPr>
              <a:buFont typeface="Wingdings" panose="05000000000000000000" pitchFamily="2" charset="2"/>
              <a:buNone/>
            </a:pPr>
            <a:endParaRPr lang="en-GB" altLang="en-US" sz="2000"/>
          </a:p>
        </p:txBody>
      </p:sp>
      <p:sp>
        <p:nvSpPr>
          <p:cNvPr id="47115" name="Rectangle 4711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7" name="Rectangle 4711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2465</Words>
  <Application>Microsoft Office PowerPoint</Application>
  <PresentationFormat>Widescreen</PresentationFormat>
  <Paragraphs>231</Paragraphs>
  <Slides>39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Calibri Light</vt:lpstr>
      <vt:lpstr>knowledge-medium</vt:lpstr>
      <vt:lpstr>Myriad Pro</vt:lpstr>
      <vt:lpstr>Times New Roman</vt:lpstr>
      <vt:lpstr>Wingdings</vt:lpstr>
      <vt:lpstr>Office Theme</vt:lpstr>
      <vt:lpstr>MBA – Master of Business Administration  LCMB7024   Marketing Management   </vt:lpstr>
      <vt:lpstr>    Week 7 Lecture  10 Understanding Market Failure         </vt:lpstr>
      <vt:lpstr> Learning Outcomes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in Marketing Context </vt:lpstr>
      <vt:lpstr> Market Failure in Marketing Context </vt:lpstr>
      <vt:lpstr> Market Failure in Marketing Context </vt:lpstr>
      <vt:lpstr> Market Failure in Marketing Context </vt:lpstr>
      <vt:lpstr> Market Failure in Marketing Context </vt:lpstr>
      <vt:lpstr> Market Failure in Marketing Context </vt:lpstr>
      <vt:lpstr> Market Failure in Marketing Context </vt:lpstr>
      <vt:lpstr> Market Failure in Marketing Context </vt:lpstr>
      <vt:lpstr> Why Market Fails  </vt:lpstr>
      <vt:lpstr> Why Market Fails  </vt:lpstr>
      <vt:lpstr> Why Market Fails </vt:lpstr>
      <vt:lpstr> Why Market Fails </vt:lpstr>
      <vt:lpstr> Why Market Fails </vt:lpstr>
      <vt:lpstr> Why Market Fails </vt:lpstr>
      <vt:lpstr> Why Market Fails </vt:lpstr>
      <vt:lpstr> Why Market Fails </vt:lpstr>
      <vt:lpstr> Why Market Fails </vt:lpstr>
      <vt:lpstr> Why Market Fails </vt:lpstr>
      <vt:lpstr> Why Market Fails  </vt:lpstr>
      <vt:lpstr> Why Market Fails  </vt:lpstr>
      <vt:lpstr> Addressing Market Failure  </vt:lpstr>
      <vt:lpstr>References</vt:lpstr>
      <vt:lpstr>References</vt:lpstr>
      <vt:lpstr> Market Failure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dc:title>
  <dc:creator>Efua Adams</dc:creator>
  <cp:lastModifiedBy>Efua Adams</cp:lastModifiedBy>
  <cp:revision>4</cp:revision>
  <dcterms:created xsi:type="dcterms:W3CDTF">2023-09-08T19:28:32Z</dcterms:created>
  <dcterms:modified xsi:type="dcterms:W3CDTF">2023-10-23T22:52:26Z</dcterms:modified>
</cp:coreProperties>
</file>